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89" r:id="rId3"/>
    <p:sldId id="257" r:id="rId5"/>
    <p:sldId id="290" r:id="rId6"/>
    <p:sldId id="260" r:id="rId7"/>
    <p:sldId id="281" r:id="rId8"/>
    <p:sldId id="262" r:id="rId9"/>
    <p:sldId id="282" r:id="rId10"/>
    <p:sldId id="291" r:id="rId11"/>
    <p:sldId id="265" r:id="rId12"/>
    <p:sldId id="267" r:id="rId13"/>
    <p:sldId id="283" r:id="rId14"/>
    <p:sldId id="270" r:id="rId15"/>
    <p:sldId id="292" r:id="rId16"/>
    <p:sldId id="284" r:id="rId17"/>
    <p:sldId id="271" r:id="rId18"/>
    <p:sldId id="273" r:id="rId19"/>
    <p:sldId id="285" r:id="rId20"/>
    <p:sldId id="293" r:id="rId21"/>
    <p:sldId id="276" r:id="rId22"/>
    <p:sldId id="288" r:id="rId23"/>
    <p:sldId id="286" r:id="rId24"/>
    <p:sldId id="278" r:id="rId25"/>
    <p:sldId id="287" r:id="rId26"/>
    <p:sldId id="294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ADB3"/>
    <a:srgbClr val="8E9AAF"/>
    <a:srgbClr val="9791AA"/>
    <a:srgbClr val="5F74A1"/>
    <a:srgbClr val="9ED0DE"/>
    <a:srgbClr val="385E8E"/>
    <a:srgbClr val="733528"/>
    <a:srgbClr val="F6BB00"/>
    <a:srgbClr val="A27B00"/>
    <a:srgbClr val="AAC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01383254754052"/>
          <c:y val="0.0356458208783467"/>
          <c:w val="0.954506344268483"/>
          <c:h val="0.69441376148123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50800" cap="rnd">
              <a:solidFill>
                <a:srgbClr val="FFC715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5AAFC6"/>
              </a:solidFill>
              <a:ln w="50800">
                <a:solidFill>
                  <a:srgbClr val="5AAFC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+mn-cs"/>
                    <a:sym typeface="Times New Roman" panose="02020603050405020304" pitchFamily="18" charset="0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</c:v>
                </c:pt>
                <c:pt idx="1">
                  <c:v>10</c:v>
                </c:pt>
                <c:pt idx="2">
                  <c:v>25</c:v>
                </c:pt>
                <c:pt idx="3">
                  <c:v>20</c:v>
                </c:pt>
                <c:pt idx="4">
                  <c:v>42</c:v>
                </c:pt>
                <c:pt idx="5">
                  <c:v>45</c:v>
                </c:pt>
                <c:pt idx="6">
                  <c:v>50</c:v>
                </c:pt>
                <c:pt idx="7">
                  <c:v>39</c:v>
                </c:pt>
                <c:pt idx="8">
                  <c:v>52</c:v>
                </c:pt>
                <c:pt idx="9">
                  <c:v>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5252512"/>
        <c:axId val="675253072"/>
      </c:lineChart>
      <c:catAx>
        <c:axId val="675252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</a:p>
        </c:txPr>
        <c:crossAx val="675253072"/>
        <c:crosses val="autoZero"/>
        <c:auto val="1"/>
        <c:lblAlgn val="ctr"/>
        <c:lblOffset val="100"/>
        <c:noMultiLvlLbl val="0"/>
      </c:catAx>
      <c:valAx>
        <c:axId val="67525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</a:p>
        </c:txPr>
        <c:crossAx val="675252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6200795940549"/>
          <c:y val="0.0405586835286243"/>
          <c:w val="0.876080928331013"/>
          <c:h val="0.903878573826367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25</c:v>
                </c:pt>
                <c:pt idx="2">
                  <c:v>32</c:v>
                </c:pt>
                <c:pt idx="3">
                  <c:v>48</c:v>
                </c:pt>
                <c:pt idx="4">
                  <c:v>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AAFC6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</c:v>
                </c:pt>
                <c:pt idx="1">
                  <c:v>28</c:v>
                </c:pt>
                <c:pt idx="2">
                  <c:v>24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79312672"/>
        <c:axId val="1179313232"/>
      </c:areaChart>
      <c:dateAx>
        <c:axId val="117931267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79313232"/>
        <c:crossesAt val="0"/>
        <c:auto val="1"/>
        <c:lblOffset val="100"/>
        <c:baseTimeUnit val="days"/>
      </c:dateAx>
      <c:valAx>
        <c:axId val="117931323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79312672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6200795940549"/>
          <c:y val="0.0405586835286243"/>
          <c:w val="0.876080928331013"/>
          <c:h val="0.903878573826367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25</c:v>
                </c:pt>
                <c:pt idx="2">
                  <c:v>32</c:v>
                </c:pt>
                <c:pt idx="3">
                  <c:v>48</c:v>
                </c:pt>
                <c:pt idx="4">
                  <c:v>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715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</c:v>
                </c:pt>
                <c:pt idx="1">
                  <c:v>28</c:v>
                </c:pt>
                <c:pt idx="2">
                  <c:v>24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79312672"/>
        <c:axId val="1179313232"/>
      </c:areaChart>
      <c:dateAx>
        <c:axId val="117931267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79313232"/>
        <c:crossesAt val="0"/>
        <c:auto val="1"/>
        <c:lblOffset val="100"/>
        <c:baseTimeUnit val="days"/>
      </c:dateAx>
      <c:valAx>
        <c:axId val="117931323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79312672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6200795940549"/>
          <c:y val="0.0405586835286243"/>
          <c:w val="0.876080928331013"/>
          <c:h val="0.903878573826367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25</c:v>
                </c:pt>
                <c:pt idx="2">
                  <c:v>32</c:v>
                </c:pt>
                <c:pt idx="3">
                  <c:v>48</c:v>
                </c:pt>
                <c:pt idx="4">
                  <c:v>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AAFC6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</c:v>
                </c:pt>
                <c:pt idx="1">
                  <c:v>28</c:v>
                </c:pt>
                <c:pt idx="2">
                  <c:v>24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79312672"/>
        <c:axId val="1179313232"/>
      </c:areaChart>
      <c:dateAx>
        <c:axId val="117931267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79313232"/>
        <c:crossesAt val="0"/>
        <c:auto val="1"/>
        <c:lblOffset val="100"/>
        <c:baseTimeUnit val="days"/>
      </c:dateAx>
      <c:valAx>
        <c:axId val="117931323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79312672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6E57B-B314-4104-81CF-56E45017FA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2FC1B-E76A-47D1-A64D-15C03720057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2FC1B-E76A-47D1-A64D-15C03720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89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9933567-920A-4443-ABBA-7BEE1C46838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D2CF01-E27A-4C7D-9C1B-07321E2666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26A616-8248-44E2-9D83-B0D7AA7FBDC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D2CF01-E27A-4C7D-9C1B-07321E2666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26A616-8248-44E2-9D83-B0D7AA7FBDC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D2CF01-E27A-4C7D-9C1B-07321E2666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2FC1B-E76A-47D1-A64D-15C03720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18FF-3818-4FD6-A64E-475F587E35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BBDA-7371-44B2-97AD-C72EBE4FB1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18FF-3818-4FD6-A64E-475F587E35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BBDA-7371-44B2-97AD-C72EBE4FB1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C18FF-3818-4FD6-A64E-475F587E35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BBDA-7371-44B2-97AD-C72EBE4FB1D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5" Type="http://schemas.openxmlformats.org/officeDocument/2006/relationships/notesSlide" Target="../notesSlides/notesSlide17.xml"/><Relationship Id="rId34" Type="http://schemas.openxmlformats.org/officeDocument/2006/relationships/slideLayout" Target="../slideLayouts/slideLayout2.xml"/><Relationship Id="rId33" Type="http://schemas.openxmlformats.org/officeDocument/2006/relationships/tags" Target="../tags/tag33.xml"/><Relationship Id="rId32" Type="http://schemas.openxmlformats.org/officeDocument/2006/relationships/tags" Target="../tags/tag32.xml"/><Relationship Id="rId31" Type="http://schemas.openxmlformats.org/officeDocument/2006/relationships/tags" Target="../tags/tag31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" Type="http://schemas.openxmlformats.org/officeDocument/2006/relationships/tags" Target="../tags/tag29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73888" y="1084531"/>
            <a:ext cx="5587658" cy="5287406"/>
          </a:xfrm>
          <a:prstGeom prst="rect">
            <a:avLst/>
          </a:prstGeom>
          <a:noFill/>
          <a:ln w="31750">
            <a:solidFill>
              <a:srgbClr val="FFC7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38764" y="745386"/>
            <a:ext cx="5703299" cy="5227982"/>
          </a:xfrm>
          <a:prstGeom prst="rect">
            <a:avLst/>
          </a:pr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53" y="1710466"/>
            <a:ext cx="5311732" cy="341455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610139" y="1378750"/>
            <a:ext cx="3677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201X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3888" y="2793295"/>
            <a:ext cx="60330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FFC7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情人节婚礼策划</a:t>
            </a:r>
            <a:endParaRPr lang="zh-CN" altLang="en-US" sz="6000" b="1" dirty="0">
              <a:solidFill>
                <a:srgbClr val="FFC7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6185" y="4014624"/>
            <a:ext cx="3940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Professional PowerPoint Template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43890" y="4838513"/>
            <a:ext cx="208721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90414" y="4838513"/>
            <a:ext cx="243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Rachel Platten - Work Of A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95801" y="366911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8993" y="1645348"/>
            <a:ext cx="12014015" cy="3758181"/>
          </a:xfrm>
          <a:prstGeom prst="rect">
            <a:avLst/>
          </a:prstGeom>
          <a:noFill/>
          <a:ln>
            <a:solidFill>
              <a:srgbClr val="FFC7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710"/>
            <a:endParaRPr lang="zh-CN" altLang="en-US" sz="236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63201" y="2433781"/>
            <a:ext cx="17139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0710" fontAlgn="ctr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00710" font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SHETUWANG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84551" y="394858"/>
            <a:ext cx="4655759" cy="82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0710"/>
            <a:r>
              <a:rPr lang="en-US" altLang="zh-CN" sz="4730" b="1" dirty="0">
                <a:solidFill>
                  <a:prstClr val="white"/>
                </a:solidFill>
                <a:latin typeface="Stencil" panose="040409050D0802020404" pitchFamily="82" charset="0"/>
                <a:ea typeface="华文隶书" panose="02010800040101010101" pitchFamily="2" charset="-122"/>
                <a:sym typeface="微软雅黑" panose="020B0503020204020204" pitchFamily="34" charset="-122"/>
              </a:rPr>
              <a:t>C o n t e n t s</a:t>
            </a:r>
            <a:endParaRPr lang="zh-CN" altLang="en-US" sz="4730" dirty="0">
              <a:solidFill>
                <a:prstClr val="white"/>
              </a:solidFill>
              <a:latin typeface="Stencil" panose="040409050D0802020404" pitchFamily="82" charset="0"/>
              <a:ea typeface="华文隶书" panose="020108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63200" y="2033884"/>
            <a:ext cx="582211" cy="456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0710"/>
            <a:r>
              <a:rPr lang="en-US" altLang="zh-CN" sz="2365" b="1" dirty="0">
                <a:solidFill>
                  <a:srgbClr val="FFC715"/>
                </a:solidFill>
                <a:latin typeface="Bodoni MT Black" panose="02070A03080606020203" pitchFamily="18" charset="0"/>
                <a:ea typeface="等线" panose="02010600030101010101" pitchFamily="2" charset="-122"/>
              </a:rPr>
              <a:t>01</a:t>
            </a:r>
            <a:endParaRPr lang="zh-CN" altLang="en-US" sz="2365" b="1" dirty="0">
              <a:solidFill>
                <a:srgbClr val="FFC715"/>
              </a:solidFill>
              <a:latin typeface="Bodoni MT Black" panose="02070A03080606020203" pitchFamily="18" charset="0"/>
              <a:ea typeface="等线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68135" y="2033884"/>
            <a:ext cx="582211" cy="456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0710"/>
            <a:r>
              <a:rPr lang="en-US" altLang="zh-CN" sz="2365" b="1" dirty="0">
                <a:solidFill>
                  <a:srgbClr val="FFC715"/>
                </a:solidFill>
                <a:latin typeface="Bodoni MT Black" panose="02070A03080606020203" pitchFamily="18" charset="0"/>
                <a:ea typeface="等线" panose="02010600030101010101" pitchFamily="2" charset="-122"/>
              </a:rPr>
              <a:t>02</a:t>
            </a:r>
            <a:endParaRPr lang="zh-CN" altLang="en-US" sz="2365" b="1" dirty="0">
              <a:solidFill>
                <a:srgbClr val="FFC715"/>
              </a:solidFill>
              <a:latin typeface="Bodoni MT Black" panose="02070A03080606020203" pitchFamily="18" charset="0"/>
              <a:ea typeface="等线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063200" y="3692164"/>
            <a:ext cx="582211" cy="456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0710"/>
            <a:r>
              <a:rPr lang="en-US" altLang="zh-CN" sz="2365" b="1" dirty="0">
                <a:solidFill>
                  <a:srgbClr val="FFC715"/>
                </a:solidFill>
                <a:latin typeface="Bodoni MT Black" panose="02070A03080606020203" pitchFamily="18" charset="0"/>
                <a:ea typeface="等线" panose="02010600030101010101" pitchFamily="2" charset="-122"/>
              </a:rPr>
              <a:t>03</a:t>
            </a:r>
            <a:endParaRPr lang="zh-CN" altLang="en-US" sz="2365" b="1" dirty="0">
              <a:solidFill>
                <a:srgbClr val="FFC715"/>
              </a:solidFill>
              <a:latin typeface="Bodoni MT Black" panose="02070A03080606020203" pitchFamily="18" charset="0"/>
              <a:ea typeface="等线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68135" y="3692164"/>
            <a:ext cx="582211" cy="456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0710"/>
            <a:r>
              <a:rPr lang="en-US" altLang="zh-CN" sz="2365" b="1" dirty="0">
                <a:solidFill>
                  <a:srgbClr val="FFC715"/>
                </a:solidFill>
                <a:latin typeface="Bodoni MT Black" panose="02070A03080606020203" pitchFamily="18" charset="0"/>
                <a:ea typeface="等线" panose="02010600030101010101" pitchFamily="2" charset="-122"/>
              </a:rPr>
              <a:t>04</a:t>
            </a:r>
            <a:endParaRPr lang="zh-CN" altLang="en-US" sz="2365" b="1" dirty="0">
              <a:solidFill>
                <a:srgbClr val="FFC715"/>
              </a:solidFill>
              <a:latin typeface="Bodoni MT Black" panose="02070A03080606020203" pitchFamily="18" charset="0"/>
              <a:ea typeface="等线" panose="02010600030101010101" pitchFamily="2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88993" y="1713822"/>
            <a:ext cx="12014020" cy="0"/>
          </a:xfrm>
          <a:prstGeom prst="line">
            <a:avLst/>
          </a:prstGeom>
          <a:ln w="3175">
            <a:solidFill>
              <a:srgbClr val="5AAF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88987" y="5335807"/>
            <a:ext cx="12014020" cy="0"/>
          </a:xfrm>
          <a:prstGeom prst="line">
            <a:avLst/>
          </a:prstGeom>
          <a:ln w="3175">
            <a:solidFill>
              <a:srgbClr val="5AAF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6382491" y="5484784"/>
            <a:ext cx="524987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600710"/>
            <a:r>
              <a:rPr lang="en-US" altLang="zh-CN" sz="6600" dirty="0">
                <a:solidFill>
                  <a:srgbClr val="79ADB3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rPr>
              <a:t>CONTENTS</a:t>
            </a:r>
            <a:endParaRPr lang="zh-CN" altLang="en-US" sz="6600" dirty="0">
              <a:solidFill>
                <a:srgbClr val="79ADB3"/>
              </a:solidFill>
              <a:latin typeface="Aharoni" panose="02010803020104030203" pitchFamily="2" charset="-79"/>
              <a:ea typeface="Microsoft YaHei UI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75" y="1800188"/>
            <a:ext cx="5311732" cy="341455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8768135" y="2433781"/>
            <a:ext cx="17139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0710" fontAlgn="ctr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00710" font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SHETUWANG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63195" y="4137360"/>
            <a:ext cx="17139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0710" fontAlgn="ctr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00710" font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SHETUWANG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768135" y="4137359"/>
            <a:ext cx="17139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0710" fontAlgn="ctr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00710" font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SHETUWANG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35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49835" y="997683"/>
            <a:ext cx="5263213" cy="3348648"/>
            <a:chOff x="-741933" y="974131"/>
            <a:chExt cx="7934833" cy="5048431"/>
          </a:xfrm>
          <a:solidFill>
            <a:schemeClr val="bg2">
              <a:lumMod val="10000"/>
            </a:schemeClr>
          </a:solidFill>
        </p:grpSpPr>
        <p:sp>
          <p:nvSpPr>
            <p:cNvPr id="5" name="圆角矩形 9"/>
            <p:cNvSpPr/>
            <p:nvPr/>
          </p:nvSpPr>
          <p:spPr>
            <a:xfrm>
              <a:off x="-741933" y="974131"/>
              <a:ext cx="7590134" cy="4117371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圆角矩形 10"/>
            <p:cNvSpPr/>
            <p:nvPr/>
          </p:nvSpPr>
          <p:spPr>
            <a:xfrm>
              <a:off x="-575031" y="1129984"/>
              <a:ext cx="7590132" cy="4117370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圆角矩形 11"/>
            <p:cNvSpPr/>
            <p:nvPr/>
          </p:nvSpPr>
          <p:spPr>
            <a:xfrm>
              <a:off x="-397232" y="1301433"/>
              <a:ext cx="7590132" cy="4721129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28237" y="4929563"/>
            <a:ext cx="8867789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071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9AD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我爱你：给你创意和灵感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79ADB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14"/>
          <p:cNvSpPr txBox="1"/>
          <p:nvPr/>
        </p:nvSpPr>
        <p:spPr>
          <a:xfrm>
            <a:off x="588014" y="4056151"/>
            <a:ext cx="4081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788" normalizeH="0" baseline="0" noProof="0" dirty="0">
                <a:ln>
                  <a:noFill/>
                </a:ln>
                <a:solidFill>
                  <a:srgbClr val="FFC715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PART.01</a:t>
            </a:r>
            <a:endParaRPr kumimoji="0" lang="zh-CN" altLang="en-US" sz="5400" b="1" i="0" u="none" strike="noStrike" kern="1200" cap="none" spc="788" normalizeH="0" baseline="0" noProof="0" dirty="0">
              <a:ln>
                <a:noFill/>
              </a:ln>
              <a:solidFill>
                <a:srgbClr val="FFC715"/>
              </a:solidFill>
              <a:effectLst/>
              <a:uLnTx/>
              <a:uFillTx/>
              <a:latin typeface="Ebrima" panose="02000000000000000000" pitchFamily="2" charset="0"/>
              <a:ea typeface="等线" panose="02010600030101010101" pitchFamily="2" charset="-122"/>
              <a:cs typeface="Ebrima" panose="02000000000000000000" pitchFamily="2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043" y="1476926"/>
            <a:ext cx="4117437" cy="2646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34650" y="2223236"/>
            <a:ext cx="8150594" cy="2949644"/>
            <a:chOff x="1584246" y="1628800"/>
            <a:chExt cx="9408298" cy="3404797"/>
          </a:xfrm>
        </p:grpSpPr>
        <p:sp>
          <p:nvSpPr>
            <p:cNvPr id="5" name="矩形 4"/>
            <p:cNvSpPr/>
            <p:nvPr/>
          </p:nvSpPr>
          <p:spPr>
            <a:xfrm>
              <a:off x="2119862" y="2132602"/>
              <a:ext cx="990313" cy="946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0710"/>
              <a:r>
                <a:rPr lang="en-US" altLang="zh-CN" sz="4730" dirty="0" smtClean="0">
                  <a:solidFill>
                    <a:srgbClr val="FFC715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01</a:t>
              </a:r>
              <a:endParaRPr lang="zh-CN" altLang="en-US" sz="3680" dirty="0">
                <a:solidFill>
                  <a:srgbClr val="FFC715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815517" y="3132237"/>
              <a:ext cx="1164247" cy="1133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0710"/>
              <a:r>
                <a:rPr lang="en-US" altLang="zh-CN" sz="5780" dirty="0" smtClean="0">
                  <a:solidFill>
                    <a:srgbClr val="5AAFC6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02</a:t>
              </a:r>
              <a:endParaRPr lang="zh-CN" altLang="en-US" sz="3680" dirty="0">
                <a:solidFill>
                  <a:srgbClr val="5AAFC6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430517" y="2132602"/>
              <a:ext cx="820081" cy="7601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0710"/>
              <a:r>
                <a:rPr lang="en-US" altLang="zh-CN" sz="3680" dirty="0" smtClean="0">
                  <a:solidFill>
                    <a:srgbClr val="FFC715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03</a:t>
              </a:r>
              <a:endParaRPr lang="zh-CN" altLang="en-US" sz="3680" dirty="0">
                <a:solidFill>
                  <a:srgbClr val="FFC715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9528217" y="3210553"/>
              <a:ext cx="990313" cy="946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0710"/>
              <a:r>
                <a:rPr lang="en-US" altLang="zh-CN" sz="4730" dirty="0" smtClean="0">
                  <a:solidFill>
                    <a:srgbClr val="5AAFC6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04</a:t>
              </a:r>
              <a:endParaRPr lang="zh-CN" altLang="en-US" sz="3680" dirty="0">
                <a:solidFill>
                  <a:srgbClr val="5AAFC6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584246" y="1632925"/>
              <a:ext cx="1988795" cy="1988795"/>
              <a:chOff x="1584246" y="1632925"/>
              <a:chExt cx="1988795" cy="1988795"/>
            </a:xfrm>
          </p:grpSpPr>
          <p:sp>
            <p:nvSpPr>
              <p:cNvPr id="19" name="KSO_Shape"/>
              <p:cNvSpPr/>
              <p:nvPr/>
            </p:nvSpPr>
            <p:spPr bwMode="auto">
              <a:xfrm>
                <a:off x="1584246" y="1632925"/>
                <a:ext cx="1988795" cy="1988795"/>
              </a:xfrm>
              <a:custGeom>
                <a:avLst/>
                <a:gdLst>
                  <a:gd name="T0" fmla="*/ 907013 w 2197224"/>
                  <a:gd name="T1" fmla="*/ 1489257 h 2197224"/>
                  <a:gd name="T2" fmla="*/ 744628 w 2197224"/>
                  <a:gd name="T3" fmla="*/ 1651641 h 2197224"/>
                  <a:gd name="T4" fmla="*/ 1108052 w 2197224"/>
                  <a:gd name="T5" fmla="*/ 1431697 h 2197224"/>
                  <a:gd name="T6" fmla="*/ 1003795 w 2197224"/>
                  <a:gd name="T7" fmla="*/ 1636312 h 2197224"/>
                  <a:gd name="T8" fmla="*/ 1108052 w 2197224"/>
                  <a:gd name="T9" fmla="*/ 1431697 h 2197224"/>
                  <a:gd name="T10" fmla="*/ 698026 w 2197224"/>
                  <a:gd name="T11" fmla="*/ 1481876 h 2197224"/>
                  <a:gd name="T12" fmla="*/ 493410 w 2197224"/>
                  <a:gd name="T13" fmla="*/ 1586133 h 2197224"/>
                  <a:gd name="T14" fmla="*/ 1281464 w 2197224"/>
                  <a:gd name="T15" fmla="*/ 1314828 h 2197224"/>
                  <a:gd name="T16" fmla="*/ 1245540 w 2197224"/>
                  <a:gd name="T17" fmla="*/ 1541647 h 2197224"/>
                  <a:gd name="T18" fmla="*/ 1281464 w 2197224"/>
                  <a:gd name="T19" fmla="*/ 1314828 h 2197224"/>
                  <a:gd name="T20" fmla="*/ 501547 w 2197224"/>
                  <a:gd name="T21" fmla="*/ 1410276 h 2197224"/>
                  <a:gd name="T22" fmla="*/ 274729 w 2197224"/>
                  <a:gd name="T23" fmla="*/ 1446200 h 2197224"/>
                  <a:gd name="T24" fmla="*/ 1410276 w 2197224"/>
                  <a:gd name="T25" fmla="*/ 1150093 h 2197224"/>
                  <a:gd name="T26" fmla="*/ 1446200 w 2197224"/>
                  <a:gd name="T27" fmla="*/ 1376912 h 2197224"/>
                  <a:gd name="T28" fmla="*/ 1410276 w 2197224"/>
                  <a:gd name="T29" fmla="*/ 1150093 h 2197224"/>
                  <a:gd name="T30" fmla="*/ 336812 w 2197224"/>
                  <a:gd name="T31" fmla="*/ 1281464 h 2197224"/>
                  <a:gd name="T32" fmla="*/ 109994 w 2197224"/>
                  <a:gd name="T33" fmla="*/ 1245540 h 2197224"/>
                  <a:gd name="T34" fmla="*/ 1481876 w 2197224"/>
                  <a:gd name="T35" fmla="*/ 953615 h 2197224"/>
                  <a:gd name="T36" fmla="*/ 1586133 w 2197224"/>
                  <a:gd name="T37" fmla="*/ 1158231 h 2197224"/>
                  <a:gd name="T38" fmla="*/ 1481876 w 2197224"/>
                  <a:gd name="T39" fmla="*/ 953615 h 2197224"/>
                  <a:gd name="T40" fmla="*/ 219944 w 2197224"/>
                  <a:gd name="T41" fmla="*/ 1108052 h 2197224"/>
                  <a:gd name="T42" fmla="*/ 15329 w 2197224"/>
                  <a:gd name="T43" fmla="*/ 1003795 h 2197224"/>
                  <a:gd name="T44" fmla="*/ 1489257 w 2197224"/>
                  <a:gd name="T45" fmla="*/ 744628 h 2197224"/>
                  <a:gd name="T46" fmla="*/ 1651641 w 2197224"/>
                  <a:gd name="T47" fmla="*/ 907013 h 2197224"/>
                  <a:gd name="T48" fmla="*/ 1489257 w 2197224"/>
                  <a:gd name="T49" fmla="*/ 744628 h 2197224"/>
                  <a:gd name="T50" fmla="*/ 162384 w 2197224"/>
                  <a:gd name="T51" fmla="*/ 744628 h 2197224"/>
                  <a:gd name="T52" fmla="*/ 0 w 2197224"/>
                  <a:gd name="T53" fmla="*/ 907013 h 2197224"/>
                  <a:gd name="T54" fmla="*/ 1586133 w 2197224"/>
                  <a:gd name="T55" fmla="*/ 493410 h 2197224"/>
                  <a:gd name="T56" fmla="*/ 1481876 w 2197224"/>
                  <a:gd name="T57" fmla="*/ 698026 h 2197224"/>
                  <a:gd name="T58" fmla="*/ 1586133 w 2197224"/>
                  <a:gd name="T59" fmla="*/ 493410 h 2197224"/>
                  <a:gd name="T60" fmla="*/ 219944 w 2197224"/>
                  <a:gd name="T61" fmla="*/ 543589 h 2197224"/>
                  <a:gd name="T62" fmla="*/ 15329 w 2197224"/>
                  <a:gd name="T63" fmla="*/ 647846 h 2197224"/>
                  <a:gd name="T64" fmla="*/ 1446200 w 2197224"/>
                  <a:gd name="T65" fmla="*/ 274730 h 2197224"/>
                  <a:gd name="T66" fmla="*/ 1410276 w 2197224"/>
                  <a:gd name="T67" fmla="*/ 501548 h 2197224"/>
                  <a:gd name="T68" fmla="*/ 1446200 w 2197224"/>
                  <a:gd name="T69" fmla="*/ 274730 h 2197224"/>
                  <a:gd name="T70" fmla="*/ 336812 w 2197224"/>
                  <a:gd name="T71" fmla="*/ 370177 h 2197224"/>
                  <a:gd name="T72" fmla="*/ 109994 w 2197224"/>
                  <a:gd name="T73" fmla="*/ 406102 h 2197224"/>
                  <a:gd name="T74" fmla="*/ 1245540 w 2197224"/>
                  <a:gd name="T75" fmla="*/ 109995 h 2197224"/>
                  <a:gd name="T76" fmla="*/ 1281464 w 2197224"/>
                  <a:gd name="T77" fmla="*/ 336813 h 2197224"/>
                  <a:gd name="T78" fmla="*/ 1245540 w 2197224"/>
                  <a:gd name="T79" fmla="*/ 109995 h 2197224"/>
                  <a:gd name="T80" fmla="*/ 501547 w 2197224"/>
                  <a:gd name="T81" fmla="*/ 241366 h 2197224"/>
                  <a:gd name="T82" fmla="*/ 274729 w 2197224"/>
                  <a:gd name="T83" fmla="*/ 205441 h 2197224"/>
                  <a:gd name="T84" fmla="*/ 1003795 w 2197224"/>
                  <a:gd name="T85" fmla="*/ 15329 h 2197224"/>
                  <a:gd name="T86" fmla="*/ 1108052 w 2197224"/>
                  <a:gd name="T87" fmla="*/ 219944 h 2197224"/>
                  <a:gd name="T88" fmla="*/ 1003795 w 2197224"/>
                  <a:gd name="T89" fmla="*/ 15329 h 2197224"/>
                  <a:gd name="T90" fmla="*/ 698026 w 2197224"/>
                  <a:gd name="T91" fmla="*/ 169765 h 2197224"/>
                  <a:gd name="T92" fmla="*/ 493410 w 2197224"/>
                  <a:gd name="T93" fmla="*/ 65508 h 2197224"/>
                  <a:gd name="T94" fmla="*/ 744628 w 2197224"/>
                  <a:gd name="T95" fmla="*/ 0 h 2197224"/>
                  <a:gd name="T96" fmla="*/ 907013 w 2197224"/>
                  <a:gd name="T97" fmla="*/ 162384 h 2197224"/>
                  <a:gd name="T98" fmla="*/ 744628 w 2197224"/>
                  <a:gd name="T99" fmla="*/ 0 h 21972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197224" h="2197224">
                    <a:moveTo>
                      <a:pt x="990600" y="1981200"/>
                    </a:moveTo>
                    <a:lnTo>
                      <a:pt x="1206624" y="1981200"/>
                    </a:lnTo>
                    <a:lnTo>
                      <a:pt x="1206624" y="2197224"/>
                    </a:lnTo>
                    <a:lnTo>
                      <a:pt x="990600" y="2197224"/>
                    </a:lnTo>
                    <a:lnTo>
                      <a:pt x="990600" y="1981200"/>
                    </a:lnTo>
                    <a:close/>
                    <a:moveTo>
                      <a:pt x="1474072" y="1904626"/>
                    </a:moveTo>
                    <a:lnTo>
                      <a:pt x="1540827" y="2110077"/>
                    </a:lnTo>
                    <a:lnTo>
                      <a:pt x="1335376" y="2176832"/>
                    </a:lnTo>
                    <a:lnTo>
                      <a:pt x="1268621" y="1971381"/>
                    </a:lnTo>
                    <a:lnTo>
                      <a:pt x="1474072" y="1904626"/>
                    </a:lnTo>
                    <a:close/>
                    <a:moveTo>
                      <a:pt x="723152" y="1904626"/>
                    </a:moveTo>
                    <a:lnTo>
                      <a:pt x="928603" y="1971381"/>
                    </a:lnTo>
                    <a:lnTo>
                      <a:pt x="861848" y="2176832"/>
                    </a:lnTo>
                    <a:lnTo>
                      <a:pt x="656397" y="2110077"/>
                    </a:lnTo>
                    <a:lnTo>
                      <a:pt x="723152" y="1904626"/>
                    </a:lnTo>
                    <a:close/>
                    <a:moveTo>
                      <a:pt x="1704768" y="1749153"/>
                    </a:moveTo>
                    <a:lnTo>
                      <a:pt x="1831744" y="1923920"/>
                    </a:lnTo>
                    <a:lnTo>
                      <a:pt x="1656977" y="2050896"/>
                    </a:lnTo>
                    <a:lnTo>
                      <a:pt x="1530001" y="1876129"/>
                    </a:lnTo>
                    <a:lnTo>
                      <a:pt x="1704768" y="1749153"/>
                    </a:lnTo>
                    <a:close/>
                    <a:moveTo>
                      <a:pt x="492456" y="1749153"/>
                    </a:moveTo>
                    <a:lnTo>
                      <a:pt x="667223" y="1876129"/>
                    </a:lnTo>
                    <a:lnTo>
                      <a:pt x="540248" y="2050896"/>
                    </a:lnTo>
                    <a:lnTo>
                      <a:pt x="365480" y="1923920"/>
                    </a:lnTo>
                    <a:lnTo>
                      <a:pt x="492456" y="1749153"/>
                    </a:lnTo>
                    <a:close/>
                    <a:moveTo>
                      <a:pt x="1876129" y="1530001"/>
                    </a:moveTo>
                    <a:lnTo>
                      <a:pt x="2050896" y="1656977"/>
                    </a:lnTo>
                    <a:lnTo>
                      <a:pt x="1923920" y="1831744"/>
                    </a:lnTo>
                    <a:lnTo>
                      <a:pt x="1749153" y="1704768"/>
                    </a:lnTo>
                    <a:lnTo>
                      <a:pt x="1876129" y="1530001"/>
                    </a:lnTo>
                    <a:close/>
                    <a:moveTo>
                      <a:pt x="321096" y="1530001"/>
                    </a:moveTo>
                    <a:lnTo>
                      <a:pt x="448071" y="1704768"/>
                    </a:lnTo>
                    <a:lnTo>
                      <a:pt x="273304" y="1831744"/>
                    </a:lnTo>
                    <a:lnTo>
                      <a:pt x="146328" y="1656977"/>
                    </a:lnTo>
                    <a:lnTo>
                      <a:pt x="321096" y="1530001"/>
                    </a:lnTo>
                    <a:close/>
                    <a:moveTo>
                      <a:pt x="1971381" y="1268621"/>
                    </a:moveTo>
                    <a:lnTo>
                      <a:pt x="2176832" y="1335376"/>
                    </a:lnTo>
                    <a:lnTo>
                      <a:pt x="2110077" y="1540827"/>
                    </a:lnTo>
                    <a:lnTo>
                      <a:pt x="1904626" y="1474072"/>
                    </a:lnTo>
                    <a:lnTo>
                      <a:pt x="1971381" y="1268621"/>
                    </a:lnTo>
                    <a:close/>
                    <a:moveTo>
                      <a:pt x="225843" y="1268621"/>
                    </a:moveTo>
                    <a:lnTo>
                      <a:pt x="292598" y="1474072"/>
                    </a:lnTo>
                    <a:lnTo>
                      <a:pt x="87147" y="1540827"/>
                    </a:lnTo>
                    <a:lnTo>
                      <a:pt x="20392" y="1335376"/>
                    </a:lnTo>
                    <a:lnTo>
                      <a:pt x="225843" y="1268621"/>
                    </a:lnTo>
                    <a:close/>
                    <a:moveTo>
                      <a:pt x="1981200" y="990600"/>
                    </a:moveTo>
                    <a:lnTo>
                      <a:pt x="2197224" y="990600"/>
                    </a:lnTo>
                    <a:lnTo>
                      <a:pt x="2197224" y="1206624"/>
                    </a:lnTo>
                    <a:lnTo>
                      <a:pt x="1981200" y="1206624"/>
                    </a:lnTo>
                    <a:lnTo>
                      <a:pt x="1981200" y="990600"/>
                    </a:lnTo>
                    <a:close/>
                    <a:moveTo>
                      <a:pt x="0" y="990600"/>
                    </a:moveTo>
                    <a:lnTo>
                      <a:pt x="216024" y="990600"/>
                    </a:lnTo>
                    <a:lnTo>
                      <a:pt x="216024" y="1206624"/>
                    </a:lnTo>
                    <a:lnTo>
                      <a:pt x="0" y="1206624"/>
                    </a:lnTo>
                    <a:lnTo>
                      <a:pt x="0" y="990600"/>
                    </a:lnTo>
                    <a:close/>
                    <a:moveTo>
                      <a:pt x="2110077" y="656397"/>
                    </a:moveTo>
                    <a:lnTo>
                      <a:pt x="2176832" y="861848"/>
                    </a:lnTo>
                    <a:lnTo>
                      <a:pt x="1971381" y="928603"/>
                    </a:lnTo>
                    <a:lnTo>
                      <a:pt x="1904626" y="723152"/>
                    </a:lnTo>
                    <a:lnTo>
                      <a:pt x="2110077" y="656397"/>
                    </a:lnTo>
                    <a:close/>
                    <a:moveTo>
                      <a:pt x="87147" y="656397"/>
                    </a:moveTo>
                    <a:lnTo>
                      <a:pt x="292598" y="723152"/>
                    </a:lnTo>
                    <a:lnTo>
                      <a:pt x="225843" y="928603"/>
                    </a:lnTo>
                    <a:lnTo>
                      <a:pt x="20392" y="861848"/>
                    </a:lnTo>
                    <a:lnTo>
                      <a:pt x="87147" y="656397"/>
                    </a:lnTo>
                    <a:close/>
                    <a:moveTo>
                      <a:pt x="1923920" y="365481"/>
                    </a:moveTo>
                    <a:lnTo>
                      <a:pt x="2050896" y="540248"/>
                    </a:lnTo>
                    <a:lnTo>
                      <a:pt x="1876129" y="667224"/>
                    </a:lnTo>
                    <a:lnTo>
                      <a:pt x="1749153" y="492456"/>
                    </a:lnTo>
                    <a:lnTo>
                      <a:pt x="1923920" y="365481"/>
                    </a:lnTo>
                    <a:close/>
                    <a:moveTo>
                      <a:pt x="273304" y="365481"/>
                    </a:moveTo>
                    <a:lnTo>
                      <a:pt x="448071" y="492456"/>
                    </a:lnTo>
                    <a:lnTo>
                      <a:pt x="321096" y="667224"/>
                    </a:lnTo>
                    <a:lnTo>
                      <a:pt x="146328" y="540248"/>
                    </a:lnTo>
                    <a:lnTo>
                      <a:pt x="273304" y="365481"/>
                    </a:lnTo>
                    <a:close/>
                    <a:moveTo>
                      <a:pt x="1656977" y="146329"/>
                    </a:moveTo>
                    <a:lnTo>
                      <a:pt x="1831744" y="273304"/>
                    </a:lnTo>
                    <a:lnTo>
                      <a:pt x="1704768" y="448072"/>
                    </a:lnTo>
                    <a:lnTo>
                      <a:pt x="1530001" y="321096"/>
                    </a:lnTo>
                    <a:lnTo>
                      <a:pt x="1656977" y="146329"/>
                    </a:lnTo>
                    <a:close/>
                    <a:moveTo>
                      <a:pt x="540248" y="146329"/>
                    </a:moveTo>
                    <a:lnTo>
                      <a:pt x="667223" y="321096"/>
                    </a:lnTo>
                    <a:lnTo>
                      <a:pt x="492456" y="448072"/>
                    </a:lnTo>
                    <a:lnTo>
                      <a:pt x="365480" y="273304"/>
                    </a:lnTo>
                    <a:lnTo>
                      <a:pt x="540248" y="146329"/>
                    </a:lnTo>
                    <a:close/>
                    <a:moveTo>
                      <a:pt x="1335376" y="20392"/>
                    </a:moveTo>
                    <a:lnTo>
                      <a:pt x="1540827" y="87147"/>
                    </a:lnTo>
                    <a:lnTo>
                      <a:pt x="1474072" y="292598"/>
                    </a:lnTo>
                    <a:lnTo>
                      <a:pt x="1268621" y="225843"/>
                    </a:lnTo>
                    <a:lnTo>
                      <a:pt x="1335376" y="20392"/>
                    </a:lnTo>
                    <a:close/>
                    <a:moveTo>
                      <a:pt x="861848" y="20392"/>
                    </a:moveTo>
                    <a:lnTo>
                      <a:pt x="928603" y="225843"/>
                    </a:lnTo>
                    <a:lnTo>
                      <a:pt x="723152" y="292598"/>
                    </a:lnTo>
                    <a:lnTo>
                      <a:pt x="656397" y="87147"/>
                    </a:lnTo>
                    <a:lnTo>
                      <a:pt x="861848" y="20392"/>
                    </a:lnTo>
                    <a:close/>
                    <a:moveTo>
                      <a:pt x="990600" y="0"/>
                    </a:moveTo>
                    <a:lnTo>
                      <a:pt x="1206624" y="0"/>
                    </a:lnTo>
                    <a:lnTo>
                      <a:pt x="1206624" y="216024"/>
                    </a:lnTo>
                    <a:lnTo>
                      <a:pt x="990600" y="216024"/>
                    </a:lnTo>
                    <a:lnTo>
                      <a:pt x="990600" y="0"/>
                    </a:ln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defTabSz="600710"/>
                <a:endParaRPr lang="zh-CN" altLang="en-US" sz="210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866127" y="1931346"/>
                <a:ext cx="1424381" cy="1424381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0710"/>
                <a:endParaRPr lang="zh-CN" altLang="en-US" sz="21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024340" y="2408346"/>
              <a:ext cx="2625251" cy="2625251"/>
              <a:chOff x="4024340" y="2408346"/>
              <a:chExt cx="2625251" cy="2625251"/>
            </a:xfrm>
          </p:grpSpPr>
          <p:sp>
            <p:nvSpPr>
              <p:cNvPr id="17" name="KSO_Shape"/>
              <p:cNvSpPr/>
              <p:nvPr/>
            </p:nvSpPr>
            <p:spPr bwMode="auto">
              <a:xfrm>
                <a:off x="4024340" y="2408346"/>
                <a:ext cx="2625251" cy="2625251"/>
              </a:xfrm>
              <a:custGeom>
                <a:avLst/>
                <a:gdLst>
                  <a:gd name="T0" fmla="*/ 907013 w 2197224"/>
                  <a:gd name="T1" fmla="*/ 1489257 h 2197224"/>
                  <a:gd name="T2" fmla="*/ 744628 w 2197224"/>
                  <a:gd name="T3" fmla="*/ 1651641 h 2197224"/>
                  <a:gd name="T4" fmla="*/ 1108052 w 2197224"/>
                  <a:gd name="T5" fmla="*/ 1431697 h 2197224"/>
                  <a:gd name="T6" fmla="*/ 1003795 w 2197224"/>
                  <a:gd name="T7" fmla="*/ 1636312 h 2197224"/>
                  <a:gd name="T8" fmla="*/ 1108052 w 2197224"/>
                  <a:gd name="T9" fmla="*/ 1431697 h 2197224"/>
                  <a:gd name="T10" fmla="*/ 698026 w 2197224"/>
                  <a:gd name="T11" fmla="*/ 1481876 h 2197224"/>
                  <a:gd name="T12" fmla="*/ 493410 w 2197224"/>
                  <a:gd name="T13" fmla="*/ 1586133 h 2197224"/>
                  <a:gd name="T14" fmla="*/ 1281464 w 2197224"/>
                  <a:gd name="T15" fmla="*/ 1314828 h 2197224"/>
                  <a:gd name="T16" fmla="*/ 1245540 w 2197224"/>
                  <a:gd name="T17" fmla="*/ 1541647 h 2197224"/>
                  <a:gd name="T18" fmla="*/ 1281464 w 2197224"/>
                  <a:gd name="T19" fmla="*/ 1314828 h 2197224"/>
                  <a:gd name="T20" fmla="*/ 501547 w 2197224"/>
                  <a:gd name="T21" fmla="*/ 1410276 h 2197224"/>
                  <a:gd name="T22" fmla="*/ 274729 w 2197224"/>
                  <a:gd name="T23" fmla="*/ 1446200 h 2197224"/>
                  <a:gd name="T24" fmla="*/ 1410276 w 2197224"/>
                  <a:gd name="T25" fmla="*/ 1150093 h 2197224"/>
                  <a:gd name="T26" fmla="*/ 1446200 w 2197224"/>
                  <a:gd name="T27" fmla="*/ 1376912 h 2197224"/>
                  <a:gd name="T28" fmla="*/ 1410276 w 2197224"/>
                  <a:gd name="T29" fmla="*/ 1150093 h 2197224"/>
                  <a:gd name="T30" fmla="*/ 336812 w 2197224"/>
                  <a:gd name="T31" fmla="*/ 1281464 h 2197224"/>
                  <a:gd name="T32" fmla="*/ 109994 w 2197224"/>
                  <a:gd name="T33" fmla="*/ 1245540 h 2197224"/>
                  <a:gd name="T34" fmla="*/ 1481876 w 2197224"/>
                  <a:gd name="T35" fmla="*/ 953615 h 2197224"/>
                  <a:gd name="T36" fmla="*/ 1586133 w 2197224"/>
                  <a:gd name="T37" fmla="*/ 1158231 h 2197224"/>
                  <a:gd name="T38" fmla="*/ 1481876 w 2197224"/>
                  <a:gd name="T39" fmla="*/ 953615 h 2197224"/>
                  <a:gd name="T40" fmla="*/ 219944 w 2197224"/>
                  <a:gd name="T41" fmla="*/ 1108052 h 2197224"/>
                  <a:gd name="T42" fmla="*/ 15329 w 2197224"/>
                  <a:gd name="T43" fmla="*/ 1003795 h 2197224"/>
                  <a:gd name="T44" fmla="*/ 1489257 w 2197224"/>
                  <a:gd name="T45" fmla="*/ 744628 h 2197224"/>
                  <a:gd name="T46" fmla="*/ 1651641 w 2197224"/>
                  <a:gd name="T47" fmla="*/ 907013 h 2197224"/>
                  <a:gd name="T48" fmla="*/ 1489257 w 2197224"/>
                  <a:gd name="T49" fmla="*/ 744628 h 2197224"/>
                  <a:gd name="T50" fmla="*/ 162384 w 2197224"/>
                  <a:gd name="T51" fmla="*/ 744628 h 2197224"/>
                  <a:gd name="T52" fmla="*/ 0 w 2197224"/>
                  <a:gd name="T53" fmla="*/ 907013 h 2197224"/>
                  <a:gd name="T54" fmla="*/ 1586133 w 2197224"/>
                  <a:gd name="T55" fmla="*/ 493410 h 2197224"/>
                  <a:gd name="T56" fmla="*/ 1481876 w 2197224"/>
                  <a:gd name="T57" fmla="*/ 698026 h 2197224"/>
                  <a:gd name="T58" fmla="*/ 1586133 w 2197224"/>
                  <a:gd name="T59" fmla="*/ 493410 h 2197224"/>
                  <a:gd name="T60" fmla="*/ 219944 w 2197224"/>
                  <a:gd name="T61" fmla="*/ 543589 h 2197224"/>
                  <a:gd name="T62" fmla="*/ 15329 w 2197224"/>
                  <a:gd name="T63" fmla="*/ 647846 h 2197224"/>
                  <a:gd name="T64" fmla="*/ 1446200 w 2197224"/>
                  <a:gd name="T65" fmla="*/ 274730 h 2197224"/>
                  <a:gd name="T66" fmla="*/ 1410276 w 2197224"/>
                  <a:gd name="T67" fmla="*/ 501548 h 2197224"/>
                  <a:gd name="T68" fmla="*/ 1446200 w 2197224"/>
                  <a:gd name="T69" fmla="*/ 274730 h 2197224"/>
                  <a:gd name="T70" fmla="*/ 336812 w 2197224"/>
                  <a:gd name="T71" fmla="*/ 370177 h 2197224"/>
                  <a:gd name="T72" fmla="*/ 109994 w 2197224"/>
                  <a:gd name="T73" fmla="*/ 406102 h 2197224"/>
                  <a:gd name="T74" fmla="*/ 1245540 w 2197224"/>
                  <a:gd name="T75" fmla="*/ 109995 h 2197224"/>
                  <a:gd name="T76" fmla="*/ 1281464 w 2197224"/>
                  <a:gd name="T77" fmla="*/ 336813 h 2197224"/>
                  <a:gd name="T78" fmla="*/ 1245540 w 2197224"/>
                  <a:gd name="T79" fmla="*/ 109995 h 2197224"/>
                  <a:gd name="T80" fmla="*/ 501547 w 2197224"/>
                  <a:gd name="T81" fmla="*/ 241366 h 2197224"/>
                  <a:gd name="T82" fmla="*/ 274729 w 2197224"/>
                  <a:gd name="T83" fmla="*/ 205441 h 2197224"/>
                  <a:gd name="T84" fmla="*/ 1003795 w 2197224"/>
                  <a:gd name="T85" fmla="*/ 15329 h 2197224"/>
                  <a:gd name="T86" fmla="*/ 1108052 w 2197224"/>
                  <a:gd name="T87" fmla="*/ 219944 h 2197224"/>
                  <a:gd name="T88" fmla="*/ 1003795 w 2197224"/>
                  <a:gd name="T89" fmla="*/ 15329 h 2197224"/>
                  <a:gd name="T90" fmla="*/ 698026 w 2197224"/>
                  <a:gd name="T91" fmla="*/ 169765 h 2197224"/>
                  <a:gd name="T92" fmla="*/ 493410 w 2197224"/>
                  <a:gd name="T93" fmla="*/ 65508 h 2197224"/>
                  <a:gd name="T94" fmla="*/ 744628 w 2197224"/>
                  <a:gd name="T95" fmla="*/ 0 h 2197224"/>
                  <a:gd name="T96" fmla="*/ 907013 w 2197224"/>
                  <a:gd name="T97" fmla="*/ 162384 h 2197224"/>
                  <a:gd name="T98" fmla="*/ 744628 w 2197224"/>
                  <a:gd name="T99" fmla="*/ 0 h 21972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197224" h="2197224">
                    <a:moveTo>
                      <a:pt x="990600" y="1981200"/>
                    </a:moveTo>
                    <a:lnTo>
                      <a:pt x="1206624" y="1981200"/>
                    </a:lnTo>
                    <a:lnTo>
                      <a:pt x="1206624" y="2197224"/>
                    </a:lnTo>
                    <a:lnTo>
                      <a:pt x="990600" y="2197224"/>
                    </a:lnTo>
                    <a:lnTo>
                      <a:pt x="990600" y="1981200"/>
                    </a:lnTo>
                    <a:close/>
                    <a:moveTo>
                      <a:pt x="1474072" y="1904626"/>
                    </a:moveTo>
                    <a:lnTo>
                      <a:pt x="1540827" y="2110077"/>
                    </a:lnTo>
                    <a:lnTo>
                      <a:pt x="1335376" y="2176832"/>
                    </a:lnTo>
                    <a:lnTo>
                      <a:pt x="1268621" y="1971381"/>
                    </a:lnTo>
                    <a:lnTo>
                      <a:pt x="1474072" y="1904626"/>
                    </a:lnTo>
                    <a:close/>
                    <a:moveTo>
                      <a:pt x="723152" y="1904626"/>
                    </a:moveTo>
                    <a:lnTo>
                      <a:pt x="928603" y="1971381"/>
                    </a:lnTo>
                    <a:lnTo>
                      <a:pt x="861848" y="2176832"/>
                    </a:lnTo>
                    <a:lnTo>
                      <a:pt x="656397" y="2110077"/>
                    </a:lnTo>
                    <a:lnTo>
                      <a:pt x="723152" y="1904626"/>
                    </a:lnTo>
                    <a:close/>
                    <a:moveTo>
                      <a:pt x="1704768" y="1749153"/>
                    </a:moveTo>
                    <a:lnTo>
                      <a:pt x="1831744" y="1923920"/>
                    </a:lnTo>
                    <a:lnTo>
                      <a:pt x="1656977" y="2050896"/>
                    </a:lnTo>
                    <a:lnTo>
                      <a:pt x="1530001" y="1876129"/>
                    </a:lnTo>
                    <a:lnTo>
                      <a:pt x="1704768" y="1749153"/>
                    </a:lnTo>
                    <a:close/>
                    <a:moveTo>
                      <a:pt x="492456" y="1749153"/>
                    </a:moveTo>
                    <a:lnTo>
                      <a:pt x="667223" y="1876129"/>
                    </a:lnTo>
                    <a:lnTo>
                      <a:pt x="540248" y="2050896"/>
                    </a:lnTo>
                    <a:lnTo>
                      <a:pt x="365480" y="1923920"/>
                    </a:lnTo>
                    <a:lnTo>
                      <a:pt x="492456" y="1749153"/>
                    </a:lnTo>
                    <a:close/>
                    <a:moveTo>
                      <a:pt x="1876129" y="1530001"/>
                    </a:moveTo>
                    <a:lnTo>
                      <a:pt x="2050896" y="1656977"/>
                    </a:lnTo>
                    <a:lnTo>
                      <a:pt x="1923920" y="1831744"/>
                    </a:lnTo>
                    <a:lnTo>
                      <a:pt x="1749153" y="1704768"/>
                    </a:lnTo>
                    <a:lnTo>
                      <a:pt x="1876129" y="1530001"/>
                    </a:lnTo>
                    <a:close/>
                    <a:moveTo>
                      <a:pt x="321096" y="1530001"/>
                    </a:moveTo>
                    <a:lnTo>
                      <a:pt x="448071" y="1704768"/>
                    </a:lnTo>
                    <a:lnTo>
                      <a:pt x="273304" y="1831744"/>
                    </a:lnTo>
                    <a:lnTo>
                      <a:pt x="146328" y="1656977"/>
                    </a:lnTo>
                    <a:lnTo>
                      <a:pt x="321096" y="1530001"/>
                    </a:lnTo>
                    <a:close/>
                    <a:moveTo>
                      <a:pt x="1971381" y="1268621"/>
                    </a:moveTo>
                    <a:lnTo>
                      <a:pt x="2176832" y="1335376"/>
                    </a:lnTo>
                    <a:lnTo>
                      <a:pt x="2110077" y="1540827"/>
                    </a:lnTo>
                    <a:lnTo>
                      <a:pt x="1904626" y="1474072"/>
                    </a:lnTo>
                    <a:lnTo>
                      <a:pt x="1971381" y="1268621"/>
                    </a:lnTo>
                    <a:close/>
                    <a:moveTo>
                      <a:pt x="225843" y="1268621"/>
                    </a:moveTo>
                    <a:lnTo>
                      <a:pt x="292598" y="1474072"/>
                    </a:lnTo>
                    <a:lnTo>
                      <a:pt x="87147" y="1540827"/>
                    </a:lnTo>
                    <a:lnTo>
                      <a:pt x="20392" y="1335376"/>
                    </a:lnTo>
                    <a:lnTo>
                      <a:pt x="225843" y="1268621"/>
                    </a:lnTo>
                    <a:close/>
                    <a:moveTo>
                      <a:pt x="1981200" y="990600"/>
                    </a:moveTo>
                    <a:lnTo>
                      <a:pt x="2197224" y="990600"/>
                    </a:lnTo>
                    <a:lnTo>
                      <a:pt x="2197224" y="1206624"/>
                    </a:lnTo>
                    <a:lnTo>
                      <a:pt x="1981200" y="1206624"/>
                    </a:lnTo>
                    <a:lnTo>
                      <a:pt x="1981200" y="990600"/>
                    </a:lnTo>
                    <a:close/>
                    <a:moveTo>
                      <a:pt x="0" y="990600"/>
                    </a:moveTo>
                    <a:lnTo>
                      <a:pt x="216024" y="990600"/>
                    </a:lnTo>
                    <a:lnTo>
                      <a:pt x="216024" y="1206624"/>
                    </a:lnTo>
                    <a:lnTo>
                      <a:pt x="0" y="1206624"/>
                    </a:lnTo>
                    <a:lnTo>
                      <a:pt x="0" y="990600"/>
                    </a:lnTo>
                    <a:close/>
                    <a:moveTo>
                      <a:pt x="2110077" y="656397"/>
                    </a:moveTo>
                    <a:lnTo>
                      <a:pt x="2176832" y="861848"/>
                    </a:lnTo>
                    <a:lnTo>
                      <a:pt x="1971381" y="928603"/>
                    </a:lnTo>
                    <a:lnTo>
                      <a:pt x="1904626" y="723152"/>
                    </a:lnTo>
                    <a:lnTo>
                      <a:pt x="2110077" y="656397"/>
                    </a:lnTo>
                    <a:close/>
                    <a:moveTo>
                      <a:pt x="87147" y="656397"/>
                    </a:moveTo>
                    <a:lnTo>
                      <a:pt x="292598" y="723152"/>
                    </a:lnTo>
                    <a:lnTo>
                      <a:pt x="225843" y="928603"/>
                    </a:lnTo>
                    <a:lnTo>
                      <a:pt x="20392" y="861848"/>
                    </a:lnTo>
                    <a:lnTo>
                      <a:pt x="87147" y="656397"/>
                    </a:lnTo>
                    <a:close/>
                    <a:moveTo>
                      <a:pt x="1923920" y="365481"/>
                    </a:moveTo>
                    <a:lnTo>
                      <a:pt x="2050896" y="540248"/>
                    </a:lnTo>
                    <a:lnTo>
                      <a:pt x="1876129" y="667224"/>
                    </a:lnTo>
                    <a:lnTo>
                      <a:pt x="1749153" y="492456"/>
                    </a:lnTo>
                    <a:lnTo>
                      <a:pt x="1923920" y="365481"/>
                    </a:lnTo>
                    <a:close/>
                    <a:moveTo>
                      <a:pt x="273304" y="365481"/>
                    </a:moveTo>
                    <a:lnTo>
                      <a:pt x="448071" y="492456"/>
                    </a:lnTo>
                    <a:lnTo>
                      <a:pt x="321096" y="667224"/>
                    </a:lnTo>
                    <a:lnTo>
                      <a:pt x="146328" y="540248"/>
                    </a:lnTo>
                    <a:lnTo>
                      <a:pt x="273304" y="365481"/>
                    </a:lnTo>
                    <a:close/>
                    <a:moveTo>
                      <a:pt x="1656977" y="146329"/>
                    </a:moveTo>
                    <a:lnTo>
                      <a:pt x="1831744" y="273304"/>
                    </a:lnTo>
                    <a:lnTo>
                      <a:pt x="1704768" y="448072"/>
                    </a:lnTo>
                    <a:lnTo>
                      <a:pt x="1530001" y="321096"/>
                    </a:lnTo>
                    <a:lnTo>
                      <a:pt x="1656977" y="146329"/>
                    </a:lnTo>
                    <a:close/>
                    <a:moveTo>
                      <a:pt x="540248" y="146329"/>
                    </a:moveTo>
                    <a:lnTo>
                      <a:pt x="667223" y="321096"/>
                    </a:lnTo>
                    <a:lnTo>
                      <a:pt x="492456" y="448072"/>
                    </a:lnTo>
                    <a:lnTo>
                      <a:pt x="365480" y="273304"/>
                    </a:lnTo>
                    <a:lnTo>
                      <a:pt x="540248" y="146329"/>
                    </a:lnTo>
                    <a:close/>
                    <a:moveTo>
                      <a:pt x="1335376" y="20392"/>
                    </a:moveTo>
                    <a:lnTo>
                      <a:pt x="1540827" y="87147"/>
                    </a:lnTo>
                    <a:lnTo>
                      <a:pt x="1474072" y="292598"/>
                    </a:lnTo>
                    <a:lnTo>
                      <a:pt x="1268621" y="225843"/>
                    </a:lnTo>
                    <a:lnTo>
                      <a:pt x="1335376" y="20392"/>
                    </a:lnTo>
                    <a:close/>
                    <a:moveTo>
                      <a:pt x="861848" y="20392"/>
                    </a:moveTo>
                    <a:lnTo>
                      <a:pt x="928603" y="225843"/>
                    </a:lnTo>
                    <a:lnTo>
                      <a:pt x="723152" y="292598"/>
                    </a:lnTo>
                    <a:lnTo>
                      <a:pt x="656397" y="87147"/>
                    </a:lnTo>
                    <a:lnTo>
                      <a:pt x="861848" y="20392"/>
                    </a:lnTo>
                    <a:close/>
                    <a:moveTo>
                      <a:pt x="990600" y="0"/>
                    </a:moveTo>
                    <a:lnTo>
                      <a:pt x="1206624" y="0"/>
                    </a:lnTo>
                    <a:lnTo>
                      <a:pt x="1206624" y="216024"/>
                    </a:lnTo>
                    <a:lnTo>
                      <a:pt x="990600" y="216024"/>
                    </a:lnTo>
                    <a:lnTo>
                      <a:pt x="990600" y="0"/>
                    </a:lnTo>
                    <a:close/>
                  </a:path>
                </a:pathLst>
              </a:custGeom>
              <a:solidFill>
                <a:srgbClr val="79ADB3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defTabSz="600710"/>
                <a:endParaRPr lang="zh-CN" altLang="en-US" sz="210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4410129" y="2813806"/>
                <a:ext cx="1812741" cy="1812741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0710"/>
                <a:endParaRPr lang="zh-CN" altLang="en-US" sz="21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886167" y="2652226"/>
              <a:ext cx="2106377" cy="2106377"/>
              <a:chOff x="8886167" y="2652226"/>
              <a:chExt cx="2106377" cy="2106377"/>
            </a:xfrm>
          </p:grpSpPr>
          <p:sp>
            <p:nvSpPr>
              <p:cNvPr id="15" name="KSO_Shape"/>
              <p:cNvSpPr/>
              <p:nvPr/>
            </p:nvSpPr>
            <p:spPr bwMode="auto">
              <a:xfrm>
                <a:off x="8886167" y="2652226"/>
                <a:ext cx="2106377" cy="2106377"/>
              </a:xfrm>
              <a:custGeom>
                <a:avLst/>
                <a:gdLst>
                  <a:gd name="T0" fmla="*/ 907013 w 2197224"/>
                  <a:gd name="T1" fmla="*/ 1489257 h 2197224"/>
                  <a:gd name="T2" fmla="*/ 744628 w 2197224"/>
                  <a:gd name="T3" fmla="*/ 1651641 h 2197224"/>
                  <a:gd name="T4" fmla="*/ 1108052 w 2197224"/>
                  <a:gd name="T5" fmla="*/ 1431697 h 2197224"/>
                  <a:gd name="T6" fmla="*/ 1003795 w 2197224"/>
                  <a:gd name="T7" fmla="*/ 1636312 h 2197224"/>
                  <a:gd name="T8" fmla="*/ 1108052 w 2197224"/>
                  <a:gd name="T9" fmla="*/ 1431697 h 2197224"/>
                  <a:gd name="T10" fmla="*/ 698026 w 2197224"/>
                  <a:gd name="T11" fmla="*/ 1481876 h 2197224"/>
                  <a:gd name="T12" fmla="*/ 493410 w 2197224"/>
                  <a:gd name="T13" fmla="*/ 1586133 h 2197224"/>
                  <a:gd name="T14" fmla="*/ 1281464 w 2197224"/>
                  <a:gd name="T15" fmla="*/ 1314828 h 2197224"/>
                  <a:gd name="T16" fmla="*/ 1245540 w 2197224"/>
                  <a:gd name="T17" fmla="*/ 1541647 h 2197224"/>
                  <a:gd name="T18" fmla="*/ 1281464 w 2197224"/>
                  <a:gd name="T19" fmla="*/ 1314828 h 2197224"/>
                  <a:gd name="T20" fmla="*/ 501547 w 2197224"/>
                  <a:gd name="T21" fmla="*/ 1410276 h 2197224"/>
                  <a:gd name="T22" fmla="*/ 274729 w 2197224"/>
                  <a:gd name="T23" fmla="*/ 1446200 h 2197224"/>
                  <a:gd name="T24" fmla="*/ 1410276 w 2197224"/>
                  <a:gd name="T25" fmla="*/ 1150093 h 2197224"/>
                  <a:gd name="T26" fmla="*/ 1446200 w 2197224"/>
                  <a:gd name="T27" fmla="*/ 1376912 h 2197224"/>
                  <a:gd name="T28" fmla="*/ 1410276 w 2197224"/>
                  <a:gd name="T29" fmla="*/ 1150093 h 2197224"/>
                  <a:gd name="T30" fmla="*/ 336812 w 2197224"/>
                  <a:gd name="T31" fmla="*/ 1281464 h 2197224"/>
                  <a:gd name="T32" fmla="*/ 109994 w 2197224"/>
                  <a:gd name="T33" fmla="*/ 1245540 h 2197224"/>
                  <a:gd name="T34" fmla="*/ 1481876 w 2197224"/>
                  <a:gd name="T35" fmla="*/ 953615 h 2197224"/>
                  <a:gd name="T36" fmla="*/ 1586133 w 2197224"/>
                  <a:gd name="T37" fmla="*/ 1158231 h 2197224"/>
                  <a:gd name="T38" fmla="*/ 1481876 w 2197224"/>
                  <a:gd name="T39" fmla="*/ 953615 h 2197224"/>
                  <a:gd name="T40" fmla="*/ 219944 w 2197224"/>
                  <a:gd name="T41" fmla="*/ 1108052 h 2197224"/>
                  <a:gd name="T42" fmla="*/ 15329 w 2197224"/>
                  <a:gd name="T43" fmla="*/ 1003795 h 2197224"/>
                  <a:gd name="T44" fmla="*/ 1489257 w 2197224"/>
                  <a:gd name="T45" fmla="*/ 744628 h 2197224"/>
                  <a:gd name="T46" fmla="*/ 1651641 w 2197224"/>
                  <a:gd name="T47" fmla="*/ 907013 h 2197224"/>
                  <a:gd name="T48" fmla="*/ 1489257 w 2197224"/>
                  <a:gd name="T49" fmla="*/ 744628 h 2197224"/>
                  <a:gd name="T50" fmla="*/ 162384 w 2197224"/>
                  <a:gd name="T51" fmla="*/ 744628 h 2197224"/>
                  <a:gd name="T52" fmla="*/ 0 w 2197224"/>
                  <a:gd name="T53" fmla="*/ 907013 h 2197224"/>
                  <a:gd name="T54" fmla="*/ 1586133 w 2197224"/>
                  <a:gd name="T55" fmla="*/ 493410 h 2197224"/>
                  <a:gd name="T56" fmla="*/ 1481876 w 2197224"/>
                  <a:gd name="T57" fmla="*/ 698026 h 2197224"/>
                  <a:gd name="T58" fmla="*/ 1586133 w 2197224"/>
                  <a:gd name="T59" fmla="*/ 493410 h 2197224"/>
                  <a:gd name="T60" fmla="*/ 219944 w 2197224"/>
                  <a:gd name="T61" fmla="*/ 543589 h 2197224"/>
                  <a:gd name="T62" fmla="*/ 15329 w 2197224"/>
                  <a:gd name="T63" fmla="*/ 647846 h 2197224"/>
                  <a:gd name="T64" fmla="*/ 1446200 w 2197224"/>
                  <a:gd name="T65" fmla="*/ 274730 h 2197224"/>
                  <a:gd name="T66" fmla="*/ 1410276 w 2197224"/>
                  <a:gd name="T67" fmla="*/ 501548 h 2197224"/>
                  <a:gd name="T68" fmla="*/ 1446200 w 2197224"/>
                  <a:gd name="T69" fmla="*/ 274730 h 2197224"/>
                  <a:gd name="T70" fmla="*/ 336812 w 2197224"/>
                  <a:gd name="T71" fmla="*/ 370177 h 2197224"/>
                  <a:gd name="T72" fmla="*/ 109994 w 2197224"/>
                  <a:gd name="T73" fmla="*/ 406102 h 2197224"/>
                  <a:gd name="T74" fmla="*/ 1245540 w 2197224"/>
                  <a:gd name="T75" fmla="*/ 109995 h 2197224"/>
                  <a:gd name="T76" fmla="*/ 1281464 w 2197224"/>
                  <a:gd name="T77" fmla="*/ 336813 h 2197224"/>
                  <a:gd name="T78" fmla="*/ 1245540 w 2197224"/>
                  <a:gd name="T79" fmla="*/ 109995 h 2197224"/>
                  <a:gd name="T80" fmla="*/ 501547 w 2197224"/>
                  <a:gd name="T81" fmla="*/ 241366 h 2197224"/>
                  <a:gd name="T82" fmla="*/ 274729 w 2197224"/>
                  <a:gd name="T83" fmla="*/ 205441 h 2197224"/>
                  <a:gd name="T84" fmla="*/ 1003795 w 2197224"/>
                  <a:gd name="T85" fmla="*/ 15329 h 2197224"/>
                  <a:gd name="T86" fmla="*/ 1108052 w 2197224"/>
                  <a:gd name="T87" fmla="*/ 219944 h 2197224"/>
                  <a:gd name="T88" fmla="*/ 1003795 w 2197224"/>
                  <a:gd name="T89" fmla="*/ 15329 h 2197224"/>
                  <a:gd name="T90" fmla="*/ 698026 w 2197224"/>
                  <a:gd name="T91" fmla="*/ 169765 h 2197224"/>
                  <a:gd name="T92" fmla="*/ 493410 w 2197224"/>
                  <a:gd name="T93" fmla="*/ 65508 h 2197224"/>
                  <a:gd name="T94" fmla="*/ 744628 w 2197224"/>
                  <a:gd name="T95" fmla="*/ 0 h 2197224"/>
                  <a:gd name="T96" fmla="*/ 907013 w 2197224"/>
                  <a:gd name="T97" fmla="*/ 162384 h 2197224"/>
                  <a:gd name="T98" fmla="*/ 744628 w 2197224"/>
                  <a:gd name="T99" fmla="*/ 0 h 21972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197224" h="2197224">
                    <a:moveTo>
                      <a:pt x="990600" y="1981200"/>
                    </a:moveTo>
                    <a:lnTo>
                      <a:pt x="1206624" y="1981200"/>
                    </a:lnTo>
                    <a:lnTo>
                      <a:pt x="1206624" y="2197224"/>
                    </a:lnTo>
                    <a:lnTo>
                      <a:pt x="990600" y="2197224"/>
                    </a:lnTo>
                    <a:lnTo>
                      <a:pt x="990600" y="1981200"/>
                    </a:lnTo>
                    <a:close/>
                    <a:moveTo>
                      <a:pt x="1474072" y="1904626"/>
                    </a:moveTo>
                    <a:lnTo>
                      <a:pt x="1540827" y="2110077"/>
                    </a:lnTo>
                    <a:lnTo>
                      <a:pt x="1335376" y="2176832"/>
                    </a:lnTo>
                    <a:lnTo>
                      <a:pt x="1268621" y="1971381"/>
                    </a:lnTo>
                    <a:lnTo>
                      <a:pt x="1474072" y="1904626"/>
                    </a:lnTo>
                    <a:close/>
                    <a:moveTo>
                      <a:pt x="723152" y="1904626"/>
                    </a:moveTo>
                    <a:lnTo>
                      <a:pt x="928603" y="1971381"/>
                    </a:lnTo>
                    <a:lnTo>
                      <a:pt x="861848" y="2176832"/>
                    </a:lnTo>
                    <a:lnTo>
                      <a:pt x="656397" y="2110077"/>
                    </a:lnTo>
                    <a:lnTo>
                      <a:pt x="723152" y="1904626"/>
                    </a:lnTo>
                    <a:close/>
                    <a:moveTo>
                      <a:pt x="1704768" y="1749153"/>
                    </a:moveTo>
                    <a:lnTo>
                      <a:pt x="1831744" y="1923920"/>
                    </a:lnTo>
                    <a:lnTo>
                      <a:pt x="1656977" y="2050896"/>
                    </a:lnTo>
                    <a:lnTo>
                      <a:pt x="1530001" y="1876129"/>
                    </a:lnTo>
                    <a:lnTo>
                      <a:pt x="1704768" y="1749153"/>
                    </a:lnTo>
                    <a:close/>
                    <a:moveTo>
                      <a:pt x="492456" y="1749153"/>
                    </a:moveTo>
                    <a:lnTo>
                      <a:pt x="667223" y="1876129"/>
                    </a:lnTo>
                    <a:lnTo>
                      <a:pt x="540248" y="2050896"/>
                    </a:lnTo>
                    <a:lnTo>
                      <a:pt x="365480" y="1923920"/>
                    </a:lnTo>
                    <a:lnTo>
                      <a:pt x="492456" y="1749153"/>
                    </a:lnTo>
                    <a:close/>
                    <a:moveTo>
                      <a:pt x="1876129" y="1530001"/>
                    </a:moveTo>
                    <a:lnTo>
                      <a:pt x="2050896" y="1656977"/>
                    </a:lnTo>
                    <a:lnTo>
                      <a:pt x="1923920" y="1831744"/>
                    </a:lnTo>
                    <a:lnTo>
                      <a:pt x="1749153" y="1704768"/>
                    </a:lnTo>
                    <a:lnTo>
                      <a:pt x="1876129" y="1530001"/>
                    </a:lnTo>
                    <a:close/>
                    <a:moveTo>
                      <a:pt x="321096" y="1530001"/>
                    </a:moveTo>
                    <a:lnTo>
                      <a:pt x="448071" y="1704768"/>
                    </a:lnTo>
                    <a:lnTo>
                      <a:pt x="273304" y="1831744"/>
                    </a:lnTo>
                    <a:lnTo>
                      <a:pt x="146328" y="1656977"/>
                    </a:lnTo>
                    <a:lnTo>
                      <a:pt x="321096" y="1530001"/>
                    </a:lnTo>
                    <a:close/>
                    <a:moveTo>
                      <a:pt x="1971381" y="1268621"/>
                    </a:moveTo>
                    <a:lnTo>
                      <a:pt x="2176832" y="1335376"/>
                    </a:lnTo>
                    <a:lnTo>
                      <a:pt x="2110077" y="1540827"/>
                    </a:lnTo>
                    <a:lnTo>
                      <a:pt x="1904626" y="1474072"/>
                    </a:lnTo>
                    <a:lnTo>
                      <a:pt x="1971381" y="1268621"/>
                    </a:lnTo>
                    <a:close/>
                    <a:moveTo>
                      <a:pt x="225843" y="1268621"/>
                    </a:moveTo>
                    <a:lnTo>
                      <a:pt x="292598" y="1474072"/>
                    </a:lnTo>
                    <a:lnTo>
                      <a:pt x="87147" y="1540827"/>
                    </a:lnTo>
                    <a:lnTo>
                      <a:pt x="20392" y="1335376"/>
                    </a:lnTo>
                    <a:lnTo>
                      <a:pt x="225843" y="1268621"/>
                    </a:lnTo>
                    <a:close/>
                    <a:moveTo>
                      <a:pt x="1981200" y="990600"/>
                    </a:moveTo>
                    <a:lnTo>
                      <a:pt x="2197224" y="990600"/>
                    </a:lnTo>
                    <a:lnTo>
                      <a:pt x="2197224" y="1206624"/>
                    </a:lnTo>
                    <a:lnTo>
                      <a:pt x="1981200" y="1206624"/>
                    </a:lnTo>
                    <a:lnTo>
                      <a:pt x="1981200" y="990600"/>
                    </a:lnTo>
                    <a:close/>
                    <a:moveTo>
                      <a:pt x="0" y="990600"/>
                    </a:moveTo>
                    <a:lnTo>
                      <a:pt x="216024" y="990600"/>
                    </a:lnTo>
                    <a:lnTo>
                      <a:pt x="216024" y="1206624"/>
                    </a:lnTo>
                    <a:lnTo>
                      <a:pt x="0" y="1206624"/>
                    </a:lnTo>
                    <a:lnTo>
                      <a:pt x="0" y="990600"/>
                    </a:lnTo>
                    <a:close/>
                    <a:moveTo>
                      <a:pt x="2110077" y="656397"/>
                    </a:moveTo>
                    <a:lnTo>
                      <a:pt x="2176832" y="861848"/>
                    </a:lnTo>
                    <a:lnTo>
                      <a:pt x="1971381" y="928603"/>
                    </a:lnTo>
                    <a:lnTo>
                      <a:pt x="1904626" y="723152"/>
                    </a:lnTo>
                    <a:lnTo>
                      <a:pt x="2110077" y="656397"/>
                    </a:lnTo>
                    <a:close/>
                    <a:moveTo>
                      <a:pt x="87147" y="656397"/>
                    </a:moveTo>
                    <a:lnTo>
                      <a:pt x="292598" y="723152"/>
                    </a:lnTo>
                    <a:lnTo>
                      <a:pt x="225843" y="928603"/>
                    </a:lnTo>
                    <a:lnTo>
                      <a:pt x="20392" y="861848"/>
                    </a:lnTo>
                    <a:lnTo>
                      <a:pt x="87147" y="656397"/>
                    </a:lnTo>
                    <a:close/>
                    <a:moveTo>
                      <a:pt x="1923920" y="365481"/>
                    </a:moveTo>
                    <a:lnTo>
                      <a:pt x="2050896" y="540248"/>
                    </a:lnTo>
                    <a:lnTo>
                      <a:pt x="1876129" y="667224"/>
                    </a:lnTo>
                    <a:lnTo>
                      <a:pt x="1749153" y="492456"/>
                    </a:lnTo>
                    <a:lnTo>
                      <a:pt x="1923920" y="365481"/>
                    </a:lnTo>
                    <a:close/>
                    <a:moveTo>
                      <a:pt x="273304" y="365481"/>
                    </a:moveTo>
                    <a:lnTo>
                      <a:pt x="448071" y="492456"/>
                    </a:lnTo>
                    <a:lnTo>
                      <a:pt x="321096" y="667224"/>
                    </a:lnTo>
                    <a:lnTo>
                      <a:pt x="146328" y="540248"/>
                    </a:lnTo>
                    <a:lnTo>
                      <a:pt x="273304" y="365481"/>
                    </a:lnTo>
                    <a:close/>
                    <a:moveTo>
                      <a:pt x="1656977" y="146329"/>
                    </a:moveTo>
                    <a:lnTo>
                      <a:pt x="1831744" y="273304"/>
                    </a:lnTo>
                    <a:lnTo>
                      <a:pt x="1704768" y="448072"/>
                    </a:lnTo>
                    <a:lnTo>
                      <a:pt x="1530001" y="321096"/>
                    </a:lnTo>
                    <a:lnTo>
                      <a:pt x="1656977" y="146329"/>
                    </a:lnTo>
                    <a:close/>
                    <a:moveTo>
                      <a:pt x="540248" y="146329"/>
                    </a:moveTo>
                    <a:lnTo>
                      <a:pt x="667223" y="321096"/>
                    </a:lnTo>
                    <a:lnTo>
                      <a:pt x="492456" y="448072"/>
                    </a:lnTo>
                    <a:lnTo>
                      <a:pt x="365480" y="273304"/>
                    </a:lnTo>
                    <a:lnTo>
                      <a:pt x="540248" y="146329"/>
                    </a:lnTo>
                    <a:close/>
                    <a:moveTo>
                      <a:pt x="1335376" y="20392"/>
                    </a:moveTo>
                    <a:lnTo>
                      <a:pt x="1540827" y="87147"/>
                    </a:lnTo>
                    <a:lnTo>
                      <a:pt x="1474072" y="292598"/>
                    </a:lnTo>
                    <a:lnTo>
                      <a:pt x="1268621" y="225843"/>
                    </a:lnTo>
                    <a:lnTo>
                      <a:pt x="1335376" y="20392"/>
                    </a:lnTo>
                    <a:close/>
                    <a:moveTo>
                      <a:pt x="861848" y="20392"/>
                    </a:moveTo>
                    <a:lnTo>
                      <a:pt x="928603" y="225843"/>
                    </a:lnTo>
                    <a:lnTo>
                      <a:pt x="723152" y="292598"/>
                    </a:lnTo>
                    <a:lnTo>
                      <a:pt x="656397" y="87147"/>
                    </a:lnTo>
                    <a:lnTo>
                      <a:pt x="861848" y="20392"/>
                    </a:lnTo>
                    <a:close/>
                    <a:moveTo>
                      <a:pt x="990600" y="0"/>
                    </a:moveTo>
                    <a:lnTo>
                      <a:pt x="1206624" y="0"/>
                    </a:lnTo>
                    <a:lnTo>
                      <a:pt x="1206624" y="216024"/>
                    </a:lnTo>
                    <a:lnTo>
                      <a:pt x="990600" y="216024"/>
                    </a:lnTo>
                    <a:lnTo>
                      <a:pt x="990600" y="0"/>
                    </a:lnTo>
                    <a:close/>
                  </a:path>
                </a:pathLst>
              </a:custGeom>
              <a:solidFill>
                <a:srgbClr val="79ADB3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defTabSz="600710"/>
                <a:endParaRPr lang="zh-CN" altLang="en-US" sz="210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9192344" y="2954937"/>
                <a:ext cx="1504396" cy="1504396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0710"/>
                <a:endParaRPr lang="zh-CN" altLang="en-US" sz="21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888088" y="1628800"/>
              <a:ext cx="1788097" cy="1788097"/>
              <a:chOff x="6888088" y="1628800"/>
              <a:chExt cx="1788097" cy="1788097"/>
            </a:xfrm>
          </p:grpSpPr>
          <p:sp>
            <p:nvSpPr>
              <p:cNvPr id="13" name="KSO_Shape"/>
              <p:cNvSpPr/>
              <p:nvPr/>
            </p:nvSpPr>
            <p:spPr bwMode="auto">
              <a:xfrm>
                <a:off x="6888088" y="1628800"/>
                <a:ext cx="1788097" cy="1788097"/>
              </a:xfrm>
              <a:custGeom>
                <a:avLst/>
                <a:gdLst>
                  <a:gd name="T0" fmla="*/ 907013 w 2197224"/>
                  <a:gd name="T1" fmla="*/ 1489257 h 2197224"/>
                  <a:gd name="T2" fmla="*/ 744628 w 2197224"/>
                  <a:gd name="T3" fmla="*/ 1651641 h 2197224"/>
                  <a:gd name="T4" fmla="*/ 1108052 w 2197224"/>
                  <a:gd name="T5" fmla="*/ 1431697 h 2197224"/>
                  <a:gd name="T6" fmla="*/ 1003795 w 2197224"/>
                  <a:gd name="T7" fmla="*/ 1636312 h 2197224"/>
                  <a:gd name="T8" fmla="*/ 1108052 w 2197224"/>
                  <a:gd name="T9" fmla="*/ 1431697 h 2197224"/>
                  <a:gd name="T10" fmla="*/ 698026 w 2197224"/>
                  <a:gd name="T11" fmla="*/ 1481876 h 2197224"/>
                  <a:gd name="T12" fmla="*/ 493410 w 2197224"/>
                  <a:gd name="T13" fmla="*/ 1586133 h 2197224"/>
                  <a:gd name="T14" fmla="*/ 1281464 w 2197224"/>
                  <a:gd name="T15" fmla="*/ 1314828 h 2197224"/>
                  <a:gd name="T16" fmla="*/ 1245540 w 2197224"/>
                  <a:gd name="T17" fmla="*/ 1541647 h 2197224"/>
                  <a:gd name="T18" fmla="*/ 1281464 w 2197224"/>
                  <a:gd name="T19" fmla="*/ 1314828 h 2197224"/>
                  <a:gd name="T20" fmla="*/ 501547 w 2197224"/>
                  <a:gd name="T21" fmla="*/ 1410276 h 2197224"/>
                  <a:gd name="T22" fmla="*/ 274729 w 2197224"/>
                  <a:gd name="T23" fmla="*/ 1446200 h 2197224"/>
                  <a:gd name="T24" fmla="*/ 1410276 w 2197224"/>
                  <a:gd name="T25" fmla="*/ 1150093 h 2197224"/>
                  <a:gd name="T26" fmla="*/ 1446200 w 2197224"/>
                  <a:gd name="T27" fmla="*/ 1376912 h 2197224"/>
                  <a:gd name="T28" fmla="*/ 1410276 w 2197224"/>
                  <a:gd name="T29" fmla="*/ 1150093 h 2197224"/>
                  <a:gd name="T30" fmla="*/ 336812 w 2197224"/>
                  <a:gd name="T31" fmla="*/ 1281464 h 2197224"/>
                  <a:gd name="T32" fmla="*/ 109994 w 2197224"/>
                  <a:gd name="T33" fmla="*/ 1245540 h 2197224"/>
                  <a:gd name="T34" fmla="*/ 1481876 w 2197224"/>
                  <a:gd name="T35" fmla="*/ 953615 h 2197224"/>
                  <a:gd name="T36" fmla="*/ 1586133 w 2197224"/>
                  <a:gd name="T37" fmla="*/ 1158231 h 2197224"/>
                  <a:gd name="T38" fmla="*/ 1481876 w 2197224"/>
                  <a:gd name="T39" fmla="*/ 953615 h 2197224"/>
                  <a:gd name="T40" fmla="*/ 219944 w 2197224"/>
                  <a:gd name="T41" fmla="*/ 1108052 h 2197224"/>
                  <a:gd name="T42" fmla="*/ 15329 w 2197224"/>
                  <a:gd name="T43" fmla="*/ 1003795 h 2197224"/>
                  <a:gd name="T44" fmla="*/ 1489257 w 2197224"/>
                  <a:gd name="T45" fmla="*/ 744628 h 2197224"/>
                  <a:gd name="T46" fmla="*/ 1651641 w 2197224"/>
                  <a:gd name="T47" fmla="*/ 907013 h 2197224"/>
                  <a:gd name="T48" fmla="*/ 1489257 w 2197224"/>
                  <a:gd name="T49" fmla="*/ 744628 h 2197224"/>
                  <a:gd name="T50" fmla="*/ 162384 w 2197224"/>
                  <a:gd name="T51" fmla="*/ 744628 h 2197224"/>
                  <a:gd name="T52" fmla="*/ 0 w 2197224"/>
                  <a:gd name="T53" fmla="*/ 907013 h 2197224"/>
                  <a:gd name="T54" fmla="*/ 1586133 w 2197224"/>
                  <a:gd name="T55" fmla="*/ 493410 h 2197224"/>
                  <a:gd name="T56" fmla="*/ 1481876 w 2197224"/>
                  <a:gd name="T57" fmla="*/ 698026 h 2197224"/>
                  <a:gd name="T58" fmla="*/ 1586133 w 2197224"/>
                  <a:gd name="T59" fmla="*/ 493410 h 2197224"/>
                  <a:gd name="T60" fmla="*/ 219944 w 2197224"/>
                  <a:gd name="T61" fmla="*/ 543589 h 2197224"/>
                  <a:gd name="T62" fmla="*/ 15329 w 2197224"/>
                  <a:gd name="T63" fmla="*/ 647846 h 2197224"/>
                  <a:gd name="T64" fmla="*/ 1446200 w 2197224"/>
                  <a:gd name="T65" fmla="*/ 274730 h 2197224"/>
                  <a:gd name="T66" fmla="*/ 1410276 w 2197224"/>
                  <a:gd name="T67" fmla="*/ 501548 h 2197224"/>
                  <a:gd name="T68" fmla="*/ 1446200 w 2197224"/>
                  <a:gd name="T69" fmla="*/ 274730 h 2197224"/>
                  <a:gd name="T70" fmla="*/ 336812 w 2197224"/>
                  <a:gd name="T71" fmla="*/ 370177 h 2197224"/>
                  <a:gd name="T72" fmla="*/ 109994 w 2197224"/>
                  <a:gd name="T73" fmla="*/ 406102 h 2197224"/>
                  <a:gd name="T74" fmla="*/ 1245540 w 2197224"/>
                  <a:gd name="T75" fmla="*/ 109995 h 2197224"/>
                  <a:gd name="T76" fmla="*/ 1281464 w 2197224"/>
                  <a:gd name="T77" fmla="*/ 336813 h 2197224"/>
                  <a:gd name="T78" fmla="*/ 1245540 w 2197224"/>
                  <a:gd name="T79" fmla="*/ 109995 h 2197224"/>
                  <a:gd name="T80" fmla="*/ 501547 w 2197224"/>
                  <a:gd name="T81" fmla="*/ 241366 h 2197224"/>
                  <a:gd name="T82" fmla="*/ 274729 w 2197224"/>
                  <a:gd name="T83" fmla="*/ 205441 h 2197224"/>
                  <a:gd name="T84" fmla="*/ 1003795 w 2197224"/>
                  <a:gd name="T85" fmla="*/ 15329 h 2197224"/>
                  <a:gd name="T86" fmla="*/ 1108052 w 2197224"/>
                  <a:gd name="T87" fmla="*/ 219944 h 2197224"/>
                  <a:gd name="T88" fmla="*/ 1003795 w 2197224"/>
                  <a:gd name="T89" fmla="*/ 15329 h 2197224"/>
                  <a:gd name="T90" fmla="*/ 698026 w 2197224"/>
                  <a:gd name="T91" fmla="*/ 169765 h 2197224"/>
                  <a:gd name="T92" fmla="*/ 493410 w 2197224"/>
                  <a:gd name="T93" fmla="*/ 65508 h 2197224"/>
                  <a:gd name="T94" fmla="*/ 744628 w 2197224"/>
                  <a:gd name="T95" fmla="*/ 0 h 2197224"/>
                  <a:gd name="T96" fmla="*/ 907013 w 2197224"/>
                  <a:gd name="T97" fmla="*/ 162384 h 2197224"/>
                  <a:gd name="T98" fmla="*/ 744628 w 2197224"/>
                  <a:gd name="T99" fmla="*/ 0 h 21972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197224" h="2197224">
                    <a:moveTo>
                      <a:pt x="990600" y="1981200"/>
                    </a:moveTo>
                    <a:lnTo>
                      <a:pt x="1206624" y="1981200"/>
                    </a:lnTo>
                    <a:lnTo>
                      <a:pt x="1206624" y="2197224"/>
                    </a:lnTo>
                    <a:lnTo>
                      <a:pt x="990600" y="2197224"/>
                    </a:lnTo>
                    <a:lnTo>
                      <a:pt x="990600" y="1981200"/>
                    </a:lnTo>
                    <a:close/>
                    <a:moveTo>
                      <a:pt x="1474072" y="1904626"/>
                    </a:moveTo>
                    <a:lnTo>
                      <a:pt x="1540827" y="2110077"/>
                    </a:lnTo>
                    <a:lnTo>
                      <a:pt x="1335376" y="2176832"/>
                    </a:lnTo>
                    <a:lnTo>
                      <a:pt x="1268621" y="1971381"/>
                    </a:lnTo>
                    <a:lnTo>
                      <a:pt x="1474072" y="1904626"/>
                    </a:lnTo>
                    <a:close/>
                    <a:moveTo>
                      <a:pt x="723152" y="1904626"/>
                    </a:moveTo>
                    <a:lnTo>
                      <a:pt x="928603" y="1971381"/>
                    </a:lnTo>
                    <a:lnTo>
                      <a:pt x="861848" y="2176832"/>
                    </a:lnTo>
                    <a:lnTo>
                      <a:pt x="656397" y="2110077"/>
                    </a:lnTo>
                    <a:lnTo>
                      <a:pt x="723152" y="1904626"/>
                    </a:lnTo>
                    <a:close/>
                    <a:moveTo>
                      <a:pt x="1704768" y="1749153"/>
                    </a:moveTo>
                    <a:lnTo>
                      <a:pt x="1831744" y="1923920"/>
                    </a:lnTo>
                    <a:lnTo>
                      <a:pt x="1656977" y="2050896"/>
                    </a:lnTo>
                    <a:lnTo>
                      <a:pt x="1530001" y="1876129"/>
                    </a:lnTo>
                    <a:lnTo>
                      <a:pt x="1704768" y="1749153"/>
                    </a:lnTo>
                    <a:close/>
                    <a:moveTo>
                      <a:pt x="492456" y="1749153"/>
                    </a:moveTo>
                    <a:lnTo>
                      <a:pt x="667223" y="1876129"/>
                    </a:lnTo>
                    <a:lnTo>
                      <a:pt x="540248" y="2050896"/>
                    </a:lnTo>
                    <a:lnTo>
                      <a:pt x="365480" y="1923920"/>
                    </a:lnTo>
                    <a:lnTo>
                      <a:pt x="492456" y="1749153"/>
                    </a:lnTo>
                    <a:close/>
                    <a:moveTo>
                      <a:pt x="1876129" y="1530001"/>
                    </a:moveTo>
                    <a:lnTo>
                      <a:pt x="2050896" y="1656977"/>
                    </a:lnTo>
                    <a:lnTo>
                      <a:pt x="1923920" y="1831744"/>
                    </a:lnTo>
                    <a:lnTo>
                      <a:pt x="1749153" y="1704768"/>
                    </a:lnTo>
                    <a:lnTo>
                      <a:pt x="1876129" y="1530001"/>
                    </a:lnTo>
                    <a:close/>
                    <a:moveTo>
                      <a:pt x="321096" y="1530001"/>
                    </a:moveTo>
                    <a:lnTo>
                      <a:pt x="448071" y="1704768"/>
                    </a:lnTo>
                    <a:lnTo>
                      <a:pt x="273304" y="1831744"/>
                    </a:lnTo>
                    <a:lnTo>
                      <a:pt x="146328" y="1656977"/>
                    </a:lnTo>
                    <a:lnTo>
                      <a:pt x="321096" y="1530001"/>
                    </a:lnTo>
                    <a:close/>
                    <a:moveTo>
                      <a:pt x="1971381" y="1268621"/>
                    </a:moveTo>
                    <a:lnTo>
                      <a:pt x="2176832" y="1335376"/>
                    </a:lnTo>
                    <a:lnTo>
                      <a:pt x="2110077" y="1540827"/>
                    </a:lnTo>
                    <a:lnTo>
                      <a:pt x="1904626" y="1474072"/>
                    </a:lnTo>
                    <a:lnTo>
                      <a:pt x="1971381" y="1268621"/>
                    </a:lnTo>
                    <a:close/>
                    <a:moveTo>
                      <a:pt x="225843" y="1268621"/>
                    </a:moveTo>
                    <a:lnTo>
                      <a:pt x="292598" y="1474072"/>
                    </a:lnTo>
                    <a:lnTo>
                      <a:pt x="87147" y="1540827"/>
                    </a:lnTo>
                    <a:lnTo>
                      <a:pt x="20392" y="1335376"/>
                    </a:lnTo>
                    <a:lnTo>
                      <a:pt x="225843" y="1268621"/>
                    </a:lnTo>
                    <a:close/>
                    <a:moveTo>
                      <a:pt x="1981200" y="990600"/>
                    </a:moveTo>
                    <a:lnTo>
                      <a:pt x="2197224" y="990600"/>
                    </a:lnTo>
                    <a:lnTo>
                      <a:pt x="2197224" y="1206624"/>
                    </a:lnTo>
                    <a:lnTo>
                      <a:pt x="1981200" y="1206624"/>
                    </a:lnTo>
                    <a:lnTo>
                      <a:pt x="1981200" y="990600"/>
                    </a:lnTo>
                    <a:close/>
                    <a:moveTo>
                      <a:pt x="0" y="990600"/>
                    </a:moveTo>
                    <a:lnTo>
                      <a:pt x="216024" y="990600"/>
                    </a:lnTo>
                    <a:lnTo>
                      <a:pt x="216024" y="1206624"/>
                    </a:lnTo>
                    <a:lnTo>
                      <a:pt x="0" y="1206624"/>
                    </a:lnTo>
                    <a:lnTo>
                      <a:pt x="0" y="990600"/>
                    </a:lnTo>
                    <a:close/>
                    <a:moveTo>
                      <a:pt x="2110077" y="656397"/>
                    </a:moveTo>
                    <a:lnTo>
                      <a:pt x="2176832" y="861848"/>
                    </a:lnTo>
                    <a:lnTo>
                      <a:pt x="1971381" y="928603"/>
                    </a:lnTo>
                    <a:lnTo>
                      <a:pt x="1904626" y="723152"/>
                    </a:lnTo>
                    <a:lnTo>
                      <a:pt x="2110077" y="656397"/>
                    </a:lnTo>
                    <a:close/>
                    <a:moveTo>
                      <a:pt x="87147" y="656397"/>
                    </a:moveTo>
                    <a:lnTo>
                      <a:pt x="292598" y="723152"/>
                    </a:lnTo>
                    <a:lnTo>
                      <a:pt x="225843" y="928603"/>
                    </a:lnTo>
                    <a:lnTo>
                      <a:pt x="20392" y="861848"/>
                    </a:lnTo>
                    <a:lnTo>
                      <a:pt x="87147" y="656397"/>
                    </a:lnTo>
                    <a:close/>
                    <a:moveTo>
                      <a:pt x="1923920" y="365481"/>
                    </a:moveTo>
                    <a:lnTo>
                      <a:pt x="2050896" y="540248"/>
                    </a:lnTo>
                    <a:lnTo>
                      <a:pt x="1876129" y="667224"/>
                    </a:lnTo>
                    <a:lnTo>
                      <a:pt x="1749153" y="492456"/>
                    </a:lnTo>
                    <a:lnTo>
                      <a:pt x="1923920" y="365481"/>
                    </a:lnTo>
                    <a:close/>
                    <a:moveTo>
                      <a:pt x="273304" y="365481"/>
                    </a:moveTo>
                    <a:lnTo>
                      <a:pt x="448071" y="492456"/>
                    </a:lnTo>
                    <a:lnTo>
                      <a:pt x="321096" y="667224"/>
                    </a:lnTo>
                    <a:lnTo>
                      <a:pt x="146328" y="540248"/>
                    </a:lnTo>
                    <a:lnTo>
                      <a:pt x="273304" y="365481"/>
                    </a:lnTo>
                    <a:close/>
                    <a:moveTo>
                      <a:pt x="1656977" y="146329"/>
                    </a:moveTo>
                    <a:lnTo>
                      <a:pt x="1831744" y="273304"/>
                    </a:lnTo>
                    <a:lnTo>
                      <a:pt x="1704768" y="448072"/>
                    </a:lnTo>
                    <a:lnTo>
                      <a:pt x="1530001" y="321096"/>
                    </a:lnTo>
                    <a:lnTo>
                      <a:pt x="1656977" y="146329"/>
                    </a:lnTo>
                    <a:close/>
                    <a:moveTo>
                      <a:pt x="540248" y="146329"/>
                    </a:moveTo>
                    <a:lnTo>
                      <a:pt x="667223" y="321096"/>
                    </a:lnTo>
                    <a:lnTo>
                      <a:pt x="492456" y="448072"/>
                    </a:lnTo>
                    <a:lnTo>
                      <a:pt x="365480" y="273304"/>
                    </a:lnTo>
                    <a:lnTo>
                      <a:pt x="540248" y="146329"/>
                    </a:lnTo>
                    <a:close/>
                    <a:moveTo>
                      <a:pt x="1335376" y="20392"/>
                    </a:moveTo>
                    <a:lnTo>
                      <a:pt x="1540827" y="87147"/>
                    </a:lnTo>
                    <a:lnTo>
                      <a:pt x="1474072" y="292598"/>
                    </a:lnTo>
                    <a:lnTo>
                      <a:pt x="1268621" y="225843"/>
                    </a:lnTo>
                    <a:lnTo>
                      <a:pt x="1335376" y="20392"/>
                    </a:lnTo>
                    <a:close/>
                    <a:moveTo>
                      <a:pt x="861848" y="20392"/>
                    </a:moveTo>
                    <a:lnTo>
                      <a:pt x="928603" y="225843"/>
                    </a:lnTo>
                    <a:lnTo>
                      <a:pt x="723152" y="292598"/>
                    </a:lnTo>
                    <a:lnTo>
                      <a:pt x="656397" y="87147"/>
                    </a:lnTo>
                    <a:lnTo>
                      <a:pt x="861848" y="20392"/>
                    </a:lnTo>
                    <a:close/>
                    <a:moveTo>
                      <a:pt x="990600" y="0"/>
                    </a:moveTo>
                    <a:lnTo>
                      <a:pt x="1206624" y="0"/>
                    </a:lnTo>
                    <a:lnTo>
                      <a:pt x="1206624" y="216024"/>
                    </a:lnTo>
                    <a:lnTo>
                      <a:pt x="990600" y="216024"/>
                    </a:lnTo>
                    <a:lnTo>
                      <a:pt x="990600" y="0"/>
                    </a:ln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defTabSz="600710"/>
                <a:endParaRPr lang="zh-CN" altLang="en-US" sz="210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7149442" y="1902880"/>
                <a:ext cx="1266462" cy="1266462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0710"/>
                <a:endParaRPr lang="zh-CN" altLang="en-US" sz="21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30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56392" y="4649475"/>
            <a:ext cx="2278881" cy="1018589"/>
            <a:chOff x="226567" y="1979542"/>
            <a:chExt cx="2278881" cy="1018589"/>
          </a:xfrm>
        </p:grpSpPr>
        <p:sp>
          <p:nvSpPr>
            <p:cNvPr id="33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725105" y="1567368"/>
            <a:ext cx="2278881" cy="1018589"/>
            <a:chOff x="226567" y="1979542"/>
            <a:chExt cx="2278881" cy="1018589"/>
          </a:xfrm>
        </p:grpSpPr>
        <p:sp>
          <p:nvSpPr>
            <p:cNvPr id="36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935146" y="4675384"/>
            <a:ext cx="2278881" cy="1018589"/>
            <a:chOff x="226567" y="1979542"/>
            <a:chExt cx="2278881" cy="1018589"/>
          </a:xfrm>
        </p:grpSpPr>
        <p:sp>
          <p:nvSpPr>
            <p:cNvPr id="39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960448" y="1570739"/>
            <a:ext cx="2278881" cy="1018589"/>
            <a:chOff x="226567" y="1979542"/>
            <a:chExt cx="2278881" cy="1018589"/>
          </a:xfrm>
        </p:grpSpPr>
        <p:sp>
          <p:nvSpPr>
            <p:cNvPr id="42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52b0676d-feee-4c24-97a0-d7f3952809e8"/>
          <p:cNvGrpSpPr>
            <a:grpSpLocks noChangeAspect="1"/>
          </p:cNvGrpSpPr>
          <p:nvPr/>
        </p:nvGrpSpPr>
        <p:grpSpPr>
          <a:xfrm>
            <a:off x="3892203" y="1713488"/>
            <a:ext cx="4278725" cy="3373581"/>
            <a:chOff x="3501875" y="1598757"/>
            <a:chExt cx="5154384" cy="4064000"/>
          </a:xfrm>
        </p:grpSpPr>
        <p:sp>
          <p:nvSpPr>
            <p:cNvPr id="5" name="Oval 3"/>
            <p:cNvSpPr/>
            <p:nvPr/>
          </p:nvSpPr>
          <p:spPr>
            <a:xfrm>
              <a:off x="5195150" y="2729908"/>
              <a:ext cx="1801701" cy="1801700"/>
            </a:xfrm>
            <a:prstGeom prst="ellipse">
              <a:avLst/>
            </a:prstGeom>
            <a:solidFill>
              <a:srgbClr val="FFC71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Arrow: Chevron 4"/>
            <p:cNvSpPr/>
            <p:nvPr/>
          </p:nvSpPr>
          <p:spPr>
            <a:xfrm>
              <a:off x="4207933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79ADB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Arrow: Chevron 5"/>
            <p:cNvSpPr/>
            <p:nvPr/>
          </p:nvSpPr>
          <p:spPr>
            <a:xfrm flipH="1">
              <a:off x="7451880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79ADB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Arrow: Chevron 6"/>
            <p:cNvSpPr/>
            <p:nvPr/>
          </p:nvSpPr>
          <p:spPr>
            <a:xfrm>
              <a:off x="3501875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79ADB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rrow: Chevron 7"/>
            <p:cNvSpPr/>
            <p:nvPr/>
          </p:nvSpPr>
          <p:spPr>
            <a:xfrm flipH="1">
              <a:off x="8124072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79ADB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" name="Group 12"/>
            <p:cNvGrpSpPr/>
            <p:nvPr/>
          </p:nvGrpSpPr>
          <p:grpSpPr>
            <a:xfrm>
              <a:off x="5757334" y="3292091"/>
              <a:ext cx="677333" cy="677333"/>
              <a:chOff x="990600" y="1936122"/>
              <a:chExt cx="508000" cy="508000"/>
            </a:xfrm>
            <a:solidFill>
              <a:schemeClr val="accent1"/>
            </a:solidFill>
          </p:grpSpPr>
          <p:sp>
            <p:nvSpPr>
              <p:cNvPr id="19" name="Oval 13"/>
              <p:cNvSpPr/>
              <p:nvPr/>
            </p:nvSpPr>
            <p:spPr>
              <a:xfrm>
                <a:off x="990600" y="1936122"/>
                <a:ext cx="508000" cy="508000"/>
              </a:xfrm>
              <a:prstGeom prst="ellipse">
                <a:avLst/>
              </a:prstGeom>
              <a:solidFill>
                <a:srgbClr val="5AAFC6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6007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3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4"/>
              <p:cNvSpPr/>
              <p:nvPr/>
            </p:nvSpPr>
            <p:spPr bwMode="auto">
              <a:xfrm>
                <a:off x="1117600" y="2087704"/>
                <a:ext cx="254000" cy="204838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6007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3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" name="Oval 15"/>
            <p:cNvSpPr/>
            <p:nvPr/>
          </p:nvSpPr>
          <p:spPr>
            <a:xfrm>
              <a:off x="4064000" y="1598757"/>
              <a:ext cx="4064000" cy="40640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6"/>
            <p:cNvSpPr/>
            <p:nvPr/>
          </p:nvSpPr>
          <p:spPr>
            <a:xfrm>
              <a:off x="4775200" y="2309957"/>
              <a:ext cx="2641600" cy="26416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7"/>
            <p:cNvSpPr/>
            <p:nvPr/>
          </p:nvSpPr>
          <p:spPr>
            <a:xfrm>
              <a:off x="5892800" y="1734224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8"/>
            <p:cNvSpPr/>
            <p:nvPr/>
          </p:nvSpPr>
          <p:spPr>
            <a:xfrm>
              <a:off x="7061200" y="2191424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9"/>
            <p:cNvSpPr/>
            <p:nvPr/>
          </p:nvSpPr>
          <p:spPr>
            <a:xfrm>
              <a:off x="4724400" y="2259157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20"/>
            <p:cNvSpPr/>
            <p:nvPr/>
          </p:nvSpPr>
          <p:spPr>
            <a:xfrm>
              <a:off x="4724400" y="4646757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21"/>
            <p:cNvSpPr/>
            <p:nvPr/>
          </p:nvSpPr>
          <p:spPr>
            <a:xfrm>
              <a:off x="5892800" y="5137824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22"/>
            <p:cNvSpPr/>
            <p:nvPr/>
          </p:nvSpPr>
          <p:spPr>
            <a:xfrm>
              <a:off x="7061200" y="4663690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431388" y="2843030"/>
            <a:ext cx="1647928" cy="27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 defTabSz="600710">
              <a:lnSpc>
                <a:spcPct val="120000"/>
              </a:lnSpc>
              <a:spcBef>
                <a:spcPts val="395"/>
              </a:spcBef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给你创意和灵感</a:t>
            </a:r>
            <a:endParaRPr lang="zh-CN" altLang="en-US" sz="1575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8322789" y="2827995"/>
            <a:ext cx="1647928" cy="27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2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75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给你创意和灵感</a:t>
            </a:r>
            <a:endParaRPr kumimoji="0" lang="zh-CN" altLang="en-US" sz="1575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9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26" name="TextBox 15"/>
          <p:cNvSpPr txBox="1"/>
          <p:nvPr/>
        </p:nvSpPr>
        <p:spPr>
          <a:xfrm>
            <a:off x="280899" y="3358244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8199090" y="3358243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is1ide-Straight Connector 30"/>
          <p:cNvCxnSpPr>
            <a:stCxn id="29" idx="5"/>
            <a:endCxn id="24" idx="1"/>
          </p:cNvCxnSpPr>
          <p:nvPr/>
        </p:nvCxnSpPr>
        <p:spPr>
          <a:xfrm>
            <a:off x="4112507" y="2990633"/>
            <a:ext cx="753540" cy="121798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is1ide-Straight Connector 31"/>
          <p:cNvCxnSpPr>
            <a:stCxn id="24" idx="7"/>
            <a:endCxn id="14" idx="2"/>
          </p:cNvCxnSpPr>
          <p:nvPr/>
        </p:nvCxnSpPr>
        <p:spPr>
          <a:xfrm flipV="1">
            <a:off x="5464886" y="2688207"/>
            <a:ext cx="436528" cy="152040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is1ide-Straight Connector 32"/>
          <p:cNvCxnSpPr>
            <a:endCxn id="10" idx="0"/>
          </p:cNvCxnSpPr>
          <p:nvPr/>
        </p:nvCxnSpPr>
        <p:spPr>
          <a:xfrm flipV="1">
            <a:off x="6813192" y="2324205"/>
            <a:ext cx="2043868" cy="30523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is1ide-Straight Connector 33"/>
          <p:cNvCxnSpPr>
            <a:stCxn id="9" idx="2"/>
            <a:endCxn id="19" idx="7"/>
          </p:cNvCxnSpPr>
          <p:nvPr/>
        </p:nvCxnSpPr>
        <p:spPr>
          <a:xfrm flipH="1">
            <a:off x="7468654" y="2676176"/>
            <a:ext cx="964963" cy="153958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42"/>
          <p:cNvGrpSpPr/>
          <p:nvPr/>
        </p:nvGrpSpPr>
        <p:grpSpPr>
          <a:xfrm>
            <a:off x="8433617" y="2252732"/>
            <a:ext cx="846887" cy="846887"/>
            <a:chOff x="7720362" y="3133879"/>
            <a:chExt cx="1206795" cy="1206795"/>
          </a:xfrm>
          <a:solidFill>
            <a:srgbClr val="FFC715"/>
          </a:solidFill>
        </p:grpSpPr>
        <p:sp>
          <p:nvSpPr>
            <p:cNvPr id="9" name="is1ide-Oval 26"/>
            <p:cNvSpPr/>
            <p:nvPr/>
          </p:nvSpPr>
          <p:spPr>
            <a:xfrm>
              <a:off x="7720362" y="3133879"/>
              <a:ext cx="1206795" cy="1206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is1ide-Oval 27"/>
            <p:cNvSpPr/>
            <p:nvPr/>
          </p:nvSpPr>
          <p:spPr>
            <a:xfrm>
              <a:off x="7822210" y="3235727"/>
              <a:ext cx="1003098" cy="1003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is1ide-Oval 28"/>
            <p:cNvSpPr/>
            <p:nvPr/>
          </p:nvSpPr>
          <p:spPr>
            <a:xfrm>
              <a:off x="7939254" y="3352771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is1ide-Freeform: Shape 34"/>
            <p:cNvSpPr>
              <a:spLocks noChangeAspect="1"/>
            </p:cNvSpPr>
            <p:nvPr/>
          </p:nvSpPr>
          <p:spPr bwMode="auto">
            <a:xfrm>
              <a:off x="8165805" y="3546220"/>
              <a:ext cx="315908" cy="381053"/>
            </a:xfrm>
            <a:custGeom>
              <a:avLst/>
              <a:gdLst>
                <a:gd name="connsiteX0" fmla="*/ 97409 w 421152"/>
                <a:gd name="connsiteY0" fmla="*/ 433798 h 508000"/>
                <a:gd name="connsiteX1" fmla="*/ 80219 w 421152"/>
                <a:gd name="connsiteY1" fmla="*/ 450922 h 508000"/>
                <a:gd name="connsiteX2" fmla="*/ 97409 w 421152"/>
                <a:gd name="connsiteY2" fmla="*/ 465191 h 508000"/>
                <a:gd name="connsiteX3" fmla="*/ 312283 w 421152"/>
                <a:gd name="connsiteY3" fmla="*/ 465191 h 508000"/>
                <a:gd name="connsiteX4" fmla="*/ 326608 w 421152"/>
                <a:gd name="connsiteY4" fmla="*/ 450922 h 508000"/>
                <a:gd name="connsiteX5" fmla="*/ 312283 w 421152"/>
                <a:gd name="connsiteY5" fmla="*/ 433798 h 508000"/>
                <a:gd name="connsiteX6" fmla="*/ 97409 w 421152"/>
                <a:gd name="connsiteY6" fmla="*/ 433798 h 508000"/>
                <a:gd name="connsiteX7" fmla="*/ 51570 w 421152"/>
                <a:gd name="connsiteY7" fmla="*/ 333910 h 508000"/>
                <a:gd name="connsiteX8" fmla="*/ 25785 w 421152"/>
                <a:gd name="connsiteY8" fmla="*/ 362450 h 508000"/>
                <a:gd name="connsiteX9" fmla="*/ 25785 w 421152"/>
                <a:gd name="connsiteY9" fmla="*/ 419528 h 508000"/>
                <a:gd name="connsiteX10" fmla="*/ 42975 w 421152"/>
                <a:gd name="connsiteY10" fmla="*/ 419528 h 508000"/>
                <a:gd name="connsiteX11" fmla="*/ 42975 w 421152"/>
                <a:gd name="connsiteY11" fmla="*/ 396697 h 508000"/>
                <a:gd name="connsiteX12" fmla="*/ 68760 w 421152"/>
                <a:gd name="connsiteY12" fmla="*/ 371011 h 508000"/>
                <a:gd name="connsiteX13" fmla="*/ 352393 w 421152"/>
                <a:gd name="connsiteY13" fmla="*/ 371011 h 508000"/>
                <a:gd name="connsiteX14" fmla="*/ 375312 w 421152"/>
                <a:gd name="connsiteY14" fmla="*/ 396697 h 508000"/>
                <a:gd name="connsiteX15" fmla="*/ 375312 w 421152"/>
                <a:gd name="connsiteY15" fmla="*/ 419528 h 508000"/>
                <a:gd name="connsiteX16" fmla="*/ 383907 w 421152"/>
                <a:gd name="connsiteY16" fmla="*/ 419528 h 508000"/>
                <a:gd name="connsiteX17" fmla="*/ 395367 w 421152"/>
                <a:gd name="connsiteY17" fmla="*/ 388135 h 508000"/>
                <a:gd name="connsiteX18" fmla="*/ 395367 w 421152"/>
                <a:gd name="connsiteY18" fmla="*/ 362450 h 508000"/>
                <a:gd name="connsiteX19" fmla="*/ 369582 w 421152"/>
                <a:gd name="connsiteY19" fmla="*/ 333910 h 508000"/>
                <a:gd name="connsiteX20" fmla="*/ 51570 w 421152"/>
                <a:gd name="connsiteY20" fmla="*/ 333910 h 508000"/>
                <a:gd name="connsiteX21" fmla="*/ 108332 w 421152"/>
                <a:gd name="connsiteY21" fmla="*/ 133246 h 508000"/>
                <a:gd name="connsiteX22" fmla="*/ 323527 w 421152"/>
                <a:gd name="connsiteY22" fmla="*/ 133246 h 508000"/>
                <a:gd name="connsiteX23" fmla="*/ 337873 w 421152"/>
                <a:gd name="connsiteY23" fmla="*/ 147523 h 508000"/>
                <a:gd name="connsiteX24" fmla="*/ 323527 w 421152"/>
                <a:gd name="connsiteY24" fmla="*/ 161799 h 508000"/>
                <a:gd name="connsiteX25" fmla="*/ 108332 w 421152"/>
                <a:gd name="connsiteY25" fmla="*/ 161799 h 508000"/>
                <a:gd name="connsiteX26" fmla="*/ 93986 w 421152"/>
                <a:gd name="connsiteY26" fmla="*/ 147523 h 508000"/>
                <a:gd name="connsiteX27" fmla="*/ 108332 w 421152"/>
                <a:gd name="connsiteY27" fmla="*/ 133246 h 508000"/>
                <a:gd name="connsiteX28" fmla="*/ 68760 w 421152"/>
                <a:gd name="connsiteY28" fmla="*/ 79910 h 508000"/>
                <a:gd name="connsiteX29" fmla="*/ 40110 w 421152"/>
                <a:gd name="connsiteY29" fmla="*/ 108450 h 508000"/>
                <a:gd name="connsiteX30" fmla="*/ 40110 w 421152"/>
                <a:gd name="connsiteY30" fmla="*/ 205483 h 508000"/>
                <a:gd name="connsiteX31" fmla="*/ 68760 w 421152"/>
                <a:gd name="connsiteY31" fmla="*/ 236877 h 508000"/>
                <a:gd name="connsiteX32" fmla="*/ 346663 w 421152"/>
                <a:gd name="connsiteY32" fmla="*/ 236877 h 508000"/>
                <a:gd name="connsiteX33" fmla="*/ 378177 w 421152"/>
                <a:gd name="connsiteY33" fmla="*/ 205483 h 508000"/>
                <a:gd name="connsiteX34" fmla="*/ 378177 w 421152"/>
                <a:gd name="connsiteY34" fmla="*/ 108450 h 508000"/>
                <a:gd name="connsiteX35" fmla="*/ 346663 w 421152"/>
                <a:gd name="connsiteY35" fmla="*/ 79910 h 508000"/>
                <a:gd name="connsiteX36" fmla="*/ 68760 w 421152"/>
                <a:gd name="connsiteY36" fmla="*/ 79910 h 508000"/>
                <a:gd name="connsiteX37" fmla="*/ 83084 w 421152"/>
                <a:gd name="connsiteY37" fmla="*/ 0 h 508000"/>
                <a:gd name="connsiteX38" fmla="*/ 332338 w 421152"/>
                <a:gd name="connsiteY38" fmla="*/ 0 h 508000"/>
                <a:gd name="connsiteX39" fmla="*/ 386772 w 421152"/>
                <a:gd name="connsiteY39" fmla="*/ 19978 h 508000"/>
                <a:gd name="connsiteX40" fmla="*/ 398232 w 421152"/>
                <a:gd name="connsiteY40" fmla="*/ 28540 h 508000"/>
                <a:gd name="connsiteX41" fmla="*/ 421152 w 421152"/>
                <a:gd name="connsiteY41" fmla="*/ 77056 h 508000"/>
                <a:gd name="connsiteX42" fmla="*/ 421152 w 421152"/>
                <a:gd name="connsiteY42" fmla="*/ 413820 h 508000"/>
                <a:gd name="connsiteX43" fmla="*/ 398232 w 421152"/>
                <a:gd name="connsiteY43" fmla="*/ 442360 h 508000"/>
                <a:gd name="connsiteX44" fmla="*/ 375312 w 421152"/>
                <a:gd name="connsiteY44" fmla="*/ 442360 h 508000"/>
                <a:gd name="connsiteX45" fmla="*/ 375312 w 421152"/>
                <a:gd name="connsiteY45" fmla="*/ 476607 h 508000"/>
                <a:gd name="connsiteX46" fmla="*/ 343798 w 421152"/>
                <a:gd name="connsiteY46" fmla="*/ 508000 h 508000"/>
                <a:gd name="connsiteX47" fmla="*/ 71625 w 421152"/>
                <a:gd name="connsiteY47" fmla="*/ 508000 h 508000"/>
                <a:gd name="connsiteX48" fmla="*/ 42975 w 421152"/>
                <a:gd name="connsiteY48" fmla="*/ 476607 h 508000"/>
                <a:gd name="connsiteX49" fmla="*/ 42975 w 421152"/>
                <a:gd name="connsiteY49" fmla="*/ 442360 h 508000"/>
                <a:gd name="connsiteX50" fmla="*/ 20055 w 421152"/>
                <a:gd name="connsiteY50" fmla="*/ 442360 h 508000"/>
                <a:gd name="connsiteX51" fmla="*/ 0 w 421152"/>
                <a:gd name="connsiteY51" fmla="*/ 413820 h 508000"/>
                <a:gd name="connsiteX52" fmla="*/ 0 w 421152"/>
                <a:gd name="connsiteY52" fmla="*/ 77056 h 508000"/>
                <a:gd name="connsiteX53" fmla="*/ 22920 w 421152"/>
                <a:gd name="connsiteY53" fmla="*/ 25686 h 508000"/>
                <a:gd name="connsiteX54" fmla="*/ 28650 w 421152"/>
                <a:gd name="connsiteY54" fmla="*/ 19978 h 508000"/>
                <a:gd name="connsiteX55" fmla="*/ 83084 w 421152"/>
                <a:gd name="connsiteY55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21152" h="508000">
                  <a:moveTo>
                    <a:pt x="97409" y="433798"/>
                  </a:moveTo>
                  <a:cubicBezTo>
                    <a:pt x="88814" y="433798"/>
                    <a:pt x="80219" y="442360"/>
                    <a:pt x="80219" y="450922"/>
                  </a:cubicBezTo>
                  <a:cubicBezTo>
                    <a:pt x="80219" y="459483"/>
                    <a:pt x="88814" y="465191"/>
                    <a:pt x="97409" y="465191"/>
                  </a:cubicBezTo>
                  <a:cubicBezTo>
                    <a:pt x="97409" y="465191"/>
                    <a:pt x="97409" y="465191"/>
                    <a:pt x="312283" y="465191"/>
                  </a:cubicBezTo>
                  <a:cubicBezTo>
                    <a:pt x="320878" y="465191"/>
                    <a:pt x="326608" y="459483"/>
                    <a:pt x="326608" y="450922"/>
                  </a:cubicBezTo>
                  <a:cubicBezTo>
                    <a:pt x="326608" y="442360"/>
                    <a:pt x="320878" y="433798"/>
                    <a:pt x="312283" y="433798"/>
                  </a:cubicBezTo>
                  <a:cubicBezTo>
                    <a:pt x="312283" y="433798"/>
                    <a:pt x="312283" y="433798"/>
                    <a:pt x="97409" y="433798"/>
                  </a:cubicBezTo>
                  <a:close/>
                  <a:moveTo>
                    <a:pt x="51570" y="333910"/>
                  </a:moveTo>
                  <a:cubicBezTo>
                    <a:pt x="37245" y="333910"/>
                    <a:pt x="25785" y="348180"/>
                    <a:pt x="25785" y="362450"/>
                  </a:cubicBezTo>
                  <a:cubicBezTo>
                    <a:pt x="25785" y="362450"/>
                    <a:pt x="25785" y="362450"/>
                    <a:pt x="25785" y="419528"/>
                  </a:cubicBezTo>
                  <a:cubicBezTo>
                    <a:pt x="25785" y="419528"/>
                    <a:pt x="25785" y="419528"/>
                    <a:pt x="42975" y="419528"/>
                  </a:cubicBezTo>
                  <a:cubicBezTo>
                    <a:pt x="42975" y="419528"/>
                    <a:pt x="42975" y="419528"/>
                    <a:pt x="42975" y="396697"/>
                  </a:cubicBezTo>
                  <a:cubicBezTo>
                    <a:pt x="42975" y="382427"/>
                    <a:pt x="54435" y="371011"/>
                    <a:pt x="68760" y="371011"/>
                  </a:cubicBezTo>
                  <a:cubicBezTo>
                    <a:pt x="68760" y="371011"/>
                    <a:pt x="68760" y="371011"/>
                    <a:pt x="352393" y="371011"/>
                  </a:cubicBezTo>
                  <a:cubicBezTo>
                    <a:pt x="363852" y="371011"/>
                    <a:pt x="375312" y="382427"/>
                    <a:pt x="375312" y="396697"/>
                  </a:cubicBezTo>
                  <a:cubicBezTo>
                    <a:pt x="375312" y="396697"/>
                    <a:pt x="375312" y="396697"/>
                    <a:pt x="375312" y="419528"/>
                  </a:cubicBezTo>
                  <a:cubicBezTo>
                    <a:pt x="375312" y="419528"/>
                    <a:pt x="375312" y="419528"/>
                    <a:pt x="383907" y="419528"/>
                  </a:cubicBezTo>
                  <a:cubicBezTo>
                    <a:pt x="389637" y="419528"/>
                    <a:pt x="395367" y="405259"/>
                    <a:pt x="395367" y="388135"/>
                  </a:cubicBezTo>
                  <a:lnTo>
                    <a:pt x="395367" y="362450"/>
                  </a:lnTo>
                  <a:cubicBezTo>
                    <a:pt x="395367" y="348180"/>
                    <a:pt x="383907" y="333910"/>
                    <a:pt x="369582" y="333910"/>
                  </a:cubicBezTo>
                  <a:cubicBezTo>
                    <a:pt x="369582" y="333910"/>
                    <a:pt x="369582" y="333910"/>
                    <a:pt x="51570" y="333910"/>
                  </a:cubicBezTo>
                  <a:close/>
                  <a:moveTo>
                    <a:pt x="108332" y="133246"/>
                  </a:moveTo>
                  <a:cubicBezTo>
                    <a:pt x="108332" y="133246"/>
                    <a:pt x="108332" y="133246"/>
                    <a:pt x="323527" y="133246"/>
                  </a:cubicBezTo>
                  <a:cubicBezTo>
                    <a:pt x="332135" y="133246"/>
                    <a:pt x="337873" y="138957"/>
                    <a:pt x="337873" y="147523"/>
                  </a:cubicBezTo>
                  <a:cubicBezTo>
                    <a:pt x="337873" y="156089"/>
                    <a:pt x="332135" y="161799"/>
                    <a:pt x="323527" y="161799"/>
                  </a:cubicBezTo>
                  <a:cubicBezTo>
                    <a:pt x="323527" y="161799"/>
                    <a:pt x="323527" y="161799"/>
                    <a:pt x="108332" y="161799"/>
                  </a:cubicBezTo>
                  <a:cubicBezTo>
                    <a:pt x="99725" y="161799"/>
                    <a:pt x="93986" y="156089"/>
                    <a:pt x="93986" y="147523"/>
                  </a:cubicBezTo>
                  <a:cubicBezTo>
                    <a:pt x="93986" y="138957"/>
                    <a:pt x="99725" y="133246"/>
                    <a:pt x="108332" y="133246"/>
                  </a:cubicBezTo>
                  <a:close/>
                  <a:moveTo>
                    <a:pt x="68760" y="79910"/>
                  </a:moveTo>
                  <a:cubicBezTo>
                    <a:pt x="51570" y="79910"/>
                    <a:pt x="40110" y="91326"/>
                    <a:pt x="40110" y="108450"/>
                  </a:cubicBezTo>
                  <a:lnTo>
                    <a:pt x="40110" y="205483"/>
                  </a:lnTo>
                  <a:cubicBezTo>
                    <a:pt x="40110" y="222607"/>
                    <a:pt x="51570" y="236877"/>
                    <a:pt x="68760" y="236877"/>
                  </a:cubicBezTo>
                  <a:cubicBezTo>
                    <a:pt x="68760" y="236877"/>
                    <a:pt x="68760" y="236877"/>
                    <a:pt x="346663" y="236877"/>
                  </a:cubicBezTo>
                  <a:cubicBezTo>
                    <a:pt x="363852" y="236877"/>
                    <a:pt x="378177" y="222607"/>
                    <a:pt x="378177" y="205483"/>
                  </a:cubicBezTo>
                  <a:cubicBezTo>
                    <a:pt x="378177" y="205483"/>
                    <a:pt x="378177" y="205483"/>
                    <a:pt x="378177" y="108450"/>
                  </a:cubicBezTo>
                  <a:cubicBezTo>
                    <a:pt x="378177" y="91326"/>
                    <a:pt x="363852" y="79910"/>
                    <a:pt x="346663" y="79910"/>
                  </a:cubicBezTo>
                  <a:cubicBezTo>
                    <a:pt x="346663" y="79910"/>
                    <a:pt x="346663" y="79910"/>
                    <a:pt x="68760" y="79910"/>
                  </a:cubicBezTo>
                  <a:close/>
                  <a:moveTo>
                    <a:pt x="83084" y="0"/>
                  </a:moveTo>
                  <a:cubicBezTo>
                    <a:pt x="83084" y="0"/>
                    <a:pt x="83084" y="0"/>
                    <a:pt x="332338" y="0"/>
                  </a:cubicBezTo>
                  <a:cubicBezTo>
                    <a:pt x="349528" y="0"/>
                    <a:pt x="375312" y="8562"/>
                    <a:pt x="386772" y="19978"/>
                  </a:cubicBezTo>
                  <a:cubicBezTo>
                    <a:pt x="386772" y="19978"/>
                    <a:pt x="386772" y="19978"/>
                    <a:pt x="398232" y="28540"/>
                  </a:cubicBezTo>
                  <a:cubicBezTo>
                    <a:pt x="409692" y="39955"/>
                    <a:pt x="421152" y="59933"/>
                    <a:pt x="421152" y="77056"/>
                  </a:cubicBezTo>
                  <a:cubicBezTo>
                    <a:pt x="421152" y="77056"/>
                    <a:pt x="421152" y="77056"/>
                    <a:pt x="421152" y="413820"/>
                  </a:cubicBezTo>
                  <a:cubicBezTo>
                    <a:pt x="421152" y="428090"/>
                    <a:pt x="409692" y="442360"/>
                    <a:pt x="398232" y="442360"/>
                  </a:cubicBezTo>
                  <a:cubicBezTo>
                    <a:pt x="398232" y="442360"/>
                    <a:pt x="398232" y="442360"/>
                    <a:pt x="375312" y="442360"/>
                  </a:cubicBezTo>
                  <a:cubicBezTo>
                    <a:pt x="375312" y="442360"/>
                    <a:pt x="375312" y="442360"/>
                    <a:pt x="375312" y="476607"/>
                  </a:cubicBezTo>
                  <a:cubicBezTo>
                    <a:pt x="375312" y="493731"/>
                    <a:pt x="360987" y="508000"/>
                    <a:pt x="343798" y="508000"/>
                  </a:cubicBezTo>
                  <a:cubicBezTo>
                    <a:pt x="343798" y="508000"/>
                    <a:pt x="343798" y="508000"/>
                    <a:pt x="71625" y="508000"/>
                  </a:cubicBezTo>
                  <a:cubicBezTo>
                    <a:pt x="54435" y="508000"/>
                    <a:pt x="42975" y="493731"/>
                    <a:pt x="42975" y="476607"/>
                  </a:cubicBezTo>
                  <a:cubicBezTo>
                    <a:pt x="42975" y="476607"/>
                    <a:pt x="42975" y="476607"/>
                    <a:pt x="42975" y="442360"/>
                  </a:cubicBezTo>
                  <a:cubicBezTo>
                    <a:pt x="42975" y="442360"/>
                    <a:pt x="42975" y="442360"/>
                    <a:pt x="20055" y="442360"/>
                  </a:cubicBezTo>
                  <a:cubicBezTo>
                    <a:pt x="8595" y="442360"/>
                    <a:pt x="0" y="428090"/>
                    <a:pt x="0" y="413820"/>
                  </a:cubicBezTo>
                  <a:cubicBezTo>
                    <a:pt x="0" y="413820"/>
                    <a:pt x="0" y="413820"/>
                    <a:pt x="0" y="77056"/>
                  </a:cubicBezTo>
                  <a:cubicBezTo>
                    <a:pt x="0" y="59933"/>
                    <a:pt x="11460" y="37101"/>
                    <a:pt x="22920" y="25686"/>
                  </a:cubicBezTo>
                  <a:cubicBezTo>
                    <a:pt x="22920" y="25686"/>
                    <a:pt x="22920" y="25686"/>
                    <a:pt x="28650" y="19978"/>
                  </a:cubicBezTo>
                  <a:cubicBezTo>
                    <a:pt x="42975" y="8562"/>
                    <a:pt x="65895" y="0"/>
                    <a:pt x="83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 defTabSz="600710"/>
              <a:endParaRPr sz="177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3" name="Group 41"/>
          <p:cNvGrpSpPr/>
          <p:nvPr/>
        </p:nvGrpSpPr>
        <p:grpSpPr>
          <a:xfrm>
            <a:off x="5901414" y="2264763"/>
            <a:ext cx="846887" cy="846887"/>
            <a:chOff x="6107518" y="1403868"/>
            <a:chExt cx="1206795" cy="1206795"/>
          </a:xfrm>
          <a:solidFill>
            <a:srgbClr val="FFC715"/>
          </a:solidFill>
        </p:grpSpPr>
        <p:sp>
          <p:nvSpPr>
            <p:cNvPr id="14" name="is1ide-Oval 21"/>
            <p:cNvSpPr/>
            <p:nvPr/>
          </p:nvSpPr>
          <p:spPr>
            <a:xfrm>
              <a:off x="6107518" y="1403868"/>
              <a:ext cx="1206795" cy="1206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is1ide-Oval 22"/>
            <p:cNvSpPr/>
            <p:nvPr/>
          </p:nvSpPr>
          <p:spPr>
            <a:xfrm>
              <a:off x="6209366" y="1505716"/>
              <a:ext cx="1003098" cy="1003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is1ide-Oval 23"/>
            <p:cNvSpPr/>
            <p:nvPr/>
          </p:nvSpPr>
          <p:spPr>
            <a:xfrm>
              <a:off x="6326410" y="1622760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is1ide-Freeform: Shape 35"/>
            <p:cNvSpPr>
              <a:spLocks noChangeAspect="1"/>
            </p:cNvSpPr>
            <p:nvPr/>
          </p:nvSpPr>
          <p:spPr bwMode="auto">
            <a:xfrm>
              <a:off x="6542477" y="1816737"/>
              <a:ext cx="336873" cy="381053"/>
            </a:xfrm>
            <a:custGeom>
              <a:avLst/>
              <a:gdLst>
                <a:gd name="connsiteX0" fmla="*/ 32079 w 449102"/>
                <a:gd name="connsiteY0" fmla="*/ 355245 h 508000"/>
                <a:gd name="connsiteX1" fmla="*/ 32079 w 449102"/>
                <a:gd name="connsiteY1" fmla="*/ 387217 h 508000"/>
                <a:gd name="connsiteX2" fmla="*/ 60593 w 449102"/>
                <a:gd name="connsiteY2" fmla="*/ 387217 h 508000"/>
                <a:gd name="connsiteX3" fmla="*/ 32079 w 449102"/>
                <a:gd name="connsiteY3" fmla="*/ 355245 h 508000"/>
                <a:gd name="connsiteX4" fmla="*/ 231680 w 449102"/>
                <a:gd name="connsiteY4" fmla="*/ 248672 h 508000"/>
                <a:gd name="connsiteX5" fmla="*/ 213858 w 449102"/>
                <a:gd name="connsiteY5" fmla="*/ 266434 h 508000"/>
                <a:gd name="connsiteX6" fmla="*/ 213858 w 449102"/>
                <a:gd name="connsiteY6" fmla="*/ 284196 h 508000"/>
                <a:gd name="connsiteX7" fmla="*/ 352866 w 449102"/>
                <a:gd name="connsiteY7" fmla="*/ 284196 h 508000"/>
                <a:gd name="connsiteX8" fmla="*/ 370688 w 449102"/>
                <a:gd name="connsiteY8" fmla="*/ 266434 h 508000"/>
                <a:gd name="connsiteX9" fmla="*/ 370688 w 449102"/>
                <a:gd name="connsiteY9" fmla="*/ 248672 h 508000"/>
                <a:gd name="connsiteX10" fmla="*/ 231680 w 449102"/>
                <a:gd name="connsiteY10" fmla="*/ 248672 h 508000"/>
                <a:gd name="connsiteX11" fmla="*/ 217107 w 449102"/>
                <a:gd name="connsiteY11" fmla="*/ 98655 h 508000"/>
                <a:gd name="connsiteX12" fmla="*/ 316580 w 449102"/>
                <a:gd name="connsiteY12" fmla="*/ 98655 h 508000"/>
                <a:gd name="connsiteX13" fmla="*/ 316580 w 449102"/>
                <a:gd name="connsiteY13" fmla="*/ 112934 h 508000"/>
                <a:gd name="connsiteX14" fmla="*/ 309475 w 449102"/>
                <a:gd name="connsiteY14" fmla="*/ 130782 h 508000"/>
                <a:gd name="connsiteX15" fmla="*/ 302370 w 449102"/>
                <a:gd name="connsiteY15" fmla="*/ 130782 h 508000"/>
                <a:gd name="connsiteX16" fmla="*/ 302370 w 449102"/>
                <a:gd name="connsiteY16" fmla="*/ 112934 h 508000"/>
                <a:gd name="connsiteX17" fmla="*/ 224212 w 449102"/>
                <a:gd name="connsiteY17" fmla="*/ 112934 h 508000"/>
                <a:gd name="connsiteX18" fmla="*/ 213554 w 449102"/>
                <a:gd name="connsiteY18" fmla="*/ 130782 h 508000"/>
                <a:gd name="connsiteX19" fmla="*/ 117633 w 449102"/>
                <a:gd name="connsiteY19" fmla="*/ 130782 h 508000"/>
                <a:gd name="connsiteX20" fmla="*/ 106976 w 449102"/>
                <a:gd name="connsiteY20" fmla="*/ 141491 h 508000"/>
                <a:gd name="connsiteX21" fmla="*/ 106976 w 449102"/>
                <a:gd name="connsiteY21" fmla="*/ 216452 h 508000"/>
                <a:gd name="connsiteX22" fmla="*/ 99870 w 449102"/>
                <a:gd name="connsiteY22" fmla="*/ 216452 h 508000"/>
                <a:gd name="connsiteX23" fmla="*/ 92765 w 449102"/>
                <a:gd name="connsiteY23" fmla="*/ 198604 h 508000"/>
                <a:gd name="connsiteX24" fmla="*/ 92765 w 449102"/>
                <a:gd name="connsiteY24" fmla="*/ 141491 h 508000"/>
                <a:gd name="connsiteX25" fmla="*/ 117633 w 449102"/>
                <a:gd name="connsiteY25" fmla="*/ 116503 h 508000"/>
                <a:gd name="connsiteX26" fmla="*/ 206449 w 449102"/>
                <a:gd name="connsiteY26" fmla="*/ 116503 h 508000"/>
                <a:gd name="connsiteX27" fmla="*/ 185531 w 449102"/>
                <a:gd name="connsiteY27" fmla="*/ 55954 h 508000"/>
                <a:gd name="connsiteX28" fmla="*/ 285658 w 449102"/>
                <a:gd name="connsiteY28" fmla="*/ 55954 h 508000"/>
                <a:gd name="connsiteX29" fmla="*/ 285658 w 449102"/>
                <a:gd name="connsiteY29" fmla="*/ 70159 h 508000"/>
                <a:gd name="connsiteX30" fmla="*/ 278506 w 449102"/>
                <a:gd name="connsiteY30" fmla="*/ 87915 h 508000"/>
                <a:gd name="connsiteX31" fmla="*/ 271354 w 449102"/>
                <a:gd name="connsiteY31" fmla="*/ 87915 h 508000"/>
                <a:gd name="connsiteX32" fmla="*/ 271354 w 449102"/>
                <a:gd name="connsiteY32" fmla="*/ 70159 h 508000"/>
                <a:gd name="connsiteX33" fmla="*/ 196258 w 449102"/>
                <a:gd name="connsiteY33" fmla="*/ 70159 h 508000"/>
                <a:gd name="connsiteX34" fmla="*/ 181955 w 449102"/>
                <a:gd name="connsiteY34" fmla="*/ 87915 h 508000"/>
                <a:gd name="connsiteX35" fmla="*/ 85403 w 449102"/>
                <a:gd name="connsiteY35" fmla="*/ 87915 h 508000"/>
                <a:gd name="connsiteX36" fmla="*/ 74675 w 449102"/>
                <a:gd name="connsiteY36" fmla="*/ 102120 h 508000"/>
                <a:gd name="connsiteX37" fmla="*/ 74675 w 449102"/>
                <a:gd name="connsiteY37" fmla="*/ 176696 h 508000"/>
                <a:gd name="connsiteX38" fmla="*/ 67523 w 449102"/>
                <a:gd name="connsiteY38" fmla="*/ 176696 h 508000"/>
                <a:gd name="connsiteX39" fmla="*/ 60371 w 449102"/>
                <a:gd name="connsiteY39" fmla="*/ 155389 h 508000"/>
                <a:gd name="connsiteX40" fmla="*/ 60371 w 449102"/>
                <a:gd name="connsiteY40" fmla="*/ 102120 h 508000"/>
                <a:gd name="connsiteX41" fmla="*/ 85403 w 449102"/>
                <a:gd name="connsiteY41" fmla="*/ 73710 h 508000"/>
                <a:gd name="connsiteX42" fmla="*/ 174803 w 449102"/>
                <a:gd name="connsiteY42" fmla="*/ 73710 h 508000"/>
                <a:gd name="connsiteX43" fmla="*/ 185531 w 449102"/>
                <a:gd name="connsiteY43" fmla="*/ 55954 h 508000"/>
                <a:gd name="connsiteX44" fmla="*/ 49900 w 449102"/>
                <a:gd name="connsiteY44" fmla="*/ 35525 h 508000"/>
                <a:gd name="connsiteX45" fmla="*/ 32079 w 449102"/>
                <a:gd name="connsiteY45" fmla="*/ 53287 h 508000"/>
                <a:gd name="connsiteX46" fmla="*/ 32079 w 449102"/>
                <a:gd name="connsiteY46" fmla="*/ 198937 h 508000"/>
                <a:gd name="connsiteX47" fmla="*/ 128315 w 449102"/>
                <a:gd name="connsiteY47" fmla="*/ 287748 h 508000"/>
                <a:gd name="connsiteX48" fmla="*/ 128315 w 449102"/>
                <a:gd name="connsiteY48" fmla="*/ 195385 h 508000"/>
                <a:gd name="connsiteX49" fmla="*/ 163958 w 449102"/>
                <a:gd name="connsiteY49" fmla="*/ 156308 h 508000"/>
                <a:gd name="connsiteX50" fmla="*/ 352866 w 449102"/>
                <a:gd name="connsiteY50" fmla="*/ 156308 h 508000"/>
                <a:gd name="connsiteX51" fmla="*/ 352866 w 449102"/>
                <a:gd name="connsiteY51" fmla="*/ 35525 h 508000"/>
                <a:gd name="connsiteX52" fmla="*/ 49900 w 449102"/>
                <a:gd name="connsiteY52" fmla="*/ 35525 h 508000"/>
                <a:gd name="connsiteX53" fmla="*/ 39207 w 449102"/>
                <a:gd name="connsiteY53" fmla="*/ 0 h 508000"/>
                <a:gd name="connsiteX54" fmla="*/ 377816 w 449102"/>
                <a:gd name="connsiteY54" fmla="*/ 0 h 508000"/>
                <a:gd name="connsiteX55" fmla="*/ 377816 w 449102"/>
                <a:gd name="connsiteY55" fmla="*/ 156308 h 508000"/>
                <a:gd name="connsiteX56" fmla="*/ 449102 w 449102"/>
                <a:gd name="connsiteY56" fmla="*/ 156308 h 508000"/>
                <a:gd name="connsiteX57" fmla="*/ 449102 w 449102"/>
                <a:gd name="connsiteY57" fmla="*/ 468923 h 508000"/>
                <a:gd name="connsiteX58" fmla="*/ 409895 w 449102"/>
                <a:gd name="connsiteY58" fmla="*/ 508000 h 508000"/>
                <a:gd name="connsiteX59" fmla="*/ 128315 w 449102"/>
                <a:gd name="connsiteY59" fmla="*/ 508000 h 508000"/>
                <a:gd name="connsiteX60" fmla="*/ 128315 w 449102"/>
                <a:gd name="connsiteY60" fmla="*/ 458266 h 508000"/>
                <a:gd name="connsiteX61" fmla="*/ 74850 w 449102"/>
                <a:gd name="connsiteY61" fmla="*/ 401427 h 508000"/>
                <a:gd name="connsiteX62" fmla="*/ 0 w 449102"/>
                <a:gd name="connsiteY62" fmla="*/ 401427 h 508000"/>
                <a:gd name="connsiteX63" fmla="*/ 0 w 449102"/>
                <a:gd name="connsiteY63" fmla="*/ 39077 h 508000"/>
                <a:gd name="connsiteX64" fmla="*/ 39207 w 449102"/>
                <a:gd name="connsiteY64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49102" h="508000">
                  <a:moveTo>
                    <a:pt x="32079" y="355245"/>
                  </a:moveTo>
                  <a:cubicBezTo>
                    <a:pt x="32079" y="355245"/>
                    <a:pt x="32079" y="355245"/>
                    <a:pt x="32079" y="387217"/>
                  </a:cubicBezTo>
                  <a:lnTo>
                    <a:pt x="60593" y="387217"/>
                  </a:lnTo>
                  <a:cubicBezTo>
                    <a:pt x="60593" y="387217"/>
                    <a:pt x="60593" y="387217"/>
                    <a:pt x="32079" y="355245"/>
                  </a:cubicBezTo>
                  <a:close/>
                  <a:moveTo>
                    <a:pt x="231680" y="248672"/>
                  </a:moveTo>
                  <a:cubicBezTo>
                    <a:pt x="220987" y="248672"/>
                    <a:pt x="213858" y="255776"/>
                    <a:pt x="213858" y="266434"/>
                  </a:cubicBezTo>
                  <a:cubicBezTo>
                    <a:pt x="213858" y="266434"/>
                    <a:pt x="213858" y="266434"/>
                    <a:pt x="213858" y="284196"/>
                  </a:cubicBezTo>
                  <a:cubicBezTo>
                    <a:pt x="213858" y="284196"/>
                    <a:pt x="213858" y="284196"/>
                    <a:pt x="352866" y="284196"/>
                  </a:cubicBezTo>
                  <a:cubicBezTo>
                    <a:pt x="363559" y="284196"/>
                    <a:pt x="370688" y="277091"/>
                    <a:pt x="370688" y="266434"/>
                  </a:cubicBezTo>
                  <a:cubicBezTo>
                    <a:pt x="370688" y="255776"/>
                    <a:pt x="370688" y="248672"/>
                    <a:pt x="370688" y="248672"/>
                  </a:cubicBezTo>
                  <a:cubicBezTo>
                    <a:pt x="370688" y="248672"/>
                    <a:pt x="370688" y="248672"/>
                    <a:pt x="231680" y="248672"/>
                  </a:cubicBezTo>
                  <a:close/>
                  <a:moveTo>
                    <a:pt x="217107" y="98655"/>
                  </a:moveTo>
                  <a:cubicBezTo>
                    <a:pt x="217107" y="98655"/>
                    <a:pt x="217107" y="98655"/>
                    <a:pt x="316580" y="98655"/>
                  </a:cubicBezTo>
                  <a:cubicBezTo>
                    <a:pt x="316580" y="98655"/>
                    <a:pt x="316580" y="98655"/>
                    <a:pt x="316580" y="112934"/>
                  </a:cubicBezTo>
                  <a:cubicBezTo>
                    <a:pt x="316580" y="123642"/>
                    <a:pt x="313028" y="130782"/>
                    <a:pt x="309475" y="130782"/>
                  </a:cubicBezTo>
                  <a:cubicBezTo>
                    <a:pt x="309475" y="130782"/>
                    <a:pt x="309475" y="130782"/>
                    <a:pt x="302370" y="130782"/>
                  </a:cubicBezTo>
                  <a:cubicBezTo>
                    <a:pt x="302370" y="130782"/>
                    <a:pt x="302370" y="130782"/>
                    <a:pt x="302370" y="112934"/>
                  </a:cubicBezTo>
                  <a:cubicBezTo>
                    <a:pt x="302370" y="112934"/>
                    <a:pt x="302370" y="112934"/>
                    <a:pt x="224212" y="112934"/>
                  </a:cubicBezTo>
                  <a:cubicBezTo>
                    <a:pt x="224212" y="112934"/>
                    <a:pt x="224212" y="112934"/>
                    <a:pt x="213554" y="130782"/>
                  </a:cubicBezTo>
                  <a:cubicBezTo>
                    <a:pt x="213554" y="130782"/>
                    <a:pt x="213554" y="130782"/>
                    <a:pt x="117633" y="130782"/>
                  </a:cubicBezTo>
                  <a:cubicBezTo>
                    <a:pt x="110528" y="130782"/>
                    <a:pt x="106976" y="134351"/>
                    <a:pt x="106976" y="141491"/>
                  </a:cubicBezTo>
                  <a:cubicBezTo>
                    <a:pt x="106976" y="141491"/>
                    <a:pt x="106976" y="141491"/>
                    <a:pt x="106976" y="216452"/>
                  </a:cubicBezTo>
                  <a:cubicBezTo>
                    <a:pt x="106976" y="216452"/>
                    <a:pt x="106976" y="216452"/>
                    <a:pt x="99870" y="216452"/>
                  </a:cubicBezTo>
                  <a:cubicBezTo>
                    <a:pt x="92765" y="216452"/>
                    <a:pt x="92765" y="209313"/>
                    <a:pt x="92765" y="198604"/>
                  </a:cubicBezTo>
                  <a:cubicBezTo>
                    <a:pt x="92765" y="198604"/>
                    <a:pt x="92765" y="198604"/>
                    <a:pt x="92765" y="141491"/>
                  </a:cubicBezTo>
                  <a:cubicBezTo>
                    <a:pt x="92765" y="127212"/>
                    <a:pt x="103423" y="116503"/>
                    <a:pt x="117633" y="116503"/>
                  </a:cubicBezTo>
                  <a:cubicBezTo>
                    <a:pt x="117633" y="116503"/>
                    <a:pt x="117633" y="116503"/>
                    <a:pt x="206449" y="116503"/>
                  </a:cubicBezTo>
                  <a:close/>
                  <a:moveTo>
                    <a:pt x="185531" y="55954"/>
                  </a:moveTo>
                  <a:cubicBezTo>
                    <a:pt x="185531" y="55954"/>
                    <a:pt x="185531" y="55954"/>
                    <a:pt x="285658" y="55954"/>
                  </a:cubicBezTo>
                  <a:cubicBezTo>
                    <a:pt x="285658" y="55954"/>
                    <a:pt x="285658" y="55954"/>
                    <a:pt x="285658" y="70159"/>
                  </a:cubicBezTo>
                  <a:cubicBezTo>
                    <a:pt x="285658" y="80813"/>
                    <a:pt x="282082" y="87915"/>
                    <a:pt x="278506" y="87915"/>
                  </a:cubicBezTo>
                  <a:cubicBezTo>
                    <a:pt x="278506" y="87915"/>
                    <a:pt x="278506" y="87915"/>
                    <a:pt x="271354" y="87915"/>
                  </a:cubicBezTo>
                  <a:cubicBezTo>
                    <a:pt x="271354" y="87915"/>
                    <a:pt x="271354" y="87915"/>
                    <a:pt x="271354" y="70159"/>
                  </a:cubicBezTo>
                  <a:cubicBezTo>
                    <a:pt x="271354" y="70159"/>
                    <a:pt x="271354" y="70159"/>
                    <a:pt x="196258" y="70159"/>
                  </a:cubicBezTo>
                  <a:lnTo>
                    <a:pt x="181955" y="87915"/>
                  </a:lnTo>
                  <a:cubicBezTo>
                    <a:pt x="181955" y="87915"/>
                    <a:pt x="181955" y="87915"/>
                    <a:pt x="85403" y="87915"/>
                  </a:cubicBezTo>
                  <a:cubicBezTo>
                    <a:pt x="78251" y="87915"/>
                    <a:pt x="74675" y="95018"/>
                    <a:pt x="74675" y="102120"/>
                  </a:cubicBezTo>
                  <a:cubicBezTo>
                    <a:pt x="74675" y="102120"/>
                    <a:pt x="74675" y="102120"/>
                    <a:pt x="74675" y="176696"/>
                  </a:cubicBezTo>
                  <a:cubicBezTo>
                    <a:pt x="74675" y="176696"/>
                    <a:pt x="74675" y="176696"/>
                    <a:pt x="67523" y="176696"/>
                  </a:cubicBezTo>
                  <a:cubicBezTo>
                    <a:pt x="63947" y="176696"/>
                    <a:pt x="60371" y="166043"/>
                    <a:pt x="60371" y="155389"/>
                  </a:cubicBezTo>
                  <a:cubicBezTo>
                    <a:pt x="60371" y="155389"/>
                    <a:pt x="60371" y="155389"/>
                    <a:pt x="60371" y="102120"/>
                  </a:cubicBezTo>
                  <a:cubicBezTo>
                    <a:pt x="60371" y="87915"/>
                    <a:pt x="71099" y="73710"/>
                    <a:pt x="85403" y="73710"/>
                  </a:cubicBezTo>
                  <a:cubicBezTo>
                    <a:pt x="85403" y="73710"/>
                    <a:pt x="85403" y="73710"/>
                    <a:pt x="174803" y="73710"/>
                  </a:cubicBezTo>
                  <a:cubicBezTo>
                    <a:pt x="174803" y="73710"/>
                    <a:pt x="174803" y="73710"/>
                    <a:pt x="185531" y="55954"/>
                  </a:cubicBezTo>
                  <a:close/>
                  <a:moveTo>
                    <a:pt x="49900" y="35525"/>
                  </a:moveTo>
                  <a:cubicBezTo>
                    <a:pt x="39207" y="35525"/>
                    <a:pt x="32079" y="42630"/>
                    <a:pt x="32079" y="53287"/>
                  </a:cubicBezTo>
                  <a:cubicBezTo>
                    <a:pt x="32079" y="53287"/>
                    <a:pt x="32079" y="53287"/>
                    <a:pt x="32079" y="198937"/>
                  </a:cubicBezTo>
                  <a:cubicBezTo>
                    <a:pt x="32079" y="198937"/>
                    <a:pt x="32079" y="198937"/>
                    <a:pt x="128315" y="287748"/>
                  </a:cubicBezTo>
                  <a:cubicBezTo>
                    <a:pt x="128315" y="287748"/>
                    <a:pt x="128315" y="287748"/>
                    <a:pt x="128315" y="195385"/>
                  </a:cubicBezTo>
                  <a:cubicBezTo>
                    <a:pt x="128315" y="174070"/>
                    <a:pt x="142572" y="156308"/>
                    <a:pt x="163958" y="156308"/>
                  </a:cubicBezTo>
                  <a:cubicBezTo>
                    <a:pt x="163958" y="156308"/>
                    <a:pt x="163958" y="156308"/>
                    <a:pt x="352866" y="156308"/>
                  </a:cubicBezTo>
                  <a:cubicBezTo>
                    <a:pt x="352866" y="156308"/>
                    <a:pt x="352866" y="156308"/>
                    <a:pt x="352866" y="35525"/>
                  </a:cubicBezTo>
                  <a:cubicBezTo>
                    <a:pt x="352866" y="35525"/>
                    <a:pt x="352866" y="35525"/>
                    <a:pt x="49900" y="35525"/>
                  </a:cubicBezTo>
                  <a:close/>
                  <a:moveTo>
                    <a:pt x="39207" y="0"/>
                  </a:moveTo>
                  <a:cubicBezTo>
                    <a:pt x="39207" y="0"/>
                    <a:pt x="39207" y="0"/>
                    <a:pt x="377816" y="0"/>
                  </a:cubicBezTo>
                  <a:lnTo>
                    <a:pt x="377816" y="156308"/>
                  </a:lnTo>
                  <a:cubicBezTo>
                    <a:pt x="377816" y="156308"/>
                    <a:pt x="377816" y="156308"/>
                    <a:pt x="449102" y="156308"/>
                  </a:cubicBezTo>
                  <a:cubicBezTo>
                    <a:pt x="449102" y="156308"/>
                    <a:pt x="449102" y="156308"/>
                    <a:pt x="449102" y="468923"/>
                  </a:cubicBezTo>
                  <a:cubicBezTo>
                    <a:pt x="449102" y="490238"/>
                    <a:pt x="431281" y="508000"/>
                    <a:pt x="409895" y="508000"/>
                  </a:cubicBezTo>
                  <a:cubicBezTo>
                    <a:pt x="409895" y="508000"/>
                    <a:pt x="409895" y="508000"/>
                    <a:pt x="128315" y="508000"/>
                  </a:cubicBezTo>
                  <a:cubicBezTo>
                    <a:pt x="128315" y="508000"/>
                    <a:pt x="128315" y="508000"/>
                    <a:pt x="128315" y="458266"/>
                  </a:cubicBezTo>
                  <a:cubicBezTo>
                    <a:pt x="128315" y="458266"/>
                    <a:pt x="128315" y="458266"/>
                    <a:pt x="74850" y="401427"/>
                  </a:cubicBezTo>
                  <a:cubicBezTo>
                    <a:pt x="74850" y="401427"/>
                    <a:pt x="74850" y="401427"/>
                    <a:pt x="0" y="401427"/>
                  </a:cubicBezTo>
                  <a:cubicBezTo>
                    <a:pt x="0" y="401427"/>
                    <a:pt x="0" y="401427"/>
                    <a:pt x="0" y="39077"/>
                  </a:cubicBezTo>
                  <a:cubicBezTo>
                    <a:pt x="0" y="17762"/>
                    <a:pt x="17822" y="0"/>
                    <a:pt x="392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 defTabSz="600710"/>
              <a:endParaRPr sz="177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8" name="Group 43"/>
          <p:cNvGrpSpPr/>
          <p:nvPr/>
        </p:nvGrpSpPr>
        <p:grpSpPr>
          <a:xfrm>
            <a:off x="6745791" y="4091737"/>
            <a:ext cx="846887" cy="846887"/>
            <a:chOff x="4606628" y="4647730"/>
            <a:chExt cx="1206795" cy="1206795"/>
          </a:xfrm>
          <a:solidFill>
            <a:srgbClr val="79ADB3"/>
          </a:solidFill>
        </p:grpSpPr>
        <p:sp>
          <p:nvSpPr>
            <p:cNvPr id="19" name="is1ide-Oval 16"/>
            <p:cNvSpPr/>
            <p:nvPr/>
          </p:nvSpPr>
          <p:spPr>
            <a:xfrm>
              <a:off x="4606628" y="4647730"/>
              <a:ext cx="1206795" cy="1206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is1ide-Oval 17"/>
            <p:cNvSpPr/>
            <p:nvPr/>
          </p:nvSpPr>
          <p:spPr>
            <a:xfrm>
              <a:off x="4708476" y="4749578"/>
              <a:ext cx="1003098" cy="1003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" name="is1ide-Oval 18"/>
            <p:cNvSpPr/>
            <p:nvPr/>
          </p:nvSpPr>
          <p:spPr>
            <a:xfrm>
              <a:off x="4825520" y="4866622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is1ide-Freeform: Shape 36"/>
            <p:cNvSpPr>
              <a:spLocks noChangeAspect="1"/>
            </p:cNvSpPr>
            <p:nvPr/>
          </p:nvSpPr>
          <p:spPr bwMode="auto">
            <a:xfrm>
              <a:off x="5068011" y="5060599"/>
              <a:ext cx="284026" cy="381053"/>
            </a:xfrm>
            <a:custGeom>
              <a:avLst/>
              <a:gdLst>
                <a:gd name="T0" fmla="*/ 0 w 1224"/>
                <a:gd name="T1" fmla="*/ 0 h 1643"/>
                <a:gd name="T2" fmla="*/ 0 w 1224"/>
                <a:gd name="T3" fmla="*/ 1643 h 1643"/>
                <a:gd name="T4" fmla="*/ 1224 w 1224"/>
                <a:gd name="T5" fmla="*/ 1643 h 1643"/>
                <a:gd name="T6" fmla="*/ 1224 w 1224"/>
                <a:gd name="T7" fmla="*/ 0 h 1643"/>
                <a:gd name="T8" fmla="*/ 0 w 1224"/>
                <a:gd name="T9" fmla="*/ 0 h 1643"/>
                <a:gd name="T10" fmla="*/ 1126 w 1224"/>
                <a:gd name="T11" fmla="*/ 1515 h 1643"/>
                <a:gd name="T12" fmla="*/ 98 w 1224"/>
                <a:gd name="T13" fmla="*/ 1515 h 1643"/>
                <a:gd name="T14" fmla="*/ 98 w 1224"/>
                <a:gd name="T15" fmla="*/ 935 h 1643"/>
                <a:gd name="T16" fmla="*/ 1126 w 1224"/>
                <a:gd name="T17" fmla="*/ 935 h 1643"/>
                <a:gd name="T18" fmla="*/ 1126 w 1224"/>
                <a:gd name="T19" fmla="*/ 1515 h 1643"/>
                <a:gd name="T20" fmla="*/ 1126 w 1224"/>
                <a:gd name="T21" fmla="*/ 838 h 1643"/>
                <a:gd name="T22" fmla="*/ 98 w 1224"/>
                <a:gd name="T23" fmla="*/ 838 h 1643"/>
                <a:gd name="T24" fmla="*/ 98 w 1224"/>
                <a:gd name="T25" fmla="*/ 258 h 1643"/>
                <a:gd name="T26" fmla="*/ 1126 w 1224"/>
                <a:gd name="T27" fmla="*/ 258 h 1643"/>
                <a:gd name="T28" fmla="*/ 1126 w 1224"/>
                <a:gd name="T29" fmla="*/ 838 h 1643"/>
                <a:gd name="T30" fmla="*/ 1113 w 1224"/>
                <a:gd name="T31" fmla="*/ 164 h 1643"/>
                <a:gd name="T32" fmla="*/ 1080 w 1224"/>
                <a:gd name="T33" fmla="*/ 178 h 1643"/>
                <a:gd name="T34" fmla="*/ 1045 w 1224"/>
                <a:gd name="T35" fmla="*/ 164 h 1643"/>
                <a:gd name="T36" fmla="*/ 1031 w 1224"/>
                <a:gd name="T37" fmla="*/ 129 h 1643"/>
                <a:gd name="T38" fmla="*/ 1045 w 1224"/>
                <a:gd name="T39" fmla="*/ 96 h 1643"/>
                <a:gd name="T40" fmla="*/ 1080 w 1224"/>
                <a:gd name="T41" fmla="*/ 82 h 1643"/>
                <a:gd name="T42" fmla="*/ 1113 w 1224"/>
                <a:gd name="T43" fmla="*/ 96 h 1643"/>
                <a:gd name="T44" fmla="*/ 1126 w 1224"/>
                <a:gd name="T45" fmla="*/ 129 h 1643"/>
                <a:gd name="T46" fmla="*/ 1113 w 1224"/>
                <a:gd name="T47" fmla="*/ 164 h 1643"/>
                <a:gd name="T48" fmla="*/ 1063 w 1224"/>
                <a:gd name="T49" fmla="*/ 323 h 1643"/>
                <a:gd name="T50" fmla="*/ 161 w 1224"/>
                <a:gd name="T51" fmla="*/ 323 h 1643"/>
                <a:gd name="T52" fmla="*/ 161 w 1224"/>
                <a:gd name="T53" fmla="*/ 775 h 1643"/>
                <a:gd name="T54" fmla="*/ 1063 w 1224"/>
                <a:gd name="T55" fmla="*/ 775 h 1643"/>
                <a:gd name="T56" fmla="*/ 1063 w 1224"/>
                <a:gd name="T57" fmla="*/ 323 h 1643"/>
                <a:gd name="T58" fmla="*/ 773 w 1224"/>
                <a:gd name="T59" fmla="*/ 581 h 1643"/>
                <a:gd name="T60" fmla="*/ 763 w 1224"/>
                <a:gd name="T61" fmla="*/ 604 h 1643"/>
                <a:gd name="T62" fmla="*/ 740 w 1224"/>
                <a:gd name="T63" fmla="*/ 614 h 1643"/>
                <a:gd name="T64" fmla="*/ 484 w 1224"/>
                <a:gd name="T65" fmla="*/ 614 h 1643"/>
                <a:gd name="T66" fmla="*/ 461 w 1224"/>
                <a:gd name="T67" fmla="*/ 604 h 1643"/>
                <a:gd name="T68" fmla="*/ 451 w 1224"/>
                <a:gd name="T69" fmla="*/ 581 h 1643"/>
                <a:gd name="T70" fmla="*/ 451 w 1224"/>
                <a:gd name="T71" fmla="*/ 451 h 1643"/>
                <a:gd name="T72" fmla="*/ 461 w 1224"/>
                <a:gd name="T73" fmla="*/ 428 h 1643"/>
                <a:gd name="T74" fmla="*/ 484 w 1224"/>
                <a:gd name="T75" fmla="*/ 419 h 1643"/>
                <a:gd name="T76" fmla="*/ 740 w 1224"/>
                <a:gd name="T77" fmla="*/ 419 h 1643"/>
                <a:gd name="T78" fmla="*/ 763 w 1224"/>
                <a:gd name="T79" fmla="*/ 428 h 1643"/>
                <a:gd name="T80" fmla="*/ 773 w 1224"/>
                <a:gd name="T81" fmla="*/ 451 h 1643"/>
                <a:gd name="T82" fmla="*/ 773 w 1224"/>
                <a:gd name="T83" fmla="*/ 581 h 1643"/>
                <a:gd name="T84" fmla="*/ 1063 w 1224"/>
                <a:gd name="T85" fmla="*/ 1000 h 1643"/>
                <a:gd name="T86" fmla="*/ 161 w 1224"/>
                <a:gd name="T87" fmla="*/ 1000 h 1643"/>
                <a:gd name="T88" fmla="*/ 161 w 1224"/>
                <a:gd name="T89" fmla="*/ 1450 h 1643"/>
                <a:gd name="T90" fmla="*/ 1063 w 1224"/>
                <a:gd name="T91" fmla="*/ 1450 h 1643"/>
                <a:gd name="T92" fmla="*/ 1063 w 1224"/>
                <a:gd name="T93" fmla="*/ 1000 h 1643"/>
                <a:gd name="T94" fmla="*/ 773 w 1224"/>
                <a:gd name="T95" fmla="*/ 1257 h 1643"/>
                <a:gd name="T96" fmla="*/ 763 w 1224"/>
                <a:gd name="T97" fmla="*/ 1279 h 1643"/>
                <a:gd name="T98" fmla="*/ 740 w 1224"/>
                <a:gd name="T99" fmla="*/ 1289 h 1643"/>
                <a:gd name="T100" fmla="*/ 484 w 1224"/>
                <a:gd name="T101" fmla="*/ 1289 h 1643"/>
                <a:gd name="T102" fmla="*/ 461 w 1224"/>
                <a:gd name="T103" fmla="*/ 1279 h 1643"/>
                <a:gd name="T104" fmla="*/ 451 w 1224"/>
                <a:gd name="T105" fmla="*/ 1257 h 1643"/>
                <a:gd name="T106" fmla="*/ 451 w 1224"/>
                <a:gd name="T107" fmla="*/ 1128 h 1643"/>
                <a:gd name="T108" fmla="*/ 461 w 1224"/>
                <a:gd name="T109" fmla="*/ 1105 h 1643"/>
                <a:gd name="T110" fmla="*/ 484 w 1224"/>
                <a:gd name="T111" fmla="*/ 1096 h 1643"/>
                <a:gd name="T112" fmla="*/ 740 w 1224"/>
                <a:gd name="T113" fmla="*/ 1096 h 1643"/>
                <a:gd name="T114" fmla="*/ 763 w 1224"/>
                <a:gd name="T115" fmla="*/ 1105 h 1643"/>
                <a:gd name="T116" fmla="*/ 773 w 1224"/>
                <a:gd name="T117" fmla="*/ 1128 h 1643"/>
                <a:gd name="T118" fmla="*/ 773 w 1224"/>
                <a:gd name="T119" fmla="*/ 1257 h 1643"/>
                <a:gd name="T120" fmla="*/ 773 w 1224"/>
                <a:gd name="T121" fmla="*/ 1257 h 1643"/>
                <a:gd name="T122" fmla="*/ 773 w 1224"/>
                <a:gd name="T123" fmla="*/ 1257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4" h="1643">
                  <a:moveTo>
                    <a:pt x="0" y="0"/>
                  </a:moveTo>
                  <a:cubicBezTo>
                    <a:pt x="0" y="1643"/>
                    <a:pt x="0" y="1643"/>
                    <a:pt x="0" y="1643"/>
                  </a:cubicBezTo>
                  <a:cubicBezTo>
                    <a:pt x="1224" y="1643"/>
                    <a:pt x="1224" y="1643"/>
                    <a:pt x="1224" y="1643"/>
                  </a:cubicBezTo>
                  <a:cubicBezTo>
                    <a:pt x="1224" y="0"/>
                    <a:pt x="1224" y="0"/>
                    <a:pt x="1224" y="0"/>
                  </a:cubicBezTo>
                  <a:lnTo>
                    <a:pt x="0" y="0"/>
                  </a:lnTo>
                  <a:close/>
                  <a:moveTo>
                    <a:pt x="1126" y="1515"/>
                  </a:moveTo>
                  <a:cubicBezTo>
                    <a:pt x="98" y="1515"/>
                    <a:pt x="98" y="1515"/>
                    <a:pt x="98" y="1515"/>
                  </a:cubicBezTo>
                  <a:cubicBezTo>
                    <a:pt x="98" y="935"/>
                    <a:pt x="98" y="935"/>
                    <a:pt x="98" y="935"/>
                  </a:cubicBezTo>
                  <a:cubicBezTo>
                    <a:pt x="1126" y="935"/>
                    <a:pt x="1126" y="935"/>
                    <a:pt x="1126" y="935"/>
                  </a:cubicBezTo>
                  <a:lnTo>
                    <a:pt x="1126" y="1515"/>
                  </a:lnTo>
                  <a:close/>
                  <a:moveTo>
                    <a:pt x="1126" y="838"/>
                  </a:moveTo>
                  <a:cubicBezTo>
                    <a:pt x="98" y="838"/>
                    <a:pt x="98" y="838"/>
                    <a:pt x="98" y="838"/>
                  </a:cubicBezTo>
                  <a:cubicBezTo>
                    <a:pt x="98" y="258"/>
                    <a:pt x="98" y="258"/>
                    <a:pt x="98" y="258"/>
                  </a:cubicBezTo>
                  <a:cubicBezTo>
                    <a:pt x="1126" y="258"/>
                    <a:pt x="1126" y="258"/>
                    <a:pt x="1126" y="258"/>
                  </a:cubicBezTo>
                  <a:lnTo>
                    <a:pt x="1126" y="838"/>
                  </a:lnTo>
                  <a:close/>
                  <a:moveTo>
                    <a:pt x="1113" y="164"/>
                  </a:moveTo>
                  <a:cubicBezTo>
                    <a:pt x="1104" y="173"/>
                    <a:pt x="1093" y="178"/>
                    <a:pt x="1080" y="178"/>
                  </a:cubicBezTo>
                  <a:cubicBezTo>
                    <a:pt x="1066" y="178"/>
                    <a:pt x="1055" y="173"/>
                    <a:pt x="1045" y="164"/>
                  </a:cubicBezTo>
                  <a:cubicBezTo>
                    <a:pt x="1036" y="154"/>
                    <a:pt x="1031" y="142"/>
                    <a:pt x="1031" y="129"/>
                  </a:cubicBezTo>
                  <a:cubicBezTo>
                    <a:pt x="1031" y="116"/>
                    <a:pt x="1036" y="105"/>
                    <a:pt x="1045" y="96"/>
                  </a:cubicBezTo>
                  <a:cubicBezTo>
                    <a:pt x="1055" y="87"/>
                    <a:pt x="1066" y="82"/>
                    <a:pt x="1080" y="82"/>
                  </a:cubicBezTo>
                  <a:cubicBezTo>
                    <a:pt x="1093" y="82"/>
                    <a:pt x="1104" y="87"/>
                    <a:pt x="1113" y="96"/>
                  </a:cubicBezTo>
                  <a:cubicBezTo>
                    <a:pt x="1122" y="105"/>
                    <a:pt x="1126" y="116"/>
                    <a:pt x="1126" y="129"/>
                  </a:cubicBezTo>
                  <a:cubicBezTo>
                    <a:pt x="1126" y="142"/>
                    <a:pt x="1122" y="154"/>
                    <a:pt x="1113" y="164"/>
                  </a:cubicBezTo>
                  <a:close/>
                  <a:moveTo>
                    <a:pt x="1063" y="323"/>
                  </a:moveTo>
                  <a:cubicBezTo>
                    <a:pt x="161" y="323"/>
                    <a:pt x="161" y="323"/>
                    <a:pt x="161" y="323"/>
                  </a:cubicBezTo>
                  <a:cubicBezTo>
                    <a:pt x="161" y="775"/>
                    <a:pt x="161" y="775"/>
                    <a:pt x="161" y="775"/>
                  </a:cubicBezTo>
                  <a:cubicBezTo>
                    <a:pt x="1063" y="775"/>
                    <a:pt x="1063" y="775"/>
                    <a:pt x="1063" y="775"/>
                  </a:cubicBezTo>
                  <a:lnTo>
                    <a:pt x="1063" y="323"/>
                  </a:lnTo>
                  <a:close/>
                  <a:moveTo>
                    <a:pt x="773" y="581"/>
                  </a:moveTo>
                  <a:cubicBezTo>
                    <a:pt x="773" y="590"/>
                    <a:pt x="769" y="598"/>
                    <a:pt x="763" y="604"/>
                  </a:cubicBezTo>
                  <a:cubicBezTo>
                    <a:pt x="757" y="611"/>
                    <a:pt x="749" y="614"/>
                    <a:pt x="740" y="614"/>
                  </a:cubicBezTo>
                  <a:cubicBezTo>
                    <a:pt x="484" y="614"/>
                    <a:pt x="484" y="614"/>
                    <a:pt x="484" y="614"/>
                  </a:cubicBezTo>
                  <a:cubicBezTo>
                    <a:pt x="475" y="614"/>
                    <a:pt x="467" y="611"/>
                    <a:pt x="461" y="604"/>
                  </a:cubicBezTo>
                  <a:cubicBezTo>
                    <a:pt x="455" y="598"/>
                    <a:pt x="451" y="590"/>
                    <a:pt x="451" y="581"/>
                  </a:cubicBezTo>
                  <a:cubicBezTo>
                    <a:pt x="451" y="451"/>
                    <a:pt x="451" y="451"/>
                    <a:pt x="451" y="451"/>
                  </a:cubicBezTo>
                  <a:cubicBezTo>
                    <a:pt x="451" y="442"/>
                    <a:pt x="455" y="435"/>
                    <a:pt x="461" y="428"/>
                  </a:cubicBezTo>
                  <a:cubicBezTo>
                    <a:pt x="467" y="422"/>
                    <a:pt x="475" y="419"/>
                    <a:pt x="484" y="419"/>
                  </a:cubicBezTo>
                  <a:cubicBezTo>
                    <a:pt x="740" y="419"/>
                    <a:pt x="740" y="419"/>
                    <a:pt x="740" y="419"/>
                  </a:cubicBezTo>
                  <a:cubicBezTo>
                    <a:pt x="749" y="419"/>
                    <a:pt x="757" y="422"/>
                    <a:pt x="763" y="428"/>
                  </a:cubicBezTo>
                  <a:cubicBezTo>
                    <a:pt x="769" y="435"/>
                    <a:pt x="773" y="442"/>
                    <a:pt x="773" y="451"/>
                  </a:cubicBezTo>
                  <a:lnTo>
                    <a:pt x="773" y="581"/>
                  </a:lnTo>
                  <a:close/>
                  <a:moveTo>
                    <a:pt x="1063" y="1000"/>
                  </a:moveTo>
                  <a:cubicBezTo>
                    <a:pt x="161" y="1000"/>
                    <a:pt x="161" y="1000"/>
                    <a:pt x="161" y="1000"/>
                  </a:cubicBezTo>
                  <a:cubicBezTo>
                    <a:pt x="161" y="1450"/>
                    <a:pt x="161" y="1450"/>
                    <a:pt x="161" y="1450"/>
                  </a:cubicBezTo>
                  <a:cubicBezTo>
                    <a:pt x="1063" y="1450"/>
                    <a:pt x="1063" y="1450"/>
                    <a:pt x="1063" y="1450"/>
                  </a:cubicBezTo>
                  <a:lnTo>
                    <a:pt x="1063" y="1000"/>
                  </a:lnTo>
                  <a:close/>
                  <a:moveTo>
                    <a:pt x="773" y="1257"/>
                  </a:moveTo>
                  <a:cubicBezTo>
                    <a:pt x="773" y="1265"/>
                    <a:pt x="769" y="1273"/>
                    <a:pt x="763" y="1279"/>
                  </a:cubicBezTo>
                  <a:cubicBezTo>
                    <a:pt x="757" y="1286"/>
                    <a:pt x="749" y="1289"/>
                    <a:pt x="740" y="1289"/>
                  </a:cubicBezTo>
                  <a:cubicBezTo>
                    <a:pt x="484" y="1289"/>
                    <a:pt x="484" y="1289"/>
                    <a:pt x="484" y="1289"/>
                  </a:cubicBezTo>
                  <a:cubicBezTo>
                    <a:pt x="475" y="1289"/>
                    <a:pt x="467" y="1286"/>
                    <a:pt x="461" y="1279"/>
                  </a:cubicBezTo>
                  <a:cubicBezTo>
                    <a:pt x="455" y="1273"/>
                    <a:pt x="451" y="1265"/>
                    <a:pt x="451" y="1257"/>
                  </a:cubicBezTo>
                  <a:cubicBezTo>
                    <a:pt x="451" y="1128"/>
                    <a:pt x="451" y="1128"/>
                    <a:pt x="451" y="1128"/>
                  </a:cubicBezTo>
                  <a:cubicBezTo>
                    <a:pt x="451" y="1119"/>
                    <a:pt x="455" y="1112"/>
                    <a:pt x="461" y="1105"/>
                  </a:cubicBezTo>
                  <a:cubicBezTo>
                    <a:pt x="467" y="1099"/>
                    <a:pt x="475" y="1096"/>
                    <a:pt x="484" y="1096"/>
                  </a:cubicBezTo>
                  <a:cubicBezTo>
                    <a:pt x="740" y="1096"/>
                    <a:pt x="740" y="1096"/>
                    <a:pt x="740" y="1096"/>
                  </a:cubicBezTo>
                  <a:cubicBezTo>
                    <a:pt x="749" y="1096"/>
                    <a:pt x="757" y="1099"/>
                    <a:pt x="763" y="1105"/>
                  </a:cubicBezTo>
                  <a:cubicBezTo>
                    <a:pt x="769" y="1112"/>
                    <a:pt x="773" y="1119"/>
                    <a:pt x="773" y="1128"/>
                  </a:cubicBezTo>
                  <a:lnTo>
                    <a:pt x="773" y="1257"/>
                  </a:lnTo>
                  <a:close/>
                  <a:moveTo>
                    <a:pt x="773" y="1257"/>
                  </a:moveTo>
                  <a:cubicBezTo>
                    <a:pt x="773" y="1257"/>
                    <a:pt x="773" y="1257"/>
                    <a:pt x="773" y="1257"/>
                  </a:cubicBezTo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 defTabSz="600710"/>
              <a:endParaRPr sz="177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3" name="Group 40"/>
          <p:cNvGrpSpPr/>
          <p:nvPr/>
        </p:nvGrpSpPr>
        <p:grpSpPr>
          <a:xfrm>
            <a:off x="4742024" y="4084592"/>
            <a:ext cx="846887" cy="846887"/>
            <a:chOff x="2492631" y="3133879"/>
            <a:chExt cx="1206795" cy="1206795"/>
          </a:xfrm>
          <a:solidFill>
            <a:srgbClr val="79ADB3"/>
          </a:solidFill>
        </p:grpSpPr>
        <p:sp>
          <p:nvSpPr>
            <p:cNvPr id="24" name="is1ide-Oval 11"/>
            <p:cNvSpPr/>
            <p:nvPr/>
          </p:nvSpPr>
          <p:spPr>
            <a:xfrm>
              <a:off x="2492631" y="3133879"/>
              <a:ext cx="1206795" cy="1206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is1ide-Oval 13"/>
            <p:cNvSpPr/>
            <p:nvPr/>
          </p:nvSpPr>
          <p:spPr>
            <a:xfrm>
              <a:off x="2711523" y="3352771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is1ide-Freeform: Shape 37"/>
            <p:cNvSpPr>
              <a:spLocks noChangeAspect="1"/>
            </p:cNvSpPr>
            <p:nvPr/>
          </p:nvSpPr>
          <p:spPr bwMode="auto">
            <a:xfrm>
              <a:off x="2905500" y="3547276"/>
              <a:ext cx="381053" cy="379997"/>
            </a:xfrm>
            <a:custGeom>
              <a:avLst/>
              <a:gdLst>
                <a:gd name="connsiteX0" fmla="*/ 84666 w 508000"/>
                <a:gd name="connsiteY0" fmla="*/ 303955 h 506592"/>
                <a:gd name="connsiteX1" fmla="*/ 233680 w 508000"/>
                <a:gd name="connsiteY1" fmla="*/ 428915 h 506592"/>
                <a:gd name="connsiteX2" fmla="*/ 233680 w 508000"/>
                <a:gd name="connsiteY2" fmla="*/ 408651 h 506592"/>
                <a:gd name="connsiteX3" fmla="*/ 254000 w 508000"/>
                <a:gd name="connsiteY3" fmla="*/ 391765 h 506592"/>
                <a:gd name="connsiteX4" fmla="*/ 274320 w 508000"/>
                <a:gd name="connsiteY4" fmla="*/ 408651 h 506592"/>
                <a:gd name="connsiteX5" fmla="*/ 274320 w 508000"/>
                <a:gd name="connsiteY5" fmla="*/ 428915 h 506592"/>
                <a:gd name="connsiteX6" fmla="*/ 423334 w 508000"/>
                <a:gd name="connsiteY6" fmla="*/ 303955 h 506592"/>
                <a:gd name="connsiteX7" fmla="*/ 254000 w 508000"/>
                <a:gd name="connsiteY7" fmla="*/ 371501 h 506592"/>
                <a:gd name="connsiteX8" fmla="*/ 84666 w 508000"/>
                <a:gd name="connsiteY8" fmla="*/ 303955 h 506592"/>
                <a:gd name="connsiteX9" fmla="*/ 362374 w 508000"/>
                <a:gd name="connsiteY9" fmla="*/ 209392 h 506592"/>
                <a:gd name="connsiteX10" fmla="*/ 372534 w 508000"/>
                <a:gd name="connsiteY10" fmla="*/ 253296 h 506592"/>
                <a:gd name="connsiteX11" fmla="*/ 362374 w 508000"/>
                <a:gd name="connsiteY11" fmla="*/ 297201 h 506592"/>
                <a:gd name="connsiteX12" fmla="*/ 423334 w 508000"/>
                <a:gd name="connsiteY12" fmla="*/ 253296 h 506592"/>
                <a:gd name="connsiteX13" fmla="*/ 362374 w 508000"/>
                <a:gd name="connsiteY13" fmla="*/ 209392 h 506592"/>
                <a:gd name="connsiteX14" fmla="*/ 145626 w 508000"/>
                <a:gd name="connsiteY14" fmla="*/ 209392 h 506592"/>
                <a:gd name="connsiteX15" fmla="*/ 88053 w 508000"/>
                <a:gd name="connsiteY15" fmla="*/ 253296 h 506592"/>
                <a:gd name="connsiteX16" fmla="*/ 145626 w 508000"/>
                <a:gd name="connsiteY16" fmla="*/ 297201 h 506592"/>
                <a:gd name="connsiteX17" fmla="*/ 138853 w 508000"/>
                <a:gd name="connsiteY17" fmla="*/ 253296 h 506592"/>
                <a:gd name="connsiteX18" fmla="*/ 145626 w 508000"/>
                <a:gd name="connsiteY18" fmla="*/ 209392 h 506592"/>
                <a:gd name="connsiteX19" fmla="*/ 254413 w 508000"/>
                <a:gd name="connsiteY19" fmla="*/ 205451 h 506592"/>
                <a:gd name="connsiteX20" fmla="*/ 305363 w 508000"/>
                <a:gd name="connsiteY20" fmla="*/ 253005 h 506592"/>
                <a:gd name="connsiteX21" fmla="*/ 254413 w 508000"/>
                <a:gd name="connsiteY21" fmla="*/ 303955 h 506592"/>
                <a:gd name="connsiteX22" fmla="*/ 206859 w 508000"/>
                <a:gd name="connsiteY22" fmla="*/ 253005 h 506592"/>
                <a:gd name="connsiteX23" fmla="*/ 254413 w 508000"/>
                <a:gd name="connsiteY23" fmla="*/ 205451 h 506592"/>
                <a:gd name="connsiteX24" fmla="*/ 254000 w 508000"/>
                <a:gd name="connsiteY24" fmla="*/ 175618 h 506592"/>
                <a:gd name="connsiteX25" fmla="*/ 176106 w 508000"/>
                <a:gd name="connsiteY25" fmla="*/ 253296 h 506592"/>
                <a:gd name="connsiteX26" fmla="*/ 254000 w 508000"/>
                <a:gd name="connsiteY26" fmla="*/ 330974 h 506592"/>
                <a:gd name="connsiteX27" fmla="*/ 331894 w 508000"/>
                <a:gd name="connsiteY27" fmla="*/ 253296 h 506592"/>
                <a:gd name="connsiteX28" fmla="*/ 254000 w 508000"/>
                <a:gd name="connsiteY28" fmla="*/ 175618 h 506592"/>
                <a:gd name="connsiteX29" fmla="*/ 233680 w 508000"/>
                <a:gd name="connsiteY29" fmla="*/ 77677 h 506592"/>
                <a:gd name="connsiteX30" fmla="*/ 84666 w 508000"/>
                <a:gd name="connsiteY30" fmla="*/ 202637 h 506592"/>
                <a:gd name="connsiteX31" fmla="*/ 254000 w 508000"/>
                <a:gd name="connsiteY31" fmla="*/ 138468 h 506592"/>
                <a:gd name="connsiteX32" fmla="*/ 423334 w 508000"/>
                <a:gd name="connsiteY32" fmla="*/ 202637 h 506592"/>
                <a:gd name="connsiteX33" fmla="*/ 274320 w 508000"/>
                <a:gd name="connsiteY33" fmla="*/ 77677 h 506592"/>
                <a:gd name="connsiteX34" fmla="*/ 274320 w 508000"/>
                <a:gd name="connsiteY34" fmla="*/ 97941 h 506592"/>
                <a:gd name="connsiteX35" fmla="*/ 254000 w 508000"/>
                <a:gd name="connsiteY35" fmla="*/ 118205 h 506592"/>
                <a:gd name="connsiteX36" fmla="*/ 233680 w 508000"/>
                <a:gd name="connsiteY36" fmla="*/ 97941 h 506592"/>
                <a:gd name="connsiteX37" fmla="*/ 233680 w 508000"/>
                <a:gd name="connsiteY37" fmla="*/ 77677 h 506592"/>
                <a:gd name="connsiteX38" fmla="*/ 254000 w 508000"/>
                <a:gd name="connsiteY38" fmla="*/ 0 h 506592"/>
                <a:gd name="connsiteX39" fmla="*/ 274320 w 508000"/>
                <a:gd name="connsiteY39" fmla="*/ 20264 h 506592"/>
                <a:gd name="connsiteX40" fmla="*/ 274320 w 508000"/>
                <a:gd name="connsiteY40" fmla="*/ 40527 h 506592"/>
                <a:gd name="connsiteX41" fmla="*/ 470747 w 508000"/>
                <a:gd name="connsiteY41" fmla="*/ 233033 h 506592"/>
                <a:gd name="connsiteX42" fmla="*/ 491067 w 508000"/>
                <a:gd name="connsiteY42" fmla="*/ 233033 h 506592"/>
                <a:gd name="connsiteX43" fmla="*/ 508000 w 508000"/>
                <a:gd name="connsiteY43" fmla="*/ 253296 h 506592"/>
                <a:gd name="connsiteX44" fmla="*/ 491067 w 508000"/>
                <a:gd name="connsiteY44" fmla="*/ 273560 h 506592"/>
                <a:gd name="connsiteX45" fmla="*/ 470747 w 508000"/>
                <a:gd name="connsiteY45" fmla="*/ 273560 h 506592"/>
                <a:gd name="connsiteX46" fmla="*/ 274320 w 508000"/>
                <a:gd name="connsiteY46" fmla="*/ 469442 h 506592"/>
                <a:gd name="connsiteX47" fmla="*/ 274320 w 508000"/>
                <a:gd name="connsiteY47" fmla="*/ 489706 h 506592"/>
                <a:gd name="connsiteX48" fmla="*/ 254000 w 508000"/>
                <a:gd name="connsiteY48" fmla="*/ 506592 h 506592"/>
                <a:gd name="connsiteX49" fmla="*/ 233680 w 508000"/>
                <a:gd name="connsiteY49" fmla="*/ 489706 h 506592"/>
                <a:gd name="connsiteX50" fmla="*/ 233680 w 508000"/>
                <a:gd name="connsiteY50" fmla="*/ 469442 h 506592"/>
                <a:gd name="connsiteX51" fmla="*/ 40640 w 508000"/>
                <a:gd name="connsiteY51" fmla="*/ 273560 h 506592"/>
                <a:gd name="connsiteX52" fmla="*/ 20320 w 508000"/>
                <a:gd name="connsiteY52" fmla="*/ 273560 h 506592"/>
                <a:gd name="connsiteX53" fmla="*/ 0 w 508000"/>
                <a:gd name="connsiteY53" fmla="*/ 253296 h 506592"/>
                <a:gd name="connsiteX54" fmla="*/ 20320 w 508000"/>
                <a:gd name="connsiteY54" fmla="*/ 233033 h 506592"/>
                <a:gd name="connsiteX55" fmla="*/ 40640 w 508000"/>
                <a:gd name="connsiteY55" fmla="*/ 233033 h 506592"/>
                <a:gd name="connsiteX56" fmla="*/ 233680 w 508000"/>
                <a:gd name="connsiteY56" fmla="*/ 40527 h 506592"/>
                <a:gd name="connsiteX57" fmla="*/ 233680 w 508000"/>
                <a:gd name="connsiteY57" fmla="*/ 20264 h 506592"/>
                <a:gd name="connsiteX58" fmla="*/ 254000 w 508000"/>
                <a:gd name="connsiteY58" fmla="*/ 0 h 50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08000" h="506592">
                  <a:moveTo>
                    <a:pt x="84666" y="303955"/>
                  </a:moveTo>
                  <a:cubicBezTo>
                    <a:pt x="104986" y="371501"/>
                    <a:pt x="165946" y="422160"/>
                    <a:pt x="233680" y="428915"/>
                  </a:cubicBezTo>
                  <a:cubicBezTo>
                    <a:pt x="233680" y="428915"/>
                    <a:pt x="233680" y="428915"/>
                    <a:pt x="233680" y="408651"/>
                  </a:cubicBezTo>
                  <a:cubicBezTo>
                    <a:pt x="233680" y="398519"/>
                    <a:pt x="243840" y="391765"/>
                    <a:pt x="254000" y="391765"/>
                  </a:cubicBezTo>
                  <a:cubicBezTo>
                    <a:pt x="264160" y="391765"/>
                    <a:pt x="274320" y="398519"/>
                    <a:pt x="274320" y="408651"/>
                  </a:cubicBezTo>
                  <a:cubicBezTo>
                    <a:pt x="274320" y="408651"/>
                    <a:pt x="274320" y="408651"/>
                    <a:pt x="274320" y="428915"/>
                  </a:cubicBezTo>
                  <a:cubicBezTo>
                    <a:pt x="345440" y="422160"/>
                    <a:pt x="403014" y="371501"/>
                    <a:pt x="423334" y="303955"/>
                  </a:cubicBezTo>
                  <a:cubicBezTo>
                    <a:pt x="386080" y="334351"/>
                    <a:pt x="325120" y="371501"/>
                    <a:pt x="254000" y="371501"/>
                  </a:cubicBezTo>
                  <a:cubicBezTo>
                    <a:pt x="186266" y="371501"/>
                    <a:pt x="125306" y="334351"/>
                    <a:pt x="84666" y="303955"/>
                  </a:cubicBezTo>
                  <a:close/>
                  <a:moveTo>
                    <a:pt x="362374" y="209392"/>
                  </a:moveTo>
                  <a:cubicBezTo>
                    <a:pt x="369147" y="222901"/>
                    <a:pt x="372534" y="239787"/>
                    <a:pt x="372534" y="253296"/>
                  </a:cubicBezTo>
                  <a:cubicBezTo>
                    <a:pt x="372534" y="270183"/>
                    <a:pt x="369147" y="283692"/>
                    <a:pt x="362374" y="297201"/>
                  </a:cubicBezTo>
                  <a:cubicBezTo>
                    <a:pt x="389467" y="283692"/>
                    <a:pt x="409787" y="266805"/>
                    <a:pt x="423334" y="253296"/>
                  </a:cubicBezTo>
                  <a:cubicBezTo>
                    <a:pt x="409787" y="243164"/>
                    <a:pt x="389467" y="226278"/>
                    <a:pt x="362374" y="209392"/>
                  </a:cubicBezTo>
                  <a:close/>
                  <a:moveTo>
                    <a:pt x="145626" y="209392"/>
                  </a:moveTo>
                  <a:cubicBezTo>
                    <a:pt x="118533" y="226278"/>
                    <a:pt x="98213" y="243164"/>
                    <a:pt x="88053" y="253296"/>
                  </a:cubicBezTo>
                  <a:cubicBezTo>
                    <a:pt x="98213" y="266805"/>
                    <a:pt x="118533" y="283692"/>
                    <a:pt x="145626" y="297201"/>
                  </a:cubicBezTo>
                  <a:cubicBezTo>
                    <a:pt x="138853" y="283692"/>
                    <a:pt x="138853" y="270183"/>
                    <a:pt x="138853" y="253296"/>
                  </a:cubicBezTo>
                  <a:cubicBezTo>
                    <a:pt x="138853" y="239787"/>
                    <a:pt x="138853" y="222901"/>
                    <a:pt x="145626" y="209392"/>
                  </a:cubicBezTo>
                  <a:close/>
                  <a:moveTo>
                    <a:pt x="254413" y="205451"/>
                  </a:moveTo>
                  <a:cubicBezTo>
                    <a:pt x="281586" y="205451"/>
                    <a:pt x="305363" y="225831"/>
                    <a:pt x="305363" y="253005"/>
                  </a:cubicBezTo>
                  <a:cubicBezTo>
                    <a:pt x="305363" y="280178"/>
                    <a:pt x="281586" y="303955"/>
                    <a:pt x="254413" y="303955"/>
                  </a:cubicBezTo>
                  <a:cubicBezTo>
                    <a:pt x="227239" y="303955"/>
                    <a:pt x="206859" y="280178"/>
                    <a:pt x="206859" y="253005"/>
                  </a:cubicBezTo>
                  <a:cubicBezTo>
                    <a:pt x="206859" y="225831"/>
                    <a:pt x="227239" y="205451"/>
                    <a:pt x="254413" y="205451"/>
                  </a:cubicBezTo>
                  <a:close/>
                  <a:moveTo>
                    <a:pt x="254000" y="175618"/>
                  </a:moveTo>
                  <a:cubicBezTo>
                    <a:pt x="209974" y="175618"/>
                    <a:pt x="176106" y="209392"/>
                    <a:pt x="176106" y="253296"/>
                  </a:cubicBezTo>
                  <a:cubicBezTo>
                    <a:pt x="176106" y="297201"/>
                    <a:pt x="209974" y="330974"/>
                    <a:pt x="254000" y="330974"/>
                  </a:cubicBezTo>
                  <a:cubicBezTo>
                    <a:pt x="298027" y="330974"/>
                    <a:pt x="331894" y="297201"/>
                    <a:pt x="331894" y="253296"/>
                  </a:cubicBezTo>
                  <a:cubicBezTo>
                    <a:pt x="331894" y="209392"/>
                    <a:pt x="298027" y="175618"/>
                    <a:pt x="254000" y="175618"/>
                  </a:cubicBezTo>
                  <a:close/>
                  <a:moveTo>
                    <a:pt x="233680" y="77677"/>
                  </a:moveTo>
                  <a:cubicBezTo>
                    <a:pt x="165946" y="87809"/>
                    <a:pt x="104986" y="138468"/>
                    <a:pt x="84666" y="202637"/>
                  </a:cubicBezTo>
                  <a:cubicBezTo>
                    <a:pt x="125306" y="172241"/>
                    <a:pt x="186266" y="138468"/>
                    <a:pt x="254000" y="138468"/>
                  </a:cubicBezTo>
                  <a:cubicBezTo>
                    <a:pt x="325120" y="138468"/>
                    <a:pt x="386080" y="172241"/>
                    <a:pt x="423334" y="202637"/>
                  </a:cubicBezTo>
                  <a:cubicBezTo>
                    <a:pt x="403014" y="138468"/>
                    <a:pt x="345440" y="87809"/>
                    <a:pt x="274320" y="77677"/>
                  </a:cubicBezTo>
                  <a:cubicBezTo>
                    <a:pt x="274320" y="77677"/>
                    <a:pt x="274320" y="77677"/>
                    <a:pt x="274320" y="97941"/>
                  </a:cubicBezTo>
                  <a:cubicBezTo>
                    <a:pt x="274320" y="108073"/>
                    <a:pt x="264160" y="118205"/>
                    <a:pt x="254000" y="118205"/>
                  </a:cubicBezTo>
                  <a:cubicBezTo>
                    <a:pt x="243840" y="118205"/>
                    <a:pt x="233680" y="108073"/>
                    <a:pt x="233680" y="97941"/>
                  </a:cubicBezTo>
                  <a:cubicBezTo>
                    <a:pt x="233680" y="97941"/>
                    <a:pt x="233680" y="97941"/>
                    <a:pt x="233680" y="77677"/>
                  </a:cubicBezTo>
                  <a:close/>
                  <a:moveTo>
                    <a:pt x="254000" y="0"/>
                  </a:moveTo>
                  <a:cubicBezTo>
                    <a:pt x="264160" y="0"/>
                    <a:pt x="274320" y="10132"/>
                    <a:pt x="274320" y="20264"/>
                  </a:cubicBezTo>
                  <a:cubicBezTo>
                    <a:pt x="274320" y="20264"/>
                    <a:pt x="274320" y="20264"/>
                    <a:pt x="274320" y="40527"/>
                  </a:cubicBezTo>
                  <a:cubicBezTo>
                    <a:pt x="375920" y="50659"/>
                    <a:pt x="460587" y="131714"/>
                    <a:pt x="470747" y="233033"/>
                  </a:cubicBezTo>
                  <a:cubicBezTo>
                    <a:pt x="470747" y="233033"/>
                    <a:pt x="470747" y="233033"/>
                    <a:pt x="491067" y="233033"/>
                  </a:cubicBezTo>
                  <a:cubicBezTo>
                    <a:pt x="501227" y="233033"/>
                    <a:pt x="508000" y="243164"/>
                    <a:pt x="508000" y="253296"/>
                  </a:cubicBezTo>
                  <a:cubicBezTo>
                    <a:pt x="508000" y="263428"/>
                    <a:pt x="501227" y="273560"/>
                    <a:pt x="491067" y="273560"/>
                  </a:cubicBezTo>
                  <a:cubicBezTo>
                    <a:pt x="491067" y="273560"/>
                    <a:pt x="491067" y="273560"/>
                    <a:pt x="470747" y="273560"/>
                  </a:cubicBezTo>
                  <a:cubicBezTo>
                    <a:pt x="460587" y="374878"/>
                    <a:pt x="375920" y="459310"/>
                    <a:pt x="274320" y="469442"/>
                  </a:cubicBezTo>
                  <a:cubicBezTo>
                    <a:pt x="274320" y="469442"/>
                    <a:pt x="274320" y="469442"/>
                    <a:pt x="274320" y="489706"/>
                  </a:cubicBezTo>
                  <a:cubicBezTo>
                    <a:pt x="274320" y="499838"/>
                    <a:pt x="264160" y="506592"/>
                    <a:pt x="254000" y="506592"/>
                  </a:cubicBezTo>
                  <a:cubicBezTo>
                    <a:pt x="243840" y="506592"/>
                    <a:pt x="233680" y="499838"/>
                    <a:pt x="233680" y="489706"/>
                  </a:cubicBezTo>
                  <a:cubicBezTo>
                    <a:pt x="233680" y="489706"/>
                    <a:pt x="233680" y="489706"/>
                    <a:pt x="233680" y="469442"/>
                  </a:cubicBezTo>
                  <a:cubicBezTo>
                    <a:pt x="132080" y="459310"/>
                    <a:pt x="50800" y="374878"/>
                    <a:pt x="40640" y="273560"/>
                  </a:cubicBezTo>
                  <a:cubicBezTo>
                    <a:pt x="40640" y="273560"/>
                    <a:pt x="40640" y="273560"/>
                    <a:pt x="20320" y="273560"/>
                  </a:cubicBezTo>
                  <a:cubicBezTo>
                    <a:pt x="10160" y="273560"/>
                    <a:pt x="0" y="263428"/>
                    <a:pt x="0" y="253296"/>
                  </a:cubicBezTo>
                  <a:cubicBezTo>
                    <a:pt x="0" y="243164"/>
                    <a:pt x="10160" y="233033"/>
                    <a:pt x="20320" y="233033"/>
                  </a:cubicBezTo>
                  <a:cubicBezTo>
                    <a:pt x="20320" y="233033"/>
                    <a:pt x="20320" y="233033"/>
                    <a:pt x="40640" y="233033"/>
                  </a:cubicBezTo>
                  <a:cubicBezTo>
                    <a:pt x="50800" y="131714"/>
                    <a:pt x="132080" y="50659"/>
                    <a:pt x="233680" y="40527"/>
                  </a:cubicBezTo>
                  <a:cubicBezTo>
                    <a:pt x="233680" y="40527"/>
                    <a:pt x="233680" y="40527"/>
                    <a:pt x="233680" y="20264"/>
                  </a:cubicBezTo>
                  <a:cubicBezTo>
                    <a:pt x="233680" y="10132"/>
                    <a:pt x="243840" y="0"/>
                    <a:pt x="2540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 defTabSz="600710"/>
              <a:endParaRPr sz="177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39"/>
          <p:cNvGrpSpPr/>
          <p:nvPr/>
        </p:nvGrpSpPr>
        <p:grpSpPr>
          <a:xfrm>
            <a:off x="3389644" y="2267771"/>
            <a:ext cx="846887" cy="846887"/>
            <a:chOff x="991741" y="1403868"/>
            <a:chExt cx="1206795" cy="1206795"/>
          </a:xfrm>
          <a:solidFill>
            <a:srgbClr val="FFC715"/>
          </a:solidFill>
        </p:grpSpPr>
        <p:sp>
          <p:nvSpPr>
            <p:cNvPr id="29" name="is1ide-Oval 6"/>
            <p:cNvSpPr/>
            <p:nvPr/>
          </p:nvSpPr>
          <p:spPr>
            <a:xfrm>
              <a:off x="991741" y="1403868"/>
              <a:ext cx="1206795" cy="1206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is1ide-Oval 7"/>
            <p:cNvSpPr/>
            <p:nvPr/>
          </p:nvSpPr>
          <p:spPr>
            <a:xfrm>
              <a:off x="1093589" y="1505716"/>
              <a:ext cx="1003098" cy="1003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" name="is1ide-Oval 8"/>
            <p:cNvSpPr/>
            <p:nvPr/>
          </p:nvSpPr>
          <p:spPr>
            <a:xfrm>
              <a:off x="1210633" y="1622760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" name="is1ide-Freeform: Shape 38"/>
            <p:cNvSpPr>
              <a:spLocks noChangeAspect="1"/>
            </p:cNvSpPr>
            <p:nvPr/>
          </p:nvSpPr>
          <p:spPr bwMode="auto">
            <a:xfrm>
              <a:off x="1404688" y="1816737"/>
              <a:ext cx="380897" cy="381053"/>
            </a:xfrm>
            <a:custGeom>
              <a:avLst/>
              <a:gdLst>
                <a:gd name="connsiteX0" fmla="*/ 185778 w 502142"/>
                <a:gd name="connsiteY0" fmla="*/ 245107 h 502347"/>
                <a:gd name="connsiteX1" fmla="*/ 181850 w 502142"/>
                <a:gd name="connsiteY1" fmla="*/ 247726 h 502347"/>
                <a:gd name="connsiteX2" fmla="*/ 196252 w 502142"/>
                <a:gd name="connsiteY2" fmla="*/ 262134 h 502347"/>
                <a:gd name="connsiteX3" fmla="*/ 198871 w 502142"/>
                <a:gd name="connsiteY3" fmla="*/ 259515 h 502347"/>
                <a:gd name="connsiteX4" fmla="*/ 198871 w 502142"/>
                <a:gd name="connsiteY4" fmla="*/ 258205 h 502347"/>
                <a:gd name="connsiteX5" fmla="*/ 197562 w 502142"/>
                <a:gd name="connsiteY5" fmla="*/ 256895 h 502347"/>
                <a:gd name="connsiteX6" fmla="*/ 196252 w 502142"/>
                <a:gd name="connsiteY6" fmla="*/ 255585 h 502347"/>
                <a:gd name="connsiteX7" fmla="*/ 187087 w 502142"/>
                <a:gd name="connsiteY7" fmla="*/ 245107 h 502347"/>
                <a:gd name="connsiteX8" fmla="*/ 185778 w 502142"/>
                <a:gd name="connsiteY8" fmla="*/ 245107 h 502347"/>
                <a:gd name="connsiteX9" fmla="*/ 300657 w 502142"/>
                <a:gd name="connsiteY9" fmla="*/ 124890 h 502347"/>
                <a:gd name="connsiteX10" fmla="*/ 333369 w 502142"/>
                <a:gd name="connsiteY10" fmla="*/ 157500 h 502347"/>
                <a:gd name="connsiteX11" fmla="*/ 300657 w 502142"/>
                <a:gd name="connsiteY11" fmla="*/ 191414 h 502347"/>
                <a:gd name="connsiteX12" fmla="*/ 267945 w 502142"/>
                <a:gd name="connsiteY12" fmla="*/ 157500 h 502347"/>
                <a:gd name="connsiteX13" fmla="*/ 300657 w 502142"/>
                <a:gd name="connsiteY13" fmla="*/ 124890 h 502347"/>
                <a:gd name="connsiteX14" fmla="*/ 251242 w 502142"/>
                <a:gd name="connsiteY14" fmla="*/ 83999 h 502347"/>
                <a:gd name="connsiteX15" fmla="*/ 180541 w 502142"/>
                <a:gd name="connsiteY15" fmla="*/ 99717 h 502347"/>
                <a:gd name="connsiteX16" fmla="*/ 99366 w 502142"/>
                <a:gd name="connsiteY16" fmla="*/ 321076 h 502347"/>
                <a:gd name="connsiteX17" fmla="*/ 251242 w 502142"/>
                <a:gd name="connsiteY17" fmla="*/ 419313 h 502347"/>
                <a:gd name="connsiteX18" fmla="*/ 268263 w 502142"/>
                <a:gd name="connsiteY18" fmla="*/ 418003 h 502347"/>
                <a:gd name="connsiteX19" fmla="*/ 264335 w 502142"/>
                <a:gd name="connsiteY19" fmla="*/ 418003 h 502347"/>
                <a:gd name="connsiteX20" fmla="*/ 253861 w 502142"/>
                <a:gd name="connsiteY20" fmla="*/ 399665 h 502347"/>
                <a:gd name="connsiteX21" fmla="*/ 270881 w 502142"/>
                <a:gd name="connsiteY21" fmla="*/ 336794 h 502347"/>
                <a:gd name="connsiteX22" fmla="*/ 251242 w 502142"/>
                <a:gd name="connsiteY22" fmla="*/ 307978 h 502347"/>
                <a:gd name="connsiteX23" fmla="*/ 247314 w 502142"/>
                <a:gd name="connsiteY23" fmla="*/ 306668 h 502347"/>
                <a:gd name="connsiteX24" fmla="*/ 236840 w 502142"/>
                <a:gd name="connsiteY24" fmla="*/ 335484 h 502347"/>
                <a:gd name="connsiteX25" fmla="*/ 222438 w 502142"/>
                <a:gd name="connsiteY25" fmla="*/ 345963 h 502347"/>
                <a:gd name="connsiteX26" fmla="*/ 173995 w 502142"/>
                <a:gd name="connsiteY26" fmla="*/ 348582 h 502347"/>
                <a:gd name="connsiteX27" fmla="*/ 158283 w 502142"/>
                <a:gd name="connsiteY27" fmla="*/ 334174 h 502347"/>
                <a:gd name="connsiteX28" fmla="*/ 172685 w 502142"/>
                <a:gd name="connsiteY28" fmla="*/ 318457 h 502347"/>
                <a:gd name="connsiteX29" fmla="*/ 211964 w 502142"/>
                <a:gd name="connsiteY29" fmla="*/ 315837 h 502347"/>
                <a:gd name="connsiteX30" fmla="*/ 223747 w 502142"/>
                <a:gd name="connsiteY30" fmla="*/ 283092 h 502347"/>
                <a:gd name="connsiteX31" fmla="*/ 225056 w 502142"/>
                <a:gd name="connsiteY31" fmla="*/ 272613 h 502347"/>
                <a:gd name="connsiteX32" fmla="*/ 242077 w 502142"/>
                <a:gd name="connsiteY32" fmla="*/ 217601 h 502347"/>
                <a:gd name="connsiteX33" fmla="*/ 234221 w 502142"/>
                <a:gd name="connsiteY33" fmla="*/ 221530 h 502347"/>
                <a:gd name="connsiteX34" fmla="*/ 211964 w 502142"/>
                <a:gd name="connsiteY34" fmla="*/ 247726 h 502347"/>
                <a:gd name="connsiteX35" fmla="*/ 201489 w 502142"/>
                <a:gd name="connsiteY35" fmla="*/ 256895 h 502347"/>
                <a:gd name="connsiteX36" fmla="*/ 201489 w 502142"/>
                <a:gd name="connsiteY36" fmla="*/ 262134 h 502347"/>
                <a:gd name="connsiteX37" fmla="*/ 197562 w 502142"/>
                <a:gd name="connsiteY37" fmla="*/ 264754 h 502347"/>
                <a:gd name="connsiteX38" fmla="*/ 211964 w 502142"/>
                <a:gd name="connsiteY38" fmla="*/ 279162 h 502347"/>
                <a:gd name="connsiteX39" fmla="*/ 175304 w 502142"/>
                <a:gd name="connsiteY39" fmla="*/ 311908 h 502347"/>
                <a:gd name="connsiteX40" fmla="*/ 130788 w 502142"/>
                <a:gd name="connsiteY40" fmla="*/ 264754 h 502347"/>
                <a:gd name="connsiteX41" fmla="*/ 166139 w 502142"/>
                <a:gd name="connsiteY41" fmla="*/ 230699 h 502347"/>
                <a:gd name="connsiteX42" fmla="*/ 179232 w 502142"/>
                <a:gd name="connsiteY42" fmla="*/ 245107 h 502347"/>
                <a:gd name="connsiteX43" fmla="*/ 183159 w 502142"/>
                <a:gd name="connsiteY43" fmla="*/ 242487 h 502347"/>
                <a:gd name="connsiteX44" fmla="*/ 187087 w 502142"/>
                <a:gd name="connsiteY44" fmla="*/ 241177 h 502347"/>
                <a:gd name="connsiteX45" fmla="*/ 187087 w 502142"/>
                <a:gd name="connsiteY45" fmla="*/ 239867 h 502347"/>
                <a:gd name="connsiteX46" fmla="*/ 222438 w 502142"/>
                <a:gd name="connsiteY46" fmla="*/ 199263 h 502347"/>
                <a:gd name="connsiteX47" fmla="*/ 270881 w 502142"/>
                <a:gd name="connsiteY47" fmla="*/ 186165 h 502347"/>
                <a:gd name="connsiteX48" fmla="*/ 276118 w 502142"/>
                <a:gd name="connsiteY48" fmla="*/ 186165 h 502347"/>
                <a:gd name="connsiteX49" fmla="*/ 283974 w 502142"/>
                <a:gd name="connsiteY49" fmla="*/ 187475 h 502347"/>
                <a:gd name="connsiteX50" fmla="*/ 286592 w 502142"/>
                <a:gd name="connsiteY50" fmla="*/ 188785 h 502347"/>
                <a:gd name="connsiteX51" fmla="*/ 291830 w 502142"/>
                <a:gd name="connsiteY51" fmla="*/ 191404 h 502347"/>
                <a:gd name="connsiteX52" fmla="*/ 304922 w 502142"/>
                <a:gd name="connsiteY52" fmla="*/ 208432 h 502347"/>
                <a:gd name="connsiteX53" fmla="*/ 304922 w 502142"/>
                <a:gd name="connsiteY53" fmla="*/ 209742 h 502347"/>
                <a:gd name="connsiteX54" fmla="*/ 321943 w 502142"/>
                <a:gd name="connsiteY54" fmla="*/ 222840 h 502347"/>
                <a:gd name="connsiteX55" fmla="*/ 350747 w 502142"/>
                <a:gd name="connsiteY55" fmla="*/ 218910 h 502347"/>
                <a:gd name="connsiteX56" fmla="*/ 367768 w 502142"/>
                <a:gd name="connsiteY56" fmla="*/ 220220 h 502347"/>
                <a:gd name="connsiteX57" fmla="*/ 366458 w 502142"/>
                <a:gd name="connsiteY57" fmla="*/ 238558 h 502347"/>
                <a:gd name="connsiteX58" fmla="*/ 332417 w 502142"/>
                <a:gd name="connsiteY58" fmla="*/ 250346 h 502347"/>
                <a:gd name="connsiteX59" fmla="*/ 315397 w 502142"/>
                <a:gd name="connsiteY59" fmla="*/ 247726 h 502347"/>
                <a:gd name="connsiteX60" fmla="*/ 298376 w 502142"/>
                <a:gd name="connsiteY60" fmla="*/ 239867 h 502347"/>
                <a:gd name="connsiteX61" fmla="*/ 282665 w 502142"/>
                <a:gd name="connsiteY61" fmla="*/ 290950 h 502347"/>
                <a:gd name="connsiteX62" fmla="*/ 280046 w 502142"/>
                <a:gd name="connsiteY62" fmla="*/ 296190 h 502347"/>
                <a:gd name="connsiteX63" fmla="*/ 299685 w 502142"/>
                <a:gd name="connsiteY63" fmla="*/ 325006 h 502347"/>
                <a:gd name="connsiteX64" fmla="*/ 302304 w 502142"/>
                <a:gd name="connsiteY64" fmla="*/ 336794 h 502347"/>
                <a:gd name="connsiteX65" fmla="*/ 282665 w 502142"/>
                <a:gd name="connsiteY65" fmla="*/ 407524 h 502347"/>
                <a:gd name="connsiteX66" fmla="*/ 272190 w 502142"/>
                <a:gd name="connsiteY66" fmla="*/ 418003 h 502347"/>
                <a:gd name="connsiteX67" fmla="*/ 320634 w 502142"/>
                <a:gd name="connsiteY67" fmla="*/ 403595 h 502347"/>
                <a:gd name="connsiteX68" fmla="*/ 403118 w 502142"/>
                <a:gd name="connsiteY68" fmla="*/ 180926 h 502347"/>
                <a:gd name="connsiteX69" fmla="*/ 251242 w 502142"/>
                <a:gd name="connsiteY69" fmla="*/ 83999 h 502347"/>
                <a:gd name="connsiteX70" fmla="*/ 324562 w 502142"/>
                <a:gd name="connsiteY70" fmla="*/ 1480 h 502347"/>
                <a:gd name="connsiteX71" fmla="*/ 357294 w 502142"/>
                <a:gd name="connsiteY71" fmla="*/ 14579 h 502347"/>
                <a:gd name="connsiteX72" fmla="*/ 376933 w 502142"/>
                <a:gd name="connsiteY72" fmla="*/ 56493 h 502347"/>
                <a:gd name="connsiteX73" fmla="*/ 366458 w 502142"/>
                <a:gd name="connsiteY73" fmla="*/ 82689 h 502347"/>
                <a:gd name="connsiteX74" fmla="*/ 410974 w 502142"/>
                <a:gd name="connsiteY74" fmla="*/ 123294 h 502347"/>
                <a:gd name="connsiteX75" fmla="*/ 435850 w 502142"/>
                <a:gd name="connsiteY75" fmla="*/ 110195 h 502347"/>
                <a:gd name="connsiteX76" fmla="*/ 479056 w 502142"/>
                <a:gd name="connsiteY76" fmla="*/ 127223 h 502347"/>
                <a:gd name="connsiteX77" fmla="*/ 493458 w 502142"/>
                <a:gd name="connsiteY77" fmla="*/ 159969 h 502347"/>
                <a:gd name="connsiteX78" fmla="*/ 477747 w 502142"/>
                <a:gd name="connsiteY78" fmla="*/ 201883 h 502347"/>
                <a:gd name="connsiteX79" fmla="*/ 452871 w 502142"/>
                <a:gd name="connsiteY79" fmla="*/ 213671 h 502347"/>
                <a:gd name="connsiteX80" fmla="*/ 454180 w 502142"/>
                <a:gd name="connsiteY80" fmla="*/ 272613 h 502347"/>
                <a:gd name="connsiteX81" fmla="*/ 481675 w 502142"/>
                <a:gd name="connsiteY81" fmla="*/ 283092 h 502347"/>
                <a:gd name="connsiteX82" fmla="*/ 500005 w 502142"/>
                <a:gd name="connsiteY82" fmla="*/ 323696 h 502347"/>
                <a:gd name="connsiteX83" fmla="*/ 488221 w 502142"/>
                <a:gd name="connsiteY83" fmla="*/ 357751 h 502347"/>
                <a:gd name="connsiteX84" fmla="*/ 471201 w 502142"/>
                <a:gd name="connsiteY84" fmla="*/ 376089 h 502347"/>
                <a:gd name="connsiteX85" fmla="*/ 446324 w 502142"/>
                <a:gd name="connsiteY85" fmla="*/ 377399 h 502347"/>
                <a:gd name="connsiteX86" fmla="*/ 420139 w 502142"/>
                <a:gd name="connsiteY86" fmla="*/ 366920 h 502347"/>
                <a:gd name="connsiteX87" fmla="*/ 379551 w 502142"/>
                <a:gd name="connsiteY87" fmla="*/ 410144 h 502347"/>
                <a:gd name="connsiteX88" fmla="*/ 391335 w 502142"/>
                <a:gd name="connsiteY88" fmla="*/ 436340 h 502347"/>
                <a:gd name="connsiteX89" fmla="*/ 375623 w 502142"/>
                <a:gd name="connsiteY89" fmla="*/ 479564 h 502347"/>
                <a:gd name="connsiteX90" fmla="*/ 342891 w 502142"/>
                <a:gd name="connsiteY90" fmla="*/ 493972 h 502347"/>
                <a:gd name="connsiteX91" fmla="*/ 300995 w 502142"/>
                <a:gd name="connsiteY91" fmla="*/ 478255 h 502347"/>
                <a:gd name="connsiteX92" fmla="*/ 289211 w 502142"/>
                <a:gd name="connsiteY92" fmla="*/ 453368 h 502347"/>
                <a:gd name="connsiteX93" fmla="*/ 228984 w 502142"/>
                <a:gd name="connsiteY93" fmla="*/ 454678 h 502347"/>
                <a:gd name="connsiteX94" fmla="*/ 219819 w 502142"/>
                <a:gd name="connsiteY94" fmla="*/ 482184 h 502347"/>
                <a:gd name="connsiteX95" fmla="*/ 202799 w 502142"/>
                <a:gd name="connsiteY95" fmla="*/ 499212 h 502347"/>
                <a:gd name="connsiteX96" fmla="*/ 177922 w 502142"/>
                <a:gd name="connsiteY96" fmla="*/ 500522 h 502347"/>
                <a:gd name="connsiteX97" fmla="*/ 143881 w 502142"/>
                <a:gd name="connsiteY97" fmla="*/ 488733 h 502347"/>
                <a:gd name="connsiteX98" fmla="*/ 126861 w 502142"/>
                <a:gd name="connsiteY98" fmla="*/ 471705 h 502347"/>
                <a:gd name="connsiteX99" fmla="*/ 125551 w 502142"/>
                <a:gd name="connsiteY99" fmla="*/ 446819 h 502347"/>
                <a:gd name="connsiteX100" fmla="*/ 134716 w 502142"/>
                <a:gd name="connsiteY100" fmla="*/ 420623 h 502347"/>
                <a:gd name="connsiteX101" fmla="*/ 91510 w 502142"/>
                <a:gd name="connsiteY101" fmla="*/ 380018 h 502347"/>
                <a:gd name="connsiteX102" fmla="*/ 66634 w 502142"/>
                <a:gd name="connsiteY102" fmla="*/ 391807 h 502347"/>
                <a:gd name="connsiteX103" fmla="*/ 23428 w 502142"/>
                <a:gd name="connsiteY103" fmla="*/ 376089 h 502347"/>
                <a:gd name="connsiteX104" fmla="*/ 7716 w 502142"/>
                <a:gd name="connsiteY104" fmla="*/ 343343 h 502347"/>
                <a:gd name="connsiteX105" fmla="*/ 23428 w 502142"/>
                <a:gd name="connsiteY105" fmla="*/ 300119 h 502347"/>
                <a:gd name="connsiteX106" fmla="*/ 49613 w 502142"/>
                <a:gd name="connsiteY106" fmla="*/ 288331 h 502347"/>
                <a:gd name="connsiteX107" fmla="*/ 48304 w 502142"/>
                <a:gd name="connsiteY107" fmla="*/ 229389 h 502347"/>
                <a:gd name="connsiteX108" fmla="*/ 20809 w 502142"/>
                <a:gd name="connsiteY108" fmla="*/ 220220 h 502347"/>
                <a:gd name="connsiteX109" fmla="*/ 2479 w 502142"/>
                <a:gd name="connsiteY109" fmla="*/ 203193 h 502347"/>
                <a:gd name="connsiteX110" fmla="*/ 2479 w 502142"/>
                <a:gd name="connsiteY110" fmla="*/ 178306 h 502347"/>
                <a:gd name="connsiteX111" fmla="*/ 14263 w 502142"/>
                <a:gd name="connsiteY111" fmla="*/ 144251 h 502347"/>
                <a:gd name="connsiteX112" fmla="*/ 56159 w 502142"/>
                <a:gd name="connsiteY112" fmla="*/ 125913 h 502347"/>
                <a:gd name="connsiteX113" fmla="*/ 82345 w 502142"/>
                <a:gd name="connsiteY113" fmla="*/ 135082 h 502347"/>
                <a:gd name="connsiteX114" fmla="*/ 122933 w 502142"/>
                <a:gd name="connsiteY114" fmla="*/ 91858 h 502347"/>
                <a:gd name="connsiteX115" fmla="*/ 111149 w 502142"/>
                <a:gd name="connsiteY115" fmla="*/ 65662 h 502347"/>
                <a:gd name="connsiteX116" fmla="*/ 126861 w 502142"/>
                <a:gd name="connsiteY116" fmla="*/ 23747 h 502347"/>
                <a:gd name="connsiteX117" fmla="*/ 159592 w 502142"/>
                <a:gd name="connsiteY117" fmla="*/ 8029 h 502347"/>
                <a:gd name="connsiteX118" fmla="*/ 201489 w 502142"/>
                <a:gd name="connsiteY118" fmla="*/ 23747 h 502347"/>
                <a:gd name="connsiteX119" fmla="*/ 213273 w 502142"/>
                <a:gd name="connsiteY119" fmla="*/ 49944 h 502347"/>
                <a:gd name="connsiteX120" fmla="*/ 272190 w 502142"/>
                <a:gd name="connsiteY120" fmla="*/ 47324 h 502347"/>
                <a:gd name="connsiteX121" fmla="*/ 282665 w 502142"/>
                <a:gd name="connsiteY121" fmla="*/ 21128 h 502347"/>
                <a:gd name="connsiteX122" fmla="*/ 324562 w 502142"/>
                <a:gd name="connsiteY122" fmla="*/ 1480 h 502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502142" h="502347">
                  <a:moveTo>
                    <a:pt x="185778" y="245107"/>
                  </a:moveTo>
                  <a:cubicBezTo>
                    <a:pt x="185778" y="245107"/>
                    <a:pt x="185778" y="245107"/>
                    <a:pt x="181850" y="247726"/>
                  </a:cubicBezTo>
                  <a:cubicBezTo>
                    <a:pt x="181850" y="247726"/>
                    <a:pt x="181850" y="247726"/>
                    <a:pt x="196252" y="262134"/>
                  </a:cubicBezTo>
                  <a:cubicBezTo>
                    <a:pt x="196252" y="262134"/>
                    <a:pt x="196252" y="262134"/>
                    <a:pt x="198871" y="259515"/>
                  </a:cubicBezTo>
                  <a:cubicBezTo>
                    <a:pt x="198871" y="259515"/>
                    <a:pt x="198871" y="258205"/>
                    <a:pt x="198871" y="258205"/>
                  </a:cubicBezTo>
                  <a:cubicBezTo>
                    <a:pt x="198871" y="258205"/>
                    <a:pt x="198871" y="258205"/>
                    <a:pt x="197562" y="256895"/>
                  </a:cubicBezTo>
                  <a:cubicBezTo>
                    <a:pt x="197562" y="256895"/>
                    <a:pt x="196252" y="256895"/>
                    <a:pt x="196252" y="255585"/>
                  </a:cubicBezTo>
                  <a:cubicBezTo>
                    <a:pt x="191015" y="254275"/>
                    <a:pt x="187087" y="250346"/>
                    <a:pt x="187087" y="245107"/>
                  </a:cubicBezTo>
                  <a:cubicBezTo>
                    <a:pt x="187087" y="245107"/>
                    <a:pt x="187087" y="245107"/>
                    <a:pt x="185778" y="245107"/>
                  </a:cubicBezTo>
                  <a:close/>
                  <a:moveTo>
                    <a:pt x="300657" y="124890"/>
                  </a:moveTo>
                  <a:cubicBezTo>
                    <a:pt x="318976" y="124890"/>
                    <a:pt x="333369" y="140543"/>
                    <a:pt x="333369" y="157500"/>
                  </a:cubicBezTo>
                  <a:cubicBezTo>
                    <a:pt x="333369" y="175761"/>
                    <a:pt x="318976" y="191414"/>
                    <a:pt x="300657" y="191414"/>
                  </a:cubicBezTo>
                  <a:cubicBezTo>
                    <a:pt x="282339" y="191414"/>
                    <a:pt x="267945" y="175761"/>
                    <a:pt x="267945" y="157500"/>
                  </a:cubicBezTo>
                  <a:cubicBezTo>
                    <a:pt x="267945" y="140543"/>
                    <a:pt x="282339" y="124890"/>
                    <a:pt x="300657" y="124890"/>
                  </a:cubicBezTo>
                  <a:close/>
                  <a:moveTo>
                    <a:pt x="251242" y="83999"/>
                  </a:moveTo>
                  <a:cubicBezTo>
                    <a:pt x="226366" y="83999"/>
                    <a:pt x="202799" y="89238"/>
                    <a:pt x="180541" y="99717"/>
                  </a:cubicBezTo>
                  <a:cubicBezTo>
                    <a:pt x="96747" y="137702"/>
                    <a:pt x="60087" y="237248"/>
                    <a:pt x="99366" y="321076"/>
                  </a:cubicBezTo>
                  <a:cubicBezTo>
                    <a:pt x="125551" y="381328"/>
                    <a:pt x="185778" y="419313"/>
                    <a:pt x="251242" y="419313"/>
                  </a:cubicBezTo>
                  <a:cubicBezTo>
                    <a:pt x="256479" y="419313"/>
                    <a:pt x="263025" y="419313"/>
                    <a:pt x="268263" y="418003"/>
                  </a:cubicBezTo>
                  <a:cubicBezTo>
                    <a:pt x="266953" y="418003"/>
                    <a:pt x="265644" y="418003"/>
                    <a:pt x="264335" y="418003"/>
                  </a:cubicBezTo>
                  <a:cubicBezTo>
                    <a:pt x="256479" y="415383"/>
                    <a:pt x="252551" y="407524"/>
                    <a:pt x="253861" y="399665"/>
                  </a:cubicBezTo>
                  <a:cubicBezTo>
                    <a:pt x="253861" y="399665"/>
                    <a:pt x="253861" y="399665"/>
                    <a:pt x="270881" y="336794"/>
                  </a:cubicBezTo>
                  <a:cubicBezTo>
                    <a:pt x="270881" y="336794"/>
                    <a:pt x="270881" y="336794"/>
                    <a:pt x="251242" y="307978"/>
                  </a:cubicBezTo>
                  <a:cubicBezTo>
                    <a:pt x="249933" y="307978"/>
                    <a:pt x="248623" y="306668"/>
                    <a:pt x="247314" y="306668"/>
                  </a:cubicBezTo>
                  <a:cubicBezTo>
                    <a:pt x="247314" y="306668"/>
                    <a:pt x="247314" y="306668"/>
                    <a:pt x="236840" y="335484"/>
                  </a:cubicBezTo>
                  <a:cubicBezTo>
                    <a:pt x="234221" y="342033"/>
                    <a:pt x="228984" y="345963"/>
                    <a:pt x="222438" y="345963"/>
                  </a:cubicBezTo>
                  <a:cubicBezTo>
                    <a:pt x="222438" y="345963"/>
                    <a:pt x="222438" y="345963"/>
                    <a:pt x="173995" y="348582"/>
                  </a:cubicBezTo>
                  <a:cubicBezTo>
                    <a:pt x="166139" y="348582"/>
                    <a:pt x="159592" y="342033"/>
                    <a:pt x="158283" y="334174"/>
                  </a:cubicBezTo>
                  <a:cubicBezTo>
                    <a:pt x="158283" y="325006"/>
                    <a:pt x="164830" y="318457"/>
                    <a:pt x="172685" y="318457"/>
                  </a:cubicBezTo>
                  <a:cubicBezTo>
                    <a:pt x="172685" y="318457"/>
                    <a:pt x="172685" y="318457"/>
                    <a:pt x="211964" y="315837"/>
                  </a:cubicBezTo>
                  <a:cubicBezTo>
                    <a:pt x="211964" y="315837"/>
                    <a:pt x="211964" y="315837"/>
                    <a:pt x="223747" y="283092"/>
                  </a:cubicBezTo>
                  <a:cubicBezTo>
                    <a:pt x="223747" y="279162"/>
                    <a:pt x="223747" y="276542"/>
                    <a:pt x="225056" y="272613"/>
                  </a:cubicBezTo>
                  <a:cubicBezTo>
                    <a:pt x="225056" y="272613"/>
                    <a:pt x="225056" y="272613"/>
                    <a:pt x="242077" y="217601"/>
                  </a:cubicBezTo>
                  <a:cubicBezTo>
                    <a:pt x="239458" y="218910"/>
                    <a:pt x="236840" y="220220"/>
                    <a:pt x="234221" y="221530"/>
                  </a:cubicBezTo>
                  <a:cubicBezTo>
                    <a:pt x="222438" y="228079"/>
                    <a:pt x="214582" y="237248"/>
                    <a:pt x="211964" y="247726"/>
                  </a:cubicBezTo>
                  <a:cubicBezTo>
                    <a:pt x="210654" y="251656"/>
                    <a:pt x="206726" y="255585"/>
                    <a:pt x="201489" y="256895"/>
                  </a:cubicBezTo>
                  <a:cubicBezTo>
                    <a:pt x="202799" y="258205"/>
                    <a:pt x="202799" y="260825"/>
                    <a:pt x="201489" y="262134"/>
                  </a:cubicBezTo>
                  <a:cubicBezTo>
                    <a:pt x="201489" y="262134"/>
                    <a:pt x="201489" y="262134"/>
                    <a:pt x="197562" y="264754"/>
                  </a:cubicBezTo>
                  <a:cubicBezTo>
                    <a:pt x="197562" y="264754"/>
                    <a:pt x="197562" y="264754"/>
                    <a:pt x="211964" y="279162"/>
                  </a:cubicBezTo>
                  <a:cubicBezTo>
                    <a:pt x="211964" y="279162"/>
                    <a:pt x="211964" y="279162"/>
                    <a:pt x="175304" y="311908"/>
                  </a:cubicBezTo>
                  <a:cubicBezTo>
                    <a:pt x="175304" y="311908"/>
                    <a:pt x="175304" y="311908"/>
                    <a:pt x="130788" y="264754"/>
                  </a:cubicBezTo>
                  <a:cubicBezTo>
                    <a:pt x="130788" y="264754"/>
                    <a:pt x="130788" y="264754"/>
                    <a:pt x="166139" y="230699"/>
                  </a:cubicBezTo>
                  <a:cubicBezTo>
                    <a:pt x="166139" y="230699"/>
                    <a:pt x="166139" y="230699"/>
                    <a:pt x="179232" y="245107"/>
                  </a:cubicBezTo>
                  <a:cubicBezTo>
                    <a:pt x="179232" y="245107"/>
                    <a:pt x="179232" y="245107"/>
                    <a:pt x="183159" y="242487"/>
                  </a:cubicBezTo>
                  <a:cubicBezTo>
                    <a:pt x="184469" y="241177"/>
                    <a:pt x="185778" y="241177"/>
                    <a:pt x="187087" y="241177"/>
                  </a:cubicBezTo>
                  <a:cubicBezTo>
                    <a:pt x="187087" y="241177"/>
                    <a:pt x="187087" y="241177"/>
                    <a:pt x="187087" y="239867"/>
                  </a:cubicBezTo>
                  <a:cubicBezTo>
                    <a:pt x="191015" y="224150"/>
                    <a:pt x="204108" y="209742"/>
                    <a:pt x="222438" y="199263"/>
                  </a:cubicBezTo>
                  <a:cubicBezTo>
                    <a:pt x="238149" y="190094"/>
                    <a:pt x="255170" y="186165"/>
                    <a:pt x="270881" y="186165"/>
                  </a:cubicBezTo>
                  <a:cubicBezTo>
                    <a:pt x="273500" y="186165"/>
                    <a:pt x="274809" y="186165"/>
                    <a:pt x="276118" y="186165"/>
                  </a:cubicBezTo>
                  <a:cubicBezTo>
                    <a:pt x="276118" y="186165"/>
                    <a:pt x="280046" y="187475"/>
                    <a:pt x="283974" y="187475"/>
                  </a:cubicBezTo>
                  <a:cubicBezTo>
                    <a:pt x="285283" y="188785"/>
                    <a:pt x="285283" y="188785"/>
                    <a:pt x="286592" y="188785"/>
                  </a:cubicBezTo>
                  <a:cubicBezTo>
                    <a:pt x="287902" y="190094"/>
                    <a:pt x="289211" y="190094"/>
                    <a:pt x="291830" y="191404"/>
                  </a:cubicBezTo>
                  <a:cubicBezTo>
                    <a:pt x="297067" y="195334"/>
                    <a:pt x="302304" y="201883"/>
                    <a:pt x="304922" y="208432"/>
                  </a:cubicBezTo>
                  <a:cubicBezTo>
                    <a:pt x="304922" y="208432"/>
                    <a:pt x="304922" y="209742"/>
                    <a:pt x="304922" y="209742"/>
                  </a:cubicBezTo>
                  <a:cubicBezTo>
                    <a:pt x="307541" y="214981"/>
                    <a:pt x="312778" y="220220"/>
                    <a:pt x="321943" y="222840"/>
                  </a:cubicBezTo>
                  <a:cubicBezTo>
                    <a:pt x="332417" y="225459"/>
                    <a:pt x="344201" y="224150"/>
                    <a:pt x="350747" y="218910"/>
                  </a:cubicBezTo>
                  <a:cubicBezTo>
                    <a:pt x="355984" y="214981"/>
                    <a:pt x="363840" y="214981"/>
                    <a:pt x="367768" y="220220"/>
                  </a:cubicBezTo>
                  <a:cubicBezTo>
                    <a:pt x="373005" y="225459"/>
                    <a:pt x="371696" y="233318"/>
                    <a:pt x="366458" y="238558"/>
                  </a:cubicBezTo>
                  <a:cubicBezTo>
                    <a:pt x="358603" y="246417"/>
                    <a:pt x="345510" y="250346"/>
                    <a:pt x="332417" y="250346"/>
                  </a:cubicBezTo>
                  <a:cubicBezTo>
                    <a:pt x="327180" y="250346"/>
                    <a:pt x="320634" y="249036"/>
                    <a:pt x="315397" y="247726"/>
                  </a:cubicBezTo>
                  <a:cubicBezTo>
                    <a:pt x="308850" y="245107"/>
                    <a:pt x="303613" y="243797"/>
                    <a:pt x="298376" y="239867"/>
                  </a:cubicBezTo>
                  <a:cubicBezTo>
                    <a:pt x="298376" y="239867"/>
                    <a:pt x="298376" y="239867"/>
                    <a:pt x="282665" y="290950"/>
                  </a:cubicBezTo>
                  <a:cubicBezTo>
                    <a:pt x="281355" y="293570"/>
                    <a:pt x="281355" y="294880"/>
                    <a:pt x="280046" y="296190"/>
                  </a:cubicBezTo>
                  <a:cubicBezTo>
                    <a:pt x="280046" y="296190"/>
                    <a:pt x="280046" y="296190"/>
                    <a:pt x="299685" y="325006"/>
                  </a:cubicBezTo>
                  <a:cubicBezTo>
                    <a:pt x="302304" y="328935"/>
                    <a:pt x="303613" y="332865"/>
                    <a:pt x="302304" y="336794"/>
                  </a:cubicBezTo>
                  <a:cubicBezTo>
                    <a:pt x="302304" y="336794"/>
                    <a:pt x="302304" y="336794"/>
                    <a:pt x="282665" y="407524"/>
                  </a:cubicBezTo>
                  <a:cubicBezTo>
                    <a:pt x="281355" y="412764"/>
                    <a:pt x="277428" y="416693"/>
                    <a:pt x="272190" y="418003"/>
                  </a:cubicBezTo>
                  <a:cubicBezTo>
                    <a:pt x="289211" y="415383"/>
                    <a:pt x="304922" y="411454"/>
                    <a:pt x="320634" y="403595"/>
                  </a:cubicBezTo>
                  <a:cubicBezTo>
                    <a:pt x="405737" y="365610"/>
                    <a:pt x="442397" y="264754"/>
                    <a:pt x="403118" y="180926"/>
                  </a:cubicBezTo>
                  <a:cubicBezTo>
                    <a:pt x="375623" y="121984"/>
                    <a:pt x="316706" y="83999"/>
                    <a:pt x="251242" y="83999"/>
                  </a:cubicBezTo>
                  <a:close/>
                  <a:moveTo>
                    <a:pt x="324562" y="1480"/>
                  </a:moveTo>
                  <a:cubicBezTo>
                    <a:pt x="324562" y="1480"/>
                    <a:pt x="324562" y="1480"/>
                    <a:pt x="357294" y="14579"/>
                  </a:cubicBezTo>
                  <a:cubicBezTo>
                    <a:pt x="374314" y="21128"/>
                    <a:pt x="383479" y="39465"/>
                    <a:pt x="376933" y="56493"/>
                  </a:cubicBezTo>
                  <a:cubicBezTo>
                    <a:pt x="376933" y="56493"/>
                    <a:pt x="376933" y="56493"/>
                    <a:pt x="366458" y="82689"/>
                  </a:cubicBezTo>
                  <a:cubicBezTo>
                    <a:pt x="383479" y="93168"/>
                    <a:pt x="397881" y="107576"/>
                    <a:pt x="410974" y="123294"/>
                  </a:cubicBezTo>
                  <a:cubicBezTo>
                    <a:pt x="410974" y="123294"/>
                    <a:pt x="410974" y="123294"/>
                    <a:pt x="435850" y="110195"/>
                  </a:cubicBezTo>
                  <a:cubicBezTo>
                    <a:pt x="452871" y="103646"/>
                    <a:pt x="471201" y="110195"/>
                    <a:pt x="479056" y="127223"/>
                  </a:cubicBezTo>
                  <a:cubicBezTo>
                    <a:pt x="479056" y="127223"/>
                    <a:pt x="479056" y="127223"/>
                    <a:pt x="493458" y="159969"/>
                  </a:cubicBezTo>
                  <a:cubicBezTo>
                    <a:pt x="501314" y="175686"/>
                    <a:pt x="494768" y="194024"/>
                    <a:pt x="477747" y="201883"/>
                  </a:cubicBezTo>
                  <a:cubicBezTo>
                    <a:pt x="477747" y="201883"/>
                    <a:pt x="477747" y="201883"/>
                    <a:pt x="452871" y="213671"/>
                  </a:cubicBezTo>
                  <a:cubicBezTo>
                    <a:pt x="455489" y="233318"/>
                    <a:pt x="456799" y="252966"/>
                    <a:pt x="454180" y="272613"/>
                  </a:cubicBezTo>
                  <a:cubicBezTo>
                    <a:pt x="454180" y="272613"/>
                    <a:pt x="454180" y="272613"/>
                    <a:pt x="481675" y="283092"/>
                  </a:cubicBezTo>
                  <a:cubicBezTo>
                    <a:pt x="497386" y="289641"/>
                    <a:pt x="506551" y="307978"/>
                    <a:pt x="500005" y="323696"/>
                  </a:cubicBezTo>
                  <a:cubicBezTo>
                    <a:pt x="500005" y="323696"/>
                    <a:pt x="500005" y="323696"/>
                    <a:pt x="488221" y="357751"/>
                  </a:cubicBezTo>
                  <a:cubicBezTo>
                    <a:pt x="485603" y="365610"/>
                    <a:pt x="479056" y="372159"/>
                    <a:pt x="471201" y="376089"/>
                  </a:cubicBezTo>
                  <a:cubicBezTo>
                    <a:pt x="463345" y="380018"/>
                    <a:pt x="454180" y="380018"/>
                    <a:pt x="446324" y="377399"/>
                  </a:cubicBezTo>
                  <a:cubicBezTo>
                    <a:pt x="446324" y="377399"/>
                    <a:pt x="446324" y="377399"/>
                    <a:pt x="420139" y="366920"/>
                  </a:cubicBezTo>
                  <a:cubicBezTo>
                    <a:pt x="408355" y="383948"/>
                    <a:pt x="395263" y="398356"/>
                    <a:pt x="379551" y="410144"/>
                  </a:cubicBezTo>
                  <a:cubicBezTo>
                    <a:pt x="379551" y="410144"/>
                    <a:pt x="379551" y="410144"/>
                    <a:pt x="391335" y="436340"/>
                  </a:cubicBezTo>
                  <a:cubicBezTo>
                    <a:pt x="399190" y="452058"/>
                    <a:pt x="392644" y="471705"/>
                    <a:pt x="375623" y="479564"/>
                  </a:cubicBezTo>
                  <a:cubicBezTo>
                    <a:pt x="375623" y="479564"/>
                    <a:pt x="375623" y="479564"/>
                    <a:pt x="342891" y="493972"/>
                  </a:cubicBezTo>
                  <a:cubicBezTo>
                    <a:pt x="327180" y="501831"/>
                    <a:pt x="307541" y="495282"/>
                    <a:pt x="300995" y="478255"/>
                  </a:cubicBezTo>
                  <a:cubicBezTo>
                    <a:pt x="300995" y="478255"/>
                    <a:pt x="300995" y="478255"/>
                    <a:pt x="289211" y="453368"/>
                  </a:cubicBezTo>
                  <a:cubicBezTo>
                    <a:pt x="268263" y="455988"/>
                    <a:pt x="248623" y="457297"/>
                    <a:pt x="228984" y="454678"/>
                  </a:cubicBezTo>
                  <a:cubicBezTo>
                    <a:pt x="228984" y="454678"/>
                    <a:pt x="228984" y="454678"/>
                    <a:pt x="219819" y="482184"/>
                  </a:cubicBezTo>
                  <a:cubicBezTo>
                    <a:pt x="217201" y="490043"/>
                    <a:pt x="210654" y="496592"/>
                    <a:pt x="202799" y="499212"/>
                  </a:cubicBezTo>
                  <a:cubicBezTo>
                    <a:pt x="194943" y="503141"/>
                    <a:pt x="185778" y="503141"/>
                    <a:pt x="177922" y="500522"/>
                  </a:cubicBezTo>
                  <a:cubicBezTo>
                    <a:pt x="177922" y="500522"/>
                    <a:pt x="177922" y="500522"/>
                    <a:pt x="143881" y="488733"/>
                  </a:cubicBezTo>
                  <a:cubicBezTo>
                    <a:pt x="136025" y="484804"/>
                    <a:pt x="129479" y="479564"/>
                    <a:pt x="126861" y="471705"/>
                  </a:cubicBezTo>
                  <a:cubicBezTo>
                    <a:pt x="122933" y="463847"/>
                    <a:pt x="122933" y="454678"/>
                    <a:pt x="125551" y="446819"/>
                  </a:cubicBezTo>
                  <a:cubicBezTo>
                    <a:pt x="125551" y="446819"/>
                    <a:pt x="125551" y="446819"/>
                    <a:pt x="134716" y="420623"/>
                  </a:cubicBezTo>
                  <a:cubicBezTo>
                    <a:pt x="119005" y="408834"/>
                    <a:pt x="104603" y="395736"/>
                    <a:pt x="91510" y="380018"/>
                  </a:cubicBezTo>
                  <a:cubicBezTo>
                    <a:pt x="91510" y="380018"/>
                    <a:pt x="91510" y="380018"/>
                    <a:pt x="66634" y="391807"/>
                  </a:cubicBezTo>
                  <a:cubicBezTo>
                    <a:pt x="49613" y="399665"/>
                    <a:pt x="31283" y="391807"/>
                    <a:pt x="23428" y="376089"/>
                  </a:cubicBezTo>
                  <a:cubicBezTo>
                    <a:pt x="23428" y="376089"/>
                    <a:pt x="23428" y="376089"/>
                    <a:pt x="7716" y="343343"/>
                  </a:cubicBezTo>
                  <a:cubicBezTo>
                    <a:pt x="1170" y="327625"/>
                    <a:pt x="7716" y="307978"/>
                    <a:pt x="23428" y="300119"/>
                  </a:cubicBezTo>
                  <a:cubicBezTo>
                    <a:pt x="23428" y="300119"/>
                    <a:pt x="23428" y="300119"/>
                    <a:pt x="49613" y="288331"/>
                  </a:cubicBezTo>
                  <a:cubicBezTo>
                    <a:pt x="45685" y="268684"/>
                    <a:pt x="45685" y="249036"/>
                    <a:pt x="48304" y="229389"/>
                  </a:cubicBezTo>
                  <a:cubicBezTo>
                    <a:pt x="48304" y="229389"/>
                    <a:pt x="48304" y="229389"/>
                    <a:pt x="20809" y="220220"/>
                  </a:cubicBezTo>
                  <a:cubicBezTo>
                    <a:pt x="12953" y="216291"/>
                    <a:pt x="6407" y="211051"/>
                    <a:pt x="2479" y="203193"/>
                  </a:cubicBezTo>
                  <a:cubicBezTo>
                    <a:pt x="-139" y="195334"/>
                    <a:pt x="-1449" y="186165"/>
                    <a:pt x="2479" y="178306"/>
                  </a:cubicBezTo>
                  <a:cubicBezTo>
                    <a:pt x="2479" y="178306"/>
                    <a:pt x="2479" y="178306"/>
                    <a:pt x="14263" y="144251"/>
                  </a:cubicBezTo>
                  <a:cubicBezTo>
                    <a:pt x="20809" y="128533"/>
                    <a:pt x="39139" y="119364"/>
                    <a:pt x="56159" y="125913"/>
                  </a:cubicBezTo>
                  <a:cubicBezTo>
                    <a:pt x="56159" y="125913"/>
                    <a:pt x="56159" y="125913"/>
                    <a:pt x="82345" y="135082"/>
                  </a:cubicBezTo>
                  <a:cubicBezTo>
                    <a:pt x="92819" y="119364"/>
                    <a:pt x="107221" y="104956"/>
                    <a:pt x="122933" y="91858"/>
                  </a:cubicBezTo>
                  <a:cubicBezTo>
                    <a:pt x="122933" y="91858"/>
                    <a:pt x="122933" y="91858"/>
                    <a:pt x="111149" y="65662"/>
                  </a:cubicBezTo>
                  <a:cubicBezTo>
                    <a:pt x="103294" y="49944"/>
                    <a:pt x="109840" y="30296"/>
                    <a:pt x="126861" y="23747"/>
                  </a:cubicBezTo>
                  <a:cubicBezTo>
                    <a:pt x="126861" y="23747"/>
                    <a:pt x="126861" y="23747"/>
                    <a:pt x="159592" y="8029"/>
                  </a:cubicBezTo>
                  <a:cubicBezTo>
                    <a:pt x="175304" y="1480"/>
                    <a:pt x="194943" y="8029"/>
                    <a:pt x="201489" y="23747"/>
                  </a:cubicBezTo>
                  <a:cubicBezTo>
                    <a:pt x="201489" y="23747"/>
                    <a:pt x="201489" y="23747"/>
                    <a:pt x="213273" y="49944"/>
                  </a:cubicBezTo>
                  <a:cubicBezTo>
                    <a:pt x="232912" y="46014"/>
                    <a:pt x="253861" y="46014"/>
                    <a:pt x="272190" y="47324"/>
                  </a:cubicBezTo>
                  <a:cubicBezTo>
                    <a:pt x="272190" y="47324"/>
                    <a:pt x="272190" y="47324"/>
                    <a:pt x="282665" y="21128"/>
                  </a:cubicBezTo>
                  <a:cubicBezTo>
                    <a:pt x="289211" y="5410"/>
                    <a:pt x="307541" y="-3759"/>
                    <a:pt x="324562" y="14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 defTabSz="600710"/>
              <a:endParaRPr sz="177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44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50655" y="2436712"/>
            <a:ext cx="2278881" cy="1018589"/>
            <a:chOff x="226567" y="1979542"/>
            <a:chExt cx="2278881" cy="1018589"/>
          </a:xfrm>
        </p:grpSpPr>
        <p:sp>
          <p:nvSpPr>
            <p:cNvPr id="47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238654" y="4275717"/>
            <a:ext cx="2278881" cy="1018589"/>
            <a:chOff x="226567" y="1979542"/>
            <a:chExt cx="2278881" cy="1018589"/>
          </a:xfrm>
        </p:grpSpPr>
        <p:sp>
          <p:nvSpPr>
            <p:cNvPr id="50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1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951135" y="4275717"/>
            <a:ext cx="2278881" cy="1018589"/>
            <a:chOff x="226567" y="1979542"/>
            <a:chExt cx="2278881" cy="1018589"/>
          </a:xfrm>
        </p:grpSpPr>
        <p:sp>
          <p:nvSpPr>
            <p:cNvPr id="53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4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513626" y="2436712"/>
            <a:ext cx="2278881" cy="1018589"/>
            <a:chOff x="226567" y="1979542"/>
            <a:chExt cx="2278881" cy="1018589"/>
          </a:xfrm>
        </p:grpSpPr>
        <p:sp>
          <p:nvSpPr>
            <p:cNvPr id="56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7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4" name="椭圆 3"/>
          <p:cNvSpPr/>
          <p:nvPr/>
        </p:nvSpPr>
        <p:spPr>
          <a:xfrm>
            <a:off x="5647102" y="1223318"/>
            <a:ext cx="722134" cy="722134"/>
          </a:xfrm>
          <a:prstGeom prst="ellipse">
            <a:avLst/>
          </a:pr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647102" y="2289371"/>
            <a:ext cx="722134" cy="722134"/>
          </a:xfrm>
          <a:prstGeom prst="ellipse">
            <a:avLst/>
          </a:pr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647102" y="3355425"/>
            <a:ext cx="722134" cy="722134"/>
          </a:xfrm>
          <a:prstGeom prst="ellipse">
            <a:avLst/>
          </a:pr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647102" y="4421478"/>
            <a:ext cx="722134" cy="722134"/>
          </a:xfrm>
          <a:prstGeom prst="ellipse">
            <a:avLst/>
          </a:pr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47102" y="5487534"/>
            <a:ext cx="722134" cy="722134"/>
          </a:xfrm>
          <a:prstGeom prst="ellipse">
            <a:avLst/>
          </a:pr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7"/>
          <p:cNvSpPr/>
          <p:nvPr/>
        </p:nvSpPr>
        <p:spPr>
          <a:xfrm>
            <a:off x="5814653" y="1384152"/>
            <a:ext cx="387033" cy="400465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0140" tIns="60070" rIns="120140" bIns="6007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8"/>
          <p:cNvSpPr/>
          <p:nvPr/>
        </p:nvSpPr>
        <p:spPr>
          <a:xfrm>
            <a:off x="5807937" y="2450206"/>
            <a:ext cx="400465" cy="400465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0140" tIns="60070" rIns="120140" bIns="6007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9"/>
          <p:cNvSpPr/>
          <p:nvPr/>
        </p:nvSpPr>
        <p:spPr>
          <a:xfrm>
            <a:off x="5834282" y="3516259"/>
            <a:ext cx="347774" cy="400465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0140" tIns="60070" rIns="120140" bIns="6007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10"/>
          <p:cNvSpPr/>
          <p:nvPr/>
        </p:nvSpPr>
        <p:spPr>
          <a:xfrm>
            <a:off x="5807937" y="4600119"/>
            <a:ext cx="400465" cy="364852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0140" tIns="60070" rIns="120140" bIns="6007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11"/>
          <p:cNvSpPr/>
          <p:nvPr/>
        </p:nvSpPr>
        <p:spPr>
          <a:xfrm>
            <a:off x="5807937" y="5661530"/>
            <a:ext cx="400465" cy="374142"/>
          </a:xfrm>
          <a:custGeom>
            <a:avLst/>
            <a:gdLst>
              <a:gd name="connsiteX0" fmla="*/ 159472 w 338138"/>
              <a:gd name="connsiteY0" fmla="*/ 265112 h 315913"/>
              <a:gd name="connsiteX1" fmla="*/ 155575 w 338138"/>
              <a:gd name="connsiteY1" fmla="*/ 269194 h 315913"/>
              <a:gd name="connsiteX2" fmla="*/ 155575 w 338138"/>
              <a:gd name="connsiteY2" fmla="*/ 289605 h 315913"/>
              <a:gd name="connsiteX3" fmla="*/ 158173 w 338138"/>
              <a:gd name="connsiteY3" fmla="*/ 293687 h 315913"/>
              <a:gd name="connsiteX4" fmla="*/ 181553 w 338138"/>
              <a:gd name="connsiteY4" fmla="*/ 293687 h 315913"/>
              <a:gd name="connsiteX5" fmla="*/ 184150 w 338138"/>
              <a:gd name="connsiteY5" fmla="*/ 290966 h 315913"/>
              <a:gd name="connsiteX6" fmla="*/ 184150 w 338138"/>
              <a:gd name="connsiteY6" fmla="*/ 269194 h 315913"/>
              <a:gd name="connsiteX7" fmla="*/ 181553 w 338138"/>
              <a:gd name="connsiteY7" fmla="*/ 265112 h 315913"/>
              <a:gd name="connsiteX8" fmla="*/ 159472 w 338138"/>
              <a:gd name="connsiteY8" fmla="*/ 265112 h 315913"/>
              <a:gd name="connsiteX9" fmla="*/ 169069 w 338138"/>
              <a:gd name="connsiteY9" fmla="*/ 222250 h 315913"/>
              <a:gd name="connsiteX10" fmla="*/ 155575 w 338138"/>
              <a:gd name="connsiteY10" fmla="*/ 235744 h 315913"/>
              <a:gd name="connsiteX11" fmla="*/ 169069 w 338138"/>
              <a:gd name="connsiteY11" fmla="*/ 249238 h 315913"/>
              <a:gd name="connsiteX12" fmla="*/ 182563 w 338138"/>
              <a:gd name="connsiteY12" fmla="*/ 235744 h 315913"/>
              <a:gd name="connsiteX13" fmla="*/ 169069 w 338138"/>
              <a:gd name="connsiteY13" fmla="*/ 222250 h 315913"/>
              <a:gd name="connsiteX14" fmla="*/ 145852 w 338138"/>
              <a:gd name="connsiteY14" fmla="*/ 55033 h 315913"/>
              <a:gd name="connsiteX15" fmla="*/ 157704 w 338138"/>
              <a:gd name="connsiteY15" fmla="*/ 56356 h 315913"/>
              <a:gd name="connsiteX16" fmla="*/ 156388 w 338138"/>
              <a:gd name="connsiteY16" fmla="*/ 68262 h 315913"/>
              <a:gd name="connsiteX17" fmla="*/ 57619 w 338138"/>
              <a:gd name="connsiteY17" fmla="*/ 137054 h 315913"/>
              <a:gd name="connsiteX18" fmla="*/ 53669 w 338138"/>
              <a:gd name="connsiteY18" fmla="*/ 139700 h 315913"/>
              <a:gd name="connsiteX19" fmla="*/ 47084 w 338138"/>
              <a:gd name="connsiteY19" fmla="*/ 135731 h 315913"/>
              <a:gd name="connsiteX20" fmla="*/ 48401 w 338138"/>
              <a:gd name="connsiteY20" fmla="*/ 123825 h 315913"/>
              <a:gd name="connsiteX21" fmla="*/ 145852 w 338138"/>
              <a:gd name="connsiteY21" fmla="*/ 55033 h 315913"/>
              <a:gd name="connsiteX22" fmla="*/ 88577 w 338138"/>
              <a:gd name="connsiteY22" fmla="*/ 47055 h 315913"/>
              <a:gd name="connsiteX23" fmla="*/ 100532 w 338138"/>
              <a:gd name="connsiteY23" fmla="*/ 48358 h 315913"/>
              <a:gd name="connsiteX24" fmla="*/ 99203 w 338138"/>
              <a:gd name="connsiteY24" fmla="*/ 60081 h 315913"/>
              <a:gd name="connsiteX25" fmla="*/ 52712 w 338138"/>
              <a:gd name="connsiteY25" fmla="*/ 92645 h 315913"/>
              <a:gd name="connsiteX26" fmla="*/ 47399 w 338138"/>
              <a:gd name="connsiteY26" fmla="*/ 95250 h 315913"/>
              <a:gd name="connsiteX27" fmla="*/ 40757 w 338138"/>
              <a:gd name="connsiteY27" fmla="*/ 91342 h 315913"/>
              <a:gd name="connsiteX28" fmla="*/ 43414 w 338138"/>
              <a:gd name="connsiteY28" fmla="*/ 79619 h 315913"/>
              <a:gd name="connsiteX29" fmla="*/ 88577 w 338138"/>
              <a:gd name="connsiteY29" fmla="*/ 47055 h 315913"/>
              <a:gd name="connsiteX30" fmla="*/ 35086 w 338138"/>
              <a:gd name="connsiteY30" fmla="*/ 22225 h 315913"/>
              <a:gd name="connsiteX31" fmla="*/ 20637 w 338138"/>
              <a:gd name="connsiteY31" fmla="*/ 35344 h 315913"/>
              <a:gd name="connsiteX32" fmla="*/ 20637 w 338138"/>
              <a:gd name="connsiteY32" fmla="*/ 196707 h 315913"/>
              <a:gd name="connsiteX33" fmla="*/ 35086 w 338138"/>
              <a:gd name="connsiteY33" fmla="*/ 211138 h 315913"/>
              <a:gd name="connsiteX34" fmla="*/ 303051 w 338138"/>
              <a:gd name="connsiteY34" fmla="*/ 211138 h 315913"/>
              <a:gd name="connsiteX35" fmla="*/ 317500 w 338138"/>
              <a:gd name="connsiteY35" fmla="*/ 196707 h 315913"/>
              <a:gd name="connsiteX36" fmla="*/ 317500 w 338138"/>
              <a:gd name="connsiteY36" fmla="*/ 35344 h 315913"/>
              <a:gd name="connsiteX37" fmla="*/ 303051 w 338138"/>
              <a:gd name="connsiteY37" fmla="*/ 22225 h 315913"/>
              <a:gd name="connsiteX38" fmla="*/ 35086 w 338138"/>
              <a:gd name="connsiteY38" fmla="*/ 22225 h 315913"/>
              <a:gd name="connsiteX39" fmla="*/ 14529 w 338138"/>
              <a:gd name="connsiteY39" fmla="*/ 0 h 315913"/>
              <a:gd name="connsiteX40" fmla="*/ 323609 w 338138"/>
              <a:gd name="connsiteY40" fmla="*/ 0 h 315913"/>
              <a:gd name="connsiteX41" fmla="*/ 338138 w 338138"/>
              <a:gd name="connsiteY41" fmla="*/ 13163 h 315913"/>
              <a:gd name="connsiteX42" fmla="*/ 338138 w 338138"/>
              <a:gd name="connsiteY42" fmla="*/ 251414 h 315913"/>
              <a:gd name="connsiteX43" fmla="*/ 323609 w 338138"/>
              <a:gd name="connsiteY43" fmla="*/ 265893 h 315913"/>
              <a:gd name="connsiteX44" fmla="*/ 210016 w 338138"/>
              <a:gd name="connsiteY44" fmla="*/ 265893 h 315913"/>
              <a:gd name="connsiteX45" fmla="*/ 207374 w 338138"/>
              <a:gd name="connsiteY45" fmla="*/ 268526 h 315913"/>
              <a:gd name="connsiteX46" fmla="*/ 207374 w 338138"/>
              <a:gd name="connsiteY46" fmla="*/ 290903 h 315913"/>
              <a:gd name="connsiteX47" fmla="*/ 208695 w 338138"/>
              <a:gd name="connsiteY47" fmla="*/ 293536 h 315913"/>
              <a:gd name="connsiteX48" fmla="*/ 239074 w 338138"/>
              <a:gd name="connsiteY48" fmla="*/ 293536 h 315913"/>
              <a:gd name="connsiteX49" fmla="*/ 250962 w 338138"/>
              <a:gd name="connsiteY49" fmla="*/ 305383 h 315913"/>
              <a:gd name="connsiteX50" fmla="*/ 239074 w 338138"/>
              <a:gd name="connsiteY50" fmla="*/ 315913 h 315913"/>
              <a:gd name="connsiteX51" fmla="*/ 99064 w 338138"/>
              <a:gd name="connsiteY51" fmla="*/ 315913 h 315913"/>
              <a:gd name="connsiteX52" fmla="*/ 87176 w 338138"/>
              <a:gd name="connsiteY52" fmla="*/ 305383 h 315913"/>
              <a:gd name="connsiteX53" fmla="*/ 99064 w 338138"/>
              <a:gd name="connsiteY53" fmla="*/ 293536 h 315913"/>
              <a:gd name="connsiteX54" fmla="*/ 129444 w 338138"/>
              <a:gd name="connsiteY54" fmla="*/ 293536 h 315913"/>
              <a:gd name="connsiteX55" fmla="*/ 130765 w 338138"/>
              <a:gd name="connsiteY55" fmla="*/ 289587 h 315913"/>
              <a:gd name="connsiteX56" fmla="*/ 130765 w 338138"/>
              <a:gd name="connsiteY56" fmla="*/ 268526 h 315913"/>
              <a:gd name="connsiteX57" fmla="*/ 126802 w 338138"/>
              <a:gd name="connsiteY57" fmla="*/ 265893 h 315913"/>
              <a:gd name="connsiteX58" fmla="*/ 14529 w 338138"/>
              <a:gd name="connsiteY58" fmla="*/ 265893 h 315913"/>
              <a:gd name="connsiteX59" fmla="*/ 0 w 338138"/>
              <a:gd name="connsiteY59" fmla="*/ 251414 h 315913"/>
              <a:gd name="connsiteX60" fmla="*/ 0 w 338138"/>
              <a:gd name="connsiteY60" fmla="*/ 13163 h 315913"/>
              <a:gd name="connsiteX61" fmla="*/ 14529 w 338138"/>
              <a:gd name="connsiteY61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8138" h="315913">
                <a:moveTo>
                  <a:pt x="159472" y="265112"/>
                </a:moveTo>
                <a:cubicBezTo>
                  <a:pt x="159472" y="265112"/>
                  <a:pt x="155575" y="265112"/>
                  <a:pt x="155575" y="269194"/>
                </a:cubicBezTo>
                <a:cubicBezTo>
                  <a:pt x="155575" y="269194"/>
                  <a:pt x="155575" y="269194"/>
                  <a:pt x="155575" y="289605"/>
                </a:cubicBezTo>
                <a:cubicBezTo>
                  <a:pt x="155575" y="292326"/>
                  <a:pt x="155575" y="293687"/>
                  <a:pt x="158173" y="293687"/>
                </a:cubicBezTo>
                <a:cubicBezTo>
                  <a:pt x="158173" y="293687"/>
                  <a:pt x="158173" y="293687"/>
                  <a:pt x="181553" y="293687"/>
                </a:cubicBezTo>
                <a:cubicBezTo>
                  <a:pt x="182851" y="293687"/>
                  <a:pt x="184150" y="292326"/>
                  <a:pt x="184150" y="290966"/>
                </a:cubicBezTo>
                <a:cubicBezTo>
                  <a:pt x="184150" y="290966"/>
                  <a:pt x="184150" y="290966"/>
                  <a:pt x="184150" y="269194"/>
                </a:cubicBezTo>
                <a:cubicBezTo>
                  <a:pt x="184150" y="265112"/>
                  <a:pt x="181553" y="265112"/>
                  <a:pt x="181553" y="265112"/>
                </a:cubicBezTo>
                <a:cubicBezTo>
                  <a:pt x="181553" y="265112"/>
                  <a:pt x="181553" y="265112"/>
                  <a:pt x="159472" y="265112"/>
                </a:cubicBezTo>
                <a:close/>
                <a:moveTo>
                  <a:pt x="169069" y="222250"/>
                </a:moveTo>
                <a:cubicBezTo>
                  <a:pt x="161616" y="222250"/>
                  <a:pt x="155575" y="228291"/>
                  <a:pt x="155575" y="235744"/>
                </a:cubicBezTo>
                <a:cubicBezTo>
                  <a:pt x="155575" y="243197"/>
                  <a:pt x="161616" y="249238"/>
                  <a:pt x="169069" y="249238"/>
                </a:cubicBezTo>
                <a:cubicBezTo>
                  <a:pt x="176522" y="249238"/>
                  <a:pt x="182563" y="243197"/>
                  <a:pt x="182563" y="235744"/>
                </a:cubicBezTo>
                <a:cubicBezTo>
                  <a:pt x="182563" y="228291"/>
                  <a:pt x="176522" y="222250"/>
                  <a:pt x="169069" y="222250"/>
                </a:cubicBezTo>
                <a:close/>
                <a:moveTo>
                  <a:pt x="145852" y="55033"/>
                </a:moveTo>
                <a:cubicBezTo>
                  <a:pt x="149803" y="52387"/>
                  <a:pt x="155071" y="52387"/>
                  <a:pt x="157704" y="56356"/>
                </a:cubicBezTo>
                <a:cubicBezTo>
                  <a:pt x="160338" y="60325"/>
                  <a:pt x="159021" y="65616"/>
                  <a:pt x="156388" y="68262"/>
                </a:cubicBezTo>
                <a:cubicBezTo>
                  <a:pt x="57619" y="137054"/>
                  <a:pt x="57619" y="137054"/>
                  <a:pt x="57619" y="137054"/>
                </a:cubicBezTo>
                <a:cubicBezTo>
                  <a:pt x="56302" y="138377"/>
                  <a:pt x="54986" y="139700"/>
                  <a:pt x="53669" y="139700"/>
                </a:cubicBezTo>
                <a:cubicBezTo>
                  <a:pt x="51035" y="139700"/>
                  <a:pt x="48401" y="138377"/>
                  <a:pt x="47084" y="135731"/>
                </a:cubicBezTo>
                <a:cubicBezTo>
                  <a:pt x="44450" y="131762"/>
                  <a:pt x="44450" y="126471"/>
                  <a:pt x="48401" y="123825"/>
                </a:cubicBezTo>
                <a:cubicBezTo>
                  <a:pt x="145852" y="55033"/>
                  <a:pt x="145852" y="55033"/>
                  <a:pt x="145852" y="55033"/>
                </a:cubicBezTo>
                <a:close/>
                <a:moveTo>
                  <a:pt x="88577" y="47055"/>
                </a:moveTo>
                <a:cubicBezTo>
                  <a:pt x="92562" y="44450"/>
                  <a:pt x="97875" y="44450"/>
                  <a:pt x="100532" y="48358"/>
                </a:cubicBezTo>
                <a:cubicBezTo>
                  <a:pt x="103188" y="52265"/>
                  <a:pt x="101860" y="57476"/>
                  <a:pt x="99203" y="60081"/>
                </a:cubicBezTo>
                <a:cubicBezTo>
                  <a:pt x="52712" y="92645"/>
                  <a:pt x="52712" y="92645"/>
                  <a:pt x="52712" y="92645"/>
                </a:cubicBezTo>
                <a:cubicBezTo>
                  <a:pt x="51384" y="93947"/>
                  <a:pt x="50055" y="95250"/>
                  <a:pt x="47399" y="95250"/>
                </a:cubicBezTo>
                <a:cubicBezTo>
                  <a:pt x="44742" y="95250"/>
                  <a:pt x="42085" y="93947"/>
                  <a:pt x="40757" y="91342"/>
                </a:cubicBezTo>
                <a:cubicBezTo>
                  <a:pt x="38100" y="87435"/>
                  <a:pt x="39429" y="82224"/>
                  <a:pt x="43414" y="79619"/>
                </a:cubicBezTo>
                <a:cubicBezTo>
                  <a:pt x="88577" y="47055"/>
                  <a:pt x="88577" y="47055"/>
                  <a:pt x="88577" y="47055"/>
                </a:cubicBezTo>
                <a:close/>
                <a:moveTo>
                  <a:pt x="35086" y="22225"/>
                </a:moveTo>
                <a:cubicBezTo>
                  <a:pt x="27205" y="22225"/>
                  <a:pt x="20637" y="28785"/>
                  <a:pt x="20637" y="35344"/>
                </a:cubicBezTo>
                <a:cubicBezTo>
                  <a:pt x="20637" y="35344"/>
                  <a:pt x="20637" y="35344"/>
                  <a:pt x="20637" y="196707"/>
                </a:cubicBezTo>
                <a:cubicBezTo>
                  <a:pt x="20637" y="204579"/>
                  <a:pt x="27205" y="211138"/>
                  <a:pt x="35086" y="211138"/>
                </a:cubicBezTo>
                <a:cubicBezTo>
                  <a:pt x="35086" y="211138"/>
                  <a:pt x="35086" y="211138"/>
                  <a:pt x="303051" y="211138"/>
                </a:cubicBezTo>
                <a:cubicBezTo>
                  <a:pt x="310932" y="211138"/>
                  <a:pt x="317500" y="204579"/>
                  <a:pt x="317500" y="196707"/>
                </a:cubicBezTo>
                <a:lnTo>
                  <a:pt x="317500" y="35344"/>
                </a:lnTo>
                <a:cubicBezTo>
                  <a:pt x="317500" y="28785"/>
                  <a:pt x="310932" y="22225"/>
                  <a:pt x="303051" y="22225"/>
                </a:cubicBezTo>
                <a:cubicBezTo>
                  <a:pt x="303051" y="22225"/>
                  <a:pt x="303051" y="22225"/>
                  <a:pt x="35086" y="22225"/>
                </a:cubicBezTo>
                <a:close/>
                <a:moveTo>
                  <a:pt x="14529" y="0"/>
                </a:moveTo>
                <a:cubicBezTo>
                  <a:pt x="14529" y="0"/>
                  <a:pt x="14529" y="0"/>
                  <a:pt x="323609" y="0"/>
                </a:cubicBezTo>
                <a:cubicBezTo>
                  <a:pt x="331534" y="0"/>
                  <a:pt x="338138" y="5265"/>
                  <a:pt x="338138" y="13163"/>
                </a:cubicBezTo>
                <a:cubicBezTo>
                  <a:pt x="338138" y="13163"/>
                  <a:pt x="338138" y="13163"/>
                  <a:pt x="338138" y="251414"/>
                </a:cubicBezTo>
                <a:cubicBezTo>
                  <a:pt x="338138" y="259312"/>
                  <a:pt x="331534" y="265893"/>
                  <a:pt x="323609" y="265893"/>
                </a:cubicBezTo>
                <a:cubicBezTo>
                  <a:pt x="323609" y="265893"/>
                  <a:pt x="323609" y="265893"/>
                  <a:pt x="210016" y="265893"/>
                </a:cubicBezTo>
                <a:cubicBezTo>
                  <a:pt x="210016" y="265893"/>
                  <a:pt x="207374" y="265893"/>
                  <a:pt x="207374" y="268526"/>
                </a:cubicBezTo>
                <a:cubicBezTo>
                  <a:pt x="207374" y="268526"/>
                  <a:pt x="207374" y="268526"/>
                  <a:pt x="207374" y="290903"/>
                </a:cubicBezTo>
                <a:cubicBezTo>
                  <a:pt x="207374" y="292220"/>
                  <a:pt x="207374" y="293536"/>
                  <a:pt x="208695" y="293536"/>
                </a:cubicBezTo>
                <a:cubicBezTo>
                  <a:pt x="208695" y="293536"/>
                  <a:pt x="208695" y="293536"/>
                  <a:pt x="239074" y="293536"/>
                </a:cubicBezTo>
                <a:cubicBezTo>
                  <a:pt x="245679" y="293536"/>
                  <a:pt x="250962" y="298801"/>
                  <a:pt x="250962" y="305383"/>
                </a:cubicBezTo>
                <a:cubicBezTo>
                  <a:pt x="250962" y="310648"/>
                  <a:pt x="245679" y="315913"/>
                  <a:pt x="239074" y="315913"/>
                </a:cubicBezTo>
                <a:cubicBezTo>
                  <a:pt x="239074" y="315913"/>
                  <a:pt x="239074" y="315913"/>
                  <a:pt x="99064" y="315913"/>
                </a:cubicBezTo>
                <a:cubicBezTo>
                  <a:pt x="92460" y="315913"/>
                  <a:pt x="87176" y="310648"/>
                  <a:pt x="87176" y="305383"/>
                </a:cubicBezTo>
                <a:cubicBezTo>
                  <a:pt x="87176" y="298801"/>
                  <a:pt x="92460" y="293536"/>
                  <a:pt x="99064" y="293536"/>
                </a:cubicBezTo>
                <a:cubicBezTo>
                  <a:pt x="99064" y="293536"/>
                  <a:pt x="99064" y="293536"/>
                  <a:pt x="129444" y="293536"/>
                </a:cubicBezTo>
                <a:cubicBezTo>
                  <a:pt x="130765" y="293536"/>
                  <a:pt x="130765" y="292220"/>
                  <a:pt x="130765" y="289587"/>
                </a:cubicBezTo>
                <a:cubicBezTo>
                  <a:pt x="130765" y="289587"/>
                  <a:pt x="130765" y="289587"/>
                  <a:pt x="130765" y="268526"/>
                </a:cubicBezTo>
                <a:cubicBezTo>
                  <a:pt x="130765" y="264577"/>
                  <a:pt x="126802" y="265893"/>
                  <a:pt x="126802" y="265893"/>
                </a:cubicBezTo>
                <a:cubicBezTo>
                  <a:pt x="126802" y="265893"/>
                  <a:pt x="126802" y="265893"/>
                  <a:pt x="14529" y="265893"/>
                </a:cubicBezTo>
                <a:cubicBezTo>
                  <a:pt x="6604" y="265893"/>
                  <a:pt x="0" y="259312"/>
                  <a:pt x="0" y="251414"/>
                </a:cubicBezTo>
                <a:cubicBezTo>
                  <a:pt x="0" y="251414"/>
                  <a:pt x="0" y="251414"/>
                  <a:pt x="0" y="13163"/>
                </a:cubicBezTo>
                <a:cubicBezTo>
                  <a:pt x="0" y="5265"/>
                  <a:pt x="6604" y="0"/>
                  <a:pt x="145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0140" tIns="60070" rIns="120140" bIns="6007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6530071" y="1267820"/>
            <a:ext cx="2265142" cy="41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just" defTabSz="60071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给你创意和灵感</a:t>
            </a:r>
            <a:endParaRPr lang="en-US" altLang="zh-CN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6530071" y="2985405"/>
            <a:ext cx="2265142" cy="41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just" defTabSz="60071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给你创意和灵感</a:t>
            </a:r>
            <a:endParaRPr lang="en-US" altLang="zh-CN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3387097" y="2060336"/>
            <a:ext cx="2265142" cy="41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6007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75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给你创意和灵感</a:t>
            </a:r>
            <a:endParaRPr kumimoji="0" lang="en-US" altLang="zh-CN" sz="1575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6530071" y="5144732"/>
            <a:ext cx="2265142" cy="41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just" defTabSz="60071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给你创意和灵感</a:t>
            </a:r>
            <a:endParaRPr lang="en-US" altLang="zh-CN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2978876" y="4203994"/>
            <a:ext cx="2265142" cy="41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just" defTabSz="60071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给你创意和灵感</a:t>
            </a:r>
            <a:endParaRPr lang="en-US" altLang="zh-CN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1589319" y="2460876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1589319" y="4641805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6369236" y="1758539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5"/>
          <p:cNvSpPr txBox="1"/>
          <p:nvPr/>
        </p:nvSpPr>
        <p:spPr>
          <a:xfrm>
            <a:off x="6369235" y="3484279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6369235" y="5595981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49835" y="997683"/>
            <a:ext cx="5263213" cy="3348648"/>
            <a:chOff x="-741933" y="974131"/>
            <a:chExt cx="7934833" cy="5048431"/>
          </a:xfrm>
          <a:solidFill>
            <a:schemeClr val="bg2">
              <a:lumMod val="10000"/>
            </a:schemeClr>
          </a:solidFill>
        </p:grpSpPr>
        <p:sp>
          <p:nvSpPr>
            <p:cNvPr id="5" name="圆角矩形 9"/>
            <p:cNvSpPr/>
            <p:nvPr/>
          </p:nvSpPr>
          <p:spPr>
            <a:xfrm>
              <a:off x="-741933" y="974131"/>
              <a:ext cx="7590134" cy="4117371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圆角矩形 10"/>
            <p:cNvSpPr/>
            <p:nvPr/>
          </p:nvSpPr>
          <p:spPr>
            <a:xfrm>
              <a:off x="-575031" y="1129984"/>
              <a:ext cx="7590132" cy="4117370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圆角矩形 11"/>
            <p:cNvSpPr/>
            <p:nvPr/>
          </p:nvSpPr>
          <p:spPr>
            <a:xfrm>
              <a:off x="-397232" y="1301433"/>
              <a:ext cx="7590132" cy="4721129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28237" y="4929563"/>
            <a:ext cx="8867789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071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AF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我爱你：给你创意和灵感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5AAF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14"/>
          <p:cNvSpPr txBox="1"/>
          <p:nvPr/>
        </p:nvSpPr>
        <p:spPr>
          <a:xfrm>
            <a:off x="588014" y="4056151"/>
            <a:ext cx="4081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788" normalizeH="0" baseline="0" noProof="0" dirty="0" smtClean="0">
                <a:ln>
                  <a:noFill/>
                </a:ln>
                <a:solidFill>
                  <a:srgbClr val="FFC715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PART.02</a:t>
            </a:r>
            <a:endParaRPr kumimoji="0" lang="zh-CN" altLang="en-US" sz="5400" b="1" i="0" u="none" strike="noStrike" kern="1200" cap="none" spc="788" normalizeH="0" baseline="0" noProof="0" dirty="0">
              <a:ln>
                <a:noFill/>
              </a:ln>
              <a:solidFill>
                <a:srgbClr val="FFC715"/>
              </a:solidFill>
              <a:effectLst/>
              <a:uLnTx/>
              <a:uFillTx/>
              <a:latin typeface="Ebrima" panose="02000000000000000000" pitchFamily="2" charset="0"/>
              <a:ea typeface="等线" panose="02010600030101010101" pitchFamily="2" charset="-122"/>
              <a:cs typeface="Ebrima" panose="02000000000000000000" pitchFamily="2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043" y="1476926"/>
            <a:ext cx="4117437" cy="2646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68795" y="1839004"/>
            <a:ext cx="5714302" cy="3335064"/>
            <a:chOff x="561466" y="1557727"/>
            <a:chExt cx="7108587" cy="4148817"/>
          </a:xfrm>
        </p:grpSpPr>
        <p:grpSp>
          <p:nvGrpSpPr>
            <p:cNvPr id="5" name="Group 2"/>
            <p:cNvGrpSpPr/>
            <p:nvPr/>
          </p:nvGrpSpPr>
          <p:grpSpPr>
            <a:xfrm>
              <a:off x="561466" y="2367054"/>
              <a:ext cx="5912331" cy="3054827"/>
              <a:chOff x="1199130" y="4522421"/>
              <a:chExt cx="11824661" cy="6109654"/>
            </a:xfrm>
          </p:grpSpPr>
          <p:sp>
            <p:nvSpPr>
              <p:cNvPr id="18" name="Shape 25916"/>
              <p:cNvSpPr/>
              <p:nvPr/>
            </p:nvSpPr>
            <p:spPr>
              <a:xfrm>
                <a:off x="6135668" y="4592277"/>
                <a:ext cx="2129266" cy="19124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9" h="21364" extrusionOk="0">
                    <a:moveTo>
                      <a:pt x="3010" y="6585"/>
                    </a:moveTo>
                    <a:cubicBezTo>
                      <a:pt x="2435" y="7097"/>
                      <a:pt x="992" y="7348"/>
                      <a:pt x="363" y="6890"/>
                    </a:cubicBezTo>
                    <a:cubicBezTo>
                      <a:pt x="444" y="6750"/>
                      <a:pt x="713" y="6786"/>
                      <a:pt x="499" y="6579"/>
                    </a:cubicBezTo>
                    <a:cubicBezTo>
                      <a:pt x="464" y="6545"/>
                      <a:pt x="118" y="6445"/>
                      <a:pt x="106" y="6460"/>
                    </a:cubicBezTo>
                    <a:cubicBezTo>
                      <a:pt x="240" y="6289"/>
                      <a:pt x="512" y="6444"/>
                      <a:pt x="654" y="6279"/>
                    </a:cubicBezTo>
                    <a:cubicBezTo>
                      <a:pt x="796" y="6113"/>
                      <a:pt x="-14" y="6151"/>
                      <a:pt x="0" y="6157"/>
                    </a:cubicBezTo>
                    <a:cubicBezTo>
                      <a:pt x="226" y="5657"/>
                      <a:pt x="953" y="5687"/>
                      <a:pt x="954" y="6266"/>
                    </a:cubicBezTo>
                    <a:cubicBezTo>
                      <a:pt x="1102" y="6190"/>
                      <a:pt x="1215" y="6074"/>
                      <a:pt x="1294" y="5918"/>
                    </a:cubicBezTo>
                    <a:cubicBezTo>
                      <a:pt x="1537" y="5893"/>
                      <a:pt x="2370" y="6107"/>
                      <a:pt x="2491" y="5816"/>
                    </a:cubicBezTo>
                    <a:cubicBezTo>
                      <a:pt x="2514" y="5759"/>
                      <a:pt x="3682" y="5987"/>
                      <a:pt x="3010" y="6585"/>
                    </a:cubicBezTo>
                    <a:cubicBezTo>
                      <a:pt x="2843" y="6734"/>
                      <a:pt x="3142" y="6468"/>
                      <a:pt x="3010" y="6585"/>
                    </a:cubicBezTo>
                    <a:close/>
                    <a:moveTo>
                      <a:pt x="11005" y="300"/>
                    </a:moveTo>
                    <a:cubicBezTo>
                      <a:pt x="11317" y="195"/>
                      <a:pt x="11825" y="280"/>
                      <a:pt x="12088" y="495"/>
                    </a:cubicBezTo>
                    <a:cubicBezTo>
                      <a:pt x="12051" y="428"/>
                      <a:pt x="12017" y="355"/>
                      <a:pt x="12030" y="274"/>
                    </a:cubicBezTo>
                    <a:cubicBezTo>
                      <a:pt x="12514" y="182"/>
                      <a:pt x="14125" y="719"/>
                      <a:pt x="14503" y="1064"/>
                    </a:cubicBezTo>
                    <a:cubicBezTo>
                      <a:pt x="14355" y="1090"/>
                      <a:pt x="13593" y="1487"/>
                      <a:pt x="13494" y="1113"/>
                    </a:cubicBezTo>
                    <a:cubicBezTo>
                      <a:pt x="13514" y="1074"/>
                      <a:pt x="13535" y="1036"/>
                      <a:pt x="13555" y="997"/>
                    </a:cubicBezTo>
                    <a:cubicBezTo>
                      <a:pt x="13092" y="666"/>
                      <a:pt x="12573" y="887"/>
                      <a:pt x="12439" y="1482"/>
                    </a:cubicBezTo>
                    <a:cubicBezTo>
                      <a:pt x="12305" y="1656"/>
                      <a:pt x="11018" y="988"/>
                      <a:pt x="11664" y="897"/>
                    </a:cubicBezTo>
                    <a:cubicBezTo>
                      <a:pt x="11583" y="891"/>
                      <a:pt x="10294" y="541"/>
                      <a:pt x="11005" y="300"/>
                    </a:cubicBezTo>
                    <a:cubicBezTo>
                      <a:pt x="11317" y="195"/>
                      <a:pt x="10790" y="373"/>
                      <a:pt x="11005" y="300"/>
                    </a:cubicBezTo>
                    <a:close/>
                    <a:moveTo>
                      <a:pt x="13416" y="415"/>
                    </a:moveTo>
                    <a:cubicBezTo>
                      <a:pt x="13177" y="380"/>
                      <a:pt x="12943" y="324"/>
                      <a:pt x="12720" y="200"/>
                    </a:cubicBezTo>
                    <a:cubicBezTo>
                      <a:pt x="13106" y="-111"/>
                      <a:pt x="14518" y="-25"/>
                      <a:pt x="14908" y="222"/>
                    </a:cubicBezTo>
                    <a:cubicBezTo>
                      <a:pt x="14603" y="635"/>
                      <a:pt x="13826" y="474"/>
                      <a:pt x="13416" y="415"/>
                    </a:cubicBezTo>
                    <a:cubicBezTo>
                      <a:pt x="13177" y="380"/>
                      <a:pt x="13560" y="435"/>
                      <a:pt x="13416" y="415"/>
                    </a:cubicBezTo>
                    <a:close/>
                    <a:moveTo>
                      <a:pt x="17057" y="21008"/>
                    </a:moveTo>
                    <a:cubicBezTo>
                      <a:pt x="17044" y="21058"/>
                      <a:pt x="17025" y="21102"/>
                      <a:pt x="16998" y="21143"/>
                    </a:cubicBezTo>
                    <a:cubicBezTo>
                      <a:pt x="16638" y="21123"/>
                      <a:pt x="16355" y="21046"/>
                      <a:pt x="15994" y="21031"/>
                    </a:cubicBezTo>
                    <a:cubicBezTo>
                      <a:pt x="15992" y="20975"/>
                      <a:pt x="15985" y="20922"/>
                      <a:pt x="15986" y="20864"/>
                    </a:cubicBezTo>
                    <a:cubicBezTo>
                      <a:pt x="16167" y="20818"/>
                      <a:pt x="16655" y="20912"/>
                      <a:pt x="16834" y="20976"/>
                    </a:cubicBezTo>
                    <a:cubicBezTo>
                      <a:pt x="16831" y="20995"/>
                      <a:pt x="16840" y="21021"/>
                      <a:pt x="16837" y="21040"/>
                    </a:cubicBezTo>
                    <a:cubicBezTo>
                      <a:pt x="16925" y="21067"/>
                      <a:pt x="16976" y="21002"/>
                      <a:pt x="17057" y="21008"/>
                    </a:cubicBezTo>
                    <a:cubicBezTo>
                      <a:pt x="17069" y="21052"/>
                      <a:pt x="16976" y="21002"/>
                      <a:pt x="17057" y="21008"/>
                    </a:cubicBezTo>
                    <a:close/>
                    <a:moveTo>
                      <a:pt x="15035" y="9329"/>
                    </a:moveTo>
                    <a:cubicBezTo>
                      <a:pt x="15040" y="9332"/>
                      <a:pt x="15043" y="9336"/>
                      <a:pt x="15046" y="9340"/>
                    </a:cubicBezTo>
                    <a:cubicBezTo>
                      <a:pt x="15083" y="9411"/>
                      <a:pt x="14747" y="9586"/>
                      <a:pt x="14719" y="9588"/>
                    </a:cubicBezTo>
                    <a:cubicBezTo>
                      <a:pt x="14509" y="9606"/>
                      <a:pt x="14814" y="9185"/>
                      <a:pt x="15035" y="9329"/>
                    </a:cubicBezTo>
                    <a:cubicBezTo>
                      <a:pt x="15040" y="9332"/>
                      <a:pt x="15025" y="9323"/>
                      <a:pt x="15035" y="9329"/>
                    </a:cubicBezTo>
                    <a:close/>
                    <a:moveTo>
                      <a:pt x="10464" y="17106"/>
                    </a:moveTo>
                    <a:lnTo>
                      <a:pt x="10453" y="17083"/>
                    </a:lnTo>
                    <a:cubicBezTo>
                      <a:pt x="10426" y="17405"/>
                      <a:pt x="10539" y="17595"/>
                      <a:pt x="10345" y="17882"/>
                    </a:cubicBezTo>
                    <a:cubicBezTo>
                      <a:pt x="9796" y="17382"/>
                      <a:pt x="10473" y="17289"/>
                      <a:pt x="10464" y="17106"/>
                    </a:cubicBezTo>
                    <a:cubicBezTo>
                      <a:pt x="10464" y="17106"/>
                      <a:pt x="10457" y="16967"/>
                      <a:pt x="10464" y="17106"/>
                    </a:cubicBezTo>
                    <a:close/>
                    <a:moveTo>
                      <a:pt x="10564" y="18237"/>
                    </a:moveTo>
                    <a:cubicBezTo>
                      <a:pt x="10602" y="18346"/>
                      <a:pt x="10551" y="18790"/>
                      <a:pt x="10530" y="18920"/>
                    </a:cubicBezTo>
                    <a:cubicBezTo>
                      <a:pt x="10485" y="19203"/>
                      <a:pt x="10300" y="18856"/>
                      <a:pt x="10290" y="19078"/>
                    </a:cubicBezTo>
                    <a:cubicBezTo>
                      <a:pt x="10271" y="19507"/>
                      <a:pt x="9961" y="18146"/>
                      <a:pt x="9970" y="18150"/>
                    </a:cubicBezTo>
                    <a:cubicBezTo>
                      <a:pt x="10234" y="18257"/>
                      <a:pt x="10411" y="17796"/>
                      <a:pt x="10564" y="18237"/>
                    </a:cubicBezTo>
                    <a:cubicBezTo>
                      <a:pt x="10578" y="18276"/>
                      <a:pt x="10539" y="18164"/>
                      <a:pt x="10564" y="18237"/>
                    </a:cubicBezTo>
                    <a:close/>
                    <a:moveTo>
                      <a:pt x="5029" y="10651"/>
                    </a:moveTo>
                    <a:cubicBezTo>
                      <a:pt x="5077" y="10532"/>
                      <a:pt x="5345" y="10601"/>
                      <a:pt x="5317" y="10393"/>
                    </a:cubicBezTo>
                    <a:cubicBezTo>
                      <a:pt x="5309" y="10405"/>
                      <a:pt x="5301" y="10411"/>
                      <a:pt x="5295" y="10424"/>
                    </a:cubicBezTo>
                    <a:cubicBezTo>
                      <a:pt x="5232" y="10439"/>
                      <a:pt x="5176" y="10423"/>
                      <a:pt x="5111" y="10424"/>
                    </a:cubicBezTo>
                    <a:cubicBezTo>
                      <a:pt x="5102" y="10395"/>
                      <a:pt x="5323" y="9733"/>
                      <a:pt x="5376" y="9698"/>
                    </a:cubicBezTo>
                    <a:cubicBezTo>
                      <a:pt x="5467" y="9638"/>
                      <a:pt x="5548" y="9315"/>
                      <a:pt x="5670" y="9337"/>
                    </a:cubicBezTo>
                    <a:cubicBezTo>
                      <a:pt x="5754" y="9352"/>
                      <a:pt x="6274" y="9294"/>
                      <a:pt x="6258" y="9415"/>
                    </a:cubicBezTo>
                    <a:cubicBezTo>
                      <a:pt x="6253" y="9452"/>
                      <a:pt x="5825" y="9767"/>
                      <a:pt x="5928" y="9811"/>
                    </a:cubicBezTo>
                    <a:cubicBezTo>
                      <a:pt x="5995" y="9839"/>
                      <a:pt x="6642" y="9635"/>
                      <a:pt x="6636" y="9850"/>
                    </a:cubicBezTo>
                    <a:cubicBezTo>
                      <a:pt x="6630" y="10107"/>
                      <a:pt x="6142" y="10320"/>
                      <a:pt x="6302" y="10517"/>
                    </a:cubicBezTo>
                    <a:cubicBezTo>
                      <a:pt x="6401" y="10638"/>
                      <a:pt x="6622" y="10658"/>
                      <a:pt x="6653" y="10846"/>
                    </a:cubicBezTo>
                    <a:cubicBezTo>
                      <a:pt x="6671" y="10958"/>
                      <a:pt x="6675" y="11181"/>
                      <a:pt x="6785" y="11246"/>
                    </a:cubicBezTo>
                    <a:cubicBezTo>
                      <a:pt x="7128" y="11447"/>
                      <a:pt x="7055" y="11926"/>
                      <a:pt x="7226" y="12079"/>
                    </a:cubicBezTo>
                    <a:cubicBezTo>
                      <a:pt x="7345" y="12186"/>
                      <a:pt x="7646" y="11861"/>
                      <a:pt x="7721" y="12232"/>
                    </a:cubicBezTo>
                    <a:cubicBezTo>
                      <a:pt x="7759" y="12416"/>
                      <a:pt x="7449" y="12755"/>
                      <a:pt x="7292" y="12788"/>
                    </a:cubicBezTo>
                    <a:cubicBezTo>
                      <a:pt x="7264" y="12782"/>
                      <a:pt x="7615" y="12821"/>
                      <a:pt x="7617" y="12880"/>
                    </a:cubicBezTo>
                    <a:cubicBezTo>
                      <a:pt x="7622" y="13056"/>
                      <a:pt x="6316" y="13296"/>
                      <a:pt x="6190" y="13215"/>
                    </a:cubicBezTo>
                    <a:cubicBezTo>
                      <a:pt x="5876" y="13016"/>
                      <a:pt x="5422" y="13624"/>
                      <a:pt x="4985" y="13472"/>
                    </a:cubicBezTo>
                    <a:cubicBezTo>
                      <a:pt x="5239" y="13140"/>
                      <a:pt x="5940" y="13044"/>
                      <a:pt x="6110" y="12742"/>
                    </a:cubicBezTo>
                    <a:cubicBezTo>
                      <a:pt x="5925" y="12832"/>
                      <a:pt x="5802" y="12692"/>
                      <a:pt x="5782" y="12693"/>
                    </a:cubicBezTo>
                    <a:cubicBezTo>
                      <a:pt x="5654" y="12701"/>
                      <a:pt x="5527" y="12674"/>
                      <a:pt x="5405" y="12714"/>
                    </a:cubicBezTo>
                    <a:cubicBezTo>
                      <a:pt x="5071" y="12824"/>
                      <a:pt x="5664" y="12288"/>
                      <a:pt x="5650" y="12311"/>
                    </a:cubicBezTo>
                    <a:cubicBezTo>
                      <a:pt x="5754" y="12141"/>
                      <a:pt x="5455" y="11802"/>
                      <a:pt x="5686" y="11851"/>
                    </a:cubicBezTo>
                    <a:cubicBezTo>
                      <a:pt x="5913" y="11898"/>
                      <a:pt x="6249" y="11772"/>
                      <a:pt x="6176" y="11451"/>
                    </a:cubicBezTo>
                    <a:cubicBezTo>
                      <a:pt x="5978" y="11400"/>
                      <a:pt x="5859" y="11364"/>
                      <a:pt x="6069" y="11081"/>
                    </a:cubicBezTo>
                    <a:cubicBezTo>
                      <a:pt x="5935" y="11261"/>
                      <a:pt x="5499" y="11034"/>
                      <a:pt x="5491" y="11228"/>
                    </a:cubicBezTo>
                    <a:cubicBezTo>
                      <a:pt x="5230" y="11183"/>
                      <a:pt x="5585" y="10919"/>
                      <a:pt x="5602" y="10890"/>
                    </a:cubicBezTo>
                    <a:cubicBezTo>
                      <a:pt x="5707" y="10710"/>
                      <a:pt x="5363" y="10523"/>
                      <a:pt x="5390" y="10718"/>
                    </a:cubicBezTo>
                    <a:cubicBezTo>
                      <a:pt x="5581" y="10787"/>
                      <a:pt x="5302" y="10864"/>
                      <a:pt x="5290" y="10905"/>
                    </a:cubicBezTo>
                    <a:cubicBezTo>
                      <a:pt x="5166" y="10939"/>
                      <a:pt x="5297" y="10688"/>
                      <a:pt x="5272" y="10646"/>
                    </a:cubicBezTo>
                    <a:cubicBezTo>
                      <a:pt x="5255" y="10619"/>
                      <a:pt x="4940" y="10871"/>
                      <a:pt x="5029" y="10651"/>
                    </a:cubicBezTo>
                    <a:cubicBezTo>
                      <a:pt x="5047" y="10606"/>
                      <a:pt x="5016" y="10683"/>
                      <a:pt x="5029" y="10651"/>
                    </a:cubicBezTo>
                    <a:close/>
                    <a:moveTo>
                      <a:pt x="19919" y="20951"/>
                    </a:moveTo>
                    <a:cubicBezTo>
                      <a:pt x="19993" y="20920"/>
                      <a:pt x="20069" y="20888"/>
                      <a:pt x="20137" y="20844"/>
                    </a:cubicBezTo>
                    <a:cubicBezTo>
                      <a:pt x="20138" y="20843"/>
                      <a:pt x="19724" y="21347"/>
                      <a:pt x="19988" y="21347"/>
                    </a:cubicBezTo>
                    <a:cubicBezTo>
                      <a:pt x="19707" y="21325"/>
                      <a:pt x="19367" y="21489"/>
                      <a:pt x="19252" y="21103"/>
                    </a:cubicBezTo>
                    <a:cubicBezTo>
                      <a:pt x="19317" y="21150"/>
                      <a:pt x="19414" y="21101"/>
                      <a:pt x="19487" y="21094"/>
                    </a:cubicBezTo>
                    <a:cubicBezTo>
                      <a:pt x="19505" y="21064"/>
                      <a:pt x="19515" y="21012"/>
                      <a:pt x="19515" y="20976"/>
                    </a:cubicBezTo>
                    <a:cubicBezTo>
                      <a:pt x="19659" y="20996"/>
                      <a:pt x="19780" y="21008"/>
                      <a:pt x="19919" y="20951"/>
                    </a:cubicBezTo>
                    <a:cubicBezTo>
                      <a:pt x="19993" y="20920"/>
                      <a:pt x="19780" y="21008"/>
                      <a:pt x="19919" y="20951"/>
                    </a:cubicBezTo>
                    <a:close/>
                    <a:moveTo>
                      <a:pt x="3448" y="12512"/>
                    </a:moveTo>
                    <a:lnTo>
                      <a:pt x="3439" y="12467"/>
                    </a:lnTo>
                    <a:cubicBezTo>
                      <a:pt x="3441" y="12484"/>
                      <a:pt x="3910" y="11973"/>
                      <a:pt x="3927" y="11961"/>
                    </a:cubicBezTo>
                    <a:cubicBezTo>
                      <a:pt x="3801" y="11949"/>
                      <a:pt x="3649" y="11911"/>
                      <a:pt x="3652" y="11769"/>
                    </a:cubicBezTo>
                    <a:lnTo>
                      <a:pt x="3653" y="11732"/>
                    </a:lnTo>
                    <a:cubicBezTo>
                      <a:pt x="3638" y="11187"/>
                      <a:pt x="4036" y="11537"/>
                      <a:pt x="4296" y="11292"/>
                    </a:cubicBezTo>
                    <a:cubicBezTo>
                      <a:pt x="4019" y="11229"/>
                      <a:pt x="4821" y="10776"/>
                      <a:pt x="5082" y="10841"/>
                    </a:cubicBezTo>
                    <a:cubicBezTo>
                      <a:pt x="5103" y="10873"/>
                      <a:pt x="5214" y="11022"/>
                      <a:pt x="5230" y="11072"/>
                    </a:cubicBezTo>
                    <a:cubicBezTo>
                      <a:pt x="5337" y="11212"/>
                      <a:pt x="5329" y="11337"/>
                      <a:pt x="5207" y="11445"/>
                    </a:cubicBezTo>
                    <a:cubicBezTo>
                      <a:pt x="4948" y="11696"/>
                      <a:pt x="5225" y="11803"/>
                      <a:pt x="5096" y="12165"/>
                    </a:cubicBezTo>
                    <a:cubicBezTo>
                      <a:pt x="4944" y="12594"/>
                      <a:pt x="3961" y="12830"/>
                      <a:pt x="3623" y="12797"/>
                    </a:cubicBezTo>
                    <a:lnTo>
                      <a:pt x="3629" y="12759"/>
                    </a:lnTo>
                    <a:cubicBezTo>
                      <a:pt x="3593" y="12765"/>
                      <a:pt x="3565" y="12764"/>
                      <a:pt x="3528" y="12766"/>
                    </a:cubicBezTo>
                    <a:cubicBezTo>
                      <a:pt x="3509" y="12734"/>
                      <a:pt x="3505" y="12702"/>
                      <a:pt x="3523" y="12678"/>
                    </a:cubicBezTo>
                    <a:cubicBezTo>
                      <a:pt x="3435" y="12635"/>
                      <a:pt x="3431" y="12581"/>
                      <a:pt x="3510" y="12516"/>
                    </a:cubicBezTo>
                    <a:cubicBezTo>
                      <a:pt x="3502" y="12515"/>
                      <a:pt x="3448" y="12512"/>
                      <a:pt x="3448" y="12512"/>
                    </a:cubicBezTo>
                    <a:cubicBezTo>
                      <a:pt x="3448" y="12512"/>
                      <a:pt x="3448" y="12512"/>
                      <a:pt x="3448" y="12512"/>
                    </a:cubicBezTo>
                    <a:close/>
                    <a:moveTo>
                      <a:pt x="11104" y="9151"/>
                    </a:moveTo>
                    <a:cubicBezTo>
                      <a:pt x="11102" y="9148"/>
                      <a:pt x="11098" y="9146"/>
                      <a:pt x="11094" y="9143"/>
                    </a:cubicBezTo>
                    <a:cubicBezTo>
                      <a:pt x="11097" y="9141"/>
                      <a:pt x="11101" y="9138"/>
                      <a:pt x="11105" y="9135"/>
                    </a:cubicBezTo>
                    <a:cubicBezTo>
                      <a:pt x="11105" y="9140"/>
                      <a:pt x="11105" y="9147"/>
                      <a:pt x="11104" y="9151"/>
                    </a:cubicBezTo>
                    <a:cubicBezTo>
                      <a:pt x="11102" y="9148"/>
                      <a:pt x="11105" y="9147"/>
                      <a:pt x="11104" y="9151"/>
                    </a:cubicBezTo>
                    <a:close/>
                    <a:moveTo>
                      <a:pt x="21399" y="14198"/>
                    </a:moveTo>
                    <a:cubicBezTo>
                      <a:pt x="21409" y="14173"/>
                      <a:pt x="21499" y="14149"/>
                      <a:pt x="21520" y="14142"/>
                    </a:cubicBezTo>
                    <a:lnTo>
                      <a:pt x="21423" y="14087"/>
                    </a:lnTo>
                    <a:cubicBezTo>
                      <a:pt x="21320" y="14027"/>
                      <a:pt x="21586" y="13723"/>
                      <a:pt x="21296" y="13692"/>
                    </a:cubicBezTo>
                    <a:cubicBezTo>
                      <a:pt x="21112" y="13672"/>
                      <a:pt x="20805" y="13386"/>
                      <a:pt x="20627" y="13557"/>
                    </a:cubicBezTo>
                    <a:cubicBezTo>
                      <a:pt x="20375" y="13291"/>
                      <a:pt x="20136" y="13280"/>
                      <a:pt x="19764" y="13317"/>
                    </a:cubicBezTo>
                    <a:cubicBezTo>
                      <a:pt x="19859" y="13317"/>
                      <a:pt x="19308" y="12896"/>
                      <a:pt x="19323" y="12913"/>
                    </a:cubicBezTo>
                    <a:cubicBezTo>
                      <a:pt x="19229" y="12913"/>
                      <a:pt x="19162" y="12594"/>
                      <a:pt x="19105" y="12495"/>
                    </a:cubicBezTo>
                    <a:cubicBezTo>
                      <a:pt x="18878" y="12097"/>
                      <a:pt x="18551" y="12640"/>
                      <a:pt x="18342" y="12454"/>
                    </a:cubicBezTo>
                    <a:cubicBezTo>
                      <a:pt x="18213" y="12393"/>
                      <a:pt x="18189" y="12168"/>
                      <a:pt x="18086" y="12043"/>
                    </a:cubicBezTo>
                    <a:cubicBezTo>
                      <a:pt x="18386" y="11994"/>
                      <a:pt x="18733" y="11639"/>
                      <a:pt x="18199" y="11620"/>
                    </a:cubicBezTo>
                    <a:cubicBezTo>
                      <a:pt x="18172" y="11530"/>
                      <a:pt x="17896" y="11200"/>
                      <a:pt x="17799" y="11143"/>
                    </a:cubicBezTo>
                    <a:cubicBezTo>
                      <a:pt x="17967" y="10775"/>
                      <a:pt x="17329" y="10571"/>
                      <a:pt x="17149" y="10533"/>
                    </a:cubicBezTo>
                    <a:cubicBezTo>
                      <a:pt x="16689" y="10533"/>
                      <a:pt x="16796" y="10101"/>
                      <a:pt x="16546" y="9833"/>
                    </a:cubicBezTo>
                    <a:cubicBezTo>
                      <a:pt x="16590" y="9843"/>
                      <a:pt x="16633" y="9860"/>
                      <a:pt x="16674" y="9878"/>
                    </a:cubicBezTo>
                    <a:lnTo>
                      <a:pt x="16626" y="9776"/>
                    </a:lnTo>
                    <a:cubicBezTo>
                      <a:pt x="16769" y="9537"/>
                      <a:pt x="16634" y="9167"/>
                      <a:pt x="16725" y="8824"/>
                    </a:cubicBezTo>
                    <a:cubicBezTo>
                      <a:pt x="16306" y="8876"/>
                      <a:pt x="15803" y="8638"/>
                      <a:pt x="15397" y="8843"/>
                    </a:cubicBezTo>
                    <a:cubicBezTo>
                      <a:pt x="14990" y="9046"/>
                      <a:pt x="15218" y="9655"/>
                      <a:pt x="15490" y="9475"/>
                    </a:cubicBezTo>
                    <a:cubicBezTo>
                      <a:pt x="15446" y="9559"/>
                      <a:pt x="15400" y="9612"/>
                      <a:pt x="15302" y="9624"/>
                    </a:cubicBezTo>
                    <a:cubicBezTo>
                      <a:pt x="15527" y="10138"/>
                      <a:pt x="15043" y="10023"/>
                      <a:pt x="14840" y="9709"/>
                    </a:cubicBezTo>
                    <a:lnTo>
                      <a:pt x="14842" y="9700"/>
                    </a:lnTo>
                    <a:cubicBezTo>
                      <a:pt x="14833" y="9734"/>
                      <a:pt x="14822" y="9767"/>
                      <a:pt x="14810" y="9799"/>
                    </a:cubicBezTo>
                    <a:cubicBezTo>
                      <a:pt x="14723" y="9791"/>
                      <a:pt x="14635" y="9776"/>
                      <a:pt x="14548" y="9751"/>
                    </a:cubicBezTo>
                    <a:cubicBezTo>
                      <a:pt x="14418" y="9770"/>
                      <a:pt x="14357" y="9921"/>
                      <a:pt x="14366" y="10048"/>
                    </a:cubicBezTo>
                    <a:lnTo>
                      <a:pt x="14272" y="10101"/>
                    </a:lnTo>
                    <a:cubicBezTo>
                      <a:pt x="14229" y="10390"/>
                      <a:pt x="14291" y="10708"/>
                      <a:pt x="14374" y="10979"/>
                    </a:cubicBezTo>
                    <a:cubicBezTo>
                      <a:pt x="14374" y="10980"/>
                      <a:pt x="14706" y="11039"/>
                      <a:pt x="14271" y="10982"/>
                    </a:cubicBezTo>
                    <a:cubicBezTo>
                      <a:pt x="14155" y="10964"/>
                      <a:pt x="14030" y="11072"/>
                      <a:pt x="14169" y="11177"/>
                    </a:cubicBezTo>
                    <a:cubicBezTo>
                      <a:pt x="14151" y="11181"/>
                      <a:pt x="14133" y="11186"/>
                      <a:pt x="14115" y="11190"/>
                    </a:cubicBezTo>
                    <a:cubicBezTo>
                      <a:pt x="14118" y="11235"/>
                      <a:pt x="14112" y="11279"/>
                      <a:pt x="14095" y="11321"/>
                    </a:cubicBezTo>
                    <a:cubicBezTo>
                      <a:pt x="14319" y="11407"/>
                      <a:pt x="14597" y="11381"/>
                      <a:pt x="14839" y="11383"/>
                    </a:cubicBezTo>
                    <a:lnTo>
                      <a:pt x="14792" y="11431"/>
                    </a:lnTo>
                    <a:cubicBezTo>
                      <a:pt x="14873" y="11397"/>
                      <a:pt x="15020" y="11368"/>
                      <a:pt x="15097" y="11423"/>
                    </a:cubicBezTo>
                    <a:cubicBezTo>
                      <a:pt x="14771" y="11469"/>
                      <a:pt x="14345" y="11485"/>
                      <a:pt x="14023" y="11419"/>
                    </a:cubicBezTo>
                    <a:cubicBezTo>
                      <a:pt x="13755" y="11424"/>
                      <a:pt x="13655" y="11208"/>
                      <a:pt x="13442" y="11208"/>
                    </a:cubicBezTo>
                    <a:cubicBezTo>
                      <a:pt x="13013" y="11208"/>
                      <a:pt x="12497" y="11570"/>
                      <a:pt x="12077" y="11683"/>
                    </a:cubicBezTo>
                    <a:cubicBezTo>
                      <a:pt x="12021" y="11598"/>
                      <a:pt x="11938" y="11539"/>
                      <a:pt x="11850" y="11498"/>
                    </a:cubicBezTo>
                    <a:cubicBezTo>
                      <a:pt x="11906" y="11380"/>
                      <a:pt x="11866" y="11334"/>
                      <a:pt x="11769" y="11310"/>
                    </a:cubicBezTo>
                    <a:lnTo>
                      <a:pt x="11748" y="11359"/>
                    </a:lnTo>
                    <a:cubicBezTo>
                      <a:pt x="11689" y="11359"/>
                      <a:pt x="11635" y="11383"/>
                      <a:pt x="11585" y="11434"/>
                    </a:cubicBezTo>
                    <a:cubicBezTo>
                      <a:pt x="11468" y="11434"/>
                      <a:pt x="11068" y="11450"/>
                      <a:pt x="10966" y="11574"/>
                    </a:cubicBezTo>
                    <a:cubicBezTo>
                      <a:pt x="11003" y="11493"/>
                      <a:pt x="11068" y="11431"/>
                      <a:pt x="11053" y="11329"/>
                    </a:cubicBezTo>
                    <a:cubicBezTo>
                      <a:pt x="11360" y="11511"/>
                      <a:pt x="11588" y="10834"/>
                      <a:pt x="11473" y="10674"/>
                    </a:cubicBezTo>
                    <a:cubicBezTo>
                      <a:pt x="11548" y="11455"/>
                      <a:pt x="12215" y="10595"/>
                      <a:pt x="12459" y="10590"/>
                    </a:cubicBezTo>
                    <a:cubicBezTo>
                      <a:pt x="12794" y="10584"/>
                      <a:pt x="12838" y="10062"/>
                      <a:pt x="12863" y="9783"/>
                    </a:cubicBezTo>
                    <a:cubicBezTo>
                      <a:pt x="12881" y="9580"/>
                      <a:pt x="13458" y="9031"/>
                      <a:pt x="13427" y="8990"/>
                    </a:cubicBezTo>
                    <a:cubicBezTo>
                      <a:pt x="13815" y="8727"/>
                      <a:pt x="12477" y="8225"/>
                      <a:pt x="13133" y="7551"/>
                    </a:cubicBezTo>
                    <a:cubicBezTo>
                      <a:pt x="13342" y="7340"/>
                      <a:pt x="13527" y="7230"/>
                      <a:pt x="13796" y="7110"/>
                    </a:cubicBezTo>
                    <a:cubicBezTo>
                      <a:pt x="13875" y="7074"/>
                      <a:pt x="14210" y="6821"/>
                      <a:pt x="14230" y="6703"/>
                    </a:cubicBezTo>
                    <a:cubicBezTo>
                      <a:pt x="14239" y="6653"/>
                      <a:pt x="14134" y="6487"/>
                      <a:pt x="14081" y="6528"/>
                    </a:cubicBezTo>
                    <a:cubicBezTo>
                      <a:pt x="14339" y="5989"/>
                      <a:pt x="15221" y="5978"/>
                      <a:pt x="15459" y="6484"/>
                    </a:cubicBezTo>
                    <a:cubicBezTo>
                      <a:pt x="15284" y="6479"/>
                      <a:pt x="14555" y="7035"/>
                      <a:pt x="14534" y="7238"/>
                    </a:cubicBezTo>
                    <a:cubicBezTo>
                      <a:pt x="14055" y="7196"/>
                      <a:pt x="14378" y="8563"/>
                      <a:pt x="14576" y="8615"/>
                    </a:cubicBezTo>
                    <a:cubicBezTo>
                      <a:pt x="14918" y="8705"/>
                      <a:pt x="14912" y="8954"/>
                      <a:pt x="15299" y="8832"/>
                    </a:cubicBezTo>
                    <a:cubicBezTo>
                      <a:pt x="16051" y="8597"/>
                      <a:pt x="16518" y="8623"/>
                      <a:pt x="17126" y="8089"/>
                    </a:cubicBezTo>
                    <a:cubicBezTo>
                      <a:pt x="17989" y="7332"/>
                      <a:pt x="17131" y="7189"/>
                      <a:pt x="16960" y="6564"/>
                    </a:cubicBezTo>
                    <a:cubicBezTo>
                      <a:pt x="16891" y="6310"/>
                      <a:pt x="16962" y="6056"/>
                      <a:pt x="16770" y="5802"/>
                    </a:cubicBezTo>
                    <a:cubicBezTo>
                      <a:pt x="16593" y="5570"/>
                      <a:pt x="16691" y="5715"/>
                      <a:pt x="16751" y="5394"/>
                    </a:cubicBezTo>
                    <a:cubicBezTo>
                      <a:pt x="16807" y="5092"/>
                      <a:pt x="16443" y="5099"/>
                      <a:pt x="16319" y="4939"/>
                    </a:cubicBezTo>
                    <a:cubicBezTo>
                      <a:pt x="16366" y="4885"/>
                      <a:pt x="16402" y="4805"/>
                      <a:pt x="16433" y="4739"/>
                    </a:cubicBezTo>
                    <a:cubicBezTo>
                      <a:pt x="16397" y="4728"/>
                      <a:pt x="16370" y="4705"/>
                      <a:pt x="16352" y="4670"/>
                    </a:cubicBezTo>
                    <a:cubicBezTo>
                      <a:pt x="16486" y="4552"/>
                      <a:pt x="16818" y="4457"/>
                      <a:pt x="16818" y="4297"/>
                    </a:cubicBezTo>
                    <a:lnTo>
                      <a:pt x="16777" y="4292"/>
                    </a:lnTo>
                    <a:lnTo>
                      <a:pt x="16781" y="4239"/>
                    </a:lnTo>
                    <a:cubicBezTo>
                      <a:pt x="16681" y="4213"/>
                      <a:pt x="16582" y="4186"/>
                      <a:pt x="16483" y="4156"/>
                    </a:cubicBezTo>
                    <a:cubicBezTo>
                      <a:pt x="16600" y="4125"/>
                      <a:pt x="16712" y="4098"/>
                      <a:pt x="16819" y="4044"/>
                    </a:cubicBezTo>
                    <a:lnTo>
                      <a:pt x="16812" y="4008"/>
                    </a:lnTo>
                    <a:cubicBezTo>
                      <a:pt x="16788" y="3879"/>
                      <a:pt x="16102" y="3767"/>
                      <a:pt x="16024" y="3831"/>
                    </a:cubicBezTo>
                    <a:cubicBezTo>
                      <a:pt x="16035" y="3485"/>
                      <a:pt x="15559" y="3828"/>
                      <a:pt x="15481" y="3933"/>
                    </a:cubicBezTo>
                    <a:cubicBezTo>
                      <a:pt x="15481" y="3810"/>
                      <a:pt x="15465" y="3728"/>
                      <a:pt x="15353" y="3712"/>
                    </a:cubicBezTo>
                    <a:cubicBezTo>
                      <a:pt x="15350" y="3712"/>
                      <a:pt x="15455" y="3766"/>
                      <a:pt x="15313" y="3766"/>
                    </a:cubicBezTo>
                    <a:lnTo>
                      <a:pt x="15313" y="3708"/>
                    </a:lnTo>
                    <a:cubicBezTo>
                      <a:pt x="14920" y="3686"/>
                      <a:pt x="14462" y="3793"/>
                      <a:pt x="14080" y="3879"/>
                    </a:cubicBezTo>
                    <a:lnTo>
                      <a:pt x="14055" y="3979"/>
                    </a:lnTo>
                    <a:cubicBezTo>
                      <a:pt x="14083" y="3996"/>
                      <a:pt x="14112" y="4012"/>
                      <a:pt x="14141" y="4027"/>
                    </a:cubicBezTo>
                    <a:cubicBezTo>
                      <a:pt x="14126" y="4044"/>
                      <a:pt x="13707" y="4059"/>
                      <a:pt x="13848" y="4178"/>
                    </a:cubicBezTo>
                    <a:cubicBezTo>
                      <a:pt x="13839" y="4188"/>
                      <a:pt x="13730" y="4250"/>
                      <a:pt x="13705" y="4250"/>
                    </a:cubicBezTo>
                    <a:cubicBezTo>
                      <a:pt x="13546" y="4221"/>
                      <a:pt x="13373" y="4049"/>
                      <a:pt x="13215" y="4159"/>
                    </a:cubicBezTo>
                    <a:cubicBezTo>
                      <a:pt x="13149" y="4204"/>
                      <a:pt x="12175" y="4604"/>
                      <a:pt x="12746" y="4666"/>
                    </a:cubicBezTo>
                    <a:cubicBezTo>
                      <a:pt x="12622" y="4865"/>
                      <a:pt x="12457" y="4653"/>
                      <a:pt x="12460" y="4524"/>
                    </a:cubicBezTo>
                    <a:cubicBezTo>
                      <a:pt x="12221" y="4504"/>
                      <a:pt x="11580" y="4848"/>
                      <a:pt x="11551" y="5086"/>
                    </a:cubicBezTo>
                    <a:cubicBezTo>
                      <a:pt x="11780" y="5070"/>
                      <a:pt x="12010" y="5019"/>
                      <a:pt x="12238" y="4987"/>
                    </a:cubicBezTo>
                    <a:cubicBezTo>
                      <a:pt x="11896" y="5054"/>
                      <a:pt x="11014" y="6216"/>
                      <a:pt x="10964" y="6583"/>
                    </a:cubicBezTo>
                    <a:cubicBezTo>
                      <a:pt x="10736" y="6624"/>
                      <a:pt x="10558" y="6970"/>
                      <a:pt x="10381" y="6977"/>
                    </a:cubicBezTo>
                    <a:cubicBezTo>
                      <a:pt x="10180" y="6977"/>
                      <a:pt x="10128" y="6767"/>
                      <a:pt x="10029" y="7058"/>
                    </a:cubicBezTo>
                    <a:cubicBezTo>
                      <a:pt x="9982" y="7191"/>
                      <a:pt x="9499" y="7414"/>
                      <a:pt x="9402" y="7408"/>
                    </a:cubicBezTo>
                    <a:cubicBezTo>
                      <a:pt x="9414" y="7463"/>
                      <a:pt x="9398" y="7484"/>
                      <a:pt x="9354" y="7470"/>
                    </a:cubicBezTo>
                    <a:cubicBezTo>
                      <a:pt x="9353" y="7486"/>
                      <a:pt x="9333" y="7546"/>
                      <a:pt x="9329" y="7554"/>
                    </a:cubicBezTo>
                    <a:cubicBezTo>
                      <a:pt x="9181" y="7675"/>
                      <a:pt x="8893" y="7604"/>
                      <a:pt x="8949" y="7955"/>
                    </a:cubicBezTo>
                    <a:cubicBezTo>
                      <a:pt x="8986" y="8192"/>
                      <a:pt x="8876" y="8784"/>
                      <a:pt x="8991" y="8987"/>
                    </a:cubicBezTo>
                    <a:cubicBezTo>
                      <a:pt x="9205" y="9365"/>
                      <a:pt x="9340" y="9782"/>
                      <a:pt x="9892" y="9648"/>
                    </a:cubicBezTo>
                    <a:cubicBezTo>
                      <a:pt x="10114" y="9595"/>
                      <a:pt x="10749" y="9192"/>
                      <a:pt x="10777" y="8955"/>
                    </a:cubicBezTo>
                    <a:cubicBezTo>
                      <a:pt x="10817" y="9053"/>
                      <a:pt x="10800" y="9070"/>
                      <a:pt x="10918" y="9140"/>
                    </a:cubicBezTo>
                    <a:cubicBezTo>
                      <a:pt x="10889" y="9162"/>
                      <a:pt x="10862" y="9182"/>
                      <a:pt x="10829" y="9197"/>
                    </a:cubicBezTo>
                    <a:cubicBezTo>
                      <a:pt x="11004" y="9640"/>
                      <a:pt x="11181" y="10022"/>
                      <a:pt x="11497" y="10369"/>
                    </a:cubicBezTo>
                    <a:cubicBezTo>
                      <a:pt x="11390" y="10425"/>
                      <a:pt x="11363" y="10548"/>
                      <a:pt x="11450" y="10649"/>
                    </a:cubicBezTo>
                    <a:cubicBezTo>
                      <a:pt x="11391" y="10614"/>
                      <a:pt x="11149" y="10769"/>
                      <a:pt x="11098" y="10800"/>
                    </a:cubicBezTo>
                    <a:cubicBezTo>
                      <a:pt x="10812" y="10969"/>
                      <a:pt x="11257" y="11023"/>
                      <a:pt x="11209" y="11174"/>
                    </a:cubicBezTo>
                    <a:cubicBezTo>
                      <a:pt x="11154" y="11353"/>
                      <a:pt x="10994" y="11044"/>
                      <a:pt x="11012" y="11359"/>
                    </a:cubicBezTo>
                    <a:cubicBezTo>
                      <a:pt x="10937" y="11384"/>
                      <a:pt x="10752" y="11439"/>
                      <a:pt x="10683" y="11373"/>
                    </a:cubicBezTo>
                    <a:cubicBezTo>
                      <a:pt x="10699" y="11309"/>
                      <a:pt x="10743" y="11117"/>
                      <a:pt x="10714" y="11059"/>
                    </a:cubicBezTo>
                    <a:cubicBezTo>
                      <a:pt x="10772" y="11086"/>
                      <a:pt x="10965" y="11220"/>
                      <a:pt x="10955" y="11230"/>
                    </a:cubicBezTo>
                    <a:cubicBezTo>
                      <a:pt x="11264" y="10919"/>
                      <a:pt x="10514" y="10683"/>
                      <a:pt x="10674" y="11018"/>
                    </a:cubicBezTo>
                    <a:cubicBezTo>
                      <a:pt x="10644" y="11008"/>
                      <a:pt x="10613" y="11003"/>
                      <a:pt x="10583" y="11002"/>
                    </a:cubicBezTo>
                    <a:cubicBezTo>
                      <a:pt x="10613" y="10960"/>
                      <a:pt x="10785" y="10573"/>
                      <a:pt x="10785" y="10566"/>
                    </a:cubicBezTo>
                    <a:cubicBezTo>
                      <a:pt x="10800" y="10576"/>
                      <a:pt x="10821" y="10590"/>
                      <a:pt x="10853" y="10592"/>
                    </a:cubicBezTo>
                    <a:cubicBezTo>
                      <a:pt x="10863" y="10592"/>
                      <a:pt x="10848" y="9927"/>
                      <a:pt x="10934" y="9698"/>
                    </a:cubicBezTo>
                    <a:cubicBezTo>
                      <a:pt x="10675" y="9764"/>
                      <a:pt x="10420" y="9916"/>
                      <a:pt x="10181" y="10042"/>
                    </a:cubicBezTo>
                    <a:cubicBezTo>
                      <a:pt x="9963" y="10157"/>
                      <a:pt x="9886" y="10826"/>
                      <a:pt x="10149" y="10909"/>
                    </a:cubicBezTo>
                    <a:cubicBezTo>
                      <a:pt x="10138" y="10964"/>
                      <a:pt x="10090" y="11008"/>
                      <a:pt x="10090" y="11067"/>
                    </a:cubicBezTo>
                    <a:cubicBezTo>
                      <a:pt x="10053" y="11050"/>
                      <a:pt x="10016" y="11033"/>
                      <a:pt x="9978" y="11019"/>
                    </a:cubicBezTo>
                    <a:cubicBezTo>
                      <a:pt x="10028" y="11079"/>
                      <a:pt x="10066" y="11359"/>
                      <a:pt x="10163" y="11359"/>
                    </a:cubicBezTo>
                    <a:cubicBezTo>
                      <a:pt x="10073" y="11359"/>
                      <a:pt x="10093" y="11378"/>
                      <a:pt x="10048" y="11394"/>
                    </a:cubicBezTo>
                    <a:cubicBezTo>
                      <a:pt x="10043" y="11379"/>
                      <a:pt x="10156" y="11600"/>
                      <a:pt x="10151" y="11616"/>
                    </a:cubicBezTo>
                    <a:cubicBezTo>
                      <a:pt x="10064" y="11619"/>
                      <a:pt x="9974" y="11681"/>
                      <a:pt x="10004" y="11789"/>
                    </a:cubicBezTo>
                    <a:cubicBezTo>
                      <a:pt x="9806" y="11773"/>
                      <a:pt x="8782" y="11721"/>
                      <a:pt x="9003" y="12226"/>
                    </a:cubicBezTo>
                    <a:cubicBezTo>
                      <a:pt x="8695" y="11907"/>
                      <a:pt x="8967" y="11872"/>
                      <a:pt x="8720" y="12293"/>
                    </a:cubicBezTo>
                    <a:cubicBezTo>
                      <a:pt x="8561" y="12563"/>
                      <a:pt x="8330" y="12770"/>
                      <a:pt x="8088" y="12915"/>
                    </a:cubicBezTo>
                    <a:lnTo>
                      <a:pt x="8082" y="12908"/>
                    </a:lnTo>
                    <a:cubicBezTo>
                      <a:pt x="7634" y="12869"/>
                      <a:pt x="7779" y="13179"/>
                      <a:pt x="7606" y="13396"/>
                    </a:cubicBezTo>
                    <a:cubicBezTo>
                      <a:pt x="7588" y="13419"/>
                      <a:pt x="7002" y="13803"/>
                      <a:pt x="7051" y="13801"/>
                    </a:cubicBezTo>
                    <a:cubicBezTo>
                      <a:pt x="6841" y="13801"/>
                      <a:pt x="6602" y="13612"/>
                      <a:pt x="6400" y="13559"/>
                    </a:cubicBezTo>
                    <a:cubicBezTo>
                      <a:pt x="6489" y="14164"/>
                      <a:pt x="6519" y="13881"/>
                      <a:pt x="6154" y="14145"/>
                    </a:cubicBezTo>
                    <a:cubicBezTo>
                      <a:pt x="5934" y="14026"/>
                      <a:pt x="5898" y="14077"/>
                      <a:pt x="5673" y="14077"/>
                    </a:cubicBezTo>
                    <a:cubicBezTo>
                      <a:pt x="5381" y="14162"/>
                      <a:pt x="5116" y="14590"/>
                      <a:pt x="5629" y="14617"/>
                    </a:cubicBezTo>
                    <a:cubicBezTo>
                      <a:pt x="5897" y="14801"/>
                      <a:pt x="6092" y="14655"/>
                      <a:pt x="6255" y="15020"/>
                    </a:cubicBezTo>
                    <a:cubicBezTo>
                      <a:pt x="6320" y="15168"/>
                      <a:pt x="6390" y="15262"/>
                      <a:pt x="6508" y="15350"/>
                    </a:cubicBezTo>
                    <a:cubicBezTo>
                      <a:pt x="6728" y="15390"/>
                      <a:pt x="6465" y="16646"/>
                      <a:pt x="6350" y="16730"/>
                    </a:cubicBezTo>
                    <a:cubicBezTo>
                      <a:pt x="6365" y="16739"/>
                      <a:pt x="5826" y="16663"/>
                      <a:pt x="5785" y="16667"/>
                    </a:cubicBezTo>
                    <a:cubicBezTo>
                      <a:pt x="5650" y="16689"/>
                      <a:pt x="5391" y="16822"/>
                      <a:pt x="5281" y="16822"/>
                    </a:cubicBezTo>
                    <a:cubicBezTo>
                      <a:pt x="5108" y="16822"/>
                      <a:pt x="3913" y="16170"/>
                      <a:pt x="3821" y="16687"/>
                    </a:cubicBezTo>
                    <a:cubicBezTo>
                      <a:pt x="3737" y="16815"/>
                      <a:pt x="3377" y="16828"/>
                      <a:pt x="3449" y="17021"/>
                    </a:cubicBezTo>
                    <a:cubicBezTo>
                      <a:pt x="3530" y="17238"/>
                      <a:pt x="3616" y="17337"/>
                      <a:pt x="3535" y="17599"/>
                    </a:cubicBezTo>
                    <a:cubicBezTo>
                      <a:pt x="3600" y="17542"/>
                      <a:pt x="3710" y="17444"/>
                      <a:pt x="3784" y="17425"/>
                    </a:cubicBezTo>
                    <a:cubicBezTo>
                      <a:pt x="3784" y="17438"/>
                      <a:pt x="3787" y="17450"/>
                      <a:pt x="3789" y="17462"/>
                    </a:cubicBezTo>
                    <a:cubicBezTo>
                      <a:pt x="3726" y="17490"/>
                      <a:pt x="3651" y="17551"/>
                      <a:pt x="3593" y="17601"/>
                    </a:cubicBezTo>
                    <a:cubicBezTo>
                      <a:pt x="3653" y="18066"/>
                      <a:pt x="3066" y="19278"/>
                      <a:pt x="3496" y="19389"/>
                    </a:cubicBezTo>
                    <a:cubicBezTo>
                      <a:pt x="3578" y="19503"/>
                      <a:pt x="3431" y="20005"/>
                      <a:pt x="3411" y="20118"/>
                    </a:cubicBezTo>
                    <a:cubicBezTo>
                      <a:pt x="3635" y="20121"/>
                      <a:pt x="3877" y="20136"/>
                      <a:pt x="4087" y="20055"/>
                    </a:cubicBezTo>
                    <a:cubicBezTo>
                      <a:pt x="4100" y="20019"/>
                      <a:pt x="4106" y="19981"/>
                      <a:pt x="4104" y="19942"/>
                    </a:cubicBezTo>
                    <a:cubicBezTo>
                      <a:pt x="4297" y="19997"/>
                      <a:pt x="4530" y="20799"/>
                      <a:pt x="4764" y="20513"/>
                    </a:cubicBezTo>
                    <a:cubicBezTo>
                      <a:pt x="4977" y="20254"/>
                      <a:pt x="5179" y="20132"/>
                      <a:pt x="5537" y="20162"/>
                    </a:cubicBezTo>
                    <a:cubicBezTo>
                      <a:pt x="5614" y="20159"/>
                      <a:pt x="5904" y="20198"/>
                      <a:pt x="5920" y="20206"/>
                    </a:cubicBezTo>
                    <a:cubicBezTo>
                      <a:pt x="6029" y="20263"/>
                      <a:pt x="6288" y="19747"/>
                      <a:pt x="6500" y="19720"/>
                    </a:cubicBezTo>
                    <a:cubicBezTo>
                      <a:pt x="6516" y="19542"/>
                      <a:pt x="6994" y="19064"/>
                      <a:pt x="6943" y="19014"/>
                    </a:cubicBezTo>
                    <a:cubicBezTo>
                      <a:pt x="6523" y="18603"/>
                      <a:pt x="7185" y="18457"/>
                      <a:pt x="7212" y="18069"/>
                    </a:cubicBezTo>
                    <a:cubicBezTo>
                      <a:pt x="7226" y="17872"/>
                      <a:pt x="8104" y="17676"/>
                      <a:pt x="8191" y="17252"/>
                    </a:cubicBezTo>
                    <a:cubicBezTo>
                      <a:pt x="7967" y="16762"/>
                      <a:pt x="8592" y="16828"/>
                      <a:pt x="8806" y="16828"/>
                    </a:cubicBezTo>
                    <a:cubicBezTo>
                      <a:pt x="9295" y="16828"/>
                      <a:pt x="9285" y="17028"/>
                      <a:pt x="9719" y="16681"/>
                    </a:cubicBezTo>
                    <a:cubicBezTo>
                      <a:pt x="10053" y="16798"/>
                      <a:pt x="10062" y="16395"/>
                      <a:pt x="10290" y="16395"/>
                    </a:cubicBezTo>
                    <a:cubicBezTo>
                      <a:pt x="10831" y="16420"/>
                      <a:pt x="10690" y="16988"/>
                      <a:pt x="11024" y="17234"/>
                    </a:cubicBezTo>
                    <a:cubicBezTo>
                      <a:pt x="11260" y="17408"/>
                      <a:pt x="11458" y="17785"/>
                      <a:pt x="11701" y="17900"/>
                    </a:cubicBezTo>
                    <a:cubicBezTo>
                      <a:pt x="11758" y="17927"/>
                      <a:pt x="12171" y="18115"/>
                      <a:pt x="12175" y="18125"/>
                    </a:cubicBezTo>
                    <a:cubicBezTo>
                      <a:pt x="12200" y="18189"/>
                      <a:pt x="12697" y="18605"/>
                      <a:pt x="12766" y="18619"/>
                    </a:cubicBezTo>
                    <a:cubicBezTo>
                      <a:pt x="12961" y="18658"/>
                      <a:pt x="13173" y="19418"/>
                      <a:pt x="12855" y="19436"/>
                    </a:cubicBezTo>
                    <a:cubicBezTo>
                      <a:pt x="12711" y="19427"/>
                      <a:pt x="12614" y="19631"/>
                      <a:pt x="12536" y="19631"/>
                    </a:cubicBezTo>
                    <a:cubicBezTo>
                      <a:pt x="12338" y="19631"/>
                      <a:pt x="11750" y="19355"/>
                      <a:pt x="11649" y="19598"/>
                    </a:cubicBezTo>
                    <a:cubicBezTo>
                      <a:pt x="11548" y="19838"/>
                      <a:pt x="12500" y="20365"/>
                      <a:pt x="12643" y="20365"/>
                    </a:cubicBezTo>
                    <a:cubicBezTo>
                      <a:pt x="12872" y="20365"/>
                      <a:pt x="12768" y="19773"/>
                      <a:pt x="12861" y="19652"/>
                    </a:cubicBezTo>
                    <a:cubicBezTo>
                      <a:pt x="12937" y="19784"/>
                      <a:pt x="13907" y="18987"/>
                      <a:pt x="13268" y="18723"/>
                    </a:cubicBezTo>
                    <a:cubicBezTo>
                      <a:pt x="13262" y="18582"/>
                      <a:pt x="13314" y="18477"/>
                      <a:pt x="13424" y="18409"/>
                    </a:cubicBezTo>
                    <a:cubicBezTo>
                      <a:pt x="13567" y="18409"/>
                      <a:pt x="13727" y="18623"/>
                      <a:pt x="13787" y="18743"/>
                    </a:cubicBezTo>
                    <a:cubicBezTo>
                      <a:pt x="14586" y="18482"/>
                      <a:pt x="13011" y="17868"/>
                      <a:pt x="13024" y="17811"/>
                    </a:cubicBezTo>
                    <a:cubicBezTo>
                      <a:pt x="13147" y="17540"/>
                      <a:pt x="12981" y="17586"/>
                      <a:pt x="12787" y="17586"/>
                    </a:cubicBezTo>
                    <a:cubicBezTo>
                      <a:pt x="12361" y="17586"/>
                      <a:pt x="12347" y="17113"/>
                      <a:pt x="12152" y="16852"/>
                    </a:cubicBezTo>
                    <a:cubicBezTo>
                      <a:pt x="11986" y="16631"/>
                      <a:pt x="11693" y="16567"/>
                      <a:pt x="11625" y="16266"/>
                    </a:cubicBezTo>
                    <a:cubicBezTo>
                      <a:pt x="11495" y="15947"/>
                      <a:pt x="11716" y="15939"/>
                      <a:pt x="11865" y="15798"/>
                    </a:cubicBezTo>
                    <a:cubicBezTo>
                      <a:pt x="11841" y="15934"/>
                      <a:pt x="11936" y="16125"/>
                      <a:pt x="12008" y="16225"/>
                    </a:cubicBezTo>
                    <a:cubicBezTo>
                      <a:pt x="12087" y="16161"/>
                      <a:pt x="12165" y="16158"/>
                      <a:pt x="12238" y="16230"/>
                    </a:cubicBezTo>
                    <a:cubicBezTo>
                      <a:pt x="12254" y="16203"/>
                      <a:pt x="12301" y="16084"/>
                      <a:pt x="12329" y="16084"/>
                    </a:cubicBezTo>
                    <a:cubicBezTo>
                      <a:pt x="12326" y="16084"/>
                      <a:pt x="12736" y="16816"/>
                      <a:pt x="12978" y="16874"/>
                    </a:cubicBezTo>
                    <a:cubicBezTo>
                      <a:pt x="13227" y="16935"/>
                      <a:pt x="13439" y="17177"/>
                      <a:pt x="13668" y="17310"/>
                    </a:cubicBezTo>
                    <a:lnTo>
                      <a:pt x="13669" y="17307"/>
                    </a:lnTo>
                    <a:cubicBezTo>
                      <a:pt x="13733" y="17355"/>
                      <a:pt x="13798" y="17401"/>
                      <a:pt x="13864" y="17445"/>
                    </a:cubicBezTo>
                    <a:cubicBezTo>
                      <a:pt x="13864" y="17445"/>
                      <a:pt x="13885" y="17398"/>
                      <a:pt x="13900" y="17364"/>
                    </a:cubicBezTo>
                    <a:cubicBezTo>
                      <a:pt x="13996" y="17452"/>
                      <a:pt x="14062" y="17548"/>
                      <a:pt x="14179" y="17579"/>
                    </a:cubicBezTo>
                    <a:cubicBezTo>
                      <a:pt x="14188" y="18042"/>
                      <a:pt x="14082" y="18142"/>
                      <a:pt x="14348" y="18508"/>
                    </a:cubicBezTo>
                    <a:cubicBezTo>
                      <a:pt x="14118" y="18572"/>
                      <a:pt x="14350" y="18860"/>
                      <a:pt x="14440" y="18766"/>
                    </a:cubicBezTo>
                    <a:cubicBezTo>
                      <a:pt x="14548" y="18913"/>
                      <a:pt x="14606" y="19070"/>
                      <a:pt x="14601" y="19267"/>
                    </a:cubicBezTo>
                    <a:cubicBezTo>
                      <a:pt x="14744" y="19281"/>
                      <a:pt x="14884" y="19339"/>
                      <a:pt x="15005" y="19427"/>
                    </a:cubicBezTo>
                    <a:cubicBezTo>
                      <a:pt x="14917" y="19488"/>
                      <a:pt x="14849" y="19566"/>
                      <a:pt x="14799" y="19661"/>
                    </a:cubicBezTo>
                    <a:cubicBezTo>
                      <a:pt x="15088" y="19884"/>
                      <a:pt x="14876" y="20093"/>
                      <a:pt x="15189" y="20301"/>
                    </a:cubicBezTo>
                    <a:cubicBezTo>
                      <a:pt x="15191" y="20250"/>
                      <a:pt x="15226" y="20114"/>
                      <a:pt x="15288" y="20127"/>
                    </a:cubicBezTo>
                    <a:cubicBezTo>
                      <a:pt x="15355" y="20187"/>
                      <a:pt x="15355" y="20379"/>
                      <a:pt x="15421" y="20470"/>
                    </a:cubicBezTo>
                    <a:cubicBezTo>
                      <a:pt x="15434" y="20425"/>
                      <a:pt x="15471" y="20268"/>
                      <a:pt x="15516" y="20268"/>
                    </a:cubicBezTo>
                    <a:cubicBezTo>
                      <a:pt x="15547" y="20268"/>
                      <a:pt x="15717" y="20454"/>
                      <a:pt x="15743" y="20497"/>
                    </a:cubicBezTo>
                    <a:cubicBezTo>
                      <a:pt x="15738" y="20305"/>
                      <a:pt x="15706" y="20091"/>
                      <a:pt x="15617" y="19924"/>
                    </a:cubicBezTo>
                    <a:cubicBezTo>
                      <a:pt x="15719" y="19942"/>
                      <a:pt x="15823" y="19903"/>
                      <a:pt x="15832" y="19775"/>
                    </a:cubicBezTo>
                    <a:cubicBezTo>
                      <a:pt x="15922" y="19798"/>
                      <a:pt x="16115" y="19795"/>
                      <a:pt x="16041" y="19632"/>
                    </a:cubicBezTo>
                    <a:cubicBezTo>
                      <a:pt x="16106" y="19623"/>
                      <a:pt x="16168" y="19588"/>
                      <a:pt x="16210" y="19533"/>
                    </a:cubicBezTo>
                    <a:cubicBezTo>
                      <a:pt x="16138" y="19390"/>
                      <a:pt x="15206" y="18490"/>
                      <a:pt x="15434" y="18346"/>
                    </a:cubicBezTo>
                    <a:cubicBezTo>
                      <a:pt x="15434" y="18538"/>
                      <a:pt x="16064" y="18478"/>
                      <a:pt x="15848" y="18241"/>
                    </a:cubicBezTo>
                    <a:cubicBezTo>
                      <a:pt x="16147" y="18267"/>
                      <a:pt x="16258" y="18137"/>
                      <a:pt x="16617" y="18242"/>
                    </a:cubicBezTo>
                    <a:cubicBezTo>
                      <a:pt x="16734" y="18192"/>
                      <a:pt x="16850" y="18068"/>
                      <a:pt x="16906" y="17901"/>
                    </a:cubicBezTo>
                    <a:cubicBezTo>
                      <a:pt x="16903" y="17828"/>
                      <a:pt x="16902" y="17625"/>
                      <a:pt x="16866" y="17758"/>
                    </a:cubicBezTo>
                    <a:cubicBezTo>
                      <a:pt x="16932" y="17767"/>
                      <a:pt x="16992" y="17749"/>
                      <a:pt x="17046" y="17705"/>
                    </a:cubicBezTo>
                    <a:lnTo>
                      <a:pt x="16983" y="17599"/>
                    </a:lnTo>
                    <a:cubicBezTo>
                      <a:pt x="17041" y="17536"/>
                      <a:pt x="17165" y="17507"/>
                      <a:pt x="17236" y="17493"/>
                    </a:cubicBezTo>
                    <a:cubicBezTo>
                      <a:pt x="17318" y="17587"/>
                      <a:pt x="17416" y="17601"/>
                      <a:pt x="17530" y="17550"/>
                    </a:cubicBezTo>
                    <a:cubicBezTo>
                      <a:pt x="17577" y="17423"/>
                      <a:pt x="17512" y="17280"/>
                      <a:pt x="17384" y="17221"/>
                    </a:cubicBezTo>
                    <a:cubicBezTo>
                      <a:pt x="17687" y="16967"/>
                      <a:pt x="17565" y="16430"/>
                      <a:pt x="17781" y="16125"/>
                    </a:cubicBezTo>
                    <a:cubicBezTo>
                      <a:pt x="17837" y="16046"/>
                      <a:pt x="18329" y="15957"/>
                      <a:pt x="17971" y="15701"/>
                    </a:cubicBezTo>
                    <a:cubicBezTo>
                      <a:pt x="18121" y="15585"/>
                      <a:pt x="18165" y="15400"/>
                      <a:pt x="18293" y="15287"/>
                    </a:cubicBezTo>
                    <a:cubicBezTo>
                      <a:pt x="18372" y="15279"/>
                      <a:pt x="18564" y="15290"/>
                      <a:pt x="18635" y="15243"/>
                    </a:cubicBezTo>
                    <a:cubicBezTo>
                      <a:pt x="18639" y="15249"/>
                      <a:pt x="18650" y="15264"/>
                      <a:pt x="18652" y="15266"/>
                    </a:cubicBezTo>
                    <a:cubicBezTo>
                      <a:pt x="18287" y="15517"/>
                      <a:pt x="19128" y="15507"/>
                      <a:pt x="19226" y="15549"/>
                    </a:cubicBezTo>
                    <a:cubicBezTo>
                      <a:pt x="19228" y="15542"/>
                      <a:pt x="18587" y="15928"/>
                      <a:pt x="18950" y="15928"/>
                    </a:cubicBezTo>
                    <a:cubicBezTo>
                      <a:pt x="19011" y="15928"/>
                      <a:pt x="19283" y="15953"/>
                      <a:pt x="19298" y="16033"/>
                    </a:cubicBezTo>
                    <a:cubicBezTo>
                      <a:pt x="19302" y="16103"/>
                      <a:pt x="19240" y="16207"/>
                      <a:pt x="19205" y="16258"/>
                    </a:cubicBezTo>
                    <a:cubicBezTo>
                      <a:pt x="19386" y="16473"/>
                      <a:pt x="20060" y="16208"/>
                      <a:pt x="20085" y="16168"/>
                    </a:cubicBezTo>
                    <a:cubicBezTo>
                      <a:pt x="20101" y="16142"/>
                      <a:pt x="20747" y="15587"/>
                      <a:pt x="20176" y="15813"/>
                    </a:cubicBezTo>
                    <a:cubicBezTo>
                      <a:pt x="19948" y="15902"/>
                      <a:pt x="19869" y="15644"/>
                      <a:pt x="19761" y="15477"/>
                    </a:cubicBezTo>
                    <a:cubicBezTo>
                      <a:pt x="19950" y="15446"/>
                      <a:pt x="20140" y="15270"/>
                      <a:pt x="20317" y="15219"/>
                    </a:cubicBezTo>
                    <a:cubicBezTo>
                      <a:pt x="20455" y="15239"/>
                      <a:pt x="21096" y="15033"/>
                      <a:pt x="20948" y="14830"/>
                    </a:cubicBezTo>
                    <a:cubicBezTo>
                      <a:pt x="21018" y="14787"/>
                      <a:pt x="21111" y="14689"/>
                      <a:pt x="21196" y="14689"/>
                    </a:cubicBezTo>
                    <a:cubicBezTo>
                      <a:pt x="21540" y="14453"/>
                      <a:pt x="21283" y="14523"/>
                      <a:pt x="21399" y="14198"/>
                    </a:cubicBezTo>
                    <a:cubicBezTo>
                      <a:pt x="21401" y="14194"/>
                      <a:pt x="21392" y="14218"/>
                      <a:pt x="21399" y="1419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19" name="Shape 25917"/>
              <p:cNvSpPr/>
              <p:nvPr/>
            </p:nvSpPr>
            <p:spPr>
              <a:xfrm>
                <a:off x="11255041" y="8196781"/>
                <a:ext cx="1768750" cy="18893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0" h="21301" extrusionOk="0">
                    <a:moveTo>
                      <a:pt x="19386" y="1922"/>
                    </a:moveTo>
                    <a:cubicBezTo>
                      <a:pt x="19814" y="2079"/>
                      <a:pt x="20906" y="1684"/>
                      <a:pt x="20889" y="1153"/>
                    </a:cubicBezTo>
                    <a:cubicBezTo>
                      <a:pt x="20881" y="1256"/>
                      <a:pt x="20912" y="1341"/>
                      <a:pt x="20981" y="1408"/>
                    </a:cubicBezTo>
                    <a:cubicBezTo>
                      <a:pt x="21526" y="952"/>
                      <a:pt x="20191" y="325"/>
                      <a:pt x="19879" y="191"/>
                    </a:cubicBezTo>
                    <a:cubicBezTo>
                      <a:pt x="20063" y="604"/>
                      <a:pt x="20673" y="601"/>
                      <a:pt x="20855" y="1057"/>
                    </a:cubicBezTo>
                    <a:cubicBezTo>
                      <a:pt x="20512" y="588"/>
                      <a:pt x="20469" y="1319"/>
                      <a:pt x="20375" y="1358"/>
                    </a:cubicBezTo>
                    <a:cubicBezTo>
                      <a:pt x="19827" y="1584"/>
                      <a:pt x="19497" y="1595"/>
                      <a:pt x="18866" y="1649"/>
                    </a:cubicBezTo>
                    <a:cubicBezTo>
                      <a:pt x="18833" y="1737"/>
                      <a:pt x="19305" y="1892"/>
                      <a:pt x="19386" y="1922"/>
                    </a:cubicBezTo>
                    <a:cubicBezTo>
                      <a:pt x="19639" y="2015"/>
                      <a:pt x="19305" y="1892"/>
                      <a:pt x="19386" y="1922"/>
                    </a:cubicBezTo>
                    <a:close/>
                    <a:moveTo>
                      <a:pt x="19103" y="11614"/>
                    </a:moveTo>
                    <a:cubicBezTo>
                      <a:pt x="18975" y="11369"/>
                      <a:pt x="18653" y="11271"/>
                      <a:pt x="18576" y="10982"/>
                    </a:cubicBezTo>
                    <a:cubicBezTo>
                      <a:pt x="18519" y="10767"/>
                      <a:pt x="18708" y="10228"/>
                      <a:pt x="18266" y="10244"/>
                    </a:cubicBezTo>
                    <a:cubicBezTo>
                      <a:pt x="18251" y="10303"/>
                      <a:pt x="18237" y="10362"/>
                      <a:pt x="18222" y="10421"/>
                    </a:cubicBezTo>
                    <a:cubicBezTo>
                      <a:pt x="18247" y="10396"/>
                      <a:pt x="17854" y="9575"/>
                      <a:pt x="17912" y="9416"/>
                    </a:cubicBezTo>
                    <a:cubicBezTo>
                      <a:pt x="18034" y="9074"/>
                      <a:pt x="17131" y="8901"/>
                      <a:pt x="16984" y="8720"/>
                    </a:cubicBezTo>
                    <a:cubicBezTo>
                      <a:pt x="16704" y="8377"/>
                      <a:pt x="17067" y="6218"/>
                      <a:pt x="16504" y="6177"/>
                    </a:cubicBezTo>
                    <a:cubicBezTo>
                      <a:pt x="16273" y="6159"/>
                      <a:pt x="16153" y="6484"/>
                      <a:pt x="16083" y="6080"/>
                    </a:cubicBezTo>
                    <a:cubicBezTo>
                      <a:pt x="16022" y="5728"/>
                      <a:pt x="15985" y="5371"/>
                      <a:pt x="15924" y="5018"/>
                    </a:cubicBezTo>
                    <a:cubicBezTo>
                      <a:pt x="15759" y="4079"/>
                      <a:pt x="15690" y="4529"/>
                      <a:pt x="15317" y="5042"/>
                    </a:cubicBezTo>
                    <a:cubicBezTo>
                      <a:pt x="15183" y="5227"/>
                      <a:pt x="15058" y="5775"/>
                      <a:pt x="15034" y="6013"/>
                    </a:cubicBezTo>
                    <a:cubicBezTo>
                      <a:pt x="14984" y="6502"/>
                      <a:pt x="14940" y="7628"/>
                      <a:pt x="14375" y="7886"/>
                    </a:cubicBezTo>
                    <a:cubicBezTo>
                      <a:pt x="13846" y="8128"/>
                      <a:pt x="13658" y="7617"/>
                      <a:pt x="13271" y="7435"/>
                    </a:cubicBezTo>
                    <a:cubicBezTo>
                      <a:pt x="13079" y="7345"/>
                      <a:pt x="12495" y="6993"/>
                      <a:pt x="12357" y="6844"/>
                    </a:cubicBezTo>
                    <a:cubicBezTo>
                      <a:pt x="11909" y="6361"/>
                      <a:pt x="12379" y="6386"/>
                      <a:pt x="12379" y="5897"/>
                    </a:cubicBezTo>
                    <a:cubicBezTo>
                      <a:pt x="12379" y="5657"/>
                      <a:pt x="13041" y="5327"/>
                      <a:pt x="12893" y="5142"/>
                    </a:cubicBezTo>
                    <a:cubicBezTo>
                      <a:pt x="12638" y="4826"/>
                      <a:pt x="12410" y="5104"/>
                      <a:pt x="12118" y="5167"/>
                    </a:cubicBezTo>
                    <a:cubicBezTo>
                      <a:pt x="12073" y="5176"/>
                      <a:pt x="11507" y="4979"/>
                      <a:pt x="11456" y="4956"/>
                    </a:cubicBezTo>
                    <a:cubicBezTo>
                      <a:pt x="11258" y="4883"/>
                      <a:pt x="11085" y="4777"/>
                      <a:pt x="10936" y="4638"/>
                    </a:cubicBezTo>
                    <a:cubicBezTo>
                      <a:pt x="10808" y="4516"/>
                      <a:pt x="10485" y="4622"/>
                      <a:pt x="10582" y="4696"/>
                    </a:cubicBezTo>
                    <a:cubicBezTo>
                      <a:pt x="11287" y="5235"/>
                      <a:pt x="10445" y="4961"/>
                      <a:pt x="10047" y="5209"/>
                    </a:cubicBezTo>
                    <a:cubicBezTo>
                      <a:pt x="9664" y="5449"/>
                      <a:pt x="9179" y="6015"/>
                      <a:pt x="9314" y="6398"/>
                    </a:cubicBezTo>
                    <a:cubicBezTo>
                      <a:pt x="9371" y="6558"/>
                      <a:pt x="8566" y="6395"/>
                      <a:pt x="8566" y="6529"/>
                    </a:cubicBezTo>
                    <a:cubicBezTo>
                      <a:pt x="8531" y="5234"/>
                      <a:pt x="7201" y="6528"/>
                      <a:pt x="6847" y="6707"/>
                    </a:cubicBezTo>
                    <a:cubicBezTo>
                      <a:pt x="6570" y="6847"/>
                      <a:pt x="6760" y="7297"/>
                      <a:pt x="6430" y="7209"/>
                    </a:cubicBezTo>
                    <a:cubicBezTo>
                      <a:pt x="5937" y="7077"/>
                      <a:pt x="6342" y="7794"/>
                      <a:pt x="6208" y="7535"/>
                    </a:cubicBezTo>
                    <a:cubicBezTo>
                      <a:pt x="6184" y="7632"/>
                      <a:pt x="6160" y="7729"/>
                      <a:pt x="6135" y="7825"/>
                    </a:cubicBezTo>
                    <a:cubicBezTo>
                      <a:pt x="6054" y="7657"/>
                      <a:pt x="5985" y="7487"/>
                      <a:pt x="5914" y="7315"/>
                    </a:cubicBezTo>
                    <a:cubicBezTo>
                      <a:pt x="5873" y="7238"/>
                      <a:pt x="5208" y="8371"/>
                      <a:pt x="5154" y="8419"/>
                    </a:cubicBezTo>
                    <a:cubicBezTo>
                      <a:pt x="4695" y="8824"/>
                      <a:pt x="4672" y="9190"/>
                      <a:pt x="3820" y="9133"/>
                    </a:cubicBezTo>
                    <a:cubicBezTo>
                      <a:pt x="3705" y="9125"/>
                      <a:pt x="3316" y="9336"/>
                      <a:pt x="3212" y="9384"/>
                    </a:cubicBezTo>
                    <a:cubicBezTo>
                      <a:pt x="2904" y="9527"/>
                      <a:pt x="2613" y="9385"/>
                      <a:pt x="2350" y="9563"/>
                    </a:cubicBezTo>
                    <a:cubicBezTo>
                      <a:pt x="2074" y="9751"/>
                      <a:pt x="1515" y="10312"/>
                      <a:pt x="1214" y="10384"/>
                    </a:cubicBezTo>
                    <a:cubicBezTo>
                      <a:pt x="1097" y="10411"/>
                      <a:pt x="1127" y="9952"/>
                      <a:pt x="1118" y="10178"/>
                    </a:cubicBezTo>
                    <a:lnTo>
                      <a:pt x="1118" y="10178"/>
                    </a:lnTo>
                    <a:lnTo>
                      <a:pt x="1194" y="10178"/>
                    </a:lnTo>
                    <a:cubicBezTo>
                      <a:pt x="883" y="10178"/>
                      <a:pt x="1016" y="10855"/>
                      <a:pt x="856" y="11012"/>
                    </a:cubicBezTo>
                    <a:cubicBezTo>
                      <a:pt x="361" y="11497"/>
                      <a:pt x="1155" y="12018"/>
                      <a:pt x="820" y="12399"/>
                    </a:cubicBezTo>
                    <a:cubicBezTo>
                      <a:pt x="699" y="12536"/>
                      <a:pt x="536" y="11960"/>
                      <a:pt x="513" y="12066"/>
                    </a:cubicBezTo>
                    <a:cubicBezTo>
                      <a:pt x="514" y="12062"/>
                      <a:pt x="549" y="12342"/>
                      <a:pt x="465" y="12293"/>
                    </a:cubicBezTo>
                    <a:cubicBezTo>
                      <a:pt x="405" y="12258"/>
                      <a:pt x="370" y="12039"/>
                      <a:pt x="334" y="12030"/>
                    </a:cubicBezTo>
                    <a:cubicBezTo>
                      <a:pt x="424" y="12052"/>
                      <a:pt x="564" y="13355"/>
                      <a:pt x="640" y="13566"/>
                    </a:cubicBezTo>
                    <a:cubicBezTo>
                      <a:pt x="776" y="13948"/>
                      <a:pt x="561" y="14270"/>
                      <a:pt x="640" y="14640"/>
                    </a:cubicBezTo>
                    <a:cubicBezTo>
                      <a:pt x="747" y="15148"/>
                      <a:pt x="722" y="15468"/>
                      <a:pt x="458" y="15951"/>
                    </a:cubicBezTo>
                    <a:cubicBezTo>
                      <a:pt x="334" y="16180"/>
                      <a:pt x="56" y="16125"/>
                      <a:pt x="7" y="16277"/>
                    </a:cubicBezTo>
                    <a:cubicBezTo>
                      <a:pt x="-74" y="16533"/>
                      <a:pt x="511" y="16975"/>
                      <a:pt x="767" y="16949"/>
                    </a:cubicBezTo>
                    <a:cubicBezTo>
                      <a:pt x="1436" y="16881"/>
                      <a:pt x="1955" y="16336"/>
                      <a:pt x="2582" y="16311"/>
                    </a:cubicBezTo>
                    <a:cubicBezTo>
                      <a:pt x="2970" y="16295"/>
                      <a:pt x="3361" y="16353"/>
                      <a:pt x="3748" y="16338"/>
                    </a:cubicBezTo>
                    <a:cubicBezTo>
                      <a:pt x="4202" y="16322"/>
                      <a:pt x="4244" y="15862"/>
                      <a:pt x="4658" y="15792"/>
                    </a:cubicBezTo>
                    <a:cubicBezTo>
                      <a:pt x="5484" y="15654"/>
                      <a:pt x="6330" y="15193"/>
                      <a:pt x="7174" y="15152"/>
                    </a:cubicBezTo>
                    <a:cubicBezTo>
                      <a:pt x="7842" y="15118"/>
                      <a:pt x="8423" y="15247"/>
                      <a:pt x="9041" y="15506"/>
                    </a:cubicBezTo>
                    <a:cubicBezTo>
                      <a:pt x="9151" y="15552"/>
                      <a:pt x="9103" y="15862"/>
                      <a:pt x="9215" y="15989"/>
                    </a:cubicBezTo>
                    <a:cubicBezTo>
                      <a:pt x="9373" y="16166"/>
                      <a:pt x="9280" y="16704"/>
                      <a:pt x="9294" y="16895"/>
                    </a:cubicBezTo>
                    <a:cubicBezTo>
                      <a:pt x="9744" y="16511"/>
                      <a:pt x="10481" y="16247"/>
                      <a:pt x="10791" y="15743"/>
                    </a:cubicBezTo>
                    <a:cubicBezTo>
                      <a:pt x="10672" y="15935"/>
                      <a:pt x="10609" y="16166"/>
                      <a:pt x="10450" y="16380"/>
                    </a:cubicBezTo>
                    <a:cubicBezTo>
                      <a:pt x="10245" y="16658"/>
                      <a:pt x="9969" y="16812"/>
                      <a:pt x="9793" y="17054"/>
                    </a:cubicBezTo>
                    <a:cubicBezTo>
                      <a:pt x="10023" y="17069"/>
                      <a:pt x="10650" y="16543"/>
                      <a:pt x="10604" y="16524"/>
                    </a:cubicBezTo>
                    <a:cubicBezTo>
                      <a:pt x="10935" y="16663"/>
                      <a:pt x="10343" y="17138"/>
                      <a:pt x="10355" y="17217"/>
                    </a:cubicBezTo>
                    <a:cubicBezTo>
                      <a:pt x="10364" y="17277"/>
                      <a:pt x="10778" y="17209"/>
                      <a:pt x="10835" y="17418"/>
                    </a:cubicBezTo>
                    <a:cubicBezTo>
                      <a:pt x="10924" y="17735"/>
                      <a:pt x="10430" y="18217"/>
                      <a:pt x="10794" y="18457"/>
                    </a:cubicBezTo>
                    <a:cubicBezTo>
                      <a:pt x="11038" y="18617"/>
                      <a:pt x="11598" y="18832"/>
                      <a:pt x="11883" y="18879"/>
                    </a:cubicBezTo>
                    <a:cubicBezTo>
                      <a:pt x="11993" y="18897"/>
                      <a:pt x="12786" y="18418"/>
                      <a:pt x="12805" y="18490"/>
                    </a:cubicBezTo>
                    <a:cubicBezTo>
                      <a:pt x="12831" y="18588"/>
                      <a:pt x="12780" y="19001"/>
                      <a:pt x="13060" y="19024"/>
                    </a:cubicBezTo>
                    <a:cubicBezTo>
                      <a:pt x="13190" y="19036"/>
                      <a:pt x="13814" y="18599"/>
                      <a:pt x="13974" y="18534"/>
                    </a:cubicBezTo>
                    <a:cubicBezTo>
                      <a:pt x="14404" y="18360"/>
                      <a:pt x="14907" y="18467"/>
                      <a:pt x="15218" y="18114"/>
                    </a:cubicBezTo>
                    <a:cubicBezTo>
                      <a:pt x="15902" y="17337"/>
                      <a:pt x="16505" y="16291"/>
                      <a:pt x="17441" y="15754"/>
                    </a:cubicBezTo>
                    <a:cubicBezTo>
                      <a:pt x="17751" y="15577"/>
                      <a:pt x="18253" y="15097"/>
                      <a:pt x="18307" y="14745"/>
                    </a:cubicBezTo>
                    <a:cubicBezTo>
                      <a:pt x="18377" y="14291"/>
                      <a:pt x="19033" y="14017"/>
                      <a:pt x="19084" y="13563"/>
                    </a:cubicBezTo>
                    <a:cubicBezTo>
                      <a:pt x="19101" y="13406"/>
                      <a:pt x="18979" y="12964"/>
                      <a:pt x="19065" y="12849"/>
                    </a:cubicBezTo>
                    <a:cubicBezTo>
                      <a:pt x="19320" y="12510"/>
                      <a:pt x="19290" y="11971"/>
                      <a:pt x="19103" y="11614"/>
                    </a:cubicBezTo>
                    <a:cubicBezTo>
                      <a:pt x="19044" y="11501"/>
                      <a:pt x="19150" y="11703"/>
                      <a:pt x="19103" y="11614"/>
                    </a:cubicBezTo>
                    <a:close/>
                    <a:moveTo>
                      <a:pt x="15800" y="4444"/>
                    </a:moveTo>
                    <a:cubicBezTo>
                      <a:pt x="15809" y="4453"/>
                      <a:pt x="15761" y="4402"/>
                      <a:pt x="15800" y="4444"/>
                    </a:cubicBezTo>
                    <a:cubicBezTo>
                      <a:pt x="15800" y="4444"/>
                      <a:pt x="15800" y="4444"/>
                      <a:pt x="15800" y="4444"/>
                    </a:cubicBezTo>
                    <a:close/>
                    <a:moveTo>
                      <a:pt x="12961" y="19986"/>
                    </a:moveTo>
                    <a:cubicBezTo>
                      <a:pt x="12502" y="20038"/>
                      <a:pt x="11814" y="19592"/>
                      <a:pt x="11697" y="20225"/>
                    </a:cubicBezTo>
                    <a:cubicBezTo>
                      <a:pt x="11654" y="20463"/>
                      <a:pt x="11399" y="21102"/>
                      <a:pt x="11737" y="21256"/>
                    </a:cubicBezTo>
                    <a:cubicBezTo>
                      <a:pt x="12489" y="21600"/>
                      <a:pt x="13163" y="19850"/>
                      <a:pt x="13376" y="19873"/>
                    </a:cubicBezTo>
                    <a:cubicBezTo>
                      <a:pt x="13233" y="19896"/>
                      <a:pt x="13095" y="19934"/>
                      <a:pt x="12961" y="19986"/>
                    </a:cubicBezTo>
                    <a:cubicBezTo>
                      <a:pt x="12832" y="20001"/>
                      <a:pt x="13107" y="19970"/>
                      <a:pt x="12961" y="19986"/>
                    </a:cubicBezTo>
                    <a:close/>
                    <a:moveTo>
                      <a:pt x="19596" y="4380"/>
                    </a:moveTo>
                    <a:cubicBezTo>
                      <a:pt x="19063" y="4380"/>
                      <a:pt x="18133" y="3946"/>
                      <a:pt x="17879" y="3572"/>
                    </a:cubicBezTo>
                    <a:cubicBezTo>
                      <a:pt x="17402" y="3008"/>
                      <a:pt x="17105" y="2596"/>
                      <a:pt x="16321" y="3113"/>
                    </a:cubicBezTo>
                    <a:cubicBezTo>
                      <a:pt x="16648" y="3732"/>
                      <a:pt x="15403" y="3702"/>
                      <a:pt x="15051" y="3495"/>
                    </a:cubicBezTo>
                    <a:cubicBezTo>
                      <a:pt x="15134" y="3171"/>
                      <a:pt x="15298" y="2458"/>
                      <a:pt x="15008" y="2222"/>
                    </a:cubicBezTo>
                    <a:cubicBezTo>
                      <a:pt x="15402" y="1681"/>
                      <a:pt x="15220" y="646"/>
                      <a:pt x="15263" y="0"/>
                    </a:cubicBezTo>
                    <a:cubicBezTo>
                      <a:pt x="15561" y="34"/>
                      <a:pt x="17124" y="514"/>
                      <a:pt x="17185" y="775"/>
                    </a:cubicBezTo>
                    <a:cubicBezTo>
                      <a:pt x="17438" y="709"/>
                      <a:pt x="17882" y="1262"/>
                      <a:pt x="17752" y="1481"/>
                    </a:cubicBezTo>
                    <a:cubicBezTo>
                      <a:pt x="18163" y="1442"/>
                      <a:pt x="18795" y="1893"/>
                      <a:pt x="18686" y="2306"/>
                    </a:cubicBezTo>
                    <a:cubicBezTo>
                      <a:pt x="18541" y="2326"/>
                      <a:pt x="18392" y="2303"/>
                      <a:pt x="18250" y="2326"/>
                    </a:cubicBezTo>
                    <a:cubicBezTo>
                      <a:pt x="18305" y="2472"/>
                      <a:pt x="18867" y="3294"/>
                      <a:pt x="18927" y="3308"/>
                    </a:cubicBezTo>
                    <a:cubicBezTo>
                      <a:pt x="19111" y="3288"/>
                      <a:pt x="19291" y="3374"/>
                      <a:pt x="19195" y="3589"/>
                    </a:cubicBezTo>
                    <a:cubicBezTo>
                      <a:pt x="19473" y="3593"/>
                      <a:pt x="20184" y="4380"/>
                      <a:pt x="19596" y="4380"/>
                    </a:cubicBezTo>
                    <a:cubicBezTo>
                      <a:pt x="19480" y="4380"/>
                      <a:pt x="19626" y="4380"/>
                      <a:pt x="19596" y="43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20" name="Shape 25918"/>
              <p:cNvSpPr/>
              <p:nvPr/>
            </p:nvSpPr>
            <p:spPr>
              <a:xfrm>
                <a:off x="1199130" y="4522421"/>
                <a:ext cx="5440951" cy="3235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6" h="21465" extrusionOk="0">
                    <a:moveTo>
                      <a:pt x="13469" y="3580"/>
                    </a:moveTo>
                    <a:cubicBezTo>
                      <a:pt x="13690" y="3383"/>
                      <a:pt x="13241" y="3198"/>
                      <a:pt x="13219" y="3654"/>
                    </a:cubicBezTo>
                    <a:cubicBezTo>
                      <a:pt x="13301" y="3647"/>
                      <a:pt x="13395" y="3646"/>
                      <a:pt x="13469" y="3580"/>
                    </a:cubicBezTo>
                    <a:cubicBezTo>
                      <a:pt x="13488" y="3563"/>
                      <a:pt x="13429" y="3616"/>
                      <a:pt x="13469" y="3580"/>
                    </a:cubicBezTo>
                    <a:close/>
                    <a:moveTo>
                      <a:pt x="11812" y="960"/>
                    </a:moveTo>
                    <a:cubicBezTo>
                      <a:pt x="11873" y="975"/>
                      <a:pt x="12398" y="1247"/>
                      <a:pt x="12369" y="928"/>
                    </a:cubicBezTo>
                    <a:cubicBezTo>
                      <a:pt x="12352" y="748"/>
                      <a:pt x="11916" y="805"/>
                      <a:pt x="11875" y="809"/>
                    </a:cubicBezTo>
                    <a:cubicBezTo>
                      <a:pt x="11884" y="836"/>
                      <a:pt x="11971" y="855"/>
                      <a:pt x="11950" y="900"/>
                    </a:cubicBezTo>
                    <a:cubicBezTo>
                      <a:pt x="11906" y="934"/>
                      <a:pt x="11860" y="954"/>
                      <a:pt x="11812" y="960"/>
                    </a:cubicBezTo>
                    <a:cubicBezTo>
                      <a:pt x="11855" y="970"/>
                      <a:pt x="11846" y="935"/>
                      <a:pt x="11812" y="960"/>
                    </a:cubicBezTo>
                    <a:close/>
                    <a:moveTo>
                      <a:pt x="11540" y="1517"/>
                    </a:moveTo>
                    <a:cubicBezTo>
                      <a:pt x="11523" y="1533"/>
                      <a:pt x="11515" y="1556"/>
                      <a:pt x="11513" y="1586"/>
                    </a:cubicBezTo>
                    <a:cubicBezTo>
                      <a:pt x="11538" y="1636"/>
                      <a:pt x="11761" y="1589"/>
                      <a:pt x="11799" y="1596"/>
                    </a:cubicBezTo>
                    <a:cubicBezTo>
                      <a:pt x="11765" y="1635"/>
                      <a:pt x="11679" y="1642"/>
                      <a:pt x="11690" y="1736"/>
                    </a:cubicBezTo>
                    <a:cubicBezTo>
                      <a:pt x="11831" y="1761"/>
                      <a:pt x="11923" y="1736"/>
                      <a:pt x="12042" y="1625"/>
                    </a:cubicBezTo>
                    <a:cubicBezTo>
                      <a:pt x="12061" y="1607"/>
                      <a:pt x="12223" y="1391"/>
                      <a:pt x="12222" y="1391"/>
                    </a:cubicBezTo>
                    <a:cubicBezTo>
                      <a:pt x="12126" y="1354"/>
                      <a:pt x="11952" y="1272"/>
                      <a:pt x="11858" y="1369"/>
                    </a:cubicBezTo>
                    <a:cubicBezTo>
                      <a:pt x="11884" y="1388"/>
                      <a:pt x="11887" y="1414"/>
                      <a:pt x="11867" y="1446"/>
                    </a:cubicBezTo>
                    <a:cubicBezTo>
                      <a:pt x="11799" y="1500"/>
                      <a:pt x="11752" y="1289"/>
                      <a:pt x="11704" y="1540"/>
                    </a:cubicBezTo>
                    <a:cubicBezTo>
                      <a:pt x="11678" y="1531"/>
                      <a:pt x="11511" y="1089"/>
                      <a:pt x="11476" y="1479"/>
                    </a:cubicBezTo>
                    <a:cubicBezTo>
                      <a:pt x="11501" y="1477"/>
                      <a:pt x="11546" y="1464"/>
                      <a:pt x="11540" y="1517"/>
                    </a:cubicBezTo>
                    <a:cubicBezTo>
                      <a:pt x="11536" y="1546"/>
                      <a:pt x="11546" y="1464"/>
                      <a:pt x="11540" y="1517"/>
                    </a:cubicBezTo>
                    <a:close/>
                    <a:moveTo>
                      <a:pt x="12343" y="1561"/>
                    </a:moveTo>
                    <a:cubicBezTo>
                      <a:pt x="12265" y="1570"/>
                      <a:pt x="12133" y="1594"/>
                      <a:pt x="12080" y="1710"/>
                    </a:cubicBezTo>
                    <a:cubicBezTo>
                      <a:pt x="12161" y="1774"/>
                      <a:pt x="12265" y="1833"/>
                      <a:pt x="12355" y="1780"/>
                    </a:cubicBezTo>
                    <a:cubicBezTo>
                      <a:pt x="12461" y="1718"/>
                      <a:pt x="12469" y="1547"/>
                      <a:pt x="12343" y="1561"/>
                    </a:cubicBezTo>
                    <a:cubicBezTo>
                      <a:pt x="12307" y="1565"/>
                      <a:pt x="12374" y="1558"/>
                      <a:pt x="12343" y="1561"/>
                    </a:cubicBezTo>
                    <a:close/>
                    <a:moveTo>
                      <a:pt x="12410" y="1343"/>
                    </a:moveTo>
                    <a:cubicBezTo>
                      <a:pt x="12467" y="1514"/>
                      <a:pt x="12652" y="1308"/>
                      <a:pt x="12689" y="1408"/>
                    </a:cubicBezTo>
                    <a:cubicBezTo>
                      <a:pt x="12756" y="1588"/>
                      <a:pt x="12564" y="1588"/>
                      <a:pt x="12560" y="1740"/>
                    </a:cubicBezTo>
                    <a:cubicBezTo>
                      <a:pt x="12559" y="1806"/>
                      <a:pt x="12970" y="1815"/>
                      <a:pt x="12882" y="1823"/>
                    </a:cubicBezTo>
                    <a:cubicBezTo>
                      <a:pt x="13030" y="1809"/>
                      <a:pt x="13368" y="1722"/>
                      <a:pt x="13506" y="1791"/>
                    </a:cubicBezTo>
                    <a:cubicBezTo>
                      <a:pt x="13589" y="1831"/>
                      <a:pt x="13984" y="1801"/>
                      <a:pt x="13919" y="1685"/>
                    </a:cubicBezTo>
                    <a:cubicBezTo>
                      <a:pt x="13920" y="1684"/>
                      <a:pt x="14003" y="1641"/>
                      <a:pt x="13980" y="1596"/>
                    </a:cubicBezTo>
                    <a:cubicBezTo>
                      <a:pt x="13771" y="1178"/>
                      <a:pt x="13157" y="1950"/>
                      <a:pt x="12958" y="1442"/>
                    </a:cubicBezTo>
                    <a:cubicBezTo>
                      <a:pt x="12992" y="1431"/>
                      <a:pt x="13058" y="1449"/>
                      <a:pt x="13081" y="1404"/>
                    </a:cubicBezTo>
                    <a:cubicBezTo>
                      <a:pt x="12885" y="1396"/>
                      <a:pt x="12527" y="1042"/>
                      <a:pt x="12348" y="1306"/>
                    </a:cubicBezTo>
                    <a:cubicBezTo>
                      <a:pt x="12378" y="1305"/>
                      <a:pt x="12395" y="1296"/>
                      <a:pt x="12410" y="1343"/>
                    </a:cubicBezTo>
                    <a:cubicBezTo>
                      <a:pt x="12442" y="1437"/>
                      <a:pt x="12395" y="1296"/>
                      <a:pt x="12410" y="1343"/>
                    </a:cubicBezTo>
                    <a:close/>
                    <a:moveTo>
                      <a:pt x="12979" y="817"/>
                    </a:moveTo>
                    <a:cubicBezTo>
                      <a:pt x="13039" y="880"/>
                      <a:pt x="13140" y="853"/>
                      <a:pt x="13207" y="852"/>
                    </a:cubicBezTo>
                    <a:cubicBezTo>
                      <a:pt x="13084" y="883"/>
                      <a:pt x="12938" y="1062"/>
                      <a:pt x="13163" y="1076"/>
                    </a:cubicBezTo>
                    <a:cubicBezTo>
                      <a:pt x="13377" y="1089"/>
                      <a:pt x="13572" y="1002"/>
                      <a:pt x="13782" y="958"/>
                    </a:cubicBezTo>
                    <a:cubicBezTo>
                      <a:pt x="13737" y="967"/>
                      <a:pt x="13584" y="986"/>
                      <a:pt x="13559" y="1099"/>
                    </a:cubicBezTo>
                    <a:cubicBezTo>
                      <a:pt x="13580" y="1003"/>
                      <a:pt x="13857" y="1306"/>
                      <a:pt x="13649" y="1256"/>
                    </a:cubicBezTo>
                    <a:cubicBezTo>
                      <a:pt x="13603" y="1244"/>
                      <a:pt x="13628" y="1137"/>
                      <a:pt x="13533" y="1140"/>
                    </a:cubicBezTo>
                    <a:cubicBezTo>
                      <a:pt x="13468" y="1141"/>
                      <a:pt x="13398" y="1300"/>
                      <a:pt x="13427" y="1300"/>
                    </a:cubicBezTo>
                    <a:cubicBezTo>
                      <a:pt x="13372" y="1300"/>
                      <a:pt x="13151" y="1319"/>
                      <a:pt x="13130" y="1438"/>
                    </a:cubicBezTo>
                    <a:cubicBezTo>
                      <a:pt x="13122" y="1478"/>
                      <a:pt x="13969" y="1488"/>
                      <a:pt x="13968" y="1499"/>
                    </a:cubicBezTo>
                    <a:cubicBezTo>
                      <a:pt x="13938" y="1648"/>
                      <a:pt x="14311" y="1463"/>
                      <a:pt x="14398" y="1368"/>
                    </a:cubicBezTo>
                    <a:cubicBezTo>
                      <a:pt x="14357" y="1353"/>
                      <a:pt x="14292" y="1384"/>
                      <a:pt x="14260" y="1341"/>
                    </a:cubicBezTo>
                    <a:cubicBezTo>
                      <a:pt x="14328" y="1202"/>
                      <a:pt x="14429" y="1318"/>
                      <a:pt x="14487" y="1150"/>
                    </a:cubicBezTo>
                    <a:cubicBezTo>
                      <a:pt x="14506" y="1095"/>
                      <a:pt x="14889" y="1042"/>
                      <a:pt x="14959" y="976"/>
                    </a:cubicBezTo>
                    <a:cubicBezTo>
                      <a:pt x="14946" y="967"/>
                      <a:pt x="14932" y="942"/>
                      <a:pt x="14913" y="938"/>
                    </a:cubicBezTo>
                    <a:cubicBezTo>
                      <a:pt x="15062" y="776"/>
                      <a:pt x="15306" y="784"/>
                      <a:pt x="15473" y="712"/>
                    </a:cubicBezTo>
                    <a:cubicBezTo>
                      <a:pt x="15689" y="619"/>
                      <a:pt x="15909" y="518"/>
                      <a:pt x="16130" y="463"/>
                    </a:cubicBezTo>
                    <a:cubicBezTo>
                      <a:pt x="16193" y="447"/>
                      <a:pt x="16764" y="265"/>
                      <a:pt x="16765" y="236"/>
                    </a:cubicBezTo>
                    <a:cubicBezTo>
                      <a:pt x="16780" y="-66"/>
                      <a:pt x="13963" y="274"/>
                      <a:pt x="13714" y="383"/>
                    </a:cubicBezTo>
                    <a:cubicBezTo>
                      <a:pt x="13768" y="359"/>
                      <a:pt x="13968" y="567"/>
                      <a:pt x="14046" y="575"/>
                    </a:cubicBezTo>
                    <a:cubicBezTo>
                      <a:pt x="14043" y="577"/>
                      <a:pt x="14036" y="582"/>
                      <a:pt x="14032" y="585"/>
                    </a:cubicBezTo>
                    <a:cubicBezTo>
                      <a:pt x="14084" y="583"/>
                      <a:pt x="14144" y="588"/>
                      <a:pt x="14191" y="615"/>
                    </a:cubicBezTo>
                    <a:cubicBezTo>
                      <a:pt x="14055" y="618"/>
                      <a:pt x="13967" y="761"/>
                      <a:pt x="13851" y="771"/>
                    </a:cubicBezTo>
                    <a:cubicBezTo>
                      <a:pt x="13991" y="759"/>
                      <a:pt x="13756" y="604"/>
                      <a:pt x="13742" y="599"/>
                    </a:cubicBezTo>
                    <a:cubicBezTo>
                      <a:pt x="13560" y="535"/>
                      <a:pt x="13514" y="377"/>
                      <a:pt x="13306" y="485"/>
                    </a:cubicBezTo>
                    <a:cubicBezTo>
                      <a:pt x="13258" y="510"/>
                      <a:pt x="12851" y="682"/>
                      <a:pt x="12979" y="817"/>
                    </a:cubicBezTo>
                    <a:cubicBezTo>
                      <a:pt x="13039" y="880"/>
                      <a:pt x="12960" y="797"/>
                      <a:pt x="12979" y="817"/>
                    </a:cubicBezTo>
                    <a:close/>
                    <a:moveTo>
                      <a:pt x="9956" y="1618"/>
                    </a:moveTo>
                    <a:cubicBezTo>
                      <a:pt x="9927" y="1633"/>
                      <a:pt x="9879" y="1633"/>
                      <a:pt x="9868" y="1692"/>
                    </a:cubicBezTo>
                    <a:cubicBezTo>
                      <a:pt x="10060" y="1776"/>
                      <a:pt x="10254" y="1701"/>
                      <a:pt x="10449" y="1719"/>
                    </a:cubicBezTo>
                    <a:cubicBezTo>
                      <a:pt x="10414" y="1846"/>
                      <a:pt x="10163" y="1702"/>
                      <a:pt x="10102" y="1839"/>
                    </a:cubicBezTo>
                    <a:cubicBezTo>
                      <a:pt x="10212" y="2004"/>
                      <a:pt x="11297" y="1629"/>
                      <a:pt x="11264" y="1523"/>
                    </a:cubicBezTo>
                    <a:cubicBezTo>
                      <a:pt x="11241" y="1448"/>
                      <a:pt x="11154" y="1519"/>
                      <a:pt x="11121" y="1520"/>
                    </a:cubicBezTo>
                    <a:cubicBezTo>
                      <a:pt x="11011" y="1524"/>
                      <a:pt x="11109" y="1406"/>
                      <a:pt x="11112" y="1336"/>
                    </a:cubicBezTo>
                    <a:cubicBezTo>
                      <a:pt x="11026" y="1349"/>
                      <a:pt x="10944" y="1421"/>
                      <a:pt x="10859" y="1426"/>
                    </a:cubicBezTo>
                    <a:cubicBezTo>
                      <a:pt x="10881" y="1445"/>
                      <a:pt x="10896" y="1473"/>
                      <a:pt x="10905" y="1509"/>
                    </a:cubicBezTo>
                    <a:cubicBezTo>
                      <a:pt x="10875" y="1530"/>
                      <a:pt x="10842" y="1541"/>
                      <a:pt x="10809" y="1541"/>
                    </a:cubicBezTo>
                    <a:cubicBezTo>
                      <a:pt x="10841" y="1552"/>
                      <a:pt x="10868" y="1578"/>
                      <a:pt x="10889" y="1621"/>
                    </a:cubicBezTo>
                    <a:cubicBezTo>
                      <a:pt x="10849" y="1635"/>
                      <a:pt x="10644" y="1653"/>
                      <a:pt x="10590" y="1617"/>
                    </a:cubicBezTo>
                    <a:cubicBezTo>
                      <a:pt x="10607" y="1602"/>
                      <a:pt x="10622" y="1580"/>
                      <a:pt x="10634" y="1552"/>
                    </a:cubicBezTo>
                    <a:cubicBezTo>
                      <a:pt x="10580" y="1475"/>
                      <a:pt x="10519" y="1438"/>
                      <a:pt x="10450" y="1441"/>
                    </a:cubicBezTo>
                    <a:cubicBezTo>
                      <a:pt x="10531" y="1424"/>
                      <a:pt x="10345" y="1416"/>
                      <a:pt x="10317" y="1424"/>
                    </a:cubicBezTo>
                    <a:cubicBezTo>
                      <a:pt x="10190" y="1463"/>
                      <a:pt x="10078" y="1555"/>
                      <a:pt x="9956" y="1618"/>
                    </a:cubicBezTo>
                    <a:cubicBezTo>
                      <a:pt x="9927" y="1633"/>
                      <a:pt x="9966" y="1613"/>
                      <a:pt x="9956" y="1618"/>
                    </a:cubicBezTo>
                    <a:close/>
                    <a:moveTo>
                      <a:pt x="9929" y="1543"/>
                    </a:moveTo>
                    <a:cubicBezTo>
                      <a:pt x="9974" y="1525"/>
                      <a:pt x="10014" y="1494"/>
                      <a:pt x="10050" y="1451"/>
                    </a:cubicBezTo>
                    <a:cubicBezTo>
                      <a:pt x="10045" y="1424"/>
                      <a:pt x="9794" y="1559"/>
                      <a:pt x="9801" y="1595"/>
                    </a:cubicBezTo>
                    <a:cubicBezTo>
                      <a:pt x="9845" y="1591"/>
                      <a:pt x="9888" y="1574"/>
                      <a:pt x="9929" y="1543"/>
                    </a:cubicBezTo>
                    <a:cubicBezTo>
                      <a:pt x="9998" y="1504"/>
                      <a:pt x="9860" y="1583"/>
                      <a:pt x="9929" y="1543"/>
                    </a:cubicBezTo>
                    <a:close/>
                    <a:moveTo>
                      <a:pt x="8458" y="2722"/>
                    </a:moveTo>
                    <a:cubicBezTo>
                      <a:pt x="8713" y="2649"/>
                      <a:pt x="8960" y="2539"/>
                      <a:pt x="9190" y="2343"/>
                    </a:cubicBezTo>
                    <a:cubicBezTo>
                      <a:pt x="9189" y="2344"/>
                      <a:pt x="9188" y="2345"/>
                      <a:pt x="9187" y="2346"/>
                    </a:cubicBezTo>
                    <a:cubicBezTo>
                      <a:pt x="9193" y="2361"/>
                      <a:pt x="9203" y="2377"/>
                      <a:pt x="9208" y="2394"/>
                    </a:cubicBezTo>
                    <a:cubicBezTo>
                      <a:pt x="9114" y="2398"/>
                      <a:pt x="9036" y="2443"/>
                      <a:pt x="8963" y="2542"/>
                    </a:cubicBezTo>
                    <a:cubicBezTo>
                      <a:pt x="9074" y="2554"/>
                      <a:pt x="9184" y="2585"/>
                      <a:pt x="9297" y="2599"/>
                    </a:cubicBezTo>
                    <a:cubicBezTo>
                      <a:pt x="9255" y="2594"/>
                      <a:pt x="8938" y="2715"/>
                      <a:pt x="8936" y="2706"/>
                    </a:cubicBezTo>
                    <a:cubicBezTo>
                      <a:pt x="8936" y="2741"/>
                      <a:pt x="8942" y="2774"/>
                      <a:pt x="8956" y="2805"/>
                    </a:cubicBezTo>
                    <a:cubicBezTo>
                      <a:pt x="9103" y="2745"/>
                      <a:pt x="9448" y="2691"/>
                      <a:pt x="9582" y="2849"/>
                    </a:cubicBezTo>
                    <a:cubicBezTo>
                      <a:pt x="9551" y="2913"/>
                      <a:pt x="8856" y="2882"/>
                      <a:pt x="8862" y="2949"/>
                    </a:cubicBezTo>
                    <a:cubicBezTo>
                      <a:pt x="8874" y="3176"/>
                      <a:pt x="9180" y="3102"/>
                      <a:pt x="9149" y="3199"/>
                    </a:cubicBezTo>
                    <a:cubicBezTo>
                      <a:pt x="9065" y="3472"/>
                      <a:pt x="9738" y="3231"/>
                      <a:pt x="9834" y="3203"/>
                    </a:cubicBezTo>
                    <a:cubicBezTo>
                      <a:pt x="9865" y="3194"/>
                      <a:pt x="10026" y="3043"/>
                      <a:pt x="10058" y="3095"/>
                    </a:cubicBezTo>
                    <a:cubicBezTo>
                      <a:pt x="10131" y="3210"/>
                      <a:pt x="10234" y="3208"/>
                      <a:pt x="10328" y="3224"/>
                    </a:cubicBezTo>
                    <a:cubicBezTo>
                      <a:pt x="10400" y="3254"/>
                      <a:pt x="10469" y="3241"/>
                      <a:pt x="10535" y="3183"/>
                    </a:cubicBezTo>
                    <a:cubicBezTo>
                      <a:pt x="10533" y="3091"/>
                      <a:pt x="10553" y="3026"/>
                      <a:pt x="10596" y="2990"/>
                    </a:cubicBezTo>
                    <a:cubicBezTo>
                      <a:pt x="10666" y="2990"/>
                      <a:pt x="10750" y="3100"/>
                      <a:pt x="10786" y="2926"/>
                    </a:cubicBezTo>
                    <a:cubicBezTo>
                      <a:pt x="10764" y="2916"/>
                      <a:pt x="10516" y="2683"/>
                      <a:pt x="10523" y="2679"/>
                    </a:cubicBezTo>
                    <a:cubicBezTo>
                      <a:pt x="10641" y="2630"/>
                      <a:pt x="10784" y="2190"/>
                      <a:pt x="10609" y="2151"/>
                    </a:cubicBezTo>
                    <a:cubicBezTo>
                      <a:pt x="10498" y="2126"/>
                      <a:pt x="10454" y="2148"/>
                      <a:pt x="10396" y="2332"/>
                    </a:cubicBezTo>
                    <a:cubicBezTo>
                      <a:pt x="10338" y="2519"/>
                      <a:pt x="10278" y="2435"/>
                      <a:pt x="10222" y="2522"/>
                    </a:cubicBezTo>
                    <a:cubicBezTo>
                      <a:pt x="10476" y="2095"/>
                      <a:pt x="10069" y="2345"/>
                      <a:pt x="10009" y="2333"/>
                    </a:cubicBezTo>
                    <a:cubicBezTo>
                      <a:pt x="10021" y="2307"/>
                      <a:pt x="10032" y="2281"/>
                      <a:pt x="10044" y="2255"/>
                    </a:cubicBezTo>
                    <a:cubicBezTo>
                      <a:pt x="10057" y="2163"/>
                      <a:pt x="9691" y="2285"/>
                      <a:pt x="9691" y="2285"/>
                    </a:cubicBezTo>
                    <a:cubicBezTo>
                      <a:pt x="9712" y="2219"/>
                      <a:pt x="9831" y="2217"/>
                      <a:pt x="9823" y="2128"/>
                    </a:cubicBezTo>
                    <a:cubicBezTo>
                      <a:pt x="9715" y="2115"/>
                      <a:pt x="9720" y="1894"/>
                      <a:pt x="9581" y="1939"/>
                    </a:cubicBezTo>
                    <a:cubicBezTo>
                      <a:pt x="9442" y="1983"/>
                      <a:pt x="9346" y="1886"/>
                      <a:pt x="9211" y="1897"/>
                    </a:cubicBezTo>
                    <a:cubicBezTo>
                      <a:pt x="9072" y="1909"/>
                      <a:pt x="8936" y="1863"/>
                      <a:pt x="8874" y="2049"/>
                    </a:cubicBezTo>
                    <a:cubicBezTo>
                      <a:pt x="8829" y="2186"/>
                      <a:pt x="8709" y="2205"/>
                      <a:pt x="8630" y="2247"/>
                    </a:cubicBezTo>
                    <a:cubicBezTo>
                      <a:pt x="8639" y="2268"/>
                      <a:pt x="8634" y="2283"/>
                      <a:pt x="8637" y="2305"/>
                    </a:cubicBezTo>
                    <a:cubicBezTo>
                      <a:pt x="8541" y="2315"/>
                      <a:pt x="8399" y="2404"/>
                      <a:pt x="8326" y="2501"/>
                    </a:cubicBezTo>
                    <a:cubicBezTo>
                      <a:pt x="8414" y="2519"/>
                      <a:pt x="8476" y="2553"/>
                      <a:pt x="8458" y="2722"/>
                    </a:cubicBezTo>
                    <a:cubicBezTo>
                      <a:pt x="8561" y="2693"/>
                      <a:pt x="8476" y="2553"/>
                      <a:pt x="8458" y="2722"/>
                    </a:cubicBezTo>
                    <a:close/>
                    <a:moveTo>
                      <a:pt x="10788" y="2920"/>
                    </a:moveTo>
                    <a:cubicBezTo>
                      <a:pt x="10788" y="2922"/>
                      <a:pt x="10787" y="2924"/>
                      <a:pt x="10786" y="2926"/>
                    </a:cubicBezTo>
                    <a:cubicBezTo>
                      <a:pt x="10787" y="2926"/>
                      <a:pt x="10788" y="2927"/>
                      <a:pt x="10788" y="2927"/>
                    </a:cubicBezTo>
                    <a:lnTo>
                      <a:pt x="10788" y="2920"/>
                    </a:lnTo>
                    <a:cubicBezTo>
                      <a:pt x="10788" y="2922"/>
                      <a:pt x="10788" y="2920"/>
                      <a:pt x="10788" y="2920"/>
                    </a:cubicBezTo>
                    <a:close/>
                    <a:moveTo>
                      <a:pt x="14845" y="3703"/>
                    </a:moveTo>
                    <a:cubicBezTo>
                      <a:pt x="14830" y="3644"/>
                      <a:pt x="14818" y="3583"/>
                      <a:pt x="14809" y="3521"/>
                    </a:cubicBezTo>
                    <a:cubicBezTo>
                      <a:pt x="14759" y="3396"/>
                      <a:pt x="14636" y="3491"/>
                      <a:pt x="14569" y="3423"/>
                    </a:cubicBezTo>
                    <a:cubicBezTo>
                      <a:pt x="14417" y="3268"/>
                      <a:pt x="14634" y="3177"/>
                      <a:pt x="14687" y="3172"/>
                    </a:cubicBezTo>
                    <a:cubicBezTo>
                      <a:pt x="14685" y="3065"/>
                      <a:pt x="14562" y="3082"/>
                      <a:pt x="14562" y="3077"/>
                    </a:cubicBezTo>
                    <a:cubicBezTo>
                      <a:pt x="14566" y="2987"/>
                      <a:pt x="14661" y="3020"/>
                      <a:pt x="14691" y="3017"/>
                    </a:cubicBezTo>
                    <a:cubicBezTo>
                      <a:pt x="14715" y="2752"/>
                      <a:pt x="14458" y="2797"/>
                      <a:pt x="14398" y="2674"/>
                    </a:cubicBezTo>
                    <a:cubicBezTo>
                      <a:pt x="14297" y="2466"/>
                      <a:pt x="14274" y="2638"/>
                      <a:pt x="14138" y="2603"/>
                    </a:cubicBezTo>
                    <a:cubicBezTo>
                      <a:pt x="14105" y="2594"/>
                      <a:pt x="14091" y="2278"/>
                      <a:pt x="13930" y="2278"/>
                    </a:cubicBezTo>
                    <a:cubicBezTo>
                      <a:pt x="14160" y="2286"/>
                      <a:pt x="13539" y="1693"/>
                      <a:pt x="13605" y="2213"/>
                    </a:cubicBezTo>
                    <a:cubicBezTo>
                      <a:pt x="13613" y="2280"/>
                      <a:pt x="13730" y="2294"/>
                      <a:pt x="13757" y="2284"/>
                    </a:cubicBezTo>
                    <a:cubicBezTo>
                      <a:pt x="13706" y="2303"/>
                      <a:pt x="13443" y="2317"/>
                      <a:pt x="13420" y="2417"/>
                    </a:cubicBezTo>
                    <a:cubicBezTo>
                      <a:pt x="13454" y="2272"/>
                      <a:pt x="13709" y="1960"/>
                      <a:pt x="13401" y="2025"/>
                    </a:cubicBezTo>
                    <a:cubicBezTo>
                      <a:pt x="13347" y="2036"/>
                      <a:pt x="12807" y="2150"/>
                      <a:pt x="12973" y="2372"/>
                    </a:cubicBezTo>
                    <a:cubicBezTo>
                      <a:pt x="12938" y="2360"/>
                      <a:pt x="12807" y="2406"/>
                      <a:pt x="12832" y="2524"/>
                    </a:cubicBezTo>
                    <a:cubicBezTo>
                      <a:pt x="12710" y="2551"/>
                      <a:pt x="12996" y="2011"/>
                      <a:pt x="13152" y="2009"/>
                    </a:cubicBezTo>
                    <a:cubicBezTo>
                      <a:pt x="12916" y="2012"/>
                      <a:pt x="12718" y="2051"/>
                      <a:pt x="12507" y="2247"/>
                    </a:cubicBezTo>
                    <a:cubicBezTo>
                      <a:pt x="12356" y="2388"/>
                      <a:pt x="12233" y="2628"/>
                      <a:pt x="12496" y="2640"/>
                    </a:cubicBezTo>
                    <a:cubicBezTo>
                      <a:pt x="12501" y="2651"/>
                      <a:pt x="12507" y="2672"/>
                      <a:pt x="12508" y="2684"/>
                    </a:cubicBezTo>
                    <a:cubicBezTo>
                      <a:pt x="12039" y="2720"/>
                      <a:pt x="12531" y="2917"/>
                      <a:pt x="12735" y="2949"/>
                    </a:cubicBezTo>
                    <a:cubicBezTo>
                      <a:pt x="12874" y="2971"/>
                      <a:pt x="13393" y="3167"/>
                      <a:pt x="13399" y="2806"/>
                    </a:cubicBezTo>
                    <a:cubicBezTo>
                      <a:pt x="13466" y="2814"/>
                      <a:pt x="13468" y="2945"/>
                      <a:pt x="13483" y="3002"/>
                    </a:cubicBezTo>
                    <a:cubicBezTo>
                      <a:pt x="13510" y="2983"/>
                      <a:pt x="13523" y="2978"/>
                      <a:pt x="13552" y="3004"/>
                    </a:cubicBezTo>
                    <a:cubicBezTo>
                      <a:pt x="13544" y="3015"/>
                      <a:pt x="13540" y="3024"/>
                      <a:pt x="13526" y="3022"/>
                    </a:cubicBezTo>
                    <a:cubicBezTo>
                      <a:pt x="13583" y="3103"/>
                      <a:pt x="13975" y="3558"/>
                      <a:pt x="13787" y="3676"/>
                    </a:cubicBezTo>
                    <a:cubicBezTo>
                      <a:pt x="13689" y="3737"/>
                      <a:pt x="13620" y="3857"/>
                      <a:pt x="13513" y="3899"/>
                    </a:cubicBezTo>
                    <a:cubicBezTo>
                      <a:pt x="13386" y="3949"/>
                      <a:pt x="13559" y="4129"/>
                      <a:pt x="13451" y="4130"/>
                    </a:cubicBezTo>
                    <a:cubicBezTo>
                      <a:pt x="13251" y="4132"/>
                      <a:pt x="13070" y="4129"/>
                      <a:pt x="12906" y="4244"/>
                    </a:cubicBezTo>
                    <a:cubicBezTo>
                      <a:pt x="12617" y="4449"/>
                      <a:pt x="13323" y="4431"/>
                      <a:pt x="13292" y="4325"/>
                    </a:cubicBezTo>
                    <a:cubicBezTo>
                      <a:pt x="13296" y="4354"/>
                      <a:pt x="13301" y="4384"/>
                      <a:pt x="13305" y="4414"/>
                    </a:cubicBezTo>
                    <a:cubicBezTo>
                      <a:pt x="13334" y="4386"/>
                      <a:pt x="13513" y="4535"/>
                      <a:pt x="13543" y="4612"/>
                    </a:cubicBezTo>
                    <a:cubicBezTo>
                      <a:pt x="13561" y="4658"/>
                      <a:pt x="13446" y="4615"/>
                      <a:pt x="13484" y="4762"/>
                    </a:cubicBezTo>
                    <a:cubicBezTo>
                      <a:pt x="13504" y="4844"/>
                      <a:pt x="13682" y="4932"/>
                      <a:pt x="13705" y="4822"/>
                    </a:cubicBezTo>
                    <a:cubicBezTo>
                      <a:pt x="13671" y="4983"/>
                      <a:pt x="13904" y="5050"/>
                      <a:pt x="13968" y="5073"/>
                    </a:cubicBezTo>
                    <a:cubicBezTo>
                      <a:pt x="14189" y="5151"/>
                      <a:pt x="13892" y="4680"/>
                      <a:pt x="13879" y="4622"/>
                    </a:cubicBezTo>
                    <a:cubicBezTo>
                      <a:pt x="14050" y="4744"/>
                      <a:pt x="14339" y="5017"/>
                      <a:pt x="14391" y="4535"/>
                    </a:cubicBezTo>
                    <a:cubicBezTo>
                      <a:pt x="14398" y="4469"/>
                      <a:pt x="14359" y="4290"/>
                      <a:pt x="14325" y="4275"/>
                    </a:cubicBezTo>
                    <a:cubicBezTo>
                      <a:pt x="14117" y="4185"/>
                      <a:pt x="14320" y="4031"/>
                      <a:pt x="14265" y="3892"/>
                    </a:cubicBezTo>
                    <a:cubicBezTo>
                      <a:pt x="14331" y="3906"/>
                      <a:pt x="14429" y="3807"/>
                      <a:pt x="14451" y="3995"/>
                    </a:cubicBezTo>
                    <a:cubicBezTo>
                      <a:pt x="14473" y="3993"/>
                      <a:pt x="14497" y="3999"/>
                      <a:pt x="14519" y="4006"/>
                    </a:cubicBezTo>
                    <a:cubicBezTo>
                      <a:pt x="14394" y="4217"/>
                      <a:pt x="14802" y="4398"/>
                      <a:pt x="14726" y="4048"/>
                    </a:cubicBezTo>
                    <a:cubicBezTo>
                      <a:pt x="14755" y="4180"/>
                      <a:pt x="14950" y="3962"/>
                      <a:pt x="14989" y="3922"/>
                    </a:cubicBezTo>
                    <a:cubicBezTo>
                      <a:pt x="15173" y="3728"/>
                      <a:pt x="14884" y="3767"/>
                      <a:pt x="14845" y="3703"/>
                    </a:cubicBezTo>
                    <a:cubicBezTo>
                      <a:pt x="14822" y="3666"/>
                      <a:pt x="14895" y="3785"/>
                      <a:pt x="14845" y="3703"/>
                    </a:cubicBezTo>
                    <a:close/>
                    <a:moveTo>
                      <a:pt x="14709" y="9160"/>
                    </a:moveTo>
                    <a:cubicBezTo>
                      <a:pt x="14617" y="9033"/>
                      <a:pt x="14757" y="8993"/>
                      <a:pt x="14735" y="8951"/>
                    </a:cubicBezTo>
                    <a:cubicBezTo>
                      <a:pt x="14705" y="8936"/>
                      <a:pt x="14678" y="8912"/>
                      <a:pt x="14654" y="8877"/>
                    </a:cubicBezTo>
                    <a:cubicBezTo>
                      <a:pt x="14645" y="8834"/>
                      <a:pt x="14712" y="8712"/>
                      <a:pt x="14720" y="8737"/>
                    </a:cubicBezTo>
                    <a:cubicBezTo>
                      <a:pt x="14673" y="8602"/>
                      <a:pt x="14427" y="8759"/>
                      <a:pt x="14423" y="8631"/>
                    </a:cubicBezTo>
                    <a:cubicBezTo>
                      <a:pt x="14420" y="8551"/>
                      <a:pt x="14494" y="8592"/>
                      <a:pt x="14491" y="8520"/>
                    </a:cubicBezTo>
                    <a:cubicBezTo>
                      <a:pt x="14489" y="8427"/>
                      <a:pt x="14265" y="8564"/>
                      <a:pt x="14263" y="8596"/>
                    </a:cubicBezTo>
                    <a:cubicBezTo>
                      <a:pt x="14276" y="8366"/>
                      <a:pt x="14607" y="8284"/>
                      <a:pt x="14588" y="8067"/>
                    </a:cubicBezTo>
                    <a:cubicBezTo>
                      <a:pt x="14565" y="8063"/>
                      <a:pt x="14543" y="8064"/>
                      <a:pt x="14521" y="8070"/>
                    </a:cubicBezTo>
                    <a:cubicBezTo>
                      <a:pt x="14776" y="7847"/>
                      <a:pt x="14659" y="7551"/>
                      <a:pt x="14538" y="7316"/>
                    </a:cubicBezTo>
                    <a:cubicBezTo>
                      <a:pt x="14743" y="7252"/>
                      <a:pt x="14251" y="6972"/>
                      <a:pt x="14256" y="6975"/>
                    </a:cubicBezTo>
                    <a:cubicBezTo>
                      <a:pt x="14276" y="6839"/>
                      <a:pt x="14185" y="6792"/>
                      <a:pt x="14146" y="6708"/>
                    </a:cubicBezTo>
                    <a:cubicBezTo>
                      <a:pt x="14293" y="6548"/>
                      <a:pt x="14221" y="6508"/>
                      <a:pt x="14189" y="6241"/>
                    </a:cubicBezTo>
                    <a:cubicBezTo>
                      <a:pt x="14155" y="6035"/>
                      <a:pt x="14161" y="5747"/>
                      <a:pt x="14078" y="5572"/>
                    </a:cubicBezTo>
                    <a:cubicBezTo>
                      <a:pt x="14009" y="5430"/>
                      <a:pt x="13720" y="5958"/>
                      <a:pt x="13655" y="6014"/>
                    </a:cubicBezTo>
                    <a:cubicBezTo>
                      <a:pt x="13467" y="6177"/>
                      <a:pt x="13538" y="5901"/>
                      <a:pt x="13365" y="5914"/>
                    </a:cubicBezTo>
                    <a:cubicBezTo>
                      <a:pt x="13393" y="5777"/>
                      <a:pt x="13582" y="5311"/>
                      <a:pt x="13382" y="5311"/>
                    </a:cubicBezTo>
                    <a:cubicBezTo>
                      <a:pt x="13337" y="5205"/>
                      <a:pt x="13181" y="4950"/>
                      <a:pt x="13074" y="4950"/>
                    </a:cubicBezTo>
                    <a:cubicBezTo>
                      <a:pt x="12932" y="4950"/>
                      <a:pt x="12559" y="4824"/>
                      <a:pt x="12498" y="5066"/>
                    </a:cubicBezTo>
                    <a:cubicBezTo>
                      <a:pt x="12436" y="5312"/>
                      <a:pt x="12366" y="5348"/>
                      <a:pt x="12232" y="5505"/>
                    </a:cubicBezTo>
                    <a:cubicBezTo>
                      <a:pt x="12278" y="5508"/>
                      <a:pt x="12342" y="5589"/>
                      <a:pt x="12376" y="5589"/>
                    </a:cubicBezTo>
                    <a:cubicBezTo>
                      <a:pt x="12386" y="5589"/>
                      <a:pt x="12082" y="5973"/>
                      <a:pt x="12079" y="5992"/>
                    </a:cubicBezTo>
                    <a:cubicBezTo>
                      <a:pt x="12065" y="6088"/>
                      <a:pt x="12148" y="6179"/>
                      <a:pt x="12170" y="6244"/>
                    </a:cubicBezTo>
                    <a:cubicBezTo>
                      <a:pt x="12230" y="6420"/>
                      <a:pt x="12126" y="6638"/>
                      <a:pt x="12052" y="6744"/>
                    </a:cubicBezTo>
                    <a:cubicBezTo>
                      <a:pt x="11913" y="6941"/>
                      <a:pt x="11636" y="6905"/>
                      <a:pt x="11529" y="7118"/>
                    </a:cubicBezTo>
                    <a:cubicBezTo>
                      <a:pt x="11488" y="7201"/>
                      <a:pt x="11474" y="7527"/>
                      <a:pt x="11462" y="7635"/>
                    </a:cubicBezTo>
                    <a:cubicBezTo>
                      <a:pt x="11441" y="7818"/>
                      <a:pt x="11395" y="7837"/>
                      <a:pt x="11343" y="7990"/>
                    </a:cubicBezTo>
                    <a:cubicBezTo>
                      <a:pt x="11289" y="7895"/>
                      <a:pt x="11238" y="8061"/>
                      <a:pt x="11184" y="8067"/>
                    </a:cubicBezTo>
                    <a:cubicBezTo>
                      <a:pt x="11057" y="8067"/>
                      <a:pt x="11066" y="7164"/>
                      <a:pt x="11251" y="7164"/>
                    </a:cubicBezTo>
                    <a:lnTo>
                      <a:pt x="11266" y="7164"/>
                    </a:lnTo>
                    <a:lnTo>
                      <a:pt x="11283" y="7016"/>
                    </a:lnTo>
                    <a:cubicBezTo>
                      <a:pt x="11094" y="6863"/>
                      <a:pt x="10853" y="6979"/>
                      <a:pt x="10681" y="6719"/>
                    </a:cubicBezTo>
                    <a:cubicBezTo>
                      <a:pt x="10511" y="6465"/>
                      <a:pt x="10435" y="6343"/>
                      <a:pt x="10189" y="6421"/>
                    </a:cubicBezTo>
                    <a:lnTo>
                      <a:pt x="10260" y="5959"/>
                    </a:lnTo>
                    <a:lnTo>
                      <a:pt x="10095" y="5959"/>
                    </a:lnTo>
                    <a:cubicBezTo>
                      <a:pt x="10151" y="5660"/>
                      <a:pt x="10333" y="5500"/>
                      <a:pt x="10477" y="5337"/>
                    </a:cubicBezTo>
                    <a:cubicBezTo>
                      <a:pt x="10523" y="5292"/>
                      <a:pt x="10894" y="4998"/>
                      <a:pt x="10896" y="4941"/>
                    </a:cubicBezTo>
                    <a:cubicBezTo>
                      <a:pt x="10959" y="4928"/>
                      <a:pt x="11163" y="4901"/>
                      <a:pt x="11122" y="4713"/>
                    </a:cubicBezTo>
                    <a:cubicBezTo>
                      <a:pt x="11227" y="4726"/>
                      <a:pt x="11873" y="4466"/>
                      <a:pt x="11831" y="4221"/>
                    </a:cubicBezTo>
                    <a:cubicBezTo>
                      <a:pt x="11864" y="4202"/>
                      <a:pt x="11899" y="4192"/>
                      <a:pt x="11931" y="4166"/>
                    </a:cubicBezTo>
                    <a:cubicBezTo>
                      <a:pt x="11885" y="4242"/>
                      <a:pt x="11632" y="4531"/>
                      <a:pt x="11610" y="4604"/>
                    </a:cubicBezTo>
                    <a:cubicBezTo>
                      <a:pt x="11666" y="4619"/>
                      <a:pt x="11731" y="4582"/>
                      <a:pt x="11790" y="4586"/>
                    </a:cubicBezTo>
                    <a:cubicBezTo>
                      <a:pt x="11799" y="4643"/>
                      <a:pt x="11765" y="4669"/>
                      <a:pt x="11764" y="4719"/>
                    </a:cubicBezTo>
                    <a:cubicBezTo>
                      <a:pt x="11882" y="4755"/>
                      <a:pt x="12100" y="4427"/>
                      <a:pt x="12194" y="4524"/>
                    </a:cubicBezTo>
                    <a:cubicBezTo>
                      <a:pt x="12189" y="4519"/>
                      <a:pt x="12517" y="4797"/>
                      <a:pt x="12468" y="4545"/>
                    </a:cubicBezTo>
                    <a:cubicBezTo>
                      <a:pt x="12458" y="4494"/>
                      <a:pt x="12362" y="4471"/>
                      <a:pt x="12346" y="4511"/>
                    </a:cubicBezTo>
                    <a:cubicBezTo>
                      <a:pt x="12443" y="4268"/>
                      <a:pt x="12176" y="4299"/>
                      <a:pt x="12160" y="4129"/>
                    </a:cubicBezTo>
                    <a:cubicBezTo>
                      <a:pt x="12135" y="4142"/>
                      <a:pt x="12110" y="4155"/>
                      <a:pt x="12086" y="4168"/>
                    </a:cubicBezTo>
                    <a:cubicBezTo>
                      <a:pt x="12088" y="4121"/>
                      <a:pt x="12095" y="4077"/>
                      <a:pt x="12108" y="4035"/>
                    </a:cubicBezTo>
                    <a:cubicBezTo>
                      <a:pt x="12091" y="4025"/>
                      <a:pt x="12073" y="4026"/>
                      <a:pt x="12055" y="4033"/>
                    </a:cubicBezTo>
                    <a:cubicBezTo>
                      <a:pt x="12064" y="4008"/>
                      <a:pt x="12065" y="3982"/>
                      <a:pt x="12058" y="3954"/>
                    </a:cubicBezTo>
                    <a:cubicBezTo>
                      <a:pt x="12123" y="3937"/>
                      <a:pt x="12112" y="4012"/>
                      <a:pt x="12172" y="4034"/>
                    </a:cubicBezTo>
                    <a:cubicBezTo>
                      <a:pt x="12209" y="4153"/>
                      <a:pt x="12359" y="4254"/>
                      <a:pt x="12315" y="4049"/>
                    </a:cubicBezTo>
                    <a:cubicBezTo>
                      <a:pt x="12331" y="4043"/>
                      <a:pt x="12343" y="4028"/>
                      <a:pt x="12350" y="4004"/>
                    </a:cubicBezTo>
                    <a:cubicBezTo>
                      <a:pt x="12448" y="4054"/>
                      <a:pt x="12868" y="3767"/>
                      <a:pt x="12772" y="3542"/>
                    </a:cubicBezTo>
                    <a:lnTo>
                      <a:pt x="12798" y="3528"/>
                    </a:lnTo>
                    <a:cubicBezTo>
                      <a:pt x="12795" y="3501"/>
                      <a:pt x="12790" y="3469"/>
                      <a:pt x="12782" y="3445"/>
                    </a:cubicBezTo>
                    <a:cubicBezTo>
                      <a:pt x="12837" y="3455"/>
                      <a:pt x="12967" y="3438"/>
                      <a:pt x="12958" y="3307"/>
                    </a:cubicBezTo>
                    <a:cubicBezTo>
                      <a:pt x="12957" y="3286"/>
                      <a:pt x="12912" y="3085"/>
                      <a:pt x="12912" y="3127"/>
                    </a:cubicBezTo>
                    <a:cubicBezTo>
                      <a:pt x="12847" y="2986"/>
                      <a:pt x="12622" y="2945"/>
                      <a:pt x="12525" y="3031"/>
                    </a:cubicBezTo>
                    <a:cubicBezTo>
                      <a:pt x="12489" y="3062"/>
                      <a:pt x="12429" y="3255"/>
                      <a:pt x="12447" y="3255"/>
                    </a:cubicBezTo>
                    <a:cubicBezTo>
                      <a:pt x="12403" y="3310"/>
                      <a:pt x="12326" y="3392"/>
                      <a:pt x="12276" y="3456"/>
                    </a:cubicBezTo>
                    <a:cubicBezTo>
                      <a:pt x="12218" y="3448"/>
                      <a:pt x="12089" y="3491"/>
                      <a:pt x="12104" y="3620"/>
                    </a:cubicBezTo>
                    <a:cubicBezTo>
                      <a:pt x="11972" y="3754"/>
                      <a:pt x="12055" y="3511"/>
                      <a:pt x="12053" y="3550"/>
                    </a:cubicBezTo>
                    <a:cubicBezTo>
                      <a:pt x="12194" y="3550"/>
                      <a:pt x="12175" y="2901"/>
                      <a:pt x="11880" y="3290"/>
                    </a:cubicBezTo>
                    <a:cubicBezTo>
                      <a:pt x="11885" y="3266"/>
                      <a:pt x="11886" y="3242"/>
                      <a:pt x="11883" y="3218"/>
                    </a:cubicBezTo>
                    <a:cubicBezTo>
                      <a:pt x="11937" y="3192"/>
                      <a:pt x="11962" y="3160"/>
                      <a:pt x="11962" y="3116"/>
                    </a:cubicBezTo>
                    <a:cubicBezTo>
                      <a:pt x="11960" y="3072"/>
                      <a:pt x="11940" y="3025"/>
                      <a:pt x="11890" y="3023"/>
                    </a:cubicBezTo>
                    <a:cubicBezTo>
                      <a:pt x="11973" y="2946"/>
                      <a:pt x="11928" y="2887"/>
                      <a:pt x="11897" y="2792"/>
                    </a:cubicBezTo>
                    <a:cubicBezTo>
                      <a:pt x="11923" y="2686"/>
                      <a:pt x="11966" y="2648"/>
                      <a:pt x="11896" y="2538"/>
                    </a:cubicBezTo>
                    <a:cubicBezTo>
                      <a:pt x="12155" y="2423"/>
                      <a:pt x="12414" y="2194"/>
                      <a:pt x="12683" y="2064"/>
                    </a:cubicBezTo>
                    <a:cubicBezTo>
                      <a:pt x="12497" y="1923"/>
                      <a:pt x="12275" y="1832"/>
                      <a:pt x="12074" y="1942"/>
                    </a:cubicBezTo>
                    <a:cubicBezTo>
                      <a:pt x="11870" y="2053"/>
                      <a:pt x="11809" y="2410"/>
                      <a:pt x="11617" y="2516"/>
                    </a:cubicBezTo>
                    <a:cubicBezTo>
                      <a:pt x="11637" y="2485"/>
                      <a:pt x="11711" y="2388"/>
                      <a:pt x="11713" y="2336"/>
                    </a:cubicBezTo>
                    <a:cubicBezTo>
                      <a:pt x="11702" y="2340"/>
                      <a:pt x="11686" y="2329"/>
                      <a:pt x="11677" y="2329"/>
                    </a:cubicBezTo>
                    <a:cubicBezTo>
                      <a:pt x="11686" y="2307"/>
                      <a:pt x="11682" y="2293"/>
                      <a:pt x="11685" y="2269"/>
                    </a:cubicBezTo>
                    <a:cubicBezTo>
                      <a:pt x="11662" y="2273"/>
                      <a:pt x="11644" y="2265"/>
                      <a:pt x="11630" y="2243"/>
                    </a:cubicBezTo>
                    <a:cubicBezTo>
                      <a:pt x="11658" y="2212"/>
                      <a:pt x="11851" y="2141"/>
                      <a:pt x="11835" y="2053"/>
                    </a:cubicBezTo>
                    <a:cubicBezTo>
                      <a:pt x="11814" y="1936"/>
                      <a:pt x="11510" y="2066"/>
                      <a:pt x="11468" y="2073"/>
                    </a:cubicBezTo>
                    <a:cubicBezTo>
                      <a:pt x="11212" y="2115"/>
                      <a:pt x="11441" y="2211"/>
                      <a:pt x="11298" y="2321"/>
                    </a:cubicBezTo>
                    <a:cubicBezTo>
                      <a:pt x="11252" y="2357"/>
                      <a:pt x="11067" y="2097"/>
                      <a:pt x="11074" y="2352"/>
                    </a:cubicBezTo>
                    <a:cubicBezTo>
                      <a:pt x="11077" y="2447"/>
                      <a:pt x="11215" y="2513"/>
                      <a:pt x="11244" y="2664"/>
                    </a:cubicBezTo>
                    <a:cubicBezTo>
                      <a:pt x="11346" y="2689"/>
                      <a:pt x="11433" y="2586"/>
                      <a:pt x="11533" y="2565"/>
                    </a:cubicBezTo>
                    <a:cubicBezTo>
                      <a:pt x="11355" y="2678"/>
                      <a:pt x="11253" y="2955"/>
                      <a:pt x="11404" y="3165"/>
                    </a:cubicBezTo>
                    <a:cubicBezTo>
                      <a:pt x="11351" y="3210"/>
                      <a:pt x="11314" y="3245"/>
                      <a:pt x="11310" y="3351"/>
                    </a:cubicBezTo>
                    <a:lnTo>
                      <a:pt x="11336" y="3364"/>
                    </a:lnTo>
                    <a:cubicBezTo>
                      <a:pt x="11179" y="3430"/>
                      <a:pt x="11147" y="3493"/>
                      <a:pt x="11033" y="3630"/>
                    </a:cubicBezTo>
                    <a:cubicBezTo>
                      <a:pt x="11033" y="3630"/>
                      <a:pt x="11033" y="3630"/>
                      <a:pt x="11033" y="3630"/>
                    </a:cubicBezTo>
                    <a:cubicBezTo>
                      <a:pt x="11061" y="3545"/>
                      <a:pt x="11117" y="3452"/>
                      <a:pt x="11050" y="3363"/>
                    </a:cubicBezTo>
                    <a:cubicBezTo>
                      <a:pt x="11125" y="3368"/>
                      <a:pt x="11195" y="3337"/>
                      <a:pt x="11259" y="3272"/>
                    </a:cubicBezTo>
                    <a:cubicBezTo>
                      <a:pt x="11272" y="3258"/>
                      <a:pt x="11117" y="3018"/>
                      <a:pt x="11091" y="3018"/>
                    </a:cubicBezTo>
                    <a:cubicBezTo>
                      <a:pt x="11053" y="3018"/>
                      <a:pt x="10830" y="3190"/>
                      <a:pt x="10806" y="3256"/>
                    </a:cubicBezTo>
                    <a:cubicBezTo>
                      <a:pt x="10845" y="3272"/>
                      <a:pt x="10884" y="3290"/>
                      <a:pt x="10923" y="3309"/>
                    </a:cubicBezTo>
                    <a:cubicBezTo>
                      <a:pt x="10787" y="3310"/>
                      <a:pt x="10724" y="3477"/>
                      <a:pt x="10581" y="3471"/>
                    </a:cubicBezTo>
                    <a:cubicBezTo>
                      <a:pt x="10453" y="3498"/>
                      <a:pt x="10173" y="3554"/>
                      <a:pt x="10078" y="3374"/>
                    </a:cubicBezTo>
                    <a:cubicBezTo>
                      <a:pt x="10185" y="3130"/>
                      <a:pt x="9473" y="3169"/>
                      <a:pt x="9617" y="3516"/>
                    </a:cubicBezTo>
                    <a:cubicBezTo>
                      <a:pt x="9529" y="3631"/>
                      <a:pt x="9460" y="3480"/>
                      <a:pt x="9368" y="3462"/>
                    </a:cubicBezTo>
                    <a:cubicBezTo>
                      <a:pt x="9213" y="3481"/>
                      <a:pt x="9060" y="3554"/>
                      <a:pt x="8904" y="3532"/>
                    </a:cubicBezTo>
                    <a:cubicBezTo>
                      <a:pt x="9137" y="3401"/>
                      <a:pt x="9054" y="3181"/>
                      <a:pt x="8833" y="3214"/>
                    </a:cubicBezTo>
                    <a:cubicBezTo>
                      <a:pt x="8716" y="3230"/>
                      <a:pt x="8605" y="3153"/>
                      <a:pt x="8498" y="3083"/>
                    </a:cubicBezTo>
                    <a:cubicBezTo>
                      <a:pt x="8301" y="2955"/>
                      <a:pt x="8276" y="3049"/>
                      <a:pt x="8098" y="3063"/>
                    </a:cubicBezTo>
                    <a:cubicBezTo>
                      <a:pt x="8243" y="2744"/>
                      <a:pt x="7844" y="3070"/>
                      <a:pt x="7824" y="3072"/>
                    </a:cubicBezTo>
                    <a:cubicBezTo>
                      <a:pt x="7802" y="3026"/>
                      <a:pt x="7857" y="2925"/>
                      <a:pt x="7822" y="2862"/>
                    </a:cubicBezTo>
                    <a:cubicBezTo>
                      <a:pt x="7765" y="2758"/>
                      <a:pt x="7615" y="2889"/>
                      <a:pt x="7553" y="2920"/>
                    </a:cubicBezTo>
                    <a:cubicBezTo>
                      <a:pt x="7482" y="2703"/>
                      <a:pt x="7200" y="3025"/>
                      <a:pt x="7120" y="3025"/>
                    </a:cubicBezTo>
                    <a:cubicBezTo>
                      <a:pt x="7038" y="3025"/>
                      <a:pt x="6962" y="3004"/>
                      <a:pt x="6879" y="3011"/>
                    </a:cubicBezTo>
                    <a:cubicBezTo>
                      <a:pt x="6761" y="3020"/>
                      <a:pt x="6643" y="3147"/>
                      <a:pt x="6540" y="3158"/>
                    </a:cubicBezTo>
                    <a:cubicBezTo>
                      <a:pt x="6435" y="3288"/>
                      <a:pt x="6241" y="2969"/>
                      <a:pt x="6102" y="3002"/>
                    </a:cubicBezTo>
                    <a:cubicBezTo>
                      <a:pt x="5987" y="2699"/>
                      <a:pt x="5301" y="2658"/>
                      <a:pt x="5108" y="2660"/>
                    </a:cubicBezTo>
                    <a:lnTo>
                      <a:pt x="5166" y="2595"/>
                    </a:lnTo>
                    <a:cubicBezTo>
                      <a:pt x="4385" y="2334"/>
                      <a:pt x="3526" y="2801"/>
                      <a:pt x="2781" y="3187"/>
                    </a:cubicBezTo>
                    <a:cubicBezTo>
                      <a:pt x="2790" y="3245"/>
                      <a:pt x="2794" y="3305"/>
                      <a:pt x="2794" y="3364"/>
                    </a:cubicBezTo>
                    <a:cubicBezTo>
                      <a:pt x="2821" y="3360"/>
                      <a:pt x="2846" y="3381"/>
                      <a:pt x="2861" y="3411"/>
                    </a:cubicBezTo>
                    <a:cubicBezTo>
                      <a:pt x="2895" y="3481"/>
                      <a:pt x="2847" y="3560"/>
                      <a:pt x="2808" y="3586"/>
                    </a:cubicBezTo>
                    <a:cubicBezTo>
                      <a:pt x="2807" y="3616"/>
                      <a:pt x="2818" y="3636"/>
                      <a:pt x="2843" y="3646"/>
                    </a:cubicBezTo>
                    <a:cubicBezTo>
                      <a:pt x="2669" y="3610"/>
                      <a:pt x="2511" y="3697"/>
                      <a:pt x="2346" y="3775"/>
                    </a:cubicBezTo>
                    <a:cubicBezTo>
                      <a:pt x="2313" y="3790"/>
                      <a:pt x="1788" y="3962"/>
                      <a:pt x="2020" y="4078"/>
                    </a:cubicBezTo>
                    <a:cubicBezTo>
                      <a:pt x="1791" y="4457"/>
                      <a:pt x="2405" y="4349"/>
                      <a:pt x="2510" y="4285"/>
                    </a:cubicBezTo>
                    <a:cubicBezTo>
                      <a:pt x="2433" y="4611"/>
                      <a:pt x="1900" y="4586"/>
                      <a:pt x="1737" y="4688"/>
                    </a:cubicBezTo>
                    <a:cubicBezTo>
                      <a:pt x="1610" y="4807"/>
                      <a:pt x="1325" y="4847"/>
                      <a:pt x="1294" y="5135"/>
                    </a:cubicBezTo>
                    <a:cubicBezTo>
                      <a:pt x="1271" y="5347"/>
                      <a:pt x="1078" y="5786"/>
                      <a:pt x="1423" y="5569"/>
                    </a:cubicBezTo>
                    <a:cubicBezTo>
                      <a:pt x="1382" y="5665"/>
                      <a:pt x="1288" y="5766"/>
                      <a:pt x="1232" y="5830"/>
                    </a:cubicBezTo>
                    <a:lnTo>
                      <a:pt x="1247" y="5941"/>
                    </a:lnTo>
                    <a:cubicBezTo>
                      <a:pt x="1305" y="5949"/>
                      <a:pt x="1373" y="5942"/>
                      <a:pt x="1427" y="5909"/>
                    </a:cubicBezTo>
                    <a:cubicBezTo>
                      <a:pt x="1582" y="5813"/>
                      <a:pt x="1505" y="5986"/>
                      <a:pt x="1616" y="6015"/>
                    </a:cubicBezTo>
                    <a:cubicBezTo>
                      <a:pt x="1625" y="6015"/>
                      <a:pt x="1632" y="6012"/>
                      <a:pt x="1639" y="6008"/>
                    </a:cubicBezTo>
                    <a:cubicBezTo>
                      <a:pt x="1268" y="6350"/>
                      <a:pt x="877" y="6521"/>
                      <a:pt x="478" y="6743"/>
                    </a:cubicBezTo>
                    <a:cubicBezTo>
                      <a:pt x="343" y="6818"/>
                      <a:pt x="175" y="6809"/>
                      <a:pt x="54" y="6949"/>
                    </a:cubicBezTo>
                    <a:cubicBezTo>
                      <a:pt x="-154" y="7190"/>
                      <a:pt x="297" y="7025"/>
                      <a:pt x="344" y="7001"/>
                    </a:cubicBezTo>
                    <a:cubicBezTo>
                      <a:pt x="703" y="6820"/>
                      <a:pt x="1068" y="6689"/>
                      <a:pt x="1424" y="6508"/>
                    </a:cubicBezTo>
                    <a:cubicBezTo>
                      <a:pt x="1621" y="6408"/>
                      <a:pt x="2420" y="6068"/>
                      <a:pt x="2420" y="5738"/>
                    </a:cubicBezTo>
                    <a:cubicBezTo>
                      <a:pt x="2564" y="5669"/>
                      <a:pt x="2545" y="5757"/>
                      <a:pt x="2664" y="5770"/>
                    </a:cubicBezTo>
                    <a:cubicBezTo>
                      <a:pt x="2775" y="5884"/>
                      <a:pt x="2982" y="5669"/>
                      <a:pt x="3099" y="5636"/>
                    </a:cubicBezTo>
                    <a:cubicBezTo>
                      <a:pt x="3270" y="5586"/>
                      <a:pt x="3354" y="5471"/>
                      <a:pt x="3497" y="5332"/>
                    </a:cubicBezTo>
                    <a:cubicBezTo>
                      <a:pt x="3592" y="5239"/>
                      <a:pt x="3675" y="5420"/>
                      <a:pt x="3762" y="5453"/>
                    </a:cubicBezTo>
                    <a:cubicBezTo>
                      <a:pt x="3787" y="5623"/>
                      <a:pt x="4109" y="5610"/>
                      <a:pt x="4206" y="5651"/>
                    </a:cubicBezTo>
                    <a:cubicBezTo>
                      <a:pt x="4425" y="5745"/>
                      <a:pt x="4511" y="6181"/>
                      <a:pt x="4283" y="6388"/>
                    </a:cubicBezTo>
                    <a:cubicBezTo>
                      <a:pt x="4312" y="6399"/>
                      <a:pt x="4341" y="6409"/>
                      <a:pt x="4370" y="6418"/>
                    </a:cubicBezTo>
                    <a:cubicBezTo>
                      <a:pt x="4406" y="6521"/>
                      <a:pt x="4318" y="6634"/>
                      <a:pt x="4422" y="6661"/>
                    </a:cubicBezTo>
                    <a:cubicBezTo>
                      <a:pt x="4430" y="6629"/>
                      <a:pt x="4441" y="6599"/>
                      <a:pt x="4455" y="6573"/>
                    </a:cubicBezTo>
                    <a:cubicBezTo>
                      <a:pt x="4440" y="6630"/>
                      <a:pt x="4444" y="6678"/>
                      <a:pt x="4466" y="6718"/>
                    </a:cubicBezTo>
                    <a:cubicBezTo>
                      <a:pt x="4402" y="6900"/>
                      <a:pt x="4481" y="7268"/>
                      <a:pt x="4600" y="6983"/>
                    </a:cubicBezTo>
                    <a:cubicBezTo>
                      <a:pt x="4616" y="7025"/>
                      <a:pt x="4647" y="7029"/>
                      <a:pt x="4668" y="7000"/>
                    </a:cubicBezTo>
                    <a:cubicBezTo>
                      <a:pt x="4695" y="7165"/>
                      <a:pt x="4383" y="7512"/>
                      <a:pt x="4572" y="7612"/>
                    </a:cubicBezTo>
                    <a:cubicBezTo>
                      <a:pt x="4561" y="7639"/>
                      <a:pt x="4537" y="8189"/>
                      <a:pt x="4549" y="8218"/>
                    </a:cubicBezTo>
                    <a:cubicBezTo>
                      <a:pt x="4218" y="8052"/>
                      <a:pt x="4499" y="8766"/>
                      <a:pt x="4612" y="8908"/>
                    </a:cubicBezTo>
                    <a:cubicBezTo>
                      <a:pt x="4469" y="9248"/>
                      <a:pt x="4405" y="9703"/>
                      <a:pt x="4249" y="10060"/>
                    </a:cubicBezTo>
                    <a:cubicBezTo>
                      <a:pt x="4231" y="10103"/>
                      <a:pt x="3863" y="10724"/>
                      <a:pt x="3931" y="10838"/>
                    </a:cubicBezTo>
                    <a:cubicBezTo>
                      <a:pt x="3904" y="10875"/>
                      <a:pt x="3884" y="11006"/>
                      <a:pt x="3866" y="11057"/>
                    </a:cubicBezTo>
                    <a:lnTo>
                      <a:pt x="3907" y="11057"/>
                    </a:lnTo>
                    <a:cubicBezTo>
                      <a:pt x="3683" y="11057"/>
                      <a:pt x="3673" y="12226"/>
                      <a:pt x="3784" y="12411"/>
                    </a:cubicBezTo>
                    <a:cubicBezTo>
                      <a:pt x="3713" y="12506"/>
                      <a:pt x="3776" y="12866"/>
                      <a:pt x="3821" y="12952"/>
                    </a:cubicBezTo>
                    <a:cubicBezTo>
                      <a:pt x="3779" y="13102"/>
                      <a:pt x="3952" y="13349"/>
                      <a:pt x="4063" y="13322"/>
                    </a:cubicBezTo>
                    <a:cubicBezTo>
                      <a:pt x="4060" y="13338"/>
                      <a:pt x="4058" y="13354"/>
                      <a:pt x="4057" y="13370"/>
                    </a:cubicBezTo>
                    <a:lnTo>
                      <a:pt x="4087" y="13380"/>
                    </a:lnTo>
                    <a:lnTo>
                      <a:pt x="4093" y="13414"/>
                    </a:lnTo>
                    <a:cubicBezTo>
                      <a:pt x="4290" y="13490"/>
                      <a:pt x="4102" y="14174"/>
                      <a:pt x="4227" y="14378"/>
                    </a:cubicBezTo>
                    <a:cubicBezTo>
                      <a:pt x="4190" y="14488"/>
                      <a:pt x="4544" y="15231"/>
                      <a:pt x="4228" y="15052"/>
                    </a:cubicBezTo>
                    <a:cubicBezTo>
                      <a:pt x="4228" y="15090"/>
                      <a:pt x="4220" y="15124"/>
                      <a:pt x="4204" y="15151"/>
                    </a:cubicBezTo>
                    <a:cubicBezTo>
                      <a:pt x="4266" y="15264"/>
                      <a:pt x="4305" y="15363"/>
                      <a:pt x="4335" y="15505"/>
                    </a:cubicBezTo>
                    <a:lnTo>
                      <a:pt x="4346" y="15505"/>
                    </a:lnTo>
                    <a:cubicBezTo>
                      <a:pt x="4387" y="15457"/>
                      <a:pt x="4394" y="15543"/>
                      <a:pt x="4468" y="15503"/>
                    </a:cubicBezTo>
                    <a:cubicBezTo>
                      <a:pt x="4571" y="15800"/>
                      <a:pt x="4536" y="15834"/>
                      <a:pt x="4468" y="16154"/>
                    </a:cubicBezTo>
                    <a:cubicBezTo>
                      <a:pt x="4643" y="16085"/>
                      <a:pt x="4765" y="16495"/>
                      <a:pt x="4806" y="16709"/>
                    </a:cubicBezTo>
                    <a:cubicBezTo>
                      <a:pt x="5029" y="16623"/>
                      <a:pt x="4935" y="16305"/>
                      <a:pt x="4856" y="16081"/>
                    </a:cubicBezTo>
                    <a:lnTo>
                      <a:pt x="4819" y="16090"/>
                    </a:lnTo>
                    <a:cubicBezTo>
                      <a:pt x="4853" y="16027"/>
                      <a:pt x="4845" y="15950"/>
                      <a:pt x="4813" y="15895"/>
                    </a:cubicBezTo>
                    <a:lnTo>
                      <a:pt x="4799" y="15901"/>
                    </a:lnTo>
                    <a:cubicBezTo>
                      <a:pt x="4773" y="15687"/>
                      <a:pt x="4711" y="15463"/>
                      <a:pt x="4695" y="15267"/>
                    </a:cubicBezTo>
                    <a:cubicBezTo>
                      <a:pt x="4682" y="15104"/>
                      <a:pt x="4607" y="15059"/>
                      <a:pt x="4654" y="14857"/>
                    </a:cubicBezTo>
                    <a:cubicBezTo>
                      <a:pt x="4643" y="14858"/>
                      <a:pt x="4632" y="14860"/>
                      <a:pt x="4621" y="14862"/>
                    </a:cubicBezTo>
                    <a:cubicBezTo>
                      <a:pt x="4621" y="14691"/>
                      <a:pt x="4335" y="14165"/>
                      <a:pt x="4542" y="14004"/>
                    </a:cubicBezTo>
                    <a:cubicBezTo>
                      <a:pt x="4568" y="14048"/>
                      <a:pt x="4597" y="14053"/>
                      <a:pt x="4633" y="14051"/>
                    </a:cubicBezTo>
                    <a:cubicBezTo>
                      <a:pt x="4649" y="14091"/>
                      <a:pt x="4668" y="14112"/>
                      <a:pt x="4694" y="14132"/>
                    </a:cubicBezTo>
                    <a:cubicBezTo>
                      <a:pt x="4606" y="14386"/>
                      <a:pt x="4732" y="15046"/>
                      <a:pt x="4888" y="15146"/>
                    </a:cubicBezTo>
                    <a:cubicBezTo>
                      <a:pt x="4868" y="15243"/>
                      <a:pt x="4898" y="15358"/>
                      <a:pt x="4958" y="15388"/>
                    </a:cubicBezTo>
                    <a:cubicBezTo>
                      <a:pt x="4954" y="15472"/>
                      <a:pt x="4978" y="15520"/>
                      <a:pt x="5030" y="15518"/>
                    </a:cubicBezTo>
                    <a:cubicBezTo>
                      <a:pt x="5042" y="15595"/>
                      <a:pt x="4993" y="15742"/>
                      <a:pt x="4986" y="15835"/>
                    </a:cubicBezTo>
                    <a:cubicBezTo>
                      <a:pt x="5221" y="15896"/>
                      <a:pt x="5644" y="17047"/>
                      <a:pt x="5374" y="17327"/>
                    </a:cubicBezTo>
                    <a:lnTo>
                      <a:pt x="5386" y="17327"/>
                    </a:lnTo>
                    <a:cubicBezTo>
                      <a:pt x="5363" y="17683"/>
                      <a:pt x="5700" y="18230"/>
                      <a:pt x="5921" y="18189"/>
                    </a:cubicBezTo>
                    <a:cubicBezTo>
                      <a:pt x="6093" y="18316"/>
                      <a:pt x="6360" y="18812"/>
                      <a:pt x="6568" y="18812"/>
                    </a:cubicBezTo>
                    <a:cubicBezTo>
                      <a:pt x="6707" y="18812"/>
                      <a:pt x="6794" y="18936"/>
                      <a:pt x="6933" y="18803"/>
                    </a:cubicBezTo>
                    <a:cubicBezTo>
                      <a:pt x="7112" y="18634"/>
                      <a:pt x="7225" y="18901"/>
                      <a:pt x="7338" y="19138"/>
                    </a:cubicBezTo>
                    <a:lnTo>
                      <a:pt x="7320" y="19233"/>
                    </a:lnTo>
                    <a:cubicBezTo>
                      <a:pt x="7452" y="19457"/>
                      <a:pt x="7609" y="19414"/>
                      <a:pt x="7752" y="19578"/>
                    </a:cubicBezTo>
                    <a:lnTo>
                      <a:pt x="7747" y="19554"/>
                    </a:lnTo>
                    <a:cubicBezTo>
                      <a:pt x="7831" y="19616"/>
                      <a:pt x="7966" y="19734"/>
                      <a:pt x="8058" y="19655"/>
                    </a:cubicBezTo>
                    <a:cubicBezTo>
                      <a:pt x="8068" y="19696"/>
                      <a:pt x="8082" y="19732"/>
                      <a:pt x="8102" y="19765"/>
                    </a:cubicBezTo>
                    <a:cubicBezTo>
                      <a:pt x="8201" y="19848"/>
                      <a:pt x="8249" y="20070"/>
                      <a:pt x="8332" y="20197"/>
                    </a:cubicBezTo>
                    <a:cubicBezTo>
                      <a:pt x="8328" y="20204"/>
                      <a:pt x="8318" y="20232"/>
                      <a:pt x="8307" y="20232"/>
                    </a:cubicBezTo>
                    <a:cubicBezTo>
                      <a:pt x="8248" y="20232"/>
                      <a:pt x="8242" y="20374"/>
                      <a:pt x="8290" y="20404"/>
                    </a:cubicBezTo>
                    <a:cubicBezTo>
                      <a:pt x="8224" y="20558"/>
                      <a:pt x="8335" y="20723"/>
                      <a:pt x="8404" y="20797"/>
                    </a:cubicBezTo>
                    <a:lnTo>
                      <a:pt x="8421" y="20768"/>
                    </a:lnTo>
                    <a:lnTo>
                      <a:pt x="8440" y="20786"/>
                    </a:lnTo>
                    <a:cubicBezTo>
                      <a:pt x="8440" y="20786"/>
                      <a:pt x="8460" y="20734"/>
                      <a:pt x="8463" y="20726"/>
                    </a:cubicBezTo>
                    <a:cubicBezTo>
                      <a:pt x="8481" y="20791"/>
                      <a:pt x="8506" y="20812"/>
                      <a:pt x="8544" y="20833"/>
                    </a:cubicBezTo>
                    <a:cubicBezTo>
                      <a:pt x="8631" y="20882"/>
                      <a:pt x="8572" y="21016"/>
                      <a:pt x="8625" y="21113"/>
                    </a:cubicBezTo>
                    <a:cubicBezTo>
                      <a:pt x="8670" y="21195"/>
                      <a:pt x="8728" y="21169"/>
                      <a:pt x="8774" y="21125"/>
                    </a:cubicBezTo>
                    <a:cubicBezTo>
                      <a:pt x="8819" y="21180"/>
                      <a:pt x="8955" y="21104"/>
                      <a:pt x="8977" y="21190"/>
                    </a:cubicBezTo>
                    <a:cubicBezTo>
                      <a:pt x="8994" y="21268"/>
                      <a:pt x="9007" y="21360"/>
                      <a:pt x="9074" y="21327"/>
                    </a:cubicBezTo>
                    <a:cubicBezTo>
                      <a:pt x="9087" y="21499"/>
                      <a:pt x="9387" y="21534"/>
                      <a:pt x="9242" y="21147"/>
                    </a:cubicBezTo>
                    <a:cubicBezTo>
                      <a:pt x="9322" y="21112"/>
                      <a:pt x="9334" y="20930"/>
                      <a:pt x="9399" y="20930"/>
                    </a:cubicBezTo>
                    <a:cubicBezTo>
                      <a:pt x="9476" y="20930"/>
                      <a:pt x="9464" y="21056"/>
                      <a:pt x="9512" y="21099"/>
                    </a:cubicBezTo>
                    <a:cubicBezTo>
                      <a:pt x="9489" y="21140"/>
                      <a:pt x="9481" y="21184"/>
                      <a:pt x="9489" y="21232"/>
                    </a:cubicBezTo>
                    <a:cubicBezTo>
                      <a:pt x="9530" y="21294"/>
                      <a:pt x="9567" y="21378"/>
                      <a:pt x="9594" y="21465"/>
                    </a:cubicBezTo>
                    <a:cubicBezTo>
                      <a:pt x="9613" y="21444"/>
                      <a:pt x="9635" y="21429"/>
                      <a:pt x="9658" y="21420"/>
                    </a:cubicBezTo>
                    <a:cubicBezTo>
                      <a:pt x="9651" y="21406"/>
                      <a:pt x="9651" y="21393"/>
                      <a:pt x="9656" y="21381"/>
                    </a:cubicBezTo>
                    <a:lnTo>
                      <a:pt x="9663" y="21393"/>
                    </a:lnTo>
                    <a:cubicBezTo>
                      <a:pt x="9703" y="21371"/>
                      <a:pt x="9728" y="21327"/>
                      <a:pt x="9733" y="21262"/>
                    </a:cubicBezTo>
                    <a:lnTo>
                      <a:pt x="9788" y="21239"/>
                    </a:lnTo>
                    <a:lnTo>
                      <a:pt x="9727" y="21036"/>
                    </a:lnTo>
                    <a:lnTo>
                      <a:pt x="9751" y="20983"/>
                    </a:lnTo>
                    <a:cubicBezTo>
                      <a:pt x="9690" y="20841"/>
                      <a:pt x="9591" y="20668"/>
                      <a:pt x="9478" y="20685"/>
                    </a:cubicBezTo>
                    <a:cubicBezTo>
                      <a:pt x="9386" y="20387"/>
                      <a:pt x="9023" y="21216"/>
                      <a:pt x="8905" y="20641"/>
                    </a:cubicBezTo>
                    <a:lnTo>
                      <a:pt x="8820" y="20643"/>
                    </a:lnTo>
                    <a:cubicBezTo>
                      <a:pt x="8820" y="20643"/>
                      <a:pt x="8682" y="20417"/>
                      <a:pt x="8717" y="20417"/>
                    </a:cubicBezTo>
                    <a:cubicBezTo>
                      <a:pt x="8717" y="20417"/>
                      <a:pt x="8717" y="20417"/>
                      <a:pt x="8717" y="20417"/>
                    </a:cubicBezTo>
                    <a:cubicBezTo>
                      <a:pt x="8719" y="20417"/>
                      <a:pt x="8885" y="19093"/>
                      <a:pt x="8901" y="18934"/>
                    </a:cubicBezTo>
                    <a:cubicBezTo>
                      <a:pt x="8865" y="18931"/>
                      <a:pt x="8824" y="18936"/>
                      <a:pt x="8790" y="18958"/>
                    </a:cubicBezTo>
                    <a:cubicBezTo>
                      <a:pt x="8665" y="18803"/>
                      <a:pt x="8556" y="18836"/>
                      <a:pt x="8451" y="18742"/>
                    </a:cubicBezTo>
                    <a:cubicBezTo>
                      <a:pt x="8417" y="18712"/>
                      <a:pt x="8071" y="18740"/>
                      <a:pt x="8035" y="18773"/>
                    </a:cubicBezTo>
                    <a:cubicBezTo>
                      <a:pt x="8032" y="18768"/>
                      <a:pt x="8029" y="18763"/>
                      <a:pt x="8025" y="18757"/>
                    </a:cubicBezTo>
                    <a:cubicBezTo>
                      <a:pt x="8109" y="18574"/>
                      <a:pt x="8142" y="18312"/>
                      <a:pt x="8200" y="18110"/>
                    </a:cubicBezTo>
                    <a:cubicBezTo>
                      <a:pt x="8274" y="17968"/>
                      <a:pt x="8508" y="16969"/>
                      <a:pt x="8384" y="16969"/>
                    </a:cubicBezTo>
                    <a:cubicBezTo>
                      <a:pt x="8284" y="16969"/>
                      <a:pt x="8160" y="16997"/>
                      <a:pt x="8055" y="17030"/>
                    </a:cubicBezTo>
                    <a:cubicBezTo>
                      <a:pt x="7708" y="17115"/>
                      <a:pt x="7858" y="17667"/>
                      <a:pt x="7599" y="17812"/>
                    </a:cubicBezTo>
                    <a:cubicBezTo>
                      <a:pt x="7601" y="17840"/>
                      <a:pt x="7595" y="17864"/>
                      <a:pt x="7583" y="17884"/>
                    </a:cubicBezTo>
                    <a:lnTo>
                      <a:pt x="7589" y="17850"/>
                    </a:lnTo>
                    <a:cubicBezTo>
                      <a:pt x="7313" y="17803"/>
                      <a:pt x="7206" y="18092"/>
                      <a:pt x="6955" y="17842"/>
                    </a:cubicBezTo>
                    <a:cubicBezTo>
                      <a:pt x="6928" y="17797"/>
                      <a:pt x="6940" y="17716"/>
                      <a:pt x="6902" y="17678"/>
                    </a:cubicBezTo>
                    <a:cubicBezTo>
                      <a:pt x="6909" y="17285"/>
                      <a:pt x="6745" y="17009"/>
                      <a:pt x="6787" y="16567"/>
                    </a:cubicBezTo>
                    <a:cubicBezTo>
                      <a:pt x="6799" y="16444"/>
                      <a:pt x="6795" y="15988"/>
                      <a:pt x="6892" y="15936"/>
                    </a:cubicBezTo>
                    <a:cubicBezTo>
                      <a:pt x="6964" y="15896"/>
                      <a:pt x="6970" y="15802"/>
                      <a:pt x="6989" y="15695"/>
                    </a:cubicBezTo>
                    <a:cubicBezTo>
                      <a:pt x="6960" y="15291"/>
                      <a:pt x="7099" y="15132"/>
                      <a:pt x="7297" y="14954"/>
                    </a:cubicBezTo>
                    <a:cubicBezTo>
                      <a:pt x="7407" y="14847"/>
                      <a:pt x="7530" y="14681"/>
                      <a:pt x="7658" y="14647"/>
                    </a:cubicBezTo>
                    <a:cubicBezTo>
                      <a:pt x="7726" y="14629"/>
                      <a:pt x="7890" y="14823"/>
                      <a:pt x="7918" y="14651"/>
                    </a:cubicBezTo>
                    <a:cubicBezTo>
                      <a:pt x="7929" y="14662"/>
                      <a:pt x="7940" y="14672"/>
                      <a:pt x="7951" y="14683"/>
                    </a:cubicBezTo>
                    <a:cubicBezTo>
                      <a:pt x="7964" y="14784"/>
                      <a:pt x="8062" y="14913"/>
                      <a:pt x="8119" y="14804"/>
                    </a:cubicBezTo>
                    <a:cubicBezTo>
                      <a:pt x="8158" y="14847"/>
                      <a:pt x="8205" y="14840"/>
                      <a:pt x="8218" y="14755"/>
                    </a:cubicBezTo>
                    <a:cubicBezTo>
                      <a:pt x="8226" y="14760"/>
                      <a:pt x="8233" y="14769"/>
                      <a:pt x="8237" y="14776"/>
                    </a:cubicBezTo>
                    <a:cubicBezTo>
                      <a:pt x="8243" y="14815"/>
                      <a:pt x="8236" y="14869"/>
                      <a:pt x="8238" y="14910"/>
                    </a:cubicBezTo>
                    <a:cubicBezTo>
                      <a:pt x="8321" y="14897"/>
                      <a:pt x="8431" y="14728"/>
                      <a:pt x="8309" y="14652"/>
                    </a:cubicBezTo>
                    <a:cubicBezTo>
                      <a:pt x="8336" y="14621"/>
                      <a:pt x="8354" y="14568"/>
                      <a:pt x="8341" y="14512"/>
                    </a:cubicBezTo>
                    <a:cubicBezTo>
                      <a:pt x="8478" y="14435"/>
                      <a:pt x="8881" y="14341"/>
                      <a:pt x="8891" y="14660"/>
                    </a:cubicBezTo>
                    <a:cubicBezTo>
                      <a:pt x="8953" y="14668"/>
                      <a:pt x="9017" y="14668"/>
                      <a:pt x="9071" y="14607"/>
                    </a:cubicBezTo>
                    <a:cubicBezTo>
                      <a:pt x="9213" y="14442"/>
                      <a:pt x="9157" y="14782"/>
                      <a:pt x="9269" y="14825"/>
                    </a:cubicBezTo>
                    <a:cubicBezTo>
                      <a:pt x="9274" y="14919"/>
                      <a:pt x="9158" y="15202"/>
                      <a:pt x="9231" y="15255"/>
                    </a:cubicBezTo>
                    <a:cubicBezTo>
                      <a:pt x="9194" y="15363"/>
                      <a:pt x="9245" y="15521"/>
                      <a:pt x="9291" y="15598"/>
                    </a:cubicBezTo>
                    <a:cubicBezTo>
                      <a:pt x="9303" y="15683"/>
                      <a:pt x="9312" y="15745"/>
                      <a:pt x="9294" y="15822"/>
                    </a:cubicBezTo>
                    <a:cubicBezTo>
                      <a:pt x="9320" y="15840"/>
                      <a:pt x="9347" y="15858"/>
                      <a:pt x="9373" y="15876"/>
                    </a:cubicBezTo>
                    <a:cubicBezTo>
                      <a:pt x="9376" y="15876"/>
                      <a:pt x="9389" y="16042"/>
                      <a:pt x="9392" y="16062"/>
                    </a:cubicBezTo>
                    <a:cubicBezTo>
                      <a:pt x="9891" y="16160"/>
                      <a:pt x="9504" y="14453"/>
                      <a:pt x="9669" y="14135"/>
                    </a:cubicBezTo>
                    <a:cubicBezTo>
                      <a:pt x="9801" y="13882"/>
                      <a:pt x="9965" y="13656"/>
                      <a:pt x="10125" y="13464"/>
                    </a:cubicBezTo>
                    <a:cubicBezTo>
                      <a:pt x="10212" y="13386"/>
                      <a:pt x="10656" y="13027"/>
                      <a:pt x="10592" y="12952"/>
                    </a:cubicBezTo>
                    <a:cubicBezTo>
                      <a:pt x="10811" y="12978"/>
                      <a:pt x="10712" y="12540"/>
                      <a:pt x="10767" y="12391"/>
                    </a:cubicBezTo>
                    <a:cubicBezTo>
                      <a:pt x="10824" y="12240"/>
                      <a:pt x="11053" y="12010"/>
                      <a:pt x="10986" y="11786"/>
                    </a:cubicBezTo>
                    <a:cubicBezTo>
                      <a:pt x="11080" y="11837"/>
                      <a:pt x="11274" y="11508"/>
                      <a:pt x="11267" y="11344"/>
                    </a:cubicBezTo>
                    <a:cubicBezTo>
                      <a:pt x="11357" y="11366"/>
                      <a:pt x="11513" y="11281"/>
                      <a:pt x="11556" y="11158"/>
                    </a:cubicBezTo>
                    <a:lnTo>
                      <a:pt x="11547" y="11137"/>
                    </a:lnTo>
                    <a:cubicBezTo>
                      <a:pt x="11604" y="11130"/>
                      <a:pt x="11673" y="11149"/>
                      <a:pt x="11708" y="11051"/>
                    </a:cubicBezTo>
                    <a:cubicBezTo>
                      <a:pt x="11862" y="11256"/>
                      <a:pt x="12051" y="10796"/>
                      <a:pt x="11864" y="10786"/>
                    </a:cubicBezTo>
                    <a:cubicBezTo>
                      <a:pt x="11862" y="10777"/>
                      <a:pt x="11858" y="10768"/>
                      <a:pt x="11853" y="10760"/>
                    </a:cubicBezTo>
                    <a:cubicBezTo>
                      <a:pt x="11890" y="10730"/>
                      <a:pt x="11924" y="10692"/>
                      <a:pt x="11955" y="10645"/>
                    </a:cubicBezTo>
                    <a:lnTo>
                      <a:pt x="11897" y="10613"/>
                    </a:lnTo>
                    <a:cubicBezTo>
                      <a:pt x="11984" y="10395"/>
                      <a:pt x="12164" y="10420"/>
                      <a:pt x="12245" y="10219"/>
                    </a:cubicBezTo>
                    <a:cubicBezTo>
                      <a:pt x="12330" y="10329"/>
                      <a:pt x="12661" y="10004"/>
                      <a:pt x="12737" y="9969"/>
                    </a:cubicBezTo>
                    <a:cubicBezTo>
                      <a:pt x="12664" y="10028"/>
                      <a:pt x="12408" y="10465"/>
                      <a:pt x="12631" y="10503"/>
                    </a:cubicBezTo>
                    <a:cubicBezTo>
                      <a:pt x="12789" y="10529"/>
                      <a:pt x="13042" y="10150"/>
                      <a:pt x="13212" y="10091"/>
                    </a:cubicBezTo>
                    <a:cubicBezTo>
                      <a:pt x="13387" y="9998"/>
                      <a:pt x="13656" y="9885"/>
                      <a:pt x="13625" y="9596"/>
                    </a:cubicBezTo>
                    <a:cubicBezTo>
                      <a:pt x="13619" y="9547"/>
                      <a:pt x="13631" y="9416"/>
                      <a:pt x="13642" y="9372"/>
                    </a:cubicBezTo>
                    <a:cubicBezTo>
                      <a:pt x="13542" y="9340"/>
                      <a:pt x="13492" y="9469"/>
                      <a:pt x="13428" y="9577"/>
                    </a:cubicBezTo>
                    <a:cubicBezTo>
                      <a:pt x="13210" y="9948"/>
                      <a:pt x="13126" y="9598"/>
                      <a:pt x="13005" y="9382"/>
                    </a:cubicBezTo>
                    <a:cubicBezTo>
                      <a:pt x="13043" y="9332"/>
                      <a:pt x="13094" y="9211"/>
                      <a:pt x="13035" y="9143"/>
                    </a:cubicBezTo>
                    <a:cubicBezTo>
                      <a:pt x="13114" y="9113"/>
                      <a:pt x="13246" y="8984"/>
                      <a:pt x="13198" y="8817"/>
                    </a:cubicBezTo>
                    <a:cubicBezTo>
                      <a:pt x="13133" y="8591"/>
                      <a:pt x="12921" y="8699"/>
                      <a:pt x="12820" y="8748"/>
                    </a:cubicBezTo>
                    <a:cubicBezTo>
                      <a:pt x="13042" y="8483"/>
                      <a:pt x="13227" y="8473"/>
                      <a:pt x="13514" y="8498"/>
                    </a:cubicBezTo>
                    <a:cubicBezTo>
                      <a:pt x="13879" y="8530"/>
                      <a:pt x="14067" y="8267"/>
                      <a:pt x="14414" y="8134"/>
                    </a:cubicBezTo>
                    <a:cubicBezTo>
                      <a:pt x="14179" y="8347"/>
                      <a:pt x="14080" y="8871"/>
                      <a:pt x="13864" y="9071"/>
                    </a:cubicBezTo>
                    <a:cubicBezTo>
                      <a:pt x="13717" y="9206"/>
                      <a:pt x="14405" y="9317"/>
                      <a:pt x="14423" y="9210"/>
                    </a:cubicBezTo>
                    <a:cubicBezTo>
                      <a:pt x="14405" y="9314"/>
                      <a:pt x="14297" y="9379"/>
                      <a:pt x="14243" y="9402"/>
                    </a:cubicBezTo>
                    <a:cubicBezTo>
                      <a:pt x="14313" y="9418"/>
                      <a:pt x="14553" y="9162"/>
                      <a:pt x="14568" y="9200"/>
                    </a:cubicBezTo>
                    <a:cubicBezTo>
                      <a:pt x="14597" y="9273"/>
                      <a:pt x="14503" y="9384"/>
                      <a:pt x="14488" y="9436"/>
                    </a:cubicBezTo>
                    <a:cubicBezTo>
                      <a:pt x="14575" y="9436"/>
                      <a:pt x="14865" y="9376"/>
                      <a:pt x="14709" y="9160"/>
                    </a:cubicBezTo>
                    <a:cubicBezTo>
                      <a:pt x="14686" y="9129"/>
                      <a:pt x="14726" y="9185"/>
                      <a:pt x="14709" y="9160"/>
                    </a:cubicBezTo>
                    <a:close/>
                    <a:moveTo>
                      <a:pt x="9292" y="15807"/>
                    </a:moveTo>
                    <a:cubicBezTo>
                      <a:pt x="9294" y="15804"/>
                      <a:pt x="9294" y="15801"/>
                      <a:pt x="9294" y="15797"/>
                    </a:cubicBezTo>
                    <a:lnTo>
                      <a:pt x="9292" y="15807"/>
                    </a:lnTo>
                    <a:cubicBezTo>
                      <a:pt x="9292" y="15807"/>
                      <a:pt x="9292" y="15807"/>
                      <a:pt x="9292" y="15807"/>
                    </a:cubicBezTo>
                    <a:close/>
                    <a:moveTo>
                      <a:pt x="10369" y="17468"/>
                    </a:moveTo>
                    <a:cubicBezTo>
                      <a:pt x="10335" y="17379"/>
                      <a:pt x="10167" y="17362"/>
                      <a:pt x="10156" y="17309"/>
                    </a:cubicBezTo>
                    <a:cubicBezTo>
                      <a:pt x="10131" y="17189"/>
                      <a:pt x="9829" y="16896"/>
                      <a:pt x="9715" y="16827"/>
                    </a:cubicBezTo>
                    <a:cubicBezTo>
                      <a:pt x="9533" y="16717"/>
                      <a:pt x="9375" y="16548"/>
                      <a:pt x="9156" y="16596"/>
                    </a:cubicBezTo>
                    <a:cubicBezTo>
                      <a:pt x="9072" y="16614"/>
                      <a:pt x="8717" y="16808"/>
                      <a:pt x="8728" y="16994"/>
                    </a:cubicBezTo>
                    <a:cubicBezTo>
                      <a:pt x="8730" y="17027"/>
                      <a:pt x="9190" y="16568"/>
                      <a:pt x="9247" y="16760"/>
                    </a:cubicBezTo>
                    <a:cubicBezTo>
                      <a:pt x="9236" y="16814"/>
                      <a:pt x="9210" y="16831"/>
                      <a:pt x="9167" y="16810"/>
                    </a:cubicBezTo>
                    <a:cubicBezTo>
                      <a:pt x="9239" y="16755"/>
                      <a:pt x="9536" y="17035"/>
                      <a:pt x="9629" y="17047"/>
                    </a:cubicBezTo>
                    <a:cubicBezTo>
                      <a:pt x="9753" y="17062"/>
                      <a:pt x="9684" y="17348"/>
                      <a:pt x="9814" y="17335"/>
                    </a:cubicBezTo>
                    <a:cubicBezTo>
                      <a:pt x="9981" y="17317"/>
                      <a:pt x="9882" y="17476"/>
                      <a:pt x="9811" y="17585"/>
                    </a:cubicBezTo>
                    <a:cubicBezTo>
                      <a:pt x="9811" y="17585"/>
                      <a:pt x="9811" y="17585"/>
                      <a:pt x="9811" y="17585"/>
                    </a:cubicBezTo>
                    <a:cubicBezTo>
                      <a:pt x="9811" y="17585"/>
                      <a:pt x="9811" y="17585"/>
                      <a:pt x="9811" y="17586"/>
                    </a:cubicBezTo>
                    <a:cubicBezTo>
                      <a:pt x="9831" y="17583"/>
                      <a:pt x="10404" y="17558"/>
                      <a:pt x="10369" y="17468"/>
                    </a:cubicBezTo>
                    <a:cubicBezTo>
                      <a:pt x="10361" y="17446"/>
                      <a:pt x="10394" y="17532"/>
                      <a:pt x="10369" y="17468"/>
                    </a:cubicBezTo>
                    <a:close/>
                    <a:moveTo>
                      <a:pt x="20788" y="376"/>
                    </a:moveTo>
                    <a:cubicBezTo>
                      <a:pt x="20661" y="393"/>
                      <a:pt x="20521" y="488"/>
                      <a:pt x="20397" y="482"/>
                    </a:cubicBezTo>
                    <a:cubicBezTo>
                      <a:pt x="20438" y="401"/>
                      <a:pt x="20552" y="165"/>
                      <a:pt x="20633" y="174"/>
                    </a:cubicBezTo>
                    <a:cubicBezTo>
                      <a:pt x="20175" y="121"/>
                      <a:pt x="19751" y="-20"/>
                      <a:pt x="19284" y="2"/>
                    </a:cubicBezTo>
                    <a:cubicBezTo>
                      <a:pt x="19105" y="10"/>
                      <a:pt x="18902" y="130"/>
                      <a:pt x="18728" y="59"/>
                    </a:cubicBezTo>
                    <a:cubicBezTo>
                      <a:pt x="18578" y="-2"/>
                      <a:pt x="18252" y="-5"/>
                      <a:pt x="18116" y="136"/>
                    </a:cubicBezTo>
                    <a:cubicBezTo>
                      <a:pt x="18175" y="75"/>
                      <a:pt x="18298" y="279"/>
                      <a:pt x="18361" y="285"/>
                    </a:cubicBezTo>
                    <a:cubicBezTo>
                      <a:pt x="18166" y="285"/>
                      <a:pt x="17974" y="110"/>
                      <a:pt x="17776" y="149"/>
                    </a:cubicBezTo>
                    <a:cubicBezTo>
                      <a:pt x="17789" y="245"/>
                      <a:pt x="17791" y="210"/>
                      <a:pt x="17833" y="259"/>
                    </a:cubicBezTo>
                    <a:cubicBezTo>
                      <a:pt x="17695" y="308"/>
                      <a:pt x="17442" y="191"/>
                      <a:pt x="17296" y="183"/>
                    </a:cubicBezTo>
                    <a:cubicBezTo>
                      <a:pt x="17097" y="171"/>
                      <a:pt x="16902" y="273"/>
                      <a:pt x="16703" y="270"/>
                    </a:cubicBezTo>
                    <a:cubicBezTo>
                      <a:pt x="16707" y="477"/>
                      <a:pt x="16045" y="464"/>
                      <a:pt x="15922" y="611"/>
                    </a:cubicBezTo>
                    <a:cubicBezTo>
                      <a:pt x="15984" y="642"/>
                      <a:pt x="16050" y="632"/>
                      <a:pt x="16114" y="633"/>
                    </a:cubicBezTo>
                    <a:cubicBezTo>
                      <a:pt x="16093" y="927"/>
                      <a:pt x="15244" y="969"/>
                      <a:pt x="15099" y="1007"/>
                    </a:cubicBezTo>
                    <a:cubicBezTo>
                      <a:pt x="15125" y="1148"/>
                      <a:pt x="15349" y="1197"/>
                      <a:pt x="15414" y="1212"/>
                    </a:cubicBezTo>
                    <a:cubicBezTo>
                      <a:pt x="15335" y="1285"/>
                      <a:pt x="15187" y="1268"/>
                      <a:pt x="15096" y="1309"/>
                    </a:cubicBezTo>
                    <a:cubicBezTo>
                      <a:pt x="15139" y="1389"/>
                      <a:pt x="15278" y="1390"/>
                      <a:pt x="15337" y="1395"/>
                    </a:cubicBezTo>
                    <a:cubicBezTo>
                      <a:pt x="15292" y="1423"/>
                      <a:pt x="15237" y="1423"/>
                      <a:pt x="15198" y="1474"/>
                    </a:cubicBezTo>
                    <a:cubicBezTo>
                      <a:pt x="15433" y="1544"/>
                      <a:pt x="15645" y="1461"/>
                      <a:pt x="15880" y="1474"/>
                    </a:cubicBezTo>
                    <a:cubicBezTo>
                      <a:pt x="15992" y="1480"/>
                      <a:pt x="16131" y="1500"/>
                      <a:pt x="16237" y="1562"/>
                    </a:cubicBezTo>
                    <a:cubicBezTo>
                      <a:pt x="16344" y="1623"/>
                      <a:pt x="16226" y="1664"/>
                      <a:pt x="16247" y="1717"/>
                    </a:cubicBezTo>
                    <a:cubicBezTo>
                      <a:pt x="16266" y="1765"/>
                      <a:pt x="16487" y="1880"/>
                      <a:pt x="16313" y="1959"/>
                    </a:cubicBezTo>
                    <a:cubicBezTo>
                      <a:pt x="16559" y="1847"/>
                      <a:pt x="16204" y="2758"/>
                      <a:pt x="16179" y="2583"/>
                    </a:cubicBezTo>
                    <a:cubicBezTo>
                      <a:pt x="16203" y="2748"/>
                      <a:pt x="16427" y="2568"/>
                      <a:pt x="16494" y="2630"/>
                    </a:cubicBezTo>
                    <a:cubicBezTo>
                      <a:pt x="16482" y="2669"/>
                      <a:pt x="16425" y="2638"/>
                      <a:pt x="16428" y="2695"/>
                    </a:cubicBezTo>
                    <a:cubicBezTo>
                      <a:pt x="16522" y="2661"/>
                      <a:pt x="16598" y="2870"/>
                      <a:pt x="16593" y="2871"/>
                    </a:cubicBezTo>
                    <a:cubicBezTo>
                      <a:pt x="16581" y="2874"/>
                      <a:pt x="16213" y="2799"/>
                      <a:pt x="16214" y="2802"/>
                    </a:cubicBezTo>
                    <a:cubicBezTo>
                      <a:pt x="16229" y="2835"/>
                      <a:pt x="16243" y="2868"/>
                      <a:pt x="16257" y="2900"/>
                    </a:cubicBezTo>
                    <a:cubicBezTo>
                      <a:pt x="16172" y="2904"/>
                      <a:pt x="16137" y="2977"/>
                      <a:pt x="16095" y="3092"/>
                    </a:cubicBezTo>
                    <a:cubicBezTo>
                      <a:pt x="16186" y="3140"/>
                      <a:pt x="16346" y="3277"/>
                      <a:pt x="16419" y="3092"/>
                    </a:cubicBezTo>
                    <a:cubicBezTo>
                      <a:pt x="16494" y="2902"/>
                      <a:pt x="16546" y="3028"/>
                      <a:pt x="16502" y="3209"/>
                    </a:cubicBezTo>
                    <a:cubicBezTo>
                      <a:pt x="16498" y="3224"/>
                      <a:pt x="15861" y="3720"/>
                      <a:pt x="16084" y="3791"/>
                    </a:cubicBezTo>
                    <a:cubicBezTo>
                      <a:pt x="16081" y="3912"/>
                      <a:pt x="15909" y="3871"/>
                      <a:pt x="15990" y="4074"/>
                    </a:cubicBezTo>
                    <a:cubicBezTo>
                      <a:pt x="16072" y="4282"/>
                      <a:pt x="15977" y="4328"/>
                      <a:pt x="16012" y="4522"/>
                    </a:cubicBezTo>
                    <a:cubicBezTo>
                      <a:pt x="16059" y="4791"/>
                      <a:pt x="16218" y="5190"/>
                      <a:pt x="16217" y="5459"/>
                    </a:cubicBezTo>
                    <a:cubicBezTo>
                      <a:pt x="16477" y="5346"/>
                      <a:pt x="16693" y="5934"/>
                      <a:pt x="16874" y="5492"/>
                    </a:cubicBezTo>
                    <a:cubicBezTo>
                      <a:pt x="16944" y="5323"/>
                      <a:pt x="17078" y="4978"/>
                      <a:pt x="17178" y="4863"/>
                    </a:cubicBezTo>
                    <a:cubicBezTo>
                      <a:pt x="17207" y="4830"/>
                      <a:pt x="17468" y="4537"/>
                      <a:pt x="17336" y="4506"/>
                    </a:cubicBezTo>
                    <a:cubicBezTo>
                      <a:pt x="17352" y="4429"/>
                      <a:pt x="17466" y="4461"/>
                      <a:pt x="17462" y="4414"/>
                    </a:cubicBezTo>
                    <a:cubicBezTo>
                      <a:pt x="17446" y="4185"/>
                      <a:pt x="17478" y="4318"/>
                      <a:pt x="17603" y="4179"/>
                    </a:cubicBezTo>
                    <a:cubicBezTo>
                      <a:pt x="17832" y="3924"/>
                      <a:pt x="18176" y="4100"/>
                      <a:pt x="18404" y="3748"/>
                    </a:cubicBezTo>
                    <a:cubicBezTo>
                      <a:pt x="18623" y="3408"/>
                      <a:pt x="18719" y="3579"/>
                      <a:pt x="18976" y="3474"/>
                    </a:cubicBezTo>
                    <a:cubicBezTo>
                      <a:pt x="19132" y="3410"/>
                      <a:pt x="19315" y="3416"/>
                      <a:pt x="19459" y="3294"/>
                    </a:cubicBezTo>
                    <a:cubicBezTo>
                      <a:pt x="19583" y="3189"/>
                      <a:pt x="19779" y="3004"/>
                      <a:pt x="19921" y="2998"/>
                    </a:cubicBezTo>
                    <a:cubicBezTo>
                      <a:pt x="19863" y="3000"/>
                      <a:pt x="19502" y="2839"/>
                      <a:pt x="19465" y="2948"/>
                    </a:cubicBezTo>
                    <a:cubicBezTo>
                      <a:pt x="19535" y="2744"/>
                      <a:pt x="19616" y="2666"/>
                      <a:pt x="19736" y="2808"/>
                    </a:cubicBezTo>
                    <a:cubicBezTo>
                      <a:pt x="19799" y="2882"/>
                      <a:pt x="20006" y="3044"/>
                      <a:pt x="20008" y="2762"/>
                    </a:cubicBezTo>
                    <a:cubicBezTo>
                      <a:pt x="20009" y="2563"/>
                      <a:pt x="19750" y="2306"/>
                      <a:pt x="19652" y="2240"/>
                    </a:cubicBezTo>
                    <a:cubicBezTo>
                      <a:pt x="19743" y="2177"/>
                      <a:pt x="20272" y="2315"/>
                      <a:pt x="20290" y="2066"/>
                    </a:cubicBezTo>
                    <a:cubicBezTo>
                      <a:pt x="20246" y="2069"/>
                      <a:pt x="20204" y="2042"/>
                      <a:pt x="20162" y="2024"/>
                    </a:cubicBezTo>
                    <a:cubicBezTo>
                      <a:pt x="20196" y="2013"/>
                      <a:pt x="20461" y="2053"/>
                      <a:pt x="20445" y="1920"/>
                    </a:cubicBezTo>
                    <a:cubicBezTo>
                      <a:pt x="20434" y="1826"/>
                      <a:pt x="20316" y="1823"/>
                      <a:pt x="20426" y="1726"/>
                    </a:cubicBezTo>
                    <a:cubicBezTo>
                      <a:pt x="20595" y="1578"/>
                      <a:pt x="20285" y="1472"/>
                      <a:pt x="20249" y="1409"/>
                    </a:cubicBezTo>
                    <a:cubicBezTo>
                      <a:pt x="20284" y="1409"/>
                      <a:pt x="20770" y="1373"/>
                      <a:pt x="20655" y="1204"/>
                    </a:cubicBezTo>
                    <a:cubicBezTo>
                      <a:pt x="20592" y="1111"/>
                      <a:pt x="20396" y="1087"/>
                      <a:pt x="20327" y="1171"/>
                    </a:cubicBezTo>
                    <a:cubicBezTo>
                      <a:pt x="20607" y="695"/>
                      <a:pt x="21060" y="526"/>
                      <a:pt x="21446" y="368"/>
                    </a:cubicBezTo>
                    <a:cubicBezTo>
                      <a:pt x="21259" y="170"/>
                      <a:pt x="20985" y="351"/>
                      <a:pt x="20788" y="376"/>
                    </a:cubicBezTo>
                    <a:cubicBezTo>
                      <a:pt x="20727" y="384"/>
                      <a:pt x="20985" y="351"/>
                      <a:pt x="20788" y="376"/>
                    </a:cubicBezTo>
                    <a:close/>
                    <a:moveTo>
                      <a:pt x="11250" y="17854"/>
                    </a:moveTo>
                    <a:cubicBezTo>
                      <a:pt x="11353" y="18121"/>
                      <a:pt x="10932" y="18149"/>
                      <a:pt x="10851" y="18066"/>
                    </a:cubicBezTo>
                    <a:cubicBezTo>
                      <a:pt x="10834" y="18070"/>
                      <a:pt x="10772" y="18267"/>
                      <a:pt x="10762" y="18295"/>
                    </a:cubicBezTo>
                    <a:lnTo>
                      <a:pt x="10744" y="18285"/>
                    </a:lnTo>
                    <a:lnTo>
                      <a:pt x="10730" y="18323"/>
                    </a:lnTo>
                    <a:cubicBezTo>
                      <a:pt x="10688" y="18281"/>
                      <a:pt x="10661" y="18211"/>
                      <a:pt x="10659" y="18127"/>
                    </a:cubicBezTo>
                    <a:cubicBezTo>
                      <a:pt x="10636" y="18121"/>
                      <a:pt x="10482" y="18109"/>
                      <a:pt x="10449" y="18132"/>
                    </a:cubicBezTo>
                    <a:cubicBezTo>
                      <a:pt x="10400" y="18160"/>
                      <a:pt x="10250" y="18170"/>
                      <a:pt x="10272" y="17972"/>
                    </a:cubicBezTo>
                    <a:cubicBezTo>
                      <a:pt x="10299" y="17723"/>
                      <a:pt x="10501" y="18031"/>
                      <a:pt x="10576" y="17927"/>
                    </a:cubicBezTo>
                    <a:cubicBezTo>
                      <a:pt x="10576" y="17927"/>
                      <a:pt x="10576" y="17927"/>
                      <a:pt x="10576" y="17927"/>
                    </a:cubicBezTo>
                    <a:cubicBezTo>
                      <a:pt x="10555" y="17927"/>
                      <a:pt x="10562" y="17743"/>
                      <a:pt x="10562" y="17738"/>
                    </a:cubicBezTo>
                    <a:lnTo>
                      <a:pt x="10412" y="17627"/>
                    </a:lnTo>
                    <a:cubicBezTo>
                      <a:pt x="10499" y="17485"/>
                      <a:pt x="10669" y="17484"/>
                      <a:pt x="10776" y="17484"/>
                    </a:cubicBezTo>
                    <a:cubicBezTo>
                      <a:pt x="10837" y="17484"/>
                      <a:pt x="10950" y="17493"/>
                      <a:pt x="11001" y="17546"/>
                    </a:cubicBezTo>
                    <a:cubicBezTo>
                      <a:pt x="11036" y="17584"/>
                      <a:pt x="11222" y="17784"/>
                      <a:pt x="11250" y="17854"/>
                    </a:cubicBezTo>
                    <a:cubicBezTo>
                      <a:pt x="11273" y="17915"/>
                      <a:pt x="11228" y="17798"/>
                      <a:pt x="11250" y="1785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21" name="Shape 25919"/>
              <p:cNvSpPr/>
              <p:nvPr/>
            </p:nvSpPr>
            <p:spPr>
              <a:xfrm>
                <a:off x="3477534" y="7512204"/>
                <a:ext cx="1914606" cy="3119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6" h="21346" extrusionOk="0">
                    <a:moveTo>
                      <a:pt x="14907" y="13611"/>
                    </a:moveTo>
                    <a:cubicBezTo>
                      <a:pt x="14908" y="13576"/>
                      <a:pt x="14915" y="13542"/>
                      <a:pt x="14927" y="13508"/>
                    </a:cubicBezTo>
                    <a:cubicBezTo>
                      <a:pt x="14945" y="13527"/>
                      <a:pt x="14935" y="13561"/>
                      <a:pt x="14907" y="13611"/>
                    </a:cubicBezTo>
                    <a:cubicBezTo>
                      <a:pt x="14911" y="13596"/>
                      <a:pt x="14935" y="13561"/>
                      <a:pt x="14907" y="13611"/>
                    </a:cubicBezTo>
                    <a:close/>
                    <a:moveTo>
                      <a:pt x="13846" y="3906"/>
                    </a:moveTo>
                    <a:cubicBezTo>
                      <a:pt x="13745" y="4068"/>
                      <a:pt x="13727" y="4129"/>
                      <a:pt x="13495" y="4231"/>
                    </a:cubicBezTo>
                    <a:cubicBezTo>
                      <a:pt x="13568" y="4090"/>
                      <a:pt x="13714" y="3995"/>
                      <a:pt x="13864" y="3877"/>
                    </a:cubicBezTo>
                    <a:lnTo>
                      <a:pt x="13846" y="3906"/>
                    </a:lnTo>
                    <a:cubicBezTo>
                      <a:pt x="13827" y="3937"/>
                      <a:pt x="13846" y="3906"/>
                      <a:pt x="13846" y="3906"/>
                    </a:cubicBezTo>
                    <a:close/>
                    <a:moveTo>
                      <a:pt x="12475" y="14778"/>
                    </a:moveTo>
                    <a:cubicBezTo>
                      <a:pt x="12516" y="14778"/>
                      <a:pt x="12564" y="14776"/>
                      <a:pt x="12595" y="14795"/>
                    </a:cubicBezTo>
                    <a:cubicBezTo>
                      <a:pt x="12555" y="14785"/>
                      <a:pt x="12514" y="14778"/>
                      <a:pt x="12475" y="14778"/>
                    </a:cubicBezTo>
                    <a:cubicBezTo>
                      <a:pt x="12476" y="14778"/>
                      <a:pt x="12514" y="14778"/>
                      <a:pt x="12475" y="14778"/>
                    </a:cubicBezTo>
                    <a:close/>
                    <a:moveTo>
                      <a:pt x="7113" y="17141"/>
                    </a:moveTo>
                    <a:cubicBezTo>
                      <a:pt x="7109" y="17139"/>
                      <a:pt x="7101" y="17127"/>
                      <a:pt x="7096" y="17118"/>
                    </a:cubicBezTo>
                    <a:cubicBezTo>
                      <a:pt x="7113" y="17112"/>
                      <a:pt x="7129" y="17104"/>
                      <a:pt x="7143" y="17096"/>
                    </a:cubicBezTo>
                    <a:cubicBezTo>
                      <a:pt x="7135" y="17114"/>
                      <a:pt x="7137" y="17132"/>
                      <a:pt x="7149" y="17150"/>
                    </a:cubicBezTo>
                    <a:lnTo>
                      <a:pt x="7113" y="17141"/>
                    </a:lnTo>
                    <a:cubicBezTo>
                      <a:pt x="7109" y="17139"/>
                      <a:pt x="7113" y="17141"/>
                      <a:pt x="7113" y="17141"/>
                    </a:cubicBezTo>
                    <a:close/>
                    <a:moveTo>
                      <a:pt x="4271" y="153"/>
                    </a:moveTo>
                    <a:cubicBezTo>
                      <a:pt x="4271" y="153"/>
                      <a:pt x="4274" y="153"/>
                      <a:pt x="4271" y="153"/>
                    </a:cubicBezTo>
                    <a:cubicBezTo>
                      <a:pt x="4271" y="153"/>
                      <a:pt x="4271" y="153"/>
                      <a:pt x="4271" y="153"/>
                    </a:cubicBezTo>
                    <a:close/>
                    <a:moveTo>
                      <a:pt x="21083" y="5876"/>
                    </a:moveTo>
                    <a:cubicBezTo>
                      <a:pt x="20878" y="5351"/>
                      <a:pt x="20177" y="5444"/>
                      <a:pt x="19555" y="5083"/>
                    </a:cubicBezTo>
                    <a:cubicBezTo>
                      <a:pt x="19066" y="4799"/>
                      <a:pt x="18685" y="4740"/>
                      <a:pt x="18023" y="4717"/>
                    </a:cubicBezTo>
                    <a:cubicBezTo>
                      <a:pt x="17537" y="4700"/>
                      <a:pt x="17283" y="4482"/>
                      <a:pt x="16812" y="4685"/>
                    </a:cubicBezTo>
                    <a:cubicBezTo>
                      <a:pt x="16950" y="4215"/>
                      <a:pt x="15462" y="3995"/>
                      <a:pt x="14945" y="4103"/>
                    </a:cubicBezTo>
                    <a:cubicBezTo>
                      <a:pt x="14955" y="4083"/>
                      <a:pt x="15053" y="3900"/>
                      <a:pt x="15053" y="3900"/>
                    </a:cubicBezTo>
                    <a:cubicBezTo>
                      <a:pt x="14663" y="3887"/>
                      <a:pt x="14273" y="3873"/>
                      <a:pt x="13883" y="3862"/>
                    </a:cubicBezTo>
                    <a:cubicBezTo>
                      <a:pt x="14117" y="3655"/>
                      <a:pt x="14501" y="3533"/>
                      <a:pt x="14274" y="3246"/>
                    </a:cubicBezTo>
                    <a:cubicBezTo>
                      <a:pt x="13791" y="3298"/>
                      <a:pt x="13738" y="2329"/>
                      <a:pt x="13421" y="2513"/>
                    </a:cubicBezTo>
                    <a:cubicBezTo>
                      <a:pt x="13222" y="2341"/>
                      <a:pt x="12877" y="2206"/>
                      <a:pt x="12575" y="2135"/>
                    </a:cubicBezTo>
                    <a:cubicBezTo>
                      <a:pt x="12586" y="2119"/>
                      <a:pt x="12595" y="2102"/>
                      <a:pt x="12600" y="2085"/>
                    </a:cubicBezTo>
                    <a:cubicBezTo>
                      <a:pt x="12472" y="2018"/>
                      <a:pt x="11718" y="1855"/>
                      <a:pt x="11552" y="2009"/>
                    </a:cubicBezTo>
                    <a:cubicBezTo>
                      <a:pt x="11407" y="1950"/>
                      <a:pt x="11152" y="1951"/>
                      <a:pt x="10982" y="1957"/>
                    </a:cubicBezTo>
                    <a:lnTo>
                      <a:pt x="10971" y="1915"/>
                    </a:lnTo>
                    <a:lnTo>
                      <a:pt x="10942" y="1935"/>
                    </a:lnTo>
                    <a:cubicBezTo>
                      <a:pt x="10847" y="1887"/>
                      <a:pt x="10590" y="1730"/>
                      <a:pt x="10461" y="1730"/>
                    </a:cubicBezTo>
                    <a:cubicBezTo>
                      <a:pt x="10603" y="1730"/>
                      <a:pt x="10202" y="1408"/>
                      <a:pt x="10132" y="1370"/>
                    </a:cubicBezTo>
                    <a:cubicBezTo>
                      <a:pt x="10175" y="1376"/>
                      <a:pt x="10205" y="1380"/>
                      <a:pt x="10205" y="1380"/>
                    </a:cubicBezTo>
                    <a:cubicBezTo>
                      <a:pt x="9946" y="1224"/>
                      <a:pt x="9692" y="1045"/>
                      <a:pt x="9292" y="1115"/>
                    </a:cubicBezTo>
                    <a:cubicBezTo>
                      <a:pt x="9308" y="1100"/>
                      <a:pt x="9312" y="1069"/>
                      <a:pt x="9318" y="1047"/>
                    </a:cubicBezTo>
                    <a:cubicBezTo>
                      <a:pt x="9756" y="901"/>
                      <a:pt x="8958" y="655"/>
                      <a:pt x="8719" y="691"/>
                    </a:cubicBezTo>
                    <a:cubicBezTo>
                      <a:pt x="8697" y="649"/>
                      <a:pt x="8672" y="637"/>
                      <a:pt x="8622" y="605"/>
                    </a:cubicBezTo>
                    <a:cubicBezTo>
                      <a:pt x="8595" y="615"/>
                      <a:pt x="8857" y="603"/>
                      <a:pt x="8946" y="583"/>
                    </a:cubicBezTo>
                    <a:lnTo>
                      <a:pt x="8946" y="424"/>
                    </a:lnTo>
                    <a:cubicBezTo>
                      <a:pt x="8584" y="419"/>
                      <a:pt x="8041" y="370"/>
                      <a:pt x="7753" y="527"/>
                    </a:cubicBezTo>
                    <a:cubicBezTo>
                      <a:pt x="7325" y="761"/>
                      <a:pt x="7238" y="462"/>
                      <a:pt x="6865" y="462"/>
                    </a:cubicBezTo>
                    <a:cubicBezTo>
                      <a:pt x="6651" y="462"/>
                      <a:pt x="6162" y="582"/>
                      <a:pt x="6100" y="423"/>
                    </a:cubicBezTo>
                    <a:cubicBezTo>
                      <a:pt x="6035" y="257"/>
                      <a:pt x="5794" y="173"/>
                      <a:pt x="5530" y="201"/>
                    </a:cubicBezTo>
                    <a:cubicBezTo>
                      <a:pt x="5798" y="201"/>
                      <a:pt x="4516" y="-254"/>
                      <a:pt x="5126" y="246"/>
                    </a:cubicBezTo>
                    <a:cubicBezTo>
                      <a:pt x="4964" y="310"/>
                      <a:pt x="4729" y="281"/>
                      <a:pt x="4573" y="365"/>
                    </a:cubicBezTo>
                    <a:cubicBezTo>
                      <a:pt x="4569" y="357"/>
                      <a:pt x="4565" y="351"/>
                      <a:pt x="4561" y="344"/>
                    </a:cubicBezTo>
                    <a:cubicBezTo>
                      <a:pt x="4686" y="310"/>
                      <a:pt x="4802" y="265"/>
                      <a:pt x="4906" y="212"/>
                    </a:cubicBezTo>
                    <a:cubicBezTo>
                      <a:pt x="4915" y="-229"/>
                      <a:pt x="4397" y="153"/>
                      <a:pt x="4270" y="153"/>
                    </a:cubicBezTo>
                    <a:cubicBezTo>
                      <a:pt x="4167" y="164"/>
                      <a:pt x="3359" y="353"/>
                      <a:pt x="3319" y="417"/>
                    </a:cubicBezTo>
                    <a:lnTo>
                      <a:pt x="3145" y="383"/>
                    </a:lnTo>
                    <a:cubicBezTo>
                      <a:pt x="2836" y="502"/>
                      <a:pt x="2710" y="657"/>
                      <a:pt x="2597" y="861"/>
                    </a:cubicBezTo>
                    <a:lnTo>
                      <a:pt x="2632" y="881"/>
                    </a:lnTo>
                    <a:lnTo>
                      <a:pt x="2609" y="891"/>
                    </a:lnTo>
                    <a:cubicBezTo>
                      <a:pt x="2609" y="891"/>
                      <a:pt x="2630" y="919"/>
                      <a:pt x="2631" y="920"/>
                    </a:cubicBezTo>
                    <a:cubicBezTo>
                      <a:pt x="2441" y="925"/>
                      <a:pt x="2439" y="994"/>
                      <a:pt x="2367" y="1082"/>
                    </a:cubicBezTo>
                    <a:cubicBezTo>
                      <a:pt x="2327" y="1132"/>
                      <a:pt x="2134" y="1188"/>
                      <a:pt x="2046" y="1216"/>
                    </a:cubicBezTo>
                    <a:cubicBezTo>
                      <a:pt x="2006" y="1191"/>
                      <a:pt x="1971" y="1160"/>
                      <a:pt x="1938" y="1132"/>
                    </a:cubicBezTo>
                    <a:lnTo>
                      <a:pt x="1757" y="1278"/>
                    </a:lnTo>
                    <a:lnTo>
                      <a:pt x="1868" y="1415"/>
                    </a:lnTo>
                    <a:lnTo>
                      <a:pt x="1840" y="1419"/>
                    </a:lnTo>
                    <a:lnTo>
                      <a:pt x="1824" y="1473"/>
                    </a:lnTo>
                    <a:lnTo>
                      <a:pt x="1805" y="1460"/>
                    </a:lnTo>
                    <a:cubicBezTo>
                      <a:pt x="1758" y="1481"/>
                      <a:pt x="1709" y="1500"/>
                      <a:pt x="1658" y="1517"/>
                    </a:cubicBezTo>
                    <a:cubicBezTo>
                      <a:pt x="1549" y="1674"/>
                      <a:pt x="1707" y="1979"/>
                      <a:pt x="1798" y="2121"/>
                    </a:cubicBezTo>
                    <a:lnTo>
                      <a:pt x="1623" y="2198"/>
                    </a:lnTo>
                    <a:cubicBezTo>
                      <a:pt x="1623" y="2198"/>
                      <a:pt x="1757" y="2274"/>
                      <a:pt x="1768" y="2279"/>
                    </a:cubicBezTo>
                    <a:cubicBezTo>
                      <a:pt x="1773" y="2424"/>
                      <a:pt x="1650" y="2661"/>
                      <a:pt x="1803" y="2773"/>
                    </a:cubicBezTo>
                    <a:cubicBezTo>
                      <a:pt x="1723" y="2851"/>
                      <a:pt x="1540" y="2983"/>
                      <a:pt x="1532" y="3078"/>
                    </a:cubicBezTo>
                    <a:cubicBezTo>
                      <a:pt x="1139" y="3076"/>
                      <a:pt x="1182" y="3360"/>
                      <a:pt x="947" y="3451"/>
                    </a:cubicBezTo>
                    <a:cubicBezTo>
                      <a:pt x="945" y="3436"/>
                      <a:pt x="951" y="3434"/>
                      <a:pt x="966" y="3447"/>
                    </a:cubicBezTo>
                    <a:cubicBezTo>
                      <a:pt x="608" y="3513"/>
                      <a:pt x="413" y="3554"/>
                      <a:pt x="434" y="3830"/>
                    </a:cubicBezTo>
                    <a:cubicBezTo>
                      <a:pt x="410" y="3843"/>
                      <a:pt x="192" y="4024"/>
                      <a:pt x="245" y="4024"/>
                    </a:cubicBezTo>
                    <a:lnTo>
                      <a:pt x="236" y="4024"/>
                    </a:lnTo>
                    <a:cubicBezTo>
                      <a:pt x="54" y="4141"/>
                      <a:pt x="48" y="4311"/>
                      <a:pt x="120" y="4482"/>
                    </a:cubicBezTo>
                    <a:cubicBezTo>
                      <a:pt x="-250" y="4580"/>
                      <a:pt x="355" y="4716"/>
                      <a:pt x="355" y="4730"/>
                    </a:cubicBezTo>
                    <a:cubicBezTo>
                      <a:pt x="361" y="4790"/>
                      <a:pt x="347" y="4826"/>
                      <a:pt x="446" y="4867"/>
                    </a:cubicBezTo>
                    <a:cubicBezTo>
                      <a:pt x="418" y="4880"/>
                      <a:pt x="385" y="4889"/>
                      <a:pt x="354" y="4898"/>
                    </a:cubicBezTo>
                    <a:lnTo>
                      <a:pt x="401" y="5044"/>
                    </a:lnTo>
                    <a:cubicBezTo>
                      <a:pt x="360" y="5065"/>
                      <a:pt x="295" y="5073"/>
                      <a:pt x="243" y="5074"/>
                    </a:cubicBezTo>
                    <a:cubicBezTo>
                      <a:pt x="-96" y="5327"/>
                      <a:pt x="100" y="5478"/>
                      <a:pt x="253" y="5724"/>
                    </a:cubicBezTo>
                    <a:cubicBezTo>
                      <a:pt x="-131" y="5758"/>
                      <a:pt x="906" y="6336"/>
                      <a:pt x="977" y="6405"/>
                    </a:cubicBezTo>
                    <a:cubicBezTo>
                      <a:pt x="1473" y="6884"/>
                      <a:pt x="1943" y="7410"/>
                      <a:pt x="2366" y="7917"/>
                    </a:cubicBezTo>
                    <a:cubicBezTo>
                      <a:pt x="2792" y="8429"/>
                      <a:pt x="2834" y="8747"/>
                      <a:pt x="3754" y="9047"/>
                    </a:cubicBezTo>
                    <a:cubicBezTo>
                      <a:pt x="4138" y="9172"/>
                      <a:pt x="4518" y="9326"/>
                      <a:pt x="4908" y="9441"/>
                    </a:cubicBezTo>
                    <a:cubicBezTo>
                      <a:pt x="5168" y="9517"/>
                      <a:pt x="5201" y="9759"/>
                      <a:pt x="5520" y="9800"/>
                    </a:cubicBezTo>
                    <a:cubicBezTo>
                      <a:pt x="5673" y="10251"/>
                      <a:pt x="5783" y="10655"/>
                      <a:pt x="5791" y="11117"/>
                    </a:cubicBezTo>
                    <a:cubicBezTo>
                      <a:pt x="5711" y="11122"/>
                      <a:pt x="5913" y="12338"/>
                      <a:pt x="5907" y="12464"/>
                    </a:cubicBezTo>
                    <a:cubicBezTo>
                      <a:pt x="5882" y="13059"/>
                      <a:pt x="5883" y="13548"/>
                      <a:pt x="6193" y="14121"/>
                    </a:cubicBezTo>
                    <a:lnTo>
                      <a:pt x="6225" y="14132"/>
                    </a:lnTo>
                    <a:cubicBezTo>
                      <a:pt x="6430" y="14543"/>
                      <a:pt x="6291" y="15161"/>
                      <a:pt x="6165" y="15567"/>
                    </a:cubicBezTo>
                    <a:lnTo>
                      <a:pt x="5959" y="15469"/>
                    </a:lnTo>
                    <a:cubicBezTo>
                      <a:pt x="6052" y="15704"/>
                      <a:pt x="6153" y="16040"/>
                      <a:pt x="6421" y="16224"/>
                    </a:cubicBezTo>
                    <a:cubicBezTo>
                      <a:pt x="6507" y="16420"/>
                      <a:pt x="6366" y="16837"/>
                      <a:pt x="6657" y="17019"/>
                    </a:cubicBezTo>
                    <a:lnTo>
                      <a:pt x="6608" y="17029"/>
                    </a:lnTo>
                    <a:cubicBezTo>
                      <a:pt x="6637" y="17135"/>
                      <a:pt x="6673" y="17242"/>
                      <a:pt x="6698" y="17348"/>
                    </a:cubicBezTo>
                    <a:cubicBezTo>
                      <a:pt x="6724" y="17460"/>
                      <a:pt x="6961" y="17753"/>
                      <a:pt x="7204" y="17552"/>
                    </a:cubicBezTo>
                    <a:cubicBezTo>
                      <a:pt x="7368" y="17415"/>
                      <a:pt x="7130" y="17379"/>
                      <a:pt x="7104" y="17271"/>
                    </a:cubicBezTo>
                    <a:cubicBezTo>
                      <a:pt x="7153" y="17247"/>
                      <a:pt x="7205" y="17224"/>
                      <a:pt x="7258" y="17204"/>
                    </a:cubicBezTo>
                    <a:cubicBezTo>
                      <a:pt x="7266" y="17207"/>
                      <a:pt x="7274" y="17209"/>
                      <a:pt x="7283" y="17212"/>
                    </a:cubicBezTo>
                    <a:cubicBezTo>
                      <a:pt x="7428" y="17330"/>
                      <a:pt x="7359" y="17669"/>
                      <a:pt x="7457" y="17825"/>
                    </a:cubicBezTo>
                    <a:cubicBezTo>
                      <a:pt x="7064" y="17733"/>
                      <a:pt x="6781" y="17992"/>
                      <a:pt x="7244" y="18037"/>
                    </a:cubicBezTo>
                    <a:cubicBezTo>
                      <a:pt x="7249" y="18089"/>
                      <a:pt x="7372" y="18164"/>
                      <a:pt x="7414" y="18219"/>
                    </a:cubicBezTo>
                    <a:cubicBezTo>
                      <a:pt x="7100" y="18171"/>
                      <a:pt x="6990" y="18391"/>
                      <a:pt x="6948" y="18541"/>
                    </a:cubicBezTo>
                    <a:cubicBezTo>
                      <a:pt x="6858" y="18867"/>
                      <a:pt x="7590" y="18545"/>
                      <a:pt x="7695" y="18694"/>
                    </a:cubicBezTo>
                    <a:cubicBezTo>
                      <a:pt x="7722" y="18862"/>
                      <a:pt x="7638" y="18904"/>
                      <a:pt x="7476" y="18960"/>
                    </a:cubicBezTo>
                    <a:cubicBezTo>
                      <a:pt x="7193" y="19058"/>
                      <a:pt x="7547" y="19380"/>
                      <a:pt x="7676" y="19483"/>
                    </a:cubicBezTo>
                    <a:cubicBezTo>
                      <a:pt x="7806" y="19585"/>
                      <a:pt x="8719" y="19925"/>
                      <a:pt x="8709" y="20034"/>
                    </a:cubicBezTo>
                    <a:cubicBezTo>
                      <a:pt x="8675" y="20055"/>
                      <a:pt x="8539" y="20057"/>
                      <a:pt x="8495" y="20060"/>
                    </a:cubicBezTo>
                    <a:cubicBezTo>
                      <a:pt x="8668" y="20215"/>
                      <a:pt x="8970" y="20245"/>
                      <a:pt x="9155" y="20402"/>
                    </a:cubicBezTo>
                    <a:cubicBezTo>
                      <a:pt x="9472" y="20673"/>
                      <a:pt x="9686" y="20866"/>
                      <a:pt x="10256" y="20922"/>
                    </a:cubicBezTo>
                    <a:cubicBezTo>
                      <a:pt x="10224" y="21093"/>
                      <a:pt x="10989" y="21099"/>
                      <a:pt x="11173" y="21106"/>
                    </a:cubicBezTo>
                    <a:cubicBezTo>
                      <a:pt x="11320" y="21272"/>
                      <a:pt x="11860" y="21266"/>
                      <a:pt x="12121" y="21346"/>
                    </a:cubicBezTo>
                    <a:cubicBezTo>
                      <a:pt x="12171" y="21325"/>
                      <a:pt x="12226" y="21311"/>
                      <a:pt x="12286" y="21303"/>
                    </a:cubicBezTo>
                    <a:cubicBezTo>
                      <a:pt x="12279" y="21275"/>
                      <a:pt x="12265" y="21249"/>
                      <a:pt x="12243" y="21224"/>
                    </a:cubicBezTo>
                    <a:cubicBezTo>
                      <a:pt x="12367" y="21226"/>
                      <a:pt x="12609" y="21245"/>
                      <a:pt x="12688" y="21175"/>
                    </a:cubicBezTo>
                    <a:cubicBezTo>
                      <a:pt x="13408" y="21075"/>
                      <a:pt x="12856" y="20944"/>
                      <a:pt x="12432" y="20879"/>
                    </a:cubicBezTo>
                    <a:cubicBezTo>
                      <a:pt x="12038" y="20820"/>
                      <a:pt x="11669" y="20556"/>
                      <a:pt x="11367" y="20396"/>
                    </a:cubicBezTo>
                    <a:lnTo>
                      <a:pt x="11371" y="20394"/>
                    </a:lnTo>
                    <a:cubicBezTo>
                      <a:pt x="11287" y="20307"/>
                      <a:pt x="11160" y="20275"/>
                      <a:pt x="11013" y="20336"/>
                    </a:cubicBezTo>
                    <a:cubicBezTo>
                      <a:pt x="10986" y="20329"/>
                      <a:pt x="10938" y="20310"/>
                      <a:pt x="10929" y="20303"/>
                    </a:cubicBezTo>
                    <a:cubicBezTo>
                      <a:pt x="10926" y="20288"/>
                      <a:pt x="10923" y="20273"/>
                      <a:pt x="10922" y="20258"/>
                    </a:cubicBezTo>
                    <a:lnTo>
                      <a:pt x="11154" y="20296"/>
                    </a:lnTo>
                    <a:lnTo>
                      <a:pt x="11240" y="20191"/>
                    </a:lnTo>
                    <a:cubicBezTo>
                      <a:pt x="10960" y="20056"/>
                      <a:pt x="10729" y="19885"/>
                      <a:pt x="10600" y="19679"/>
                    </a:cubicBezTo>
                    <a:cubicBezTo>
                      <a:pt x="11043" y="19491"/>
                      <a:pt x="10850" y="19267"/>
                      <a:pt x="11190" y="19008"/>
                    </a:cubicBezTo>
                    <a:cubicBezTo>
                      <a:pt x="11610" y="18689"/>
                      <a:pt x="10881" y="18589"/>
                      <a:pt x="10564" y="18488"/>
                    </a:cubicBezTo>
                    <a:cubicBezTo>
                      <a:pt x="9933" y="18287"/>
                      <a:pt x="10482" y="18110"/>
                      <a:pt x="10762" y="17956"/>
                    </a:cubicBezTo>
                    <a:cubicBezTo>
                      <a:pt x="11082" y="17780"/>
                      <a:pt x="10532" y="17572"/>
                      <a:pt x="10925" y="17461"/>
                    </a:cubicBezTo>
                    <a:cubicBezTo>
                      <a:pt x="11053" y="17363"/>
                      <a:pt x="11542" y="17241"/>
                      <a:pt x="11132" y="17081"/>
                    </a:cubicBezTo>
                    <a:cubicBezTo>
                      <a:pt x="10719" y="16920"/>
                      <a:pt x="10542" y="17195"/>
                      <a:pt x="10370" y="16756"/>
                    </a:cubicBezTo>
                    <a:cubicBezTo>
                      <a:pt x="10280" y="16736"/>
                      <a:pt x="10698" y="16839"/>
                      <a:pt x="10701" y="16840"/>
                    </a:cubicBezTo>
                    <a:cubicBezTo>
                      <a:pt x="10852" y="16881"/>
                      <a:pt x="11044" y="16917"/>
                      <a:pt x="11208" y="16879"/>
                    </a:cubicBezTo>
                    <a:cubicBezTo>
                      <a:pt x="11677" y="16774"/>
                      <a:pt x="11296" y="16620"/>
                      <a:pt x="11327" y="16476"/>
                    </a:cubicBezTo>
                    <a:lnTo>
                      <a:pt x="11391" y="16465"/>
                    </a:lnTo>
                    <a:cubicBezTo>
                      <a:pt x="11399" y="16341"/>
                      <a:pt x="11312" y="16265"/>
                      <a:pt x="11208" y="16169"/>
                    </a:cubicBezTo>
                    <a:cubicBezTo>
                      <a:pt x="11664" y="16259"/>
                      <a:pt x="12455" y="16159"/>
                      <a:pt x="12835" y="15994"/>
                    </a:cubicBezTo>
                    <a:cubicBezTo>
                      <a:pt x="13028" y="15910"/>
                      <a:pt x="13154" y="15698"/>
                      <a:pt x="13228" y="15565"/>
                    </a:cubicBezTo>
                    <a:cubicBezTo>
                      <a:pt x="13402" y="15253"/>
                      <a:pt x="12911" y="15333"/>
                      <a:pt x="12834" y="15144"/>
                    </a:cubicBezTo>
                    <a:cubicBezTo>
                      <a:pt x="12802" y="15022"/>
                      <a:pt x="12963" y="14987"/>
                      <a:pt x="12778" y="14873"/>
                    </a:cubicBezTo>
                    <a:cubicBezTo>
                      <a:pt x="13254" y="14989"/>
                      <a:pt x="14069" y="14954"/>
                      <a:pt x="14075" y="14543"/>
                    </a:cubicBezTo>
                    <a:cubicBezTo>
                      <a:pt x="14715" y="14565"/>
                      <a:pt x="14622" y="13934"/>
                      <a:pt x="14861" y="13689"/>
                    </a:cubicBezTo>
                    <a:cubicBezTo>
                      <a:pt x="14826" y="13753"/>
                      <a:pt x="14779" y="13815"/>
                      <a:pt x="14699" y="13862"/>
                    </a:cubicBezTo>
                    <a:lnTo>
                      <a:pt x="14810" y="13932"/>
                    </a:lnTo>
                    <a:lnTo>
                      <a:pt x="14823" y="13925"/>
                    </a:lnTo>
                    <a:lnTo>
                      <a:pt x="14866" y="13945"/>
                    </a:lnTo>
                    <a:cubicBezTo>
                      <a:pt x="15391" y="13663"/>
                      <a:pt x="15253" y="13268"/>
                      <a:pt x="15713" y="12979"/>
                    </a:cubicBezTo>
                    <a:cubicBezTo>
                      <a:pt x="16218" y="12660"/>
                      <a:pt x="15525" y="12151"/>
                      <a:pt x="15954" y="11777"/>
                    </a:cubicBezTo>
                    <a:cubicBezTo>
                      <a:pt x="16313" y="11463"/>
                      <a:pt x="17360" y="11121"/>
                      <a:pt x="17972" y="11165"/>
                    </a:cubicBezTo>
                    <a:cubicBezTo>
                      <a:pt x="18474" y="11201"/>
                      <a:pt x="18489" y="10927"/>
                      <a:pt x="18940" y="10851"/>
                    </a:cubicBezTo>
                    <a:cubicBezTo>
                      <a:pt x="18679" y="10613"/>
                      <a:pt x="19041" y="10505"/>
                      <a:pt x="19136" y="10300"/>
                    </a:cubicBezTo>
                    <a:cubicBezTo>
                      <a:pt x="19263" y="10026"/>
                      <a:pt x="19440" y="9737"/>
                      <a:pt x="19532" y="9473"/>
                    </a:cubicBezTo>
                    <a:cubicBezTo>
                      <a:pt x="19677" y="9053"/>
                      <a:pt x="19187" y="8394"/>
                      <a:pt x="19505" y="8013"/>
                    </a:cubicBezTo>
                    <a:cubicBezTo>
                      <a:pt x="20005" y="8053"/>
                      <a:pt x="20030" y="7526"/>
                      <a:pt x="20245" y="7340"/>
                    </a:cubicBezTo>
                    <a:cubicBezTo>
                      <a:pt x="20849" y="6817"/>
                      <a:pt x="21350" y="6573"/>
                      <a:pt x="21083" y="5876"/>
                    </a:cubicBezTo>
                    <a:cubicBezTo>
                      <a:pt x="21071" y="5847"/>
                      <a:pt x="21253" y="6319"/>
                      <a:pt x="21083" y="587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22" name="Shape 25920"/>
              <p:cNvSpPr/>
              <p:nvPr/>
            </p:nvSpPr>
            <p:spPr>
              <a:xfrm>
                <a:off x="6071106" y="6380560"/>
                <a:ext cx="2806760" cy="33112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4" h="21436" extrusionOk="0">
                    <a:moveTo>
                      <a:pt x="21150" y="15574"/>
                    </a:moveTo>
                    <a:cubicBezTo>
                      <a:pt x="21261" y="15717"/>
                      <a:pt x="21093" y="15952"/>
                      <a:pt x="20924" y="15784"/>
                    </a:cubicBezTo>
                    <a:cubicBezTo>
                      <a:pt x="20982" y="16021"/>
                      <a:pt x="20891" y="16384"/>
                      <a:pt x="20777" y="16596"/>
                    </a:cubicBezTo>
                    <a:cubicBezTo>
                      <a:pt x="20505" y="17107"/>
                      <a:pt x="20399" y="17680"/>
                      <a:pt x="20142" y="18190"/>
                    </a:cubicBezTo>
                    <a:cubicBezTo>
                      <a:pt x="20021" y="18451"/>
                      <a:pt x="19581" y="18883"/>
                      <a:pt x="19210" y="18697"/>
                    </a:cubicBezTo>
                    <a:cubicBezTo>
                      <a:pt x="19055" y="18620"/>
                      <a:pt x="18983" y="18564"/>
                      <a:pt x="18916" y="18429"/>
                    </a:cubicBezTo>
                    <a:cubicBezTo>
                      <a:pt x="18874" y="18346"/>
                      <a:pt x="18895" y="18082"/>
                      <a:pt x="18885" y="18073"/>
                    </a:cubicBezTo>
                    <a:cubicBezTo>
                      <a:pt x="18630" y="17743"/>
                      <a:pt x="18882" y="17612"/>
                      <a:pt x="18985" y="17344"/>
                    </a:cubicBezTo>
                    <a:cubicBezTo>
                      <a:pt x="19114" y="17002"/>
                      <a:pt x="19115" y="16913"/>
                      <a:pt x="19087" y="16545"/>
                    </a:cubicBezTo>
                    <a:cubicBezTo>
                      <a:pt x="19035" y="16414"/>
                      <a:pt x="19148" y="15981"/>
                      <a:pt x="19273" y="15913"/>
                    </a:cubicBezTo>
                    <a:cubicBezTo>
                      <a:pt x="19479" y="15800"/>
                      <a:pt x="19740" y="15772"/>
                      <a:pt x="19957" y="15653"/>
                    </a:cubicBezTo>
                    <a:cubicBezTo>
                      <a:pt x="20082" y="15574"/>
                      <a:pt x="20117" y="15501"/>
                      <a:pt x="20239" y="15479"/>
                    </a:cubicBezTo>
                    <a:cubicBezTo>
                      <a:pt x="20387" y="15448"/>
                      <a:pt x="20295" y="14983"/>
                      <a:pt x="20473" y="15143"/>
                    </a:cubicBezTo>
                    <a:cubicBezTo>
                      <a:pt x="20533" y="15027"/>
                      <a:pt x="20661" y="14865"/>
                      <a:pt x="20739" y="14731"/>
                    </a:cubicBezTo>
                    <a:cubicBezTo>
                      <a:pt x="20722" y="14552"/>
                      <a:pt x="20909" y="14739"/>
                      <a:pt x="20929" y="14819"/>
                    </a:cubicBezTo>
                    <a:cubicBezTo>
                      <a:pt x="20973" y="14985"/>
                      <a:pt x="21061" y="15461"/>
                      <a:pt x="21150" y="15574"/>
                    </a:cubicBezTo>
                    <a:cubicBezTo>
                      <a:pt x="21173" y="15603"/>
                      <a:pt x="21138" y="15559"/>
                      <a:pt x="21150" y="15574"/>
                    </a:cubicBezTo>
                    <a:close/>
                    <a:moveTo>
                      <a:pt x="21449" y="7942"/>
                    </a:moveTo>
                    <a:cubicBezTo>
                      <a:pt x="21344" y="7731"/>
                      <a:pt x="21600" y="7533"/>
                      <a:pt x="21152" y="7539"/>
                    </a:cubicBezTo>
                    <a:cubicBezTo>
                      <a:pt x="21008" y="7541"/>
                      <a:pt x="20754" y="7739"/>
                      <a:pt x="20526" y="7739"/>
                    </a:cubicBezTo>
                    <a:cubicBezTo>
                      <a:pt x="20244" y="7739"/>
                      <a:pt x="20016" y="7865"/>
                      <a:pt x="19729" y="7865"/>
                    </a:cubicBezTo>
                    <a:cubicBezTo>
                      <a:pt x="19565" y="7865"/>
                      <a:pt x="19469" y="8014"/>
                      <a:pt x="19302" y="7993"/>
                    </a:cubicBezTo>
                    <a:cubicBezTo>
                      <a:pt x="19093" y="7930"/>
                      <a:pt x="19070" y="7669"/>
                      <a:pt x="18908" y="7605"/>
                    </a:cubicBezTo>
                    <a:cubicBezTo>
                      <a:pt x="19001" y="7551"/>
                      <a:pt x="19025" y="7458"/>
                      <a:pt x="18981" y="7374"/>
                    </a:cubicBezTo>
                    <a:cubicBezTo>
                      <a:pt x="19062" y="7284"/>
                      <a:pt x="18938" y="7312"/>
                      <a:pt x="18896" y="7232"/>
                    </a:cubicBezTo>
                    <a:cubicBezTo>
                      <a:pt x="18780" y="7074"/>
                      <a:pt x="18298" y="6560"/>
                      <a:pt x="18034" y="6598"/>
                    </a:cubicBezTo>
                    <a:cubicBezTo>
                      <a:pt x="17984" y="6467"/>
                      <a:pt x="17855" y="6463"/>
                      <a:pt x="17803" y="6343"/>
                    </a:cubicBezTo>
                    <a:cubicBezTo>
                      <a:pt x="17753" y="6232"/>
                      <a:pt x="17703" y="5708"/>
                      <a:pt x="17456" y="5708"/>
                    </a:cubicBezTo>
                    <a:lnTo>
                      <a:pt x="17456" y="5708"/>
                    </a:lnTo>
                    <a:cubicBezTo>
                      <a:pt x="17148" y="5708"/>
                      <a:pt x="17061" y="5095"/>
                      <a:pt x="17029" y="4927"/>
                    </a:cubicBezTo>
                    <a:lnTo>
                      <a:pt x="17085" y="4930"/>
                    </a:lnTo>
                    <a:cubicBezTo>
                      <a:pt x="16985" y="4575"/>
                      <a:pt x="16629" y="4445"/>
                      <a:pt x="16480" y="4141"/>
                    </a:cubicBezTo>
                    <a:lnTo>
                      <a:pt x="16435" y="4152"/>
                    </a:lnTo>
                    <a:cubicBezTo>
                      <a:pt x="16428" y="4118"/>
                      <a:pt x="16411" y="4085"/>
                      <a:pt x="16410" y="4050"/>
                    </a:cubicBezTo>
                    <a:cubicBezTo>
                      <a:pt x="16418" y="4049"/>
                      <a:pt x="16577" y="4040"/>
                      <a:pt x="16577" y="4040"/>
                    </a:cubicBezTo>
                    <a:cubicBezTo>
                      <a:pt x="16561" y="4019"/>
                      <a:pt x="16373" y="3888"/>
                      <a:pt x="16373" y="3877"/>
                    </a:cubicBezTo>
                    <a:cubicBezTo>
                      <a:pt x="16140" y="3556"/>
                      <a:pt x="15927" y="3229"/>
                      <a:pt x="15764" y="2884"/>
                    </a:cubicBezTo>
                    <a:cubicBezTo>
                      <a:pt x="15810" y="2908"/>
                      <a:pt x="15860" y="2921"/>
                      <a:pt x="15913" y="2924"/>
                    </a:cubicBezTo>
                    <a:cubicBezTo>
                      <a:pt x="16212" y="2508"/>
                      <a:pt x="16034" y="2139"/>
                      <a:pt x="15828" y="1728"/>
                    </a:cubicBezTo>
                    <a:cubicBezTo>
                      <a:pt x="15663" y="1776"/>
                      <a:pt x="15487" y="1765"/>
                      <a:pt x="15320" y="1792"/>
                    </a:cubicBezTo>
                    <a:cubicBezTo>
                      <a:pt x="15262" y="1792"/>
                      <a:pt x="15004" y="1673"/>
                      <a:pt x="14939" y="1652"/>
                    </a:cubicBezTo>
                    <a:cubicBezTo>
                      <a:pt x="14877" y="1646"/>
                      <a:pt x="14703" y="1675"/>
                      <a:pt x="14673" y="1666"/>
                    </a:cubicBezTo>
                    <a:cubicBezTo>
                      <a:pt x="14649" y="1666"/>
                      <a:pt x="14604" y="1640"/>
                      <a:pt x="14583" y="1631"/>
                    </a:cubicBezTo>
                    <a:cubicBezTo>
                      <a:pt x="14579" y="1638"/>
                      <a:pt x="14541" y="1746"/>
                      <a:pt x="14548" y="1746"/>
                    </a:cubicBezTo>
                    <a:cubicBezTo>
                      <a:pt x="14314" y="1775"/>
                      <a:pt x="14213" y="1915"/>
                      <a:pt x="13949" y="1776"/>
                    </a:cubicBezTo>
                    <a:cubicBezTo>
                      <a:pt x="13737" y="1662"/>
                      <a:pt x="13370" y="1599"/>
                      <a:pt x="13126" y="1666"/>
                    </a:cubicBezTo>
                    <a:cubicBezTo>
                      <a:pt x="13114" y="1631"/>
                      <a:pt x="12362" y="1325"/>
                      <a:pt x="12311" y="1315"/>
                    </a:cubicBezTo>
                    <a:cubicBezTo>
                      <a:pt x="12058" y="1263"/>
                      <a:pt x="11585" y="1295"/>
                      <a:pt x="11468" y="1561"/>
                    </a:cubicBezTo>
                    <a:cubicBezTo>
                      <a:pt x="11405" y="1704"/>
                      <a:pt x="11546" y="1817"/>
                      <a:pt x="11493" y="1940"/>
                    </a:cubicBezTo>
                    <a:cubicBezTo>
                      <a:pt x="11411" y="2129"/>
                      <a:pt x="10260" y="1753"/>
                      <a:pt x="10229" y="1583"/>
                    </a:cubicBezTo>
                    <a:cubicBezTo>
                      <a:pt x="10181" y="1321"/>
                      <a:pt x="9285" y="1213"/>
                      <a:pt x="9029" y="1193"/>
                    </a:cubicBezTo>
                    <a:cubicBezTo>
                      <a:pt x="9018" y="1125"/>
                      <a:pt x="8978" y="1083"/>
                      <a:pt x="8892" y="1075"/>
                    </a:cubicBezTo>
                    <a:lnTo>
                      <a:pt x="8892" y="1071"/>
                    </a:lnTo>
                    <a:cubicBezTo>
                      <a:pt x="8848" y="1075"/>
                      <a:pt x="8690" y="1054"/>
                      <a:pt x="8710" y="986"/>
                    </a:cubicBezTo>
                    <a:cubicBezTo>
                      <a:pt x="8710" y="964"/>
                      <a:pt x="8994" y="767"/>
                      <a:pt x="9016" y="679"/>
                    </a:cubicBezTo>
                    <a:cubicBezTo>
                      <a:pt x="9056" y="517"/>
                      <a:pt x="8891" y="519"/>
                      <a:pt x="8901" y="450"/>
                    </a:cubicBezTo>
                    <a:cubicBezTo>
                      <a:pt x="8820" y="389"/>
                      <a:pt x="9205" y="-90"/>
                      <a:pt x="8780" y="124"/>
                    </a:cubicBezTo>
                    <a:cubicBezTo>
                      <a:pt x="8738" y="-14"/>
                      <a:pt x="7966" y="-25"/>
                      <a:pt x="7786" y="33"/>
                    </a:cubicBezTo>
                    <a:cubicBezTo>
                      <a:pt x="7755" y="33"/>
                      <a:pt x="7236" y="45"/>
                      <a:pt x="7284" y="112"/>
                    </a:cubicBezTo>
                    <a:cubicBezTo>
                      <a:pt x="6980" y="-39"/>
                      <a:pt x="6476" y="127"/>
                      <a:pt x="6182" y="191"/>
                    </a:cubicBezTo>
                    <a:cubicBezTo>
                      <a:pt x="5782" y="191"/>
                      <a:pt x="5357" y="466"/>
                      <a:pt x="4985" y="577"/>
                    </a:cubicBezTo>
                    <a:cubicBezTo>
                      <a:pt x="4968" y="561"/>
                      <a:pt x="4957" y="544"/>
                      <a:pt x="4950" y="523"/>
                    </a:cubicBezTo>
                    <a:lnTo>
                      <a:pt x="4918" y="529"/>
                    </a:lnTo>
                    <a:lnTo>
                      <a:pt x="4905" y="496"/>
                    </a:lnTo>
                    <a:cubicBezTo>
                      <a:pt x="4737" y="581"/>
                      <a:pt x="4445" y="574"/>
                      <a:pt x="4277" y="480"/>
                    </a:cubicBezTo>
                    <a:cubicBezTo>
                      <a:pt x="4282" y="423"/>
                      <a:pt x="4286" y="367"/>
                      <a:pt x="4279" y="311"/>
                    </a:cubicBezTo>
                    <a:cubicBezTo>
                      <a:pt x="3839" y="327"/>
                      <a:pt x="3931" y="706"/>
                      <a:pt x="3692" y="913"/>
                    </a:cubicBezTo>
                    <a:cubicBezTo>
                      <a:pt x="3463" y="1112"/>
                      <a:pt x="3139" y="1114"/>
                      <a:pt x="2935" y="1363"/>
                    </a:cubicBezTo>
                    <a:cubicBezTo>
                      <a:pt x="2899" y="1537"/>
                      <a:pt x="2704" y="1647"/>
                      <a:pt x="2717" y="1829"/>
                    </a:cubicBezTo>
                    <a:cubicBezTo>
                      <a:pt x="2734" y="2071"/>
                      <a:pt x="2718" y="2224"/>
                      <a:pt x="2488" y="2389"/>
                    </a:cubicBezTo>
                    <a:cubicBezTo>
                      <a:pt x="2217" y="2584"/>
                      <a:pt x="1913" y="2731"/>
                      <a:pt x="1546" y="2719"/>
                    </a:cubicBezTo>
                    <a:cubicBezTo>
                      <a:pt x="1507" y="2976"/>
                      <a:pt x="1199" y="3017"/>
                      <a:pt x="1132" y="3212"/>
                    </a:cubicBezTo>
                    <a:cubicBezTo>
                      <a:pt x="1025" y="3521"/>
                      <a:pt x="918" y="3677"/>
                      <a:pt x="641" y="3906"/>
                    </a:cubicBezTo>
                    <a:lnTo>
                      <a:pt x="670" y="3942"/>
                    </a:lnTo>
                    <a:cubicBezTo>
                      <a:pt x="508" y="4166"/>
                      <a:pt x="173" y="4557"/>
                      <a:pt x="339" y="4803"/>
                    </a:cubicBezTo>
                    <a:lnTo>
                      <a:pt x="391" y="4803"/>
                    </a:lnTo>
                    <a:cubicBezTo>
                      <a:pt x="467" y="4803"/>
                      <a:pt x="416" y="5040"/>
                      <a:pt x="558" y="5026"/>
                    </a:cubicBezTo>
                    <a:cubicBezTo>
                      <a:pt x="575" y="5060"/>
                      <a:pt x="612" y="5269"/>
                      <a:pt x="543" y="5269"/>
                    </a:cubicBezTo>
                    <a:lnTo>
                      <a:pt x="456" y="5299"/>
                    </a:lnTo>
                    <a:cubicBezTo>
                      <a:pt x="764" y="5604"/>
                      <a:pt x="582" y="5896"/>
                      <a:pt x="452" y="6228"/>
                    </a:cubicBezTo>
                    <a:cubicBezTo>
                      <a:pt x="401" y="6220"/>
                      <a:pt x="345" y="6229"/>
                      <a:pt x="297" y="6251"/>
                    </a:cubicBezTo>
                    <a:cubicBezTo>
                      <a:pt x="430" y="6424"/>
                      <a:pt x="154" y="6618"/>
                      <a:pt x="0" y="6730"/>
                    </a:cubicBezTo>
                    <a:cubicBezTo>
                      <a:pt x="249" y="6752"/>
                      <a:pt x="299" y="6978"/>
                      <a:pt x="276" y="7155"/>
                    </a:cubicBezTo>
                    <a:lnTo>
                      <a:pt x="307" y="7155"/>
                    </a:lnTo>
                    <a:cubicBezTo>
                      <a:pt x="294" y="7155"/>
                      <a:pt x="281" y="7155"/>
                      <a:pt x="268" y="7155"/>
                    </a:cubicBezTo>
                    <a:cubicBezTo>
                      <a:pt x="265" y="7167"/>
                      <a:pt x="258" y="7174"/>
                      <a:pt x="247" y="7177"/>
                    </a:cubicBezTo>
                    <a:cubicBezTo>
                      <a:pt x="206" y="7341"/>
                      <a:pt x="390" y="7647"/>
                      <a:pt x="654" y="7597"/>
                    </a:cubicBezTo>
                    <a:cubicBezTo>
                      <a:pt x="662" y="7714"/>
                      <a:pt x="780" y="7762"/>
                      <a:pt x="802" y="7878"/>
                    </a:cubicBezTo>
                    <a:cubicBezTo>
                      <a:pt x="873" y="7889"/>
                      <a:pt x="913" y="7864"/>
                      <a:pt x="946" y="7814"/>
                    </a:cubicBezTo>
                    <a:cubicBezTo>
                      <a:pt x="1016" y="8004"/>
                      <a:pt x="1264" y="8051"/>
                      <a:pt x="1309" y="8201"/>
                    </a:cubicBezTo>
                    <a:cubicBezTo>
                      <a:pt x="1426" y="8354"/>
                      <a:pt x="1416" y="8441"/>
                      <a:pt x="1473" y="8622"/>
                    </a:cubicBezTo>
                    <a:lnTo>
                      <a:pt x="1520" y="8622"/>
                    </a:lnTo>
                    <a:cubicBezTo>
                      <a:pt x="1569" y="8710"/>
                      <a:pt x="1975" y="9160"/>
                      <a:pt x="2133" y="9105"/>
                    </a:cubicBezTo>
                    <a:cubicBezTo>
                      <a:pt x="2414" y="9356"/>
                      <a:pt x="2674" y="9574"/>
                      <a:pt x="3086" y="9750"/>
                    </a:cubicBezTo>
                    <a:cubicBezTo>
                      <a:pt x="3082" y="9812"/>
                      <a:pt x="3079" y="9875"/>
                      <a:pt x="3077" y="9937"/>
                    </a:cubicBezTo>
                    <a:cubicBezTo>
                      <a:pt x="3152" y="9898"/>
                      <a:pt x="3229" y="9859"/>
                      <a:pt x="3307" y="9824"/>
                    </a:cubicBezTo>
                    <a:lnTo>
                      <a:pt x="3321" y="9829"/>
                    </a:lnTo>
                    <a:lnTo>
                      <a:pt x="3322" y="9817"/>
                    </a:lnTo>
                    <a:cubicBezTo>
                      <a:pt x="3580" y="9701"/>
                      <a:pt x="3830" y="9612"/>
                      <a:pt x="4125" y="9621"/>
                    </a:cubicBezTo>
                    <a:cubicBezTo>
                      <a:pt x="4261" y="9626"/>
                      <a:pt x="4581" y="9721"/>
                      <a:pt x="4686" y="9617"/>
                    </a:cubicBezTo>
                    <a:cubicBezTo>
                      <a:pt x="4748" y="9641"/>
                      <a:pt x="4808" y="9667"/>
                      <a:pt x="4866" y="9695"/>
                    </a:cubicBezTo>
                    <a:cubicBezTo>
                      <a:pt x="5080" y="9574"/>
                      <a:pt x="5871" y="9431"/>
                      <a:pt x="5918" y="9296"/>
                    </a:cubicBezTo>
                    <a:cubicBezTo>
                      <a:pt x="5972" y="9317"/>
                      <a:pt x="5995" y="9339"/>
                      <a:pt x="6016" y="9264"/>
                    </a:cubicBezTo>
                    <a:cubicBezTo>
                      <a:pt x="6022" y="9261"/>
                      <a:pt x="6045" y="9250"/>
                      <a:pt x="6080" y="9241"/>
                    </a:cubicBezTo>
                    <a:cubicBezTo>
                      <a:pt x="6162" y="9312"/>
                      <a:pt x="6375" y="9249"/>
                      <a:pt x="6476" y="9223"/>
                    </a:cubicBezTo>
                    <a:lnTo>
                      <a:pt x="6476" y="9214"/>
                    </a:lnTo>
                    <a:cubicBezTo>
                      <a:pt x="7144" y="9195"/>
                      <a:pt x="6984" y="9378"/>
                      <a:pt x="7304" y="9739"/>
                    </a:cubicBezTo>
                    <a:cubicBezTo>
                      <a:pt x="7475" y="9932"/>
                      <a:pt x="7980" y="9814"/>
                      <a:pt x="8200" y="9773"/>
                    </a:cubicBezTo>
                    <a:cubicBezTo>
                      <a:pt x="8223" y="9858"/>
                      <a:pt x="8315" y="9945"/>
                      <a:pt x="8426" y="9941"/>
                    </a:cubicBezTo>
                    <a:cubicBezTo>
                      <a:pt x="8418" y="9986"/>
                      <a:pt x="8482" y="10342"/>
                      <a:pt x="8493" y="10381"/>
                    </a:cubicBezTo>
                    <a:lnTo>
                      <a:pt x="8473" y="10381"/>
                    </a:lnTo>
                    <a:cubicBezTo>
                      <a:pt x="8451" y="10590"/>
                      <a:pt x="8231" y="10752"/>
                      <a:pt x="8455" y="10846"/>
                    </a:cubicBezTo>
                    <a:cubicBezTo>
                      <a:pt x="8424" y="11002"/>
                      <a:pt x="8415" y="11164"/>
                      <a:pt x="8205" y="11187"/>
                    </a:cubicBezTo>
                    <a:cubicBezTo>
                      <a:pt x="8322" y="11607"/>
                      <a:pt x="8608" y="11836"/>
                      <a:pt x="8916" y="12161"/>
                    </a:cubicBezTo>
                    <a:cubicBezTo>
                      <a:pt x="8896" y="12195"/>
                      <a:pt x="8883" y="12228"/>
                      <a:pt x="8856" y="12259"/>
                    </a:cubicBezTo>
                    <a:cubicBezTo>
                      <a:pt x="9007" y="12382"/>
                      <a:pt x="9103" y="12537"/>
                      <a:pt x="9233" y="12666"/>
                    </a:cubicBezTo>
                    <a:lnTo>
                      <a:pt x="9303" y="12614"/>
                    </a:lnTo>
                    <a:cubicBezTo>
                      <a:pt x="9334" y="12654"/>
                      <a:pt x="9303" y="12657"/>
                      <a:pt x="9301" y="12701"/>
                    </a:cubicBezTo>
                    <a:lnTo>
                      <a:pt x="9265" y="12704"/>
                    </a:lnTo>
                    <a:cubicBezTo>
                      <a:pt x="9269" y="12865"/>
                      <a:pt x="9736" y="13608"/>
                      <a:pt x="9628" y="13713"/>
                    </a:cubicBezTo>
                    <a:cubicBezTo>
                      <a:pt x="9399" y="13830"/>
                      <a:pt x="9559" y="14066"/>
                      <a:pt x="9672" y="14224"/>
                    </a:cubicBezTo>
                    <a:cubicBezTo>
                      <a:pt x="9958" y="14623"/>
                      <a:pt x="9535" y="14683"/>
                      <a:pt x="9477" y="14929"/>
                    </a:cubicBezTo>
                    <a:cubicBezTo>
                      <a:pt x="9422" y="15139"/>
                      <a:pt x="9270" y="15661"/>
                      <a:pt x="9117" y="15801"/>
                    </a:cubicBezTo>
                    <a:cubicBezTo>
                      <a:pt x="9132" y="15821"/>
                      <a:pt x="9142" y="15843"/>
                      <a:pt x="9148" y="15865"/>
                    </a:cubicBezTo>
                    <a:lnTo>
                      <a:pt x="9127" y="15871"/>
                    </a:lnTo>
                    <a:cubicBezTo>
                      <a:pt x="9147" y="15972"/>
                      <a:pt x="9127" y="16088"/>
                      <a:pt x="9127" y="16190"/>
                    </a:cubicBezTo>
                    <a:lnTo>
                      <a:pt x="9117" y="16197"/>
                    </a:lnTo>
                    <a:cubicBezTo>
                      <a:pt x="9045" y="16880"/>
                      <a:pt x="10051" y="17437"/>
                      <a:pt x="9956" y="18137"/>
                    </a:cubicBezTo>
                    <a:cubicBezTo>
                      <a:pt x="9907" y="18501"/>
                      <a:pt x="10103" y="19517"/>
                      <a:pt x="10608" y="19648"/>
                    </a:cubicBezTo>
                    <a:cubicBezTo>
                      <a:pt x="10711" y="19738"/>
                      <a:pt x="11215" y="20660"/>
                      <a:pt x="11120" y="20764"/>
                    </a:cubicBezTo>
                    <a:cubicBezTo>
                      <a:pt x="10785" y="20848"/>
                      <a:pt x="11116" y="20987"/>
                      <a:pt x="11144" y="21115"/>
                    </a:cubicBezTo>
                    <a:cubicBezTo>
                      <a:pt x="10968" y="21510"/>
                      <a:pt x="11967" y="21476"/>
                      <a:pt x="12221" y="21354"/>
                    </a:cubicBezTo>
                    <a:cubicBezTo>
                      <a:pt x="12519" y="21209"/>
                      <a:pt x="12813" y="21294"/>
                      <a:pt x="13150" y="21319"/>
                    </a:cubicBezTo>
                    <a:cubicBezTo>
                      <a:pt x="13150" y="21319"/>
                      <a:pt x="13164" y="21264"/>
                      <a:pt x="13165" y="21262"/>
                    </a:cubicBezTo>
                    <a:cubicBezTo>
                      <a:pt x="13768" y="21285"/>
                      <a:pt x="14233" y="20805"/>
                      <a:pt x="14641" y="20497"/>
                    </a:cubicBezTo>
                    <a:cubicBezTo>
                      <a:pt x="14854" y="20335"/>
                      <a:pt x="14941" y="20135"/>
                      <a:pt x="15093" y="19938"/>
                    </a:cubicBezTo>
                    <a:cubicBezTo>
                      <a:pt x="15177" y="19827"/>
                      <a:pt x="15387" y="19750"/>
                      <a:pt x="15454" y="19635"/>
                    </a:cubicBezTo>
                    <a:cubicBezTo>
                      <a:pt x="15552" y="19463"/>
                      <a:pt x="15640" y="19307"/>
                      <a:pt x="15688" y="19094"/>
                    </a:cubicBezTo>
                    <a:lnTo>
                      <a:pt x="15697" y="19094"/>
                    </a:lnTo>
                    <a:cubicBezTo>
                      <a:pt x="15716" y="18996"/>
                      <a:pt x="15724" y="18898"/>
                      <a:pt x="15722" y="18799"/>
                    </a:cubicBezTo>
                    <a:lnTo>
                      <a:pt x="15659" y="18795"/>
                    </a:lnTo>
                    <a:cubicBezTo>
                      <a:pt x="15712" y="18611"/>
                      <a:pt x="15867" y="18624"/>
                      <a:pt x="16053" y="18537"/>
                    </a:cubicBezTo>
                    <a:cubicBezTo>
                      <a:pt x="16371" y="18385"/>
                      <a:pt x="16454" y="18365"/>
                      <a:pt x="16521" y="18076"/>
                    </a:cubicBezTo>
                    <a:cubicBezTo>
                      <a:pt x="16544" y="17824"/>
                      <a:pt x="16568" y="17645"/>
                      <a:pt x="16480" y="17400"/>
                    </a:cubicBezTo>
                    <a:cubicBezTo>
                      <a:pt x="16325" y="16977"/>
                      <a:pt x="16456" y="16954"/>
                      <a:pt x="16829" y="16691"/>
                    </a:cubicBezTo>
                    <a:cubicBezTo>
                      <a:pt x="17122" y="16484"/>
                      <a:pt x="17222" y="16348"/>
                      <a:pt x="17594" y="16182"/>
                    </a:cubicBezTo>
                    <a:cubicBezTo>
                      <a:pt x="17872" y="16057"/>
                      <a:pt x="18450" y="15634"/>
                      <a:pt x="18274" y="15310"/>
                    </a:cubicBezTo>
                    <a:cubicBezTo>
                      <a:pt x="18221" y="15211"/>
                      <a:pt x="18282" y="14088"/>
                      <a:pt x="18165" y="14103"/>
                    </a:cubicBezTo>
                    <a:cubicBezTo>
                      <a:pt x="18141" y="14052"/>
                      <a:pt x="18023" y="13987"/>
                      <a:pt x="17958" y="13987"/>
                    </a:cubicBezTo>
                    <a:cubicBezTo>
                      <a:pt x="17817" y="13835"/>
                      <a:pt x="17931" y="13505"/>
                      <a:pt x="17832" y="13353"/>
                    </a:cubicBezTo>
                    <a:cubicBezTo>
                      <a:pt x="17796" y="13301"/>
                      <a:pt x="17878" y="13216"/>
                      <a:pt x="17887" y="13166"/>
                    </a:cubicBezTo>
                    <a:cubicBezTo>
                      <a:pt x="17915" y="13016"/>
                      <a:pt x="17749" y="13031"/>
                      <a:pt x="17690" y="12936"/>
                    </a:cubicBezTo>
                    <a:cubicBezTo>
                      <a:pt x="17639" y="12798"/>
                      <a:pt x="17991" y="12016"/>
                      <a:pt x="18132" y="11894"/>
                    </a:cubicBezTo>
                    <a:cubicBezTo>
                      <a:pt x="18256" y="11861"/>
                      <a:pt x="18334" y="11800"/>
                      <a:pt x="18421" y="11719"/>
                    </a:cubicBezTo>
                    <a:lnTo>
                      <a:pt x="18439" y="11748"/>
                    </a:lnTo>
                    <a:cubicBezTo>
                      <a:pt x="18933" y="11102"/>
                      <a:pt x="19669" y="10727"/>
                      <a:pt x="20222" y="10146"/>
                    </a:cubicBezTo>
                    <a:cubicBezTo>
                      <a:pt x="20487" y="9868"/>
                      <a:pt x="20746" y="9587"/>
                      <a:pt x="20861" y="9234"/>
                    </a:cubicBezTo>
                    <a:cubicBezTo>
                      <a:pt x="20916" y="9067"/>
                      <a:pt x="21026" y="8908"/>
                      <a:pt x="21115" y="8753"/>
                    </a:cubicBezTo>
                    <a:cubicBezTo>
                      <a:pt x="21241" y="8534"/>
                      <a:pt x="21257" y="8322"/>
                      <a:pt x="21357" y="8120"/>
                    </a:cubicBezTo>
                    <a:cubicBezTo>
                      <a:pt x="21369" y="8126"/>
                      <a:pt x="21377" y="8136"/>
                      <a:pt x="21381" y="8150"/>
                    </a:cubicBezTo>
                    <a:cubicBezTo>
                      <a:pt x="21416" y="8150"/>
                      <a:pt x="21450" y="8149"/>
                      <a:pt x="21485" y="8146"/>
                    </a:cubicBezTo>
                    <a:cubicBezTo>
                      <a:pt x="21506" y="8073"/>
                      <a:pt x="21488" y="8022"/>
                      <a:pt x="21449" y="7942"/>
                    </a:cubicBezTo>
                    <a:cubicBezTo>
                      <a:pt x="21441" y="7926"/>
                      <a:pt x="21477" y="7998"/>
                      <a:pt x="21449" y="794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 dirty="0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23" name="Shape 25921"/>
              <p:cNvSpPr/>
              <p:nvPr/>
            </p:nvSpPr>
            <p:spPr>
              <a:xfrm>
                <a:off x="7724926" y="4592277"/>
                <a:ext cx="4997463" cy="3945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1" h="21535" extrusionOk="0">
                    <a:moveTo>
                      <a:pt x="16904" y="15081"/>
                    </a:moveTo>
                    <a:cubicBezTo>
                      <a:pt x="16878" y="15144"/>
                      <a:pt x="16987" y="15511"/>
                      <a:pt x="17048" y="15519"/>
                    </a:cubicBezTo>
                    <a:cubicBezTo>
                      <a:pt x="17083" y="15524"/>
                      <a:pt x="17047" y="15382"/>
                      <a:pt x="17101" y="15439"/>
                    </a:cubicBezTo>
                    <a:cubicBezTo>
                      <a:pt x="17151" y="15490"/>
                      <a:pt x="17019" y="15711"/>
                      <a:pt x="17203" y="15682"/>
                    </a:cubicBezTo>
                    <a:cubicBezTo>
                      <a:pt x="17259" y="15674"/>
                      <a:pt x="17432" y="15703"/>
                      <a:pt x="17464" y="15758"/>
                    </a:cubicBezTo>
                    <a:cubicBezTo>
                      <a:pt x="17452" y="15727"/>
                      <a:pt x="17442" y="15696"/>
                      <a:pt x="17435" y="15663"/>
                    </a:cubicBezTo>
                    <a:cubicBezTo>
                      <a:pt x="17516" y="15683"/>
                      <a:pt x="17654" y="15992"/>
                      <a:pt x="17725" y="15946"/>
                    </a:cubicBezTo>
                    <a:cubicBezTo>
                      <a:pt x="17786" y="15905"/>
                      <a:pt x="17633" y="15755"/>
                      <a:pt x="17633" y="15702"/>
                    </a:cubicBezTo>
                    <a:cubicBezTo>
                      <a:pt x="17660" y="15714"/>
                      <a:pt x="17766" y="15737"/>
                      <a:pt x="17745" y="15652"/>
                    </a:cubicBezTo>
                    <a:cubicBezTo>
                      <a:pt x="17729" y="15587"/>
                      <a:pt x="17567" y="15597"/>
                      <a:pt x="17540" y="15580"/>
                    </a:cubicBezTo>
                    <a:cubicBezTo>
                      <a:pt x="17349" y="15455"/>
                      <a:pt x="17283" y="15635"/>
                      <a:pt x="17202" y="15310"/>
                    </a:cubicBezTo>
                    <a:cubicBezTo>
                      <a:pt x="17153" y="15112"/>
                      <a:pt x="17295" y="15098"/>
                      <a:pt x="17324" y="14930"/>
                    </a:cubicBezTo>
                    <a:cubicBezTo>
                      <a:pt x="17333" y="14883"/>
                      <a:pt x="17282" y="14574"/>
                      <a:pt x="17261" y="14508"/>
                    </a:cubicBezTo>
                    <a:cubicBezTo>
                      <a:pt x="17172" y="14517"/>
                      <a:pt x="16955" y="14428"/>
                      <a:pt x="16945" y="14587"/>
                    </a:cubicBezTo>
                    <a:cubicBezTo>
                      <a:pt x="16940" y="14669"/>
                      <a:pt x="17033" y="15040"/>
                      <a:pt x="16988" y="15085"/>
                    </a:cubicBezTo>
                    <a:cubicBezTo>
                      <a:pt x="16958" y="15115"/>
                      <a:pt x="16927" y="15024"/>
                      <a:pt x="16904" y="15081"/>
                    </a:cubicBezTo>
                    <a:close/>
                    <a:moveTo>
                      <a:pt x="16904" y="15081"/>
                    </a:moveTo>
                    <a:cubicBezTo>
                      <a:pt x="16926" y="15025"/>
                      <a:pt x="16888" y="15121"/>
                      <a:pt x="16904" y="15081"/>
                    </a:cubicBezTo>
                    <a:cubicBezTo>
                      <a:pt x="16904" y="15081"/>
                      <a:pt x="16904" y="15081"/>
                      <a:pt x="16904" y="15081"/>
                    </a:cubicBezTo>
                    <a:close/>
                    <a:moveTo>
                      <a:pt x="17709" y="16709"/>
                    </a:moveTo>
                    <a:cubicBezTo>
                      <a:pt x="17708" y="16802"/>
                      <a:pt x="17805" y="16839"/>
                      <a:pt x="17834" y="16746"/>
                    </a:cubicBezTo>
                    <a:cubicBezTo>
                      <a:pt x="17843" y="16718"/>
                      <a:pt x="17726" y="16544"/>
                      <a:pt x="17722" y="16461"/>
                    </a:cubicBezTo>
                    <a:cubicBezTo>
                      <a:pt x="17724" y="16510"/>
                      <a:pt x="17344" y="16224"/>
                      <a:pt x="17341" y="16255"/>
                    </a:cubicBezTo>
                    <a:cubicBezTo>
                      <a:pt x="17337" y="16305"/>
                      <a:pt x="17337" y="16436"/>
                      <a:pt x="17350" y="16498"/>
                    </a:cubicBezTo>
                    <a:cubicBezTo>
                      <a:pt x="17373" y="16614"/>
                      <a:pt x="17515" y="16528"/>
                      <a:pt x="17520" y="16668"/>
                    </a:cubicBezTo>
                    <a:cubicBezTo>
                      <a:pt x="17522" y="16697"/>
                      <a:pt x="17426" y="16700"/>
                      <a:pt x="17444" y="16766"/>
                    </a:cubicBezTo>
                    <a:cubicBezTo>
                      <a:pt x="17455" y="16807"/>
                      <a:pt x="17578" y="16963"/>
                      <a:pt x="17612" y="16917"/>
                    </a:cubicBezTo>
                    <a:cubicBezTo>
                      <a:pt x="17662" y="16850"/>
                      <a:pt x="17544" y="16759"/>
                      <a:pt x="17614" y="16682"/>
                    </a:cubicBezTo>
                    <a:cubicBezTo>
                      <a:pt x="17616" y="16704"/>
                      <a:pt x="17611" y="16808"/>
                      <a:pt x="17633" y="16819"/>
                    </a:cubicBezTo>
                    <a:cubicBezTo>
                      <a:pt x="17628" y="16817"/>
                      <a:pt x="17623" y="16814"/>
                      <a:pt x="17634" y="16819"/>
                    </a:cubicBezTo>
                    <a:cubicBezTo>
                      <a:pt x="17645" y="16824"/>
                      <a:pt x="17640" y="16822"/>
                      <a:pt x="17634" y="16819"/>
                    </a:cubicBezTo>
                    <a:cubicBezTo>
                      <a:pt x="17657" y="16828"/>
                      <a:pt x="17680" y="16724"/>
                      <a:pt x="17709" y="16709"/>
                    </a:cubicBezTo>
                    <a:close/>
                    <a:moveTo>
                      <a:pt x="17710" y="15961"/>
                    </a:moveTo>
                    <a:cubicBezTo>
                      <a:pt x="17692" y="16058"/>
                      <a:pt x="17961" y="16228"/>
                      <a:pt x="17733" y="16237"/>
                    </a:cubicBezTo>
                    <a:cubicBezTo>
                      <a:pt x="17725" y="16290"/>
                      <a:pt x="17863" y="16620"/>
                      <a:pt x="17917" y="16605"/>
                    </a:cubicBezTo>
                    <a:cubicBezTo>
                      <a:pt x="17920" y="16528"/>
                      <a:pt x="17845" y="16422"/>
                      <a:pt x="17860" y="16351"/>
                    </a:cubicBezTo>
                    <a:cubicBezTo>
                      <a:pt x="17876" y="16273"/>
                      <a:pt x="17948" y="16350"/>
                      <a:pt x="17980" y="16311"/>
                    </a:cubicBezTo>
                    <a:cubicBezTo>
                      <a:pt x="17973" y="16319"/>
                      <a:pt x="17965" y="16329"/>
                      <a:pt x="17980" y="16310"/>
                    </a:cubicBezTo>
                    <a:cubicBezTo>
                      <a:pt x="17991" y="16297"/>
                      <a:pt x="17986" y="16303"/>
                      <a:pt x="17980" y="16310"/>
                    </a:cubicBezTo>
                    <a:cubicBezTo>
                      <a:pt x="18077" y="16188"/>
                      <a:pt x="17806" y="15955"/>
                      <a:pt x="17710" y="15961"/>
                    </a:cubicBezTo>
                    <a:close/>
                    <a:moveTo>
                      <a:pt x="18167" y="17453"/>
                    </a:moveTo>
                    <a:cubicBezTo>
                      <a:pt x="18167" y="17440"/>
                      <a:pt x="18167" y="17446"/>
                      <a:pt x="18167" y="17453"/>
                    </a:cubicBezTo>
                    <a:cubicBezTo>
                      <a:pt x="18167" y="17453"/>
                      <a:pt x="18167" y="17453"/>
                      <a:pt x="18167" y="17453"/>
                    </a:cubicBezTo>
                    <a:close/>
                    <a:moveTo>
                      <a:pt x="18083" y="17581"/>
                    </a:moveTo>
                    <a:cubicBezTo>
                      <a:pt x="18118" y="17811"/>
                      <a:pt x="18000" y="17620"/>
                      <a:pt x="18003" y="17620"/>
                    </a:cubicBezTo>
                    <a:cubicBezTo>
                      <a:pt x="17800" y="17636"/>
                      <a:pt x="17817" y="17533"/>
                      <a:pt x="17813" y="17287"/>
                    </a:cubicBezTo>
                    <a:cubicBezTo>
                      <a:pt x="17810" y="17128"/>
                      <a:pt x="17608" y="17239"/>
                      <a:pt x="17535" y="17194"/>
                    </a:cubicBezTo>
                    <a:cubicBezTo>
                      <a:pt x="17492" y="17167"/>
                      <a:pt x="17488" y="17406"/>
                      <a:pt x="17436" y="17391"/>
                    </a:cubicBezTo>
                    <a:cubicBezTo>
                      <a:pt x="17357" y="17368"/>
                      <a:pt x="17569" y="16871"/>
                      <a:pt x="17719" y="16991"/>
                    </a:cubicBezTo>
                    <a:cubicBezTo>
                      <a:pt x="17721" y="16992"/>
                      <a:pt x="17793" y="17215"/>
                      <a:pt x="17812" y="17062"/>
                    </a:cubicBezTo>
                    <a:cubicBezTo>
                      <a:pt x="17825" y="16959"/>
                      <a:pt x="17826" y="16988"/>
                      <a:pt x="17894" y="16996"/>
                    </a:cubicBezTo>
                    <a:cubicBezTo>
                      <a:pt x="17909" y="16893"/>
                      <a:pt x="17880" y="16906"/>
                      <a:pt x="17983" y="16886"/>
                    </a:cubicBezTo>
                    <a:cubicBezTo>
                      <a:pt x="18091" y="16865"/>
                      <a:pt x="17957" y="16726"/>
                      <a:pt x="18000" y="16693"/>
                    </a:cubicBezTo>
                    <a:cubicBezTo>
                      <a:pt x="18101" y="16614"/>
                      <a:pt x="18130" y="16965"/>
                      <a:pt x="18133" y="16978"/>
                    </a:cubicBezTo>
                    <a:cubicBezTo>
                      <a:pt x="18131" y="16970"/>
                      <a:pt x="18211" y="17160"/>
                      <a:pt x="18200" y="17128"/>
                    </a:cubicBezTo>
                    <a:cubicBezTo>
                      <a:pt x="18258" y="17300"/>
                      <a:pt x="18153" y="17341"/>
                      <a:pt x="18174" y="17494"/>
                    </a:cubicBezTo>
                    <a:lnTo>
                      <a:pt x="18168" y="17460"/>
                    </a:lnTo>
                    <a:cubicBezTo>
                      <a:pt x="18167" y="17449"/>
                      <a:pt x="18120" y="17319"/>
                      <a:pt x="18100" y="17304"/>
                    </a:cubicBezTo>
                    <a:cubicBezTo>
                      <a:pt x="17981" y="17215"/>
                      <a:pt x="18085" y="17594"/>
                      <a:pt x="18083" y="17581"/>
                    </a:cubicBezTo>
                    <a:close/>
                    <a:moveTo>
                      <a:pt x="18592" y="19309"/>
                    </a:moveTo>
                    <a:cubicBezTo>
                      <a:pt x="18592" y="19309"/>
                      <a:pt x="18587" y="19307"/>
                      <a:pt x="18585" y="19305"/>
                    </a:cubicBezTo>
                    <a:cubicBezTo>
                      <a:pt x="18586" y="19306"/>
                      <a:pt x="18588" y="19307"/>
                      <a:pt x="18592" y="19309"/>
                    </a:cubicBezTo>
                    <a:close/>
                    <a:moveTo>
                      <a:pt x="18592" y="19309"/>
                    </a:moveTo>
                    <a:lnTo>
                      <a:pt x="18598" y="19309"/>
                    </a:lnTo>
                    <a:cubicBezTo>
                      <a:pt x="18615" y="19134"/>
                      <a:pt x="18425" y="19063"/>
                      <a:pt x="18628" y="18989"/>
                    </a:cubicBezTo>
                    <a:cubicBezTo>
                      <a:pt x="18655" y="18947"/>
                      <a:pt x="18648" y="18911"/>
                      <a:pt x="18607" y="18881"/>
                    </a:cubicBezTo>
                    <a:cubicBezTo>
                      <a:pt x="18642" y="18813"/>
                      <a:pt x="18683" y="18803"/>
                      <a:pt x="18669" y="18696"/>
                    </a:cubicBezTo>
                    <a:cubicBezTo>
                      <a:pt x="18643" y="18690"/>
                      <a:pt x="18459" y="18728"/>
                      <a:pt x="18561" y="18611"/>
                    </a:cubicBezTo>
                    <a:cubicBezTo>
                      <a:pt x="18564" y="18608"/>
                      <a:pt x="18724" y="18381"/>
                      <a:pt x="18601" y="18449"/>
                    </a:cubicBezTo>
                    <a:cubicBezTo>
                      <a:pt x="18400" y="18560"/>
                      <a:pt x="18393" y="19197"/>
                      <a:pt x="18592" y="19309"/>
                    </a:cubicBezTo>
                    <a:close/>
                    <a:moveTo>
                      <a:pt x="18103" y="19991"/>
                    </a:moveTo>
                    <a:cubicBezTo>
                      <a:pt x="18100" y="19960"/>
                      <a:pt x="18096" y="19927"/>
                      <a:pt x="18103" y="19992"/>
                    </a:cubicBezTo>
                    <a:cubicBezTo>
                      <a:pt x="18109" y="20049"/>
                      <a:pt x="18106" y="20022"/>
                      <a:pt x="18103" y="19992"/>
                    </a:cubicBezTo>
                    <a:cubicBezTo>
                      <a:pt x="18116" y="20110"/>
                      <a:pt x="18306" y="20161"/>
                      <a:pt x="18306" y="20039"/>
                    </a:cubicBezTo>
                    <a:lnTo>
                      <a:pt x="18306" y="20017"/>
                    </a:lnTo>
                    <a:cubicBezTo>
                      <a:pt x="18306" y="19930"/>
                      <a:pt x="18091" y="19867"/>
                      <a:pt x="18103" y="19991"/>
                    </a:cubicBezTo>
                    <a:close/>
                    <a:moveTo>
                      <a:pt x="18904" y="19884"/>
                    </a:moveTo>
                    <a:cubicBezTo>
                      <a:pt x="18917" y="19893"/>
                      <a:pt x="18937" y="19906"/>
                      <a:pt x="18903" y="19884"/>
                    </a:cubicBezTo>
                    <a:cubicBezTo>
                      <a:pt x="18890" y="19876"/>
                      <a:pt x="18895" y="19879"/>
                      <a:pt x="18902" y="19883"/>
                    </a:cubicBezTo>
                    <a:cubicBezTo>
                      <a:pt x="18853" y="19853"/>
                      <a:pt x="18538" y="19779"/>
                      <a:pt x="18518" y="19896"/>
                    </a:cubicBezTo>
                    <a:cubicBezTo>
                      <a:pt x="18509" y="19950"/>
                      <a:pt x="18935" y="20067"/>
                      <a:pt x="18988" y="20089"/>
                    </a:cubicBezTo>
                    <a:cubicBezTo>
                      <a:pt x="19014" y="20004"/>
                      <a:pt x="18985" y="19937"/>
                      <a:pt x="18904" y="19884"/>
                    </a:cubicBezTo>
                    <a:close/>
                    <a:moveTo>
                      <a:pt x="16263" y="21201"/>
                    </a:moveTo>
                    <a:cubicBezTo>
                      <a:pt x="16276" y="21209"/>
                      <a:pt x="16293" y="21218"/>
                      <a:pt x="16262" y="21201"/>
                    </a:cubicBezTo>
                    <a:cubicBezTo>
                      <a:pt x="16243" y="21190"/>
                      <a:pt x="16250" y="21195"/>
                      <a:pt x="16261" y="21200"/>
                    </a:cubicBezTo>
                    <a:cubicBezTo>
                      <a:pt x="16178" y="21156"/>
                      <a:pt x="15894" y="21117"/>
                      <a:pt x="15839" y="21038"/>
                    </a:cubicBezTo>
                    <a:cubicBezTo>
                      <a:pt x="15766" y="20931"/>
                      <a:pt x="16060" y="20952"/>
                      <a:pt x="16033" y="20890"/>
                    </a:cubicBezTo>
                    <a:cubicBezTo>
                      <a:pt x="16015" y="20847"/>
                      <a:pt x="15631" y="20892"/>
                      <a:pt x="15548" y="20827"/>
                    </a:cubicBezTo>
                    <a:cubicBezTo>
                      <a:pt x="15431" y="20733"/>
                      <a:pt x="15383" y="20954"/>
                      <a:pt x="15185" y="20881"/>
                    </a:cubicBezTo>
                    <a:cubicBezTo>
                      <a:pt x="15030" y="20824"/>
                      <a:pt x="14638" y="20421"/>
                      <a:pt x="14549" y="20854"/>
                    </a:cubicBezTo>
                    <a:cubicBezTo>
                      <a:pt x="14678" y="20857"/>
                      <a:pt x="14825" y="21025"/>
                      <a:pt x="14961" y="21071"/>
                    </a:cubicBezTo>
                    <a:cubicBezTo>
                      <a:pt x="15189" y="21147"/>
                      <a:pt x="15472" y="21216"/>
                      <a:pt x="15706" y="21244"/>
                    </a:cubicBezTo>
                    <a:cubicBezTo>
                      <a:pt x="15768" y="21252"/>
                      <a:pt x="16095" y="21365"/>
                      <a:pt x="16116" y="21306"/>
                    </a:cubicBezTo>
                    <a:cubicBezTo>
                      <a:pt x="16108" y="21329"/>
                      <a:pt x="16443" y="21301"/>
                      <a:pt x="16263" y="21201"/>
                    </a:cubicBezTo>
                    <a:close/>
                    <a:moveTo>
                      <a:pt x="14587" y="20535"/>
                    </a:moveTo>
                    <a:cubicBezTo>
                      <a:pt x="14613" y="20480"/>
                      <a:pt x="14595" y="20518"/>
                      <a:pt x="14587" y="20535"/>
                    </a:cubicBezTo>
                    <a:cubicBezTo>
                      <a:pt x="14615" y="20477"/>
                      <a:pt x="14667" y="19955"/>
                      <a:pt x="14646" y="19893"/>
                    </a:cubicBezTo>
                    <a:cubicBezTo>
                      <a:pt x="14672" y="19912"/>
                      <a:pt x="14704" y="19916"/>
                      <a:pt x="14725" y="19942"/>
                    </a:cubicBezTo>
                    <a:cubicBezTo>
                      <a:pt x="14719" y="19826"/>
                      <a:pt x="14724" y="19684"/>
                      <a:pt x="14625" y="19570"/>
                    </a:cubicBezTo>
                    <a:cubicBezTo>
                      <a:pt x="14582" y="19521"/>
                      <a:pt x="14466" y="19573"/>
                      <a:pt x="14476" y="19656"/>
                    </a:cubicBezTo>
                    <a:cubicBezTo>
                      <a:pt x="14484" y="19728"/>
                      <a:pt x="14595" y="19726"/>
                      <a:pt x="14612" y="19833"/>
                    </a:cubicBezTo>
                    <a:cubicBezTo>
                      <a:pt x="14544" y="19734"/>
                      <a:pt x="14504" y="19734"/>
                      <a:pt x="14410" y="19686"/>
                    </a:cubicBezTo>
                    <a:cubicBezTo>
                      <a:pt x="14334" y="19438"/>
                      <a:pt x="14184" y="19343"/>
                      <a:pt x="14241" y="19116"/>
                    </a:cubicBezTo>
                    <a:cubicBezTo>
                      <a:pt x="14265" y="19025"/>
                      <a:pt x="13866" y="18581"/>
                      <a:pt x="13773" y="18564"/>
                    </a:cubicBezTo>
                    <a:cubicBezTo>
                      <a:pt x="13610" y="18532"/>
                      <a:pt x="13314" y="18143"/>
                      <a:pt x="13239" y="17978"/>
                    </a:cubicBezTo>
                    <a:cubicBezTo>
                      <a:pt x="13175" y="17835"/>
                      <a:pt x="12614" y="17619"/>
                      <a:pt x="12740" y="17868"/>
                    </a:cubicBezTo>
                    <a:cubicBezTo>
                      <a:pt x="12804" y="17994"/>
                      <a:pt x="12911" y="18099"/>
                      <a:pt x="12993" y="18204"/>
                    </a:cubicBezTo>
                    <a:cubicBezTo>
                      <a:pt x="13074" y="18306"/>
                      <a:pt x="13143" y="18547"/>
                      <a:pt x="13247" y="18604"/>
                    </a:cubicBezTo>
                    <a:cubicBezTo>
                      <a:pt x="13343" y="18657"/>
                      <a:pt x="13391" y="18728"/>
                      <a:pt x="13410" y="18867"/>
                    </a:cubicBezTo>
                    <a:cubicBezTo>
                      <a:pt x="13435" y="19052"/>
                      <a:pt x="13571" y="19187"/>
                      <a:pt x="13642" y="19345"/>
                    </a:cubicBezTo>
                    <a:cubicBezTo>
                      <a:pt x="13726" y="19532"/>
                      <a:pt x="13738" y="19854"/>
                      <a:pt x="13898" y="19967"/>
                    </a:cubicBezTo>
                    <a:cubicBezTo>
                      <a:pt x="13999" y="20039"/>
                      <a:pt x="14049" y="20239"/>
                      <a:pt x="14159" y="20332"/>
                    </a:cubicBezTo>
                    <a:cubicBezTo>
                      <a:pt x="14218" y="20381"/>
                      <a:pt x="14320" y="20591"/>
                      <a:pt x="14373" y="20604"/>
                    </a:cubicBezTo>
                    <a:cubicBezTo>
                      <a:pt x="14369" y="20571"/>
                      <a:pt x="14355" y="20530"/>
                      <a:pt x="14378" y="20503"/>
                    </a:cubicBezTo>
                    <a:cubicBezTo>
                      <a:pt x="14413" y="20525"/>
                      <a:pt x="14560" y="20593"/>
                      <a:pt x="14587" y="20535"/>
                    </a:cubicBezTo>
                    <a:cubicBezTo>
                      <a:pt x="14584" y="20542"/>
                      <a:pt x="14582" y="20546"/>
                      <a:pt x="14587" y="20535"/>
                    </a:cubicBezTo>
                    <a:close/>
                    <a:moveTo>
                      <a:pt x="18008" y="18723"/>
                    </a:moveTo>
                    <a:cubicBezTo>
                      <a:pt x="17983" y="18750"/>
                      <a:pt x="17963" y="18782"/>
                      <a:pt x="17947" y="18819"/>
                    </a:cubicBezTo>
                    <a:cubicBezTo>
                      <a:pt x="17734" y="19148"/>
                      <a:pt x="17442" y="18778"/>
                      <a:pt x="17197" y="18912"/>
                    </a:cubicBezTo>
                    <a:cubicBezTo>
                      <a:pt x="17066" y="18984"/>
                      <a:pt x="16845" y="19897"/>
                      <a:pt x="16936" y="20034"/>
                    </a:cubicBezTo>
                    <a:cubicBezTo>
                      <a:pt x="16988" y="20112"/>
                      <a:pt x="17002" y="20686"/>
                      <a:pt x="17101" y="20570"/>
                    </a:cubicBezTo>
                    <a:cubicBezTo>
                      <a:pt x="17213" y="20440"/>
                      <a:pt x="17177" y="20077"/>
                      <a:pt x="17157" y="19905"/>
                    </a:cubicBezTo>
                    <a:cubicBezTo>
                      <a:pt x="17424" y="19728"/>
                      <a:pt x="17188" y="20552"/>
                      <a:pt x="17558" y="20246"/>
                    </a:cubicBezTo>
                    <a:cubicBezTo>
                      <a:pt x="17629" y="20187"/>
                      <a:pt x="17419" y="19764"/>
                      <a:pt x="17386" y="19700"/>
                    </a:cubicBezTo>
                    <a:cubicBezTo>
                      <a:pt x="17326" y="19586"/>
                      <a:pt x="17694" y="19451"/>
                      <a:pt x="17705" y="19360"/>
                    </a:cubicBezTo>
                    <a:cubicBezTo>
                      <a:pt x="17715" y="19275"/>
                      <a:pt x="16935" y="19751"/>
                      <a:pt x="17124" y="19135"/>
                    </a:cubicBezTo>
                    <a:cubicBezTo>
                      <a:pt x="17171" y="18983"/>
                      <a:pt x="17519" y="19053"/>
                      <a:pt x="17608" y="19065"/>
                    </a:cubicBezTo>
                    <a:cubicBezTo>
                      <a:pt x="17718" y="19079"/>
                      <a:pt x="17835" y="19134"/>
                      <a:pt x="17920" y="19006"/>
                    </a:cubicBezTo>
                    <a:cubicBezTo>
                      <a:pt x="17927" y="18996"/>
                      <a:pt x="18090" y="18686"/>
                      <a:pt x="18008" y="18723"/>
                    </a:cubicBezTo>
                    <a:close/>
                    <a:moveTo>
                      <a:pt x="16704" y="13082"/>
                    </a:moveTo>
                    <a:cubicBezTo>
                      <a:pt x="16613" y="13312"/>
                      <a:pt x="16783" y="13423"/>
                      <a:pt x="16840" y="13609"/>
                    </a:cubicBezTo>
                    <a:cubicBezTo>
                      <a:pt x="16841" y="13609"/>
                      <a:pt x="16850" y="13609"/>
                      <a:pt x="16852" y="13609"/>
                    </a:cubicBezTo>
                    <a:cubicBezTo>
                      <a:pt x="16855" y="13521"/>
                      <a:pt x="17025" y="12818"/>
                      <a:pt x="16888" y="12816"/>
                    </a:cubicBezTo>
                    <a:cubicBezTo>
                      <a:pt x="16888" y="12816"/>
                      <a:pt x="16888" y="12816"/>
                      <a:pt x="16888" y="12816"/>
                    </a:cubicBezTo>
                    <a:cubicBezTo>
                      <a:pt x="16848" y="12816"/>
                      <a:pt x="16878" y="12816"/>
                      <a:pt x="16888" y="12816"/>
                    </a:cubicBezTo>
                    <a:cubicBezTo>
                      <a:pt x="16771" y="12816"/>
                      <a:pt x="16747" y="12972"/>
                      <a:pt x="16704" y="13082"/>
                    </a:cubicBezTo>
                    <a:close/>
                    <a:moveTo>
                      <a:pt x="17712" y="10844"/>
                    </a:moveTo>
                    <a:cubicBezTo>
                      <a:pt x="17703" y="10863"/>
                      <a:pt x="17708" y="10853"/>
                      <a:pt x="17712" y="10844"/>
                    </a:cubicBezTo>
                    <a:cubicBezTo>
                      <a:pt x="17692" y="10887"/>
                      <a:pt x="17822" y="11096"/>
                      <a:pt x="17838" y="11109"/>
                    </a:cubicBezTo>
                    <a:cubicBezTo>
                      <a:pt x="17849" y="11118"/>
                      <a:pt x="17865" y="11124"/>
                      <a:pt x="17877" y="11126"/>
                    </a:cubicBezTo>
                    <a:cubicBezTo>
                      <a:pt x="17878" y="11096"/>
                      <a:pt x="17839" y="10886"/>
                      <a:pt x="17827" y="10899"/>
                    </a:cubicBezTo>
                    <a:cubicBezTo>
                      <a:pt x="17897" y="10821"/>
                      <a:pt x="17903" y="11539"/>
                      <a:pt x="18077" y="11380"/>
                    </a:cubicBezTo>
                    <a:cubicBezTo>
                      <a:pt x="18170" y="11297"/>
                      <a:pt x="18111" y="11168"/>
                      <a:pt x="18118" y="11055"/>
                    </a:cubicBezTo>
                    <a:cubicBezTo>
                      <a:pt x="18128" y="10876"/>
                      <a:pt x="18099" y="10972"/>
                      <a:pt x="18021" y="10859"/>
                    </a:cubicBezTo>
                    <a:cubicBezTo>
                      <a:pt x="18036" y="10845"/>
                      <a:pt x="17825" y="10607"/>
                      <a:pt x="17712" y="10844"/>
                    </a:cubicBezTo>
                    <a:cubicBezTo>
                      <a:pt x="17714" y="10841"/>
                      <a:pt x="17715" y="10839"/>
                      <a:pt x="17716" y="10837"/>
                    </a:cubicBezTo>
                    <a:cubicBezTo>
                      <a:pt x="17715" y="10838"/>
                      <a:pt x="17714" y="10841"/>
                      <a:pt x="17712" y="10844"/>
                    </a:cubicBezTo>
                    <a:close/>
                    <a:moveTo>
                      <a:pt x="18155" y="10981"/>
                    </a:moveTo>
                    <a:cubicBezTo>
                      <a:pt x="18156" y="10983"/>
                      <a:pt x="18156" y="10984"/>
                      <a:pt x="18157" y="10986"/>
                    </a:cubicBezTo>
                    <a:lnTo>
                      <a:pt x="18157" y="10980"/>
                    </a:lnTo>
                    <a:cubicBezTo>
                      <a:pt x="18156" y="10981"/>
                      <a:pt x="18156" y="10981"/>
                      <a:pt x="18155" y="10981"/>
                    </a:cubicBezTo>
                    <a:close/>
                    <a:moveTo>
                      <a:pt x="18494" y="10870"/>
                    </a:moveTo>
                    <a:cubicBezTo>
                      <a:pt x="18495" y="10871"/>
                      <a:pt x="18495" y="10871"/>
                      <a:pt x="18494" y="10870"/>
                    </a:cubicBezTo>
                    <a:cubicBezTo>
                      <a:pt x="18471" y="10838"/>
                      <a:pt x="18547" y="10731"/>
                      <a:pt x="18554" y="10729"/>
                    </a:cubicBezTo>
                    <a:cubicBezTo>
                      <a:pt x="18453" y="10479"/>
                      <a:pt x="18199" y="10696"/>
                      <a:pt x="18150" y="10851"/>
                    </a:cubicBezTo>
                    <a:cubicBezTo>
                      <a:pt x="18209" y="10805"/>
                      <a:pt x="18269" y="11010"/>
                      <a:pt x="18342" y="10999"/>
                    </a:cubicBezTo>
                    <a:cubicBezTo>
                      <a:pt x="18354" y="10871"/>
                      <a:pt x="18377" y="10711"/>
                      <a:pt x="18494" y="10870"/>
                    </a:cubicBezTo>
                    <a:close/>
                    <a:moveTo>
                      <a:pt x="18925" y="10455"/>
                    </a:moveTo>
                    <a:cubicBezTo>
                      <a:pt x="19074" y="10535"/>
                      <a:pt x="18998" y="10353"/>
                      <a:pt x="19082" y="10331"/>
                    </a:cubicBezTo>
                    <a:cubicBezTo>
                      <a:pt x="19143" y="10315"/>
                      <a:pt x="19102" y="10429"/>
                      <a:pt x="19140" y="10453"/>
                    </a:cubicBezTo>
                    <a:cubicBezTo>
                      <a:pt x="19161" y="10466"/>
                      <a:pt x="19182" y="10192"/>
                      <a:pt x="19268" y="10229"/>
                    </a:cubicBezTo>
                    <a:cubicBezTo>
                      <a:pt x="19270" y="10283"/>
                      <a:pt x="19281" y="10332"/>
                      <a:pt x="19303" y="10378"/>
                    </a:cubicBezTo>
                    <a:cubicBezTo>
                      <a:pt x="19331" y="10411"/>
                      <a:pt x="19368" y="10180"/>
                      <a:pt x="19390" y="10163"/>
                    </a:cubicBezTo>
                    <a:cubicBezTo>
                      <a:pt x="19189" y="10042"/>
                      <a:pt x="19220" y="9561"/>
                      <a:pt x="19213" y="9410"/>
                    </a:cubicBezTo>
                    <a:cubicBezTo>
                      <a:pt x="19203" y="9250"/>
                      <a:pt x="18945" y="8663"/>
                      <a:pt x="18789" y="8793"/>
                    </a:cubicBezTo>
                    <a:cubicBezTo>
                      <a:pt x="18688" y="8878"/>
                      <a:pt x="18903" y="9380"/>
                      <a:pt x="18921" y="9513"/>
                    </a:cubicBezTo>
                    <a:cubicBezTo>
                      <a:pt x="18942" y="9666"/>
                      <a:pt x="18831" y="9812"/>
                      <a:pt x="18747" y="9883"/>
                    </a:cubicBezTo>
                    <a:cubicBezTo>
                      <a:pt x="18578" y="10022"/>
                      <a:pt x="18681" y="9752"/>
                      <a:pt x="18616" y="9737"/>
                    </a:cubicBezTo>
                    <a:cubicBezTo>
                      <a:pt x="18570" y="9727"/>
                      <a:pt x="18579" y="10013"/>
                      <a:pt x="18565" y="10058"/>
                    </a:cubicBezTo>
                    <a:cubicBezTo>
                      <a:pt x="18497" y="10271"/>
                      <a:pt x="18631" y="10204"/>
                      <a:pt x="18427" y="10176"/>
                    </a:cubicBezTo>
                    <a:cubicBezTo>
                      <a:pt x="18351" y="10166"/>
                      <a:pt x="18089" y="10234"/>
                      <a:pt x="18044" y="10303"/>
                    </a:cubicBezTo>
                    <a:cubicBezTo>
                      <a:pt x="18047" y="10299"/>
                      <a:pt x="17883" y="10560"/>
                      <a:pt x="17858" y="10523"/>
                    </a:cubicBezTo>
                    <a:cubicBezTo>
                      <a:pt x="17899" y="10754"/>
                      <a:pt x="18464" y="10422"/>
                      <a:pt x="18580" y="10472"/>
                    </a:cubicBezTo>
                    <a:cubicBezTo>
                      <a:pt x="18585" y="10596"/>
                      <a:pt x="18609" y="10680"/>
                      <a:pt x="18703" y="10735"/>
                    </a:cubicBezTo>
                    <a:cubicBezTo>
                      <a:pt x="18753" y="10764"/>
                      <a:pt x="18816" y="10592"/>
                      <a:pt x="18840" y="10543"/>
                    </a:cubicBezTo>
                    <a:cubicBezTo>
                      <a:pt x="18865" y="10494"/>
                      <a:pt x="18720" y="10465"/>
                      <a:pt x="18769" y="10389"/>
                    </a:cubicBezTo>
                    <a:cubicBezTo>
                      <a:pt x="18797" y="10347"/>
                      <a:pt x="18905" y="10444"/>
                      <a:pt x="18925" y="10455"/>
                    </a:cubicBezTo>
                    <a:close/>
                    <a:moveTo>
                      <a:pt x="19160" y="8116"/>
                    </a:moveTo>
                    <a:lnTo>
                      <a:pt x="19146" y="8111"/>
                    </a:lnTo>
                    <a:cubicBezTo>
                      <a:pt x="19036" y="8151"/>
                      <a:pt x="19089" y="8247"/>
                      <a:pt x="18906" y="8142"/>
                    </a:cubicBezTo>
                    <a:cubicBezTo>
                      <a:pt x="18847" y="8108"/>
                      <a:pt x="18485" y="7762"/>
                      <a:pt x="18443" y="7857"/>
                    </a:cubicBezTo>
                    <a:cubicBezTo>
                      <a:pt x="18479" y="7928"/>
                      <a:pt x="18697" y="8296"/>
                      <a:pt x="18646" y="8380"/>
                    </a:cubicBezTo>
                    <a:cubicBezTo>
                      <a:pt x="18629" y="8381"/>
                      <a:pt x="18520" y="8340"/>
                      <a:pt x="18499" y="8358"/>
                    </a:cubicBezTo>
                    <a:cubicBezTo>
                      <a:pt x="18498" y="8393"/>
                      <a:pt x="18522" y="8403"/>
                      <a:pt x="18547" y="8410"/>
                    </a:cubicBezTo>
                    <a:cubicBezTo>
                      <a:pt x="18531" y="8460"/>
                      <a:pt x="18513" y="8509"/>
                      <a:pt x="18493" y="8557"/>
                    </a:cubicBezTo>
                    <a:cubicBezTo>
                      <a:pt x="18527" y="8619"/>
                      <a:pt x="18568" y="8674"/>
                      <a:pt x="18615" y="8721"/>
                    </a:cubicBezTo>
                    <a:cubicBezTo>
                      <a:pt x="18661" y="8865"/>
                      <a:pt x="18800" y="8728"/>
                      <a:pt x="18795" y="8712"/>
                    </a:cubicBezTo>
                    <a:cubicBezTo>
                      <a:pt x="18774" y="8635"/>
                      <a:pt x="18622" y="8687"/>
                      <a:pt x="18587" y="8598"/>
                    </a:cubicBezTo>
                    <a:cubicBezTo>
                      <a:pt x="18565" y="8543"/>
                      <a:pt x="18779" y="8529"/>
                      <a:pt x="18804" y="8536"/>
                    </a:cubicBezTo>
                    <a:cubicBezTo>
                      <a:pt x="18831" y="8543"/>
                      <a:pt x="19142" y="8756"/>
                      <a:pt x="19097" y="8609"/>
                    </a:cubicBezTo>
                    <a:cubicBezTo>
                      <a:pt x="19047" y="8447"/>
                      <a:pt x="19219" y="8414"/>
                      <a:pt x="19316" y="8366"/>
                    </a:cubicBezTo>
                    <a:cubicBezTo>
                      <a:pt x="19247" y="8378"/>
                      <a:pt x="19154" y="8192"/>
                      <a:pt x="19160" y="8116"/>
                    </a:cubicBezTo>
                    <a:close/>
                    <a:moveTo>
                      <a:pt x="17646" y="6274"/>
                    </a:moveTo>
                    <a:cubicBezTo>
                      <a:pt x="17799" y="6419"/>
                      <a:pt x="17943" y="6645"/>
                      <a:pt x="18027" y="6862"/>
                    </a:cubicBezTo>
                    <a:cubicBezTo>
                      <a:pt x="18080" y="6997"/>
                      <a:pt x="18171" y="7189"/>
                      <a:pt x="18248" y="7303"/>
                    </a:cubicBezTo>
                    <a:cubicBezTo>
                      <a:pt x="18298" y="7378"/>
                      <a:pt x="18389" y="7663"/>
                      <a:pt x="18474" y="7676"/>
                    </a:cubicBezTo>
                    <a:cubicBezTo>
                      <a:pt x="18421" y="7470"/>
                      <a:pt x="18534" y="7473"/>
                      <a:pt x="18607" y="7547"/>
                    </a:cubicBezTo>
                    <a:cubicBezTo>
                      <a:pt x="18461" y="7353"/>
                      <a:pt x="18082" y="7060"/>
                      <a:pt x="18198" y="6858"/>
                    </a:cubicBezTo>
                    <a:cubicBezTo>
                      <a:pt x="18255" y="6759"/>
                      <a:pt x="18499" y="7018"/>
                      <a:pt x="18519" y="7049"/>
                    </a:cubicBezTo>
                    <a:cubicBezTo>
                      <a:pt x="18357" y="6801"/>
                      <a:pt x="18126" y="6627"/>
                      <a:pt x="17961" y="6378"/>
                    </a:cubicBezTo>
                    <a:cubicBezTo>
                      <a:pt x="17806" y="6144"/>
                      <a:pt x="17586" y="5734"/>
                      <a:pt x="17350" y="5619"/>
                    </a:cubicBezTo>
                    <a:cubicBezTo>
                      <a:pt x="17325" y="5663"/>
                      <a:pt x="17472" y="5827"/>
                      <a:pt x="17478" y="5878"/>
                    </a:cubicBezTo>
                    <a:cubicBezTo>
                      <a:pt x="17465" y="5877"/>
                      <a:pt x="17376" y="5743"/>
                      <a:pt x="17378" y="5856"/>
                    </a:cubicBezTo>
                    <a:cubicBezTo>
                      <a:pt x="17378" y="5852"/>
                      <a:pt x="17378" y="5849"/>
                      <a:pt x="17378" y="5857"/>
                    </a:cubicBezTo>
                    <a:cubicBezTo>
                      <a:pt x="17378" y="5869"/>
                      <a:pt x="17378" y="5863"/>
                      <a:pt x="17378" y="5857"/>
                    </a:cubicBezTo>
                    <a:cubicBezTo>
                      <a:pt x="17381" y="5928"/>
                      <a:pt x="17603" y="6232"/>
                      <a:pt x="17646" y="6274"/>
                    </a:cubicBezTo>
                    <a:close/>
                    <a:moveTo>
                      <a:pt x="18607" y="7547"/>
                    </a:moveTo>
                    <a:cubicBezTo>
                      <a:pt x="18635" y="7584"/>
                      <a:pt x="18654" y="7616"/>
                      <a:pt x="18660" y="7644"/>
                    </a:cubicBezTo>
                    <a:cubicBezTo>
                      <a:pt x="18653" y="7607"/>
                      <a:pt x="18633" y="7573"/>
                      <a:pt x="18607" y="7547"/>
                    </a:cubicBezTo>
                    <a:close/>
                    <a:moveTo>
                      <a:pt x="12796" y="1135"/>
                    </a:moveTo>
                    <a:cubicBezTo>
                      <a:pt x="12751" y="1122"/>
                      <a:pt x="12895" y="1166"/>
                      <a:pt x="12796" y="1135"/>
                    </a:cubicBezTo>
                    <a:cubicBezTo>
                      <a:pt x="12796" y="1135"/>
                      <a:pt x="12796" y="1135"/>
                      <a:pt x="12796" y="1135"/>
                    </a:cubicBezTo>
                    <a:close/>
                    <a:moveTo>
                      <a:pt x="12796" y="1135"/>
                    </a:moveTo>
                    <a:cubicBezTo>
                      <a:pt x="12907" y="1169"/>
                      <a:pt x="13566" y="1269"/>
                      <a:pt x="13631" y="1102"/>
                    </a:cubicBezTo>
                    <a:cubicBezTo>
                      <a:pt x="13663" y="1018"/>
                      <a:pt x="12743" y="910"/>
                      <a:pt x="12645" y="914"/>
                    </a:cubicBezTo>
                    <a:cubicBezTo>
                      <a:pt x="12600" y="1062"/>
                      <a:pt x="12710" y="1110"/>
                      <a:pt x="12796" y="1135"/>
                    </a:cubicBezTo>
                    <a:close/>
                    <a:moveTo>
                      <a:pt x="6624" y="191"/>
                    </a:moveTo>
                    <a:cubicBezTo>
                      <a:pt x="6624" y="192"/>
                      <a:pt x="6625" y="195"/>
                      <a:pt x="6626" y="199"/>
                    </a:cubicBezTo>
                    <a:cubicBezTo>
                      <a:pt x="6626" y="196"/>
                      <a:pt x="6625" y="194"/>
                      <a:pt x="6624" y="191"/>
                    </a:cubicBezTo>
                    <a:cubicBezTo>
                      <a:pt x="6624" y="191"/>
                      <a:pt x="6624" y="191"/>
                      <a:pt x="6624" y="191"/>
                    </a:cubicBezTo>
                    <a:close/>
                    <a:moveTo>
                      <a:pt x="6637" y="229"/>
                    </a:moveTo>
                    <a:cubicBezTo>
                      <a:pt x="6645" y="251"/>
                      <a:pt x="6651" y="268"/>
                      <a:pt x="6637" y="229"/>
                    </a:cubicBezTo>
                    <a:cubicBezTo>
                      <a:pt x="6637" y="229"/>
                      <a:pt x="6637" y="229"/>
                      <a:pt x="6637" y="229"/>
                    </a:cubicBezTo>
                    <a:close/>
                    <a:moveTo>
                      <a:pt x="6637" y="229"/>
                    </a:moveTo>
                    <a:cubicBezTo>
                      <a:pt x="6637" y="228"/>
                      <a:pt x="6636" y="225"/>
                      <a:pt x="6635" y="224"/>
                    </a:cubicBezTo>
                    <a:cubicBezTo>
                      <a:pt x="6636" y="225"/>
                      <a:pt x="6637" y="227"/>
                      <a:pt x="6637" y="229"/>
                    </a:cubicBezTo>
                    <a:close/>
                    <a:moveTo>
                      <a:pt x="6626" y="199"/>
                    </a:moveTo>
                    <a:cubicBezTo>
                      <a:pt x="6629" y="205"/>
                      <a:pt x="6632" y="215"/>
                      <a:pt x="6635" y="224"/>
                    </a:cubicBezTo>
                    <a:cubicBezTo>
                      <a:pt x="6633" y="217"/>
                      <a:pt x="6630" y="209"/>
                      <a:pt x="6626" y="199"/>
                    </a:cubicBezTo>
                    <a:close/>
                    <a:moveTo>
                      <a:pt x="6639" y="191"/>
                    </a:moveTo>
                    <a:cubicBezTo>
                      <a:pt x="6700" y="344"/>
                      <a:pt x="6882" y="206"/>
                      <a:pt x="6974" y="224"/>
                    </a:cubicBezTo>
                    <a:cubicBezTo>
                      <a:pt x="6891" y="274"/>
                      <a:pt x="7101" y="361"/>
                      <a:pt x="7127" y="364"/>
                    </a:cubicBezTo>
                    <a:cubicBezTo>
                      <a:pt x="7319" y="388"/>
                      <a:pt x="7515" y="426"/>
                      <a:pt x="7709" y="415"/>
                    </a:cubicBezTo>
                    <a:cubicBezTo>
                      <a:pt x="7714" y="407"/>
                      <a:pt x="7716" y="403"/>
                      <a:pt x="7718" y="393"/>
                    </a:cubicBezTo>
                    <a:cubicBezTo>
                      <a:pt x="7615" y="349"/>
                      <a:pt x="7588" y="217"/>
                      <a:pt x="7471" y="203"/>
                    </a:cubicBezTo>
                    <a:cubicBezTo>
                      <a:pt x="7304" y="184"/>
                      <a:pt x="7240" y="132"/>
                      <a:pt x="7094" y="42"/>
                    </a:cubicBezTo>
                    <a:cubicBezTo>
                      <a:pt x="7017" y="-6"/>
                      <a:pt x="6518" y="-65"/>
                      <a:pt x="6639" y="191"/>
                    </a:cubicBezTo>
                    <a:cubicBezTo>
                      <a:pt x="6639" y="191"/>
                      <a:pt x="6639" y="191"/>
                      <a:pt x="6639" y="191"/>
                    </a:cubicBezTo>
                    <a:close/>
                    <a:moveTo>
                      <a:pt x="3049" y="1821"/>
                    </a:moveTo>
                    <a:cubicBezTo>
                      <a:pt x="3097" y="1824"/>
                      <a:pt x="3068" y="1822"/>
                      <a:pt x="3049" y="1821"/>
                    </a:cubicBezTo>
                    <a:cubicBezTo>
                      <a:pt x="3259" y="1833"/>
                      <a:pt x="3444" y="2105"/>
                      <a:pt x="3693" y="1983"/>
                    </a:cubicBezTo>
                    <a:cubicBezTo>
                      <a:pt x="3695" y="1975"/>
                      <a:pt x="3695" y="1959"/>
                      <a:pt x="3693" y="1951"/>
                    </a:cubicBezTo>
                    <a:cubicBezTo>
                      <a:pt x="3378" y="1819"/>
                      <a:pt x="3267" y="1534"/>
                      <a:pt x="3575" y="1251"/>
                    </a:cubicBezTo>
                    <a:cubicBezTo>
                      <a:pt x="3878" y="973"/>
                      <a:pt x="4250" y="1072"/>
                      <a:pt x="4563" y="873"/>
                    </a:cubicBezTo>
                    <a:cubicBezTo>
                      <a:pt x="4434" y="627"/>
                      <a:pt x="4069" y="857"/>
                      <a:pt x="3881" y="855"/>
                    </a:cubicBezTo>
                    <a:cubicBezTo>
                      <a:pt x="3631" y="853"/>
                      <a:pt x="3298" y="977"/>
                      <a:pt x="3102" y="1185"/>
                    </a:cubicBezTo>
                    <a:cubicBezTo>
                      <a:pt x="3040" y="1251"/>
                      <a:pt x="3027" y="1414"/>
                      <a:pt x="3008" y="1500"/>
                    </a:cubicBezTo>
                    <a:cubicBezTo>
                      <a:pt x="2968" y="1677"/>
                      <a:pt x="2751" y="1804"/>
                      <a:pt x="3049" y="1821"/>
                    </a:cubicBezTo>
                    <a:close/>
                    <a:moveTo>
                      <a:pt x="10216" y="16862"/>
                    </a:moveTo>
                    <a:cubicBezTo>
                      <a:pt x="10007" y="16414"/>
                      <a:pt x="9990" y="17186"/>
                      <a:pt x="10036" y="17376"/>
                    </a:cubicBezTo>
                    <a:cubicBezTo>
                      <a:pt x="10092" y="17606"/>
                      <a:pt x="10129" y="17705"/>
                      <a:pt x="10318" y="17537"/>
                    </a:cubicBezTo>
                    <a:cubicBezTo>
                      <a:pt x="10499" y="17376"/>
                      <a:pt x="10291" y="17023"/>
                      <a:pt x="10216" y="16863"/>
                    </a:cubicBezTo>
                    <a:cubicBezTo>
                      <a:pt x="10225" y="16883"/>
                      <a:pt x="10244" y="16922"/>
                      <a:pt x="10216" y="16862"/>
                    </a:cubicBezTo>
                    <a:close/>
                    <a:moveTo>
                      <a:pt x="10216" y="16862"/>
                    </a:moveTo>
                    <a:cubicBezTo>
                      <a:pt x="10216" y="16862"/>
                      <a:pt x="10216" y="16862"/>
                      <a:pt x="10216" y="16863"/>
                    </a:cubicBezTo>
                    <a:cubicBezTo>
                      <a:pt x="10211" y="16852"/>
                      <a:pt x="10209" y="16847"/>
                      <a:pt x="10216" y="16862"/>
                    </a:cubicBezTo>
                    <a:close/>
                    <a:moveTo>
                      <a:pt x="17680" y="20444"/>
                    </a:moveTo>
                    <a:cubicBezTo>
                      <a:pt x="17677" y="20432"/>
                      <a:pt x="17678" y="20435"/>
                      <a:pt x="17679" y="20439"/>
                    </a:cubicBezTo>
                    <a:cubicBezTo>
                      <a:pt x="17647" y="20338"/>
                      <a:pt x="17562" y="20187"/>
                      <a:pt x="17562" y="20438"/>
                    </a:cubicBezTo>
                    <a:cubicBezTo>
                      <a:pt x="17562" y="20640"/>
                      <a:pt x="17719" y="20588"/>
                      <a:pt x="17681" y="20445"/>
                    </a:cubicBezTo>
                    <a:cubicBezTo>
                      <a:pt x="17681" y="20446"/>
                      <a:pt x="17681" y="20446"/>
                      <a:pt x="17680" y="20444"/>
                    </a:cubicBezTo>
                    <a:close/>
                    <a:moveTo>
                      <a:pt x="20845" y="19801"/>
                    </a:moveTo>
                    <a:cubicBezTo>
                      <a:pt x="20845" y="19756"/>
                      <a:pt x="20831" y="19752"/>
                      <a:pt x="20720" y="19722"/>
                    </a:cubicBezTo>
                    <a:cubicBezTo>
                      <a:pt x="20484" y="19667"/>
                      <a:pt x="20309" y="19366"/>
                      <a:pt x="20078" y="19540"/>
                    </a:cubicBezTo>
                    <a:lnTo>
                      <a:pt x="20083" y="19581"/>
                    </a:lnTo>
                    <a:lnTo>
                      <a:pt x="20066" y="19592"/>
                    </a:lnTo>
                    <a:cubicBezTo>
                      <a:pt x="20073" y="19603"/>
                      <a:pt x="20078" y="19616"/>
                      <a:pt x="20080" y="19629"/>
                    </a:cubicBezTo>
                    <a:cubicBezTo>
                      <a:pt x="19967" y="19665"/>
                      <a:pt x="19867" y="19933"/>
                      <a:pt x="19784" y="19933"/>
                    </a:cubicBezTo>
                    <a:cubicBezTo>
                      <a:pt x="19806" y="19933"/>
                      <a:pt x="19649" y="19674"/>
                      <a:pt x="19649" y="19726"/>
                    </a:cubicBezTo>
                    <a:cubicBezTo>
                      <a:pt x="19591" y="19599"/>
                      <a:pt x="19738" y="19263"/>
                      <a:pt x="19533" y="19263"/>
                    </a:cubicBezTo>
                    <a:cubicBezTo>
                      <a:pt x="19510" y="19243"/>
                      <a:pt x="19395" y="19210"/>
                      <a:pt x="19371" y="19200"/>
                    </a:cubicBezTo>
                    <a:cubicBezTo>
                      <a:pt x="19228" y="19141"/>
                      <a:pt x="19205" y="19326"/>
                      <a:pt x="19144" y="19326"/>
                    </a:cubicBezTo>
                    <a:cubicBezTo>
                      <a:pt x="19123" y="19314"/>
                      <a:pt x="19057" y="19299"/>
                      <a:pt x="19047" y="19341"/>
                    </a:cubicBezTo>
                    <a:cubicBezTo>
                      <a:pt x="18878" y="19223"/>
                      <a:pt x="19194" y="19742"/>
                      <a:pt x="19275" y="19766"/>
                    </a:cubicBezTo>
                    <a:cubicBezTo>
                      <a:pt x="19141" y="19798"/>
                      <a:pt x="19298" y="20026"/>
                      <a:pt x="19315" y="20115"/>
                    </a:cubicBezTo>
                    <a:cubicBezTo>
                      <a:pt x="19376" y="20426"/>
                      <a:pt x="19468" y="20101"/>
                      <a:pt x="19519" y="20101"/>
                    </a:cubicBezTo>
                    <a:cubicBezTo>
                      <a:pt x="19605" y="20101"/>
                      <a:pt x="19914" y="20363"/>
                      <a:pt x="20018" y="20411"/>
                    </a:cubicBezTo>
                    <a:cubicBezTo>
                      <a:pt x="20127" y="20461"/>
                      <a:pt x="20181" y="20479"/>
                      <a:pt x="20248" y="20607"/>
                    </a:cubicBezTo>
                    <a:cubicBezTo>
                      <a:pt x="20277" y="20661"/>
                      <a:pt x="20274" y="20778"/>
                      <a:pt x="20326" y="20815"/>
                    </a:cubicBezTo>
                    <a:cubicBezTo>
                      <a:pt x="20319" y="20858"/>
                      <a:pt x="20311" y="20886"/>
                      <a:pt x="20321" y="20928"/>
                    </a:cubicBezTo>
                    <a:cubicBezTo>
                      <a:pt x="20186" y="20961"/>
                      <a:pt x="20099" y="21117"/>
                      <a:pt x="20109" y="21286"/>
                    </a:cubicBezTo>
                    <a:cubicBezTo>
                      <a:pt x="20228" y="21294"/>
                      <a:pt x="20372" y="21234"/>
                      <a:pt x="20433" y="21234"/>
                    </a:cubicBezTo>
                    <a:lnTo>
                      <a:pt x="20433" y="21233"/>
                    </a:lnTo>
                    <a:cubicBezTo>
                      <a:pt x="20433" y="21142"/>
                      <a:pt x="20719" y="21510"/>
                      <a:pt x="20736" y="21535"/>
                    </a:cubicBezTo>
                    <a:cubicBezTo>
                      <a:pt x="20771" y="21316"/>
                      <a:pt x="20771" y="21081"/>
                      <a:pt x="20799" y="20857"/>
                    </a:cubicBezTo>
                    <a:lnTo>
                      <a:pt x="20771" y="20809"/>
                    </a:lnTo>
                    <a:cubicBezTo>
                      <a:pt x="20895" y="20557"/>
                      <a:pt x="20831" y="20091"/>
                      <a:pt x="20845" y="19801"/>
                    </a:cubicBezTo>
                    <a:close/>
                    <a:moveTo>
                      <a:pt x="21482" y="3136"/>
                    </a:moveTo>
                    <a:cubicBezTo>
                      <a:pt x="21484" y="3136"/>
                      <a:pt x="21512" y="3136"/>
                      <a:pt x="21512" y="3136"/>
                    </a:cubicBezTo>
                    <a:cubicBezTo>
                      <a:pt x="21524" y="3110"/>
                      <a:pt x="21544" y="3089"/>
                      <a:pt x="21567" y="3075"/>
                    </a:cubicBezTo>
                    <a:cubicBezTo>
                      <a:pt x="21432" y="2793"/>
                      <a:pt x="21025" y="2732"/>
                      <a:pt x="20788" y="2699"/>
                    </a:cubicBezTo>
                    <a:cubicBezTo>
                      <a:pt x="20424" y="2699"/>
                      <a:pt x="20032" y="2429"/>
                      <a:pt x="19669" y="2355"/>
                    </a:cubicBezTo>
                    <a:cubicBezTo>
                      <a:pt x="19252" y="2271"/>
                      <a:pt x="18850" y="2097"/>
                      <a:pt x="18423" y="2086"/>
                    </a:cubicBezTo>
                    <a:cubicBezTo>
                      <a:pt x="18281" y="2082"/>
                      <a:pt x="18025" y="1964"/>
                      <a:pt x="17928" y="2085"/>
                    </a:cubicBezTo>
                    <a:cubicBezTo>
                      <a:pt x="17787" y="1963"/>
                      <a:pt x="17753" y="2111"/>
                      <a:pt x="17640" y="2116"/>
                    </a:cubicBezTo>
                    <a:cubicBezTo>
                      <a:pt x="17589" y="2193"/>
                      <a:pt x="17369" y="2124"/>
                      <a:pt x="17309" y="2114"/>
                    </a:cubicBezTo>
                    <a:cubicBezTo>
                      <a:pt x="17131" y="2085"/>
                      <a:pt x="16946" y="2126"/>
                      <a:pt x="16770" y="2090"/>
                    </a:cubicBezTo>
                    <a:cubicBezTo>
                      <a:pt x="16661" y="2068"/>
                      <a:pt x="16615" y="1921"/>
                      <a:pt x="16498" y="1897"/>
                    </a:cubicBezTo>
                    <a:cubicBezTo>
                      <a:pt x="16256" y="1847"/>
                      <a:pt x="15932" y="1733"/>
                      <a:pt x="15687" y="1852"/>
                    </a:cubicBezTo>
                    <a:cubicBezTo>
                      <a:pt x="15505" y="1940"/>
                      <a:pt x="15223" y="1766"/>
                      <a:pt x="15033" y="1732"/>
                    </a:cubicBezTo>
                    <a:cubicBezTo>
                      <a:pt x="15028" y="1585"/>
                      <a:pt x="14601" y="1491"/>
                      <a:pt x="14524" y="1604"/>
                    </a:cubicBezTo>
                    <a:cubicBezTo>
                      <a:pt x="14389" y="1489"/>
                      <a:pt x="14096" y="1512"/>
                      <a:pt x="13941" y="1503"/>
                    </a:cubicBezTo>
                    <a:lnTo>
                      <a:pt x="13941" y="1502"/>
                    </a:lnTo>
                    <a:cubicBezTo>
                      <a:pt x="13859" y="1397"/>
                      <a:pt x="13713" y="1363"/>
                      <a:pt x="13601" y="1377"/>
                    </a:cubicBezTo>
                    <a:cubicBezTo>
                      <a:pt x="13463" y="1395"/>
                      <a:pt x="13552" y="1500"/>
                      <a:pt x="13642" y="1496"/>
                    </a:cubicBezTo>
                    <a:cubicBezTo>
                      <a:pt x="13538" y="1516"/>
                      <a:pt x="13426" y="1657"/>
                      <a:pt x="13589" y="1732"/>
                    </a:cubicBezTo>
                    <a:cubicBezTo>
                      <a:pt x="13432" y="1749"/>
                      <a:pt x="13289" y="1736"/>
                      <a:pt x="13132" y="1770"/>
                    </a:cubicBezTo>
                    <a:cubicBezTo>
                      <a:pt x="13010" y="1796"/>
                      <a:pt x="12688" y="1530"/>
                      <a:pt x="12823" y="1894"/>
                    </a:cubicBezTo>
                    <a:cubicBezTo>
                      <a:pt x="12699" y="1866"/>
                      <a:pt x="12578" y="1803"/>
                      <a:pt x="12462" y="1744"/>
                    </a:cubicBezTo>
                    <a:lnTo>
                      <a:pt x="12468" y="1739"/>
                    </a:lnTo>
                    <a:lnTo>
                      <a:pt x="12445" y="1651"/>
                    </a:lnTo>
                    <a:cubicBezTo>
                      <a:pt x="12201" y="1356"/>
                      <a:pt x="11570" y="1196"/>
                      <a:pt x="11249" y="1384"/>
                    </a:cubicBezTo>
                    <a:cubicBezTo>
                      <a:pt x="11292" y="1402"/>
                      <a:pt x="11339" y="1419"/>
                      <a:pt x="11379" y="1446"/>
                    </a:cubicBezTo>
                    <a:cubicBezTo>
                      <a:pt x="11235" y="1453"/>
                      <a:pt x="11040" y="1498"/>
                      <a:pt x="10902" y="1435"/>
                    </a:cubicBezTo>
                    <a:cubicBezTo>
                      <a:pt x="10924" y="1410"/>
                      <a:pt x="10943" y="1372"/>
                      <a:pt x="10960" y="1341"/>
                    </a:cubicBezTo>
                    <a:cubicBezTo>
                      <a:pt x="10707" y="1338"/>
                      <a:pt x="10460" y="1329"/>
                      <a:pt x="10209" y="1352"/>
                    </a:cubicBezTo>
                    <a:cubicBezTo>
                      <a:pt x="10151" y="1292"/>
                      <a:pt x="10082" y="1254"/>
                      <a:pt x="10017" y="1207"/>
                    </a:cubicBezTo>
                    <a:cubicBezTo>
                      <a:pt x="10017" y="1207"/>
                      <a:pt x="10014" y="1302"/>
                      <a:pt x="10014" y="1302"/>
                    </a:cubicBezTo>
                    <a:cubicBezTo>
                      <a:pt x="9917" y="1297"/>
                      <a:pt x="9781" y="1215"/>
                      <a:pt x="9686" y="1274"/>
                    </a:cubicBezTo>
                    <a:cubicBezTo>
                      <a:pt x="10299" y="771"/>
                      <a:pt x="9202" y="741"/>
                      <a:pt x="8912" y="764"/>
                    </a:cubicBezTo>
                    <a:cubicBezTo>
                      <a:pt x="8912" y="763"/>
                      <a:pt x="8942" y="682"/>
                      <a:pt x="8942" y="682"/>
                    </a:cubicBezTo>
                    <a:cubicBezTo>
                      <a:pt x="8857" y="692"/>
                      <a:pt x="8774" y="674"/>
                      <a:pt x="8690" y="667"/>
                    </a:cubicBezTo>
                    <a:cubicBezTo>
                      <a:pt x="8692" y="666"/>
                      <a:pt x="8711" y="652"/>
                      <a:pt x="8711" y="652"/>
                    </a:cubicBezTo>
                    <a:lnTo>
                      <a:pt x="8680" y="562"/>
                    </a:lnTo>
                    <a:cubicBezTo>
                      <a:pt x="8568" y="569"/>
                      <a:pt x="8454" y="542"/>
                      <a:pt x="8339" y="545"/>
                    </a:cubicBezTo>
                    <a:cubicBezTo>
                      <a:pt x="8372" y="543"/>
                      <a:pt x="8389" y="524"/>
                      <a:pt x="8390" y="487"/>
                    </a:cubicBezTo>
                    <a:cubicBezTo>
                      <a:pt x="8348" y="373"/>
                      <a:pt x="8029" y="432"/>
                      <a:pt x="7984" y="380"/>
                    </a:cubicBezTo>
                    <a:cubicBezTo>
                      <a:pt x="7880" y="261"/>
                      <a:pt x="7809" y="457"/>
                      <a:pt x="7733" y="455"/>
                    </a:cubicBezTo>
                    <a:cubicBezTo>
                      <a:pt x="7767" y="710"/>
                      <a:pt x="8058" y="574"/>
                      <a:pt x="8203" y="565"/>
                    </a:cubicBezTo>
                    <a:cubicBezTo>
                      <a:pt x="8141" y="586"/>
                      <a:pt x="8043" y="670"/>
                      <a:pt x="8093" y="768"/>
                    </a:cubicBezTo>
                    <a:cubicBezTo>
                      <a:pt x="8012" y="760"/>
                      <a:pt x="7931" y="780"/>
                      <a:pt x="7859" y="828"/>
                    </a:cubicBezTo>
                    <a:lnTo>
                      <a:pt x="7899" y="850"/>
                    </a:lnTo>
                    <a:cubicBezTo>
                      <a:pt x="7761" y="924"/>
                      <a:pt x="7599" y="792"/>
                      <a:pt x="7453" y="841"/>
                    </a:cubicBezTo>
                    <a:cubicBezTo>
                      <a:pt x="7359" y="872"/>
                      <a:pt x="7267" y="899"/>
                      <a:pt x="7171" y="911"/>
                    </a:cubicBezTo>
                    <a:cubicBezTo>
                      <a:pt x="6973" y="936"/>
                      <a:pt x="6832" y="1042"/>
                      <a:pt x="6697" y="1218"/>
                    </a:cubicBezTo>
                    <a:lnTo>
                      <a:pt x="6715" y="1300"/>
                    </a:lnTo>
                    <a:cubicBezTo>
                      <a:pt x="6595" y="1317"/>
                      <a:pt x="5933" y="1282"/>
                      <a:pt x="6309" y="1601"/>
                    </a:cubicBezTo>
                    <a:cubicBezTo>
                      <a:pt x="6139" y="1560"/>
                      <a:pt x="5956" y="1546"/>
                      <a:pt x="5807" y="1683"/>
                    </a:cubicBezTo>
                    <a:cubicBezTo>
                      <a:pt x="5762" y="1559"/>
                      <a:pt x="5703" y="1466"/>
                      <a:pt x="5588" y="1483"/>
                    </a:cubicBezTo>
                    <a:lnTo>
                      <a:pt x="5593" y="1581"/>
                    </a:lnTo>
                    <a:lnTo>
                      <a:pt x="5611" y="1582"/>
                    </a:lnTo>
                    <a:cubicBezTo>
                      <a:pt x="5618" y="1583"/>
                      <a:pt x="5633" y="1606"/>
                      <a:pt x="5635" y="1626"/>
                    </a:cubicBezTo>
                    <a:cubicBezTo>
                      <a:pt x="5565" y="1686"/>
                      <a:pt x="5488" y="1670"/>
                      <a:pt x="5467" y="1800"/>
                    </a:cubicBezTo>
                    <a:cubicBezTo>
                      <a:pt x="5452" y="1798"/>
                      <a:pt x="5437" y="1795"/>
                      <a:pt x="5422" y="1791"/>
                    </a:cubicBezTo>
                    <a:cubicBezTo>
                      <a:pt x="5363" y="1613"/>
                      <a:pt x="5452" y="1463"/>
                      <a:pt x="5208" y="1445"/>
                    </a:cubicBezTo>
                    <a:cubicBezTo>
                      <a:pt x="5135" y="1440"/>
                      <a:pt x="5060" y="1440"/>
                      <a:pt x="4988" y="1440"/>
                    </a:cubicBezTo>
                    <a:cubicBezTo>
                      <a:pt x="4835" y="1440"/>
                      <a:pt x="4896" y="1580"/>
                      <a:pt x="4862" y="1697"/>
                    </a:cubicBezTo>
                    <a:cubicBezTo>
                      <a:pt x="4835" y="1790"/>
                      <a:pt x="4726" y="1733"/>
                      <a:pt x="4708" y="1846"/>
                    </a:cubicBezTo>
                    <a:cubicBezTo>
                      <a:pt x="4689" y="1970"/>
                      <a:pt x="4799" y="1948"/>
                      <a:pt x="4812" y="1996"/>
                    </a:cubicBezTo>
                    <a:cubicBezTo>
                      <a:pt x="4844" y="2077"/>
                      <a:pt x="4824" y="2151"/>
                      <a:pt x="4867" y="2245"/>
                    </a:cubicBezTo>
                    <a:cubicBezTo>
                      <a:pt x="4713" y="2182"/>
                      <a:pt x="4560" y="2145"/>
                      <a:pt x="4400" y="2112"/>
                    </a:cubicBezTo>
                    <a:cubicBezTo>
                      <a:pt x="4221" y="2086"/>
                      <a:pt x="4015" y="1954"/>
                      <a:pt x="3841" y="1954"/>
                    </a:cubicBezTo>
                    <a:cubicBezTo>
                      <a:pt x="3573" y="1954"/>
                      <a:pt x="4110" y="2290"/>
                      <a:pt x="4127" y="2309"/>
                    </a:cubicBezTo>
                    <a:cubicBezTo>
                      <a:pt x="4105" y="2315"/>
                      <a:pt x="4083" y="2320"/>
                      <a:pt x="4060" y="2324"/>
                    </a:cubicBezTo>
                    <a:lnTo>
                      <a:pt x="4065" y="2298"/>
                    </a:lnTo>
                    <a:cubicBezTo>
                      <a:pt x="3852" y="2201"/>
                      <a:pt x="3571" y="2399"/>
                      <a:pt x="3372" y="2425"/>
                    </a:cubicBezTo>
                    <a:cubicBezTo>
                      <a:pt x="3370" y="2381"/>
                      <a:pt x="3421" y="2299"/>
                      <a:pt x="3432" y="2250"/>
                    </a:cubicBezTo>
                    <a:cubicBezTo>
                      <a:pt x="3242" y="2226"/>
                      <a:pt x="3075" y="2344"/>
                      <a:pt x="2898" y="2413"/>
                    </a:cubicBezTo>
                    <a:cubicBezTo>
                      <a:pt x="2804" y="2450"/>
                      <a:pt x="2559" y="2500"/>
                      <a:pt x="2574" y="2674"/>
                    </a:cubicBezTo>
                    <a:cubicBezTo>
                      <a:pt x="2584" y="2801"/>
                      <a:pt x="2315" y="2630"/>
                      <a:pt x="2302" y="2618"/>
                    </a:cubicBezTo>
                    <a:cubicBezTo>
                      <a:pt x="2377" y="2566"/>
                      <a:pt x="2604" y="2549"/>
                      <a:pt x="2395" y="2412"/>
                    </a:cubicBezTo>
                    <a:cubicBezTo>
                      <a:pt x="2245" y="2314"/>
                      <a:pt x="2091" y="2321"/>
                      <a:pt x="1929" y="2318"/>
                    </a:cubicBezTo>
                    <a:cubicBezTo>
                      <a:pt x="1937" y="2433"/>
                      <a:pt x="1993" y="2432"/>
                      <a:pt x="2055" y="2493"/>
                    </a:cubicBezTo>
                    <a:cubicBezTo>
                      <a:pt x="2046" y="2478"/>
                      <a:pt x="2074" y="2893"/>
                      <a:pt x="2169" y="2758"/>
                    </a:cubicBezTo>
                    <a:cubicBezTo>
                      <a:pt x="2163" y="2794"/>
                      <a:pt x="2158" y="2830"/>
                      <a:pt x="2156" y="2867"/>
                    </a:cubicBezTo>
                    <a:cubicBezTo>
                      <a:pt x="1969" y="2739"/>
                      <a:pt x="1862" y="2828"/>
                      <a:pt x="1686" y="2928"/>
                    </a:cubicBezTo>
                    <a:cubicBezTo>
                      <a:pt x="1500" y="3032"/>
                      <a:pt x="1637" y="3097"/>
                      <a:pt x="1707" y="3188"/>
                    </a:cubicBezTo>
                    <a:cubicBezTo>
                      <a:pt x="1680" y="3244"/>
                      <a:pt x="1425" y="3107"/>
                      <a:pt x="1395" y="3091"/>
                    </a:cubicBezTo>
                    <a:cubicBezTo>
                      <a:pt x="1324" y="3053"/>
                      <a:pt x="1217" y="3102"/>
                      <a:pt x="1148" y="3140"/>
                    </a:cubicBezTo>
                    <a:cubicBezTo>
                      <a:pt x="1225" y="3269"/>
                      <a:pt x="1313" y="3308"/>
                      <a:pt x="1425" y="3357"/>
                    </a:cubicBezTo>
                    <a:cubicBezTo>
                      <a:pt x="1277" y="3479"/>
                      <a:pt x="1067" y="3145"/>
                      <a:pt x="988" y="3080"/>
                    </a:cubicBezTo>
                    <a:cubicBezTo>
                      <a:pt x="1015" y="3019"/>
                      <a:pt x="1044" y="2956"/>
                      <a:pt x="990" y="2892"/>
                    </a:cubicBezTo>
                    <a:cubicBezTo>
                      <a:pt x="1164" y="2934"/>
                      <a:pt x="2149" y="3013"/>
                      <a:pt x="1702" y="2525"/>
                    </a:cubicBezTo>
                    <a:cubicBezTo>
                      <a:pt x="1515" y="2321"/>
                      <a:pt x="920" y="2139"/>
                      <a:pt x="679" y="2180"/>
                    </a:cubicBezTo>
                    <a:cubicBezTo>
                      <a:pt x="673" y="2165"/>
                      <a:pt x="662" y="2161"/>
                      <a:pt x="647" y="2169"/>
                    </a:cubicBezTo>
                    <a:cubicBezTo>
                      <a:pt x="682" y="2169"/>
                      <a:pt x="559" y="2063"/>
                      <a:pt x="524" y="2055"/>
                    </a:cubicBezTo>
                    <a:cubicBezTo>
                      <a:pt x="469" y="2042"/>
                      <a:pt x="389" y="2064"/>
                      <a:pt x="328" y="2064"/>
                    </a:cubicBezTo>
                    <a:cubicBezTo>
                      <a:pt x="303" y="2062"/>
                      <a:pt x="285" y="2082"/>
                      <a:pt x="285" y="2118"/>
                    </a:cubicBezTo>
                    <a:cubicBezTo>
                      <a:pt x="266" y="2111"/>
                      <a:pt x="247" y="2104"/>
                      <a:pt x="228" y="2096"/>
                    </a:cubicBezTo>
                    <a:lnTo>
                      <a:pt x="222" y="2118"/>
                    </a:lnTo>
                    <a:lnTo>
                      <a:pt x="216" y="2112"/>
                    </a:lnTo>
                    <a:cubicBezTo>
                      <a:pt x="127" y="2182"/>
                      <a:pt x="72" y="2289"/>
                      <a:pt x="1" y="2385"/>
                    </a:cubicBezTo>
                    <a:cubicBezTo>
                      <a:pt x="38" y="2448"/>
                      <a:pt x="247" y="2553"/>
                      <a:pt x="193" y="2625"/>
                    </a:cubicBezTo>
                    <a:cubicBezTo>
                      <a:pt x="81" y="2777"/>
                      <a:pt x="241" y="2837"/>
                      <a:pt x="293" y="2954"/>
                    </a:cubicBezTo>
                    <a:cubicBezTo>
                      <a:pt x="170" y="3047"/>
                      <a:pt x="319" y="3299"/>
                      <a:pt x="399" y="3343"/>
                    </a:cubicBezTo>
                    <a:cubicBezTo>
                      <a:pt x="293" y="3475"/>
                      <a:pt x="513" y="3547"/>
                      <a:pt x="565" y="3597"/>
                    </a:cubicBezTo>
                    <a:cubicBezTo>
                      <a:pt x="607" y="3637"/>
                      <a:pt x="411" y="3845"/>
                      <a:pt x="390" y="3866"/>
                    </a:cubicBezTo>
                    <a:cubicBezTo>
                      <a:pt x="245" y="4011"/>
                      <a:pt x="119" y="4126"/>
                      <a:pt x="0" y="4306"/>
                    </a:cubicBezTo>
                    <a:cubicBezTo>
                      <a:pt x="85" y="4284"/>
                      <a:pt x="190" y="4172"/>
                      <a:pt x="266" y="4167"/>
                    </a:cubicBezTo>
                    <a:cubicBezTo>
                      <a:pt x="283" y="4197"/>
                      <a:pt x="302" y="4226"/>
                      <a:pt x="323" y="4253"/>
                    </a:cubicBezTo>
                    <a:cubicBezTo>
                      <a:pt x="222" y="4199"/>
                      <a:pt x="162" y="4293"/>
                      <a:pt x="201" y="4411"/>
                    </a:cubicBezTo>
                    <a:cubicBezTo>
                      <a:pt x="162" y="4553"/>
                      <a:pt x="82" y="4589"/>
                      <a:pt x="175" y="4758"/>
                    </a:cubicBezTo>
                    <a:cubicBezTo>
                      <a:pt x="78" y="4850"/>
                      <a:pt x="345" y="5225"/>
                      <a:pt x="406" y="5296"/>
                    </a:cubicBezTo>
                    <a:cubicBezTo>
                      <a:pt x="430" y="5300"/>
                      <a:pt x="451" y="5290"/>
                      <a:pt x="470" y="5265"/>
                    </a:cubicBezTo>
                    <a:cubicBezTo>
                      <a:pt x="470" y="5264"/>
                      <a:pt x="471" y="5244"/>
                      <a:pt x="471" y="5244"/>
                    </a:cubicBezTo>
                    <a:cubicBezTo>
                      <a:pt x="468" y="5227"/>
                      <a:pt x="693" y="5374"/>
                      <a:pt x="723" y="5409"/>
                    </a:cubicBezTo>
                    <a:cubicBezTo>
                      <a:pt x="683" y="5491"/>
                      <a:pt x="819" y="5677"/>
                      <a:pt x="881" y="5677"/>
                    </a:cubicBezTo>
                    <a:cubicBezTo>
                      <a:pt x="881" y="5776"/>
                      <a:pt x="983" y="5725"/>
                      <a:pt x="1012" y="5801"/>
                    </a:cubicBezTo>
                    <a:cubicBezTo>
                      <a:pt x="1013" y="5803"/>
                      <a:pt x="840" y="5849"/>
                      <a:pt x="814" y="5864"/>
                    </a:cubicBezTo>
                    <a:cubicBezTo>
                      <a:pt x="850" y="5933"/>
                      <a:pt x="902" y="6106"/>
                      <a:pt x="948" y="6152"/>
                    </a:cubicBezTo>
                    <a:cubicBezTo>
                      <a:pt x="1062" y="6265"/>
                      <a:pt x="1164" y="6069"/>
                      <a:pt x="1293" y="6203"/>
                    </a:cubicBezTo>
                    <a:cubicBezTo>
                      <a:pt x="1286" y="6211"/>
                      <a:pt x="1265" y="6237"/>
                      <a:pt x="1265" y="6237"/>
                    </a:cubicBezTo>
                    <a:cubicBezTo>
                      <a:pt x="1317" y="6354"/>
                      <a:pt x="1446" y="6350"/>
                      <a:pt x="1481" y="6450"/>
                    </a:cubicBezTo>
                    <a:cubicBezTo>
                      <a:pt x="1563" y="6681"/>
                      <a:pt x="1653" y="6696"/>
                      <a:pt x="1848" y="6592"/>
                    </a:cubicBezTo>
                    <a:cubicBezTo>
                      <a:pt x="1905" y="6655"/>
                      <a:pt x="1926" y="6720"/>
                      <a:pt x="2004" y="6723"/>
                    </a:cubicBezTo>
                    <a:lnTo>
                      <a:pt x="2009" y="6693"/>
                    </a:lnTo>
                    <a:cubicBezTo>
                      <a:pt x="2095" y="6686"/>
                      <a:pt x="2174" y="6765"/>
                      <a:pt x="2257" y="6780"/>
                    </a:cubicBezTo>
                    <a:cubicBezTo>
                      <a:pt x="2237" y="6906"/>
                      <a:pt x="2273" y="6983"/>
                      <a:pt x="2267" y="7093"/>
                    </a:cubicBezTo>
                    <a:cubicBezTo>
                      <a:pt x="2263" y="7128"/>
                      <a:pt x="2226" y="7132"/>
                      <a:pt x="2204" y="7126"/>
                    </a:cubicBezTo>
                    <a:lnTo>
                      <a:pt x="2204" y="7098"/>
                    </a:lnTo>
                    <a:cubicBezTo>
                      <a:pt x="2092" y="7098"/>
                      <a:pt x="1997" y="7275"/>
                      <a:pt x="2085" y="7391"/>
                    </a:cubicBezTo>
                    <a:cubicBezTo>
                      <a:pt x="2053" y="7403"/>
                      <a:pt x="2020" y="7412"/>
                      <a:pt x="1986" y="7420"/>
                    </a:cubicBezTo>
                    <a:cubicBezTo>
                      <a:pt x="1976" y="7486"/>
                      <a:pt x="2003" y="7524"/>
                      <a:pt x="2047" y="7561"/>
                    </a:cubicBezTo>
                    <a:cubicBezTo>
                      <a:pt x="2027" y="7581"/>
                      <a:pt x="2018" y="7606"/>
                      <a:pt x="2021" y="7635"/>
                    </a:cubicBezTo>
                    <a:cubicBezTo>
                      <a:pt x="2021" y="7661"/>
                      <a:pt x="1989" y="7660"/>
                      <a:pt x="1990" y="7711"/>
                    </a:cubicBezTo>
                    <a:cubicBezTo>
                      <a:pt x="1945" y="7720"/>
                      <a:pt x="1898" y="7715"/>
                      <a:pt x="1853" y="7703"/>
                    </a:cubicBezTo>
                    <a:cubicBezTo>
                      <a:pt x="1856" y="7754"/>
                      <a:pt x="1852" y="7802"/>
                      <a:pt x="1841" y="7849"/>
                    </a:cubicBezTo>
                    <a:cubicBezTo>
                      <a:pt x="2028" y="7973"/>
                      <a:pt x="2205" y="8066"/>
                      <a:pt x="2363" y="8238"/>
                    </a:cubicBezTo>
                    <a:cubicBezTo>
                      <a:pt x="2296" y="8346"/>
                      <a:pt x="2888" y="8477"/>
                      <a:pt x="2736" y="8789"/>
                    </a:cubicBezTo>
                    <a:cubicBezTo>
                      <a:pt x="2487" y="8980"/>
                      <a:pt x="2231" y="8785"/>
                      <a:pt x="1999" y="8788"/>
                    </a:cubicBezTo>
                    <a:cubicBezTo>
                      <a:pt x="1930" y="8781"/>
                      <a:pt x="1954" y="8678"/>
                      <a:pt x="1835" y="8708"/>
                    </a:cubicBezTo>
                    <a:cubicBezTo>
                      <a:pt x="1704" y="8534"/>
                      <a:pt x="1349" y="8634"/>
                      <a:pt x="1224" y="8736"/>
                    </a:cubicBezTo>
                    <a:cubicBezTo>
                      <a:pt x="1102" y="8835"/>
                      <a:pt x="682" y="8887"/>
                      <a:pt x="661" y="8607"/>
                    </a:cubicBezTo>
                    <a:cubicBezTo>
                      <a:pt x="631" y="8603"/>
                      <a:pt x="588" y="8600"/>
                      <a:pt x="561" y="8615"/>
                    </a:cubicBezTo>
                    <a:cubicBezTo>
                      <a:pt x="559" y="8612"/>
                      <a:pt x="535" y="8572"/>
                      <a:pt x="535" y="8572"/>
                    </a:cubicBezTo>
                    <a:cubicBezTo>
                      <a:pt x="414" y="8571"/>
                      <a:pt x="318" y="8636"/>
                      <a:pt x="375" y="8778"/>
                    </a:cubicBezTo>
                    <a:cubicBezTo>
                      <a:pt x="343" y="8806"/>
                      <a:pt x="256" y="9007"/>
                      <a:pt x="329" y="9043"/>
                    </a:cubicBezTo>
                    <a:cubicBezTo>
                      <a:pt x="249" y="9165"/>
                      <a:pt x="305" y="9330"/>
                      <a:pt x="421" y="9335"/>
                    </a:cubicBezTo>
                    <a:cubicBezTo>
                      <a:pt x="437" y="9593"/>
                      <a:pt x="540" y="10027"/>
                      <a:pt x="785" y="10022"/>
                    </a:cubicBezTo>
                    <a:cubicBezTo>
                      <a:pt x="850" y="10027"/>
                      <a:pt x="1167" y="10311"/>
                      <a:pt x="1169" y="10017"/>
                    </a:cubicBezTo>
                    <a:cubicBezTo>
                      <a:pt x="1171" y="9906"/>
                      <a:pt x="1447" y="10181"/>
                      <a:pt x="1452" y="10184"/>
                    </a:cubicBezTo>
                    <a:cubicBezTo>
                      <a:pt x="1603" y="10274"/>
                      <a:pt x="1696" y="10029"/>
                      <a:pt x="1800" y="10012"/>
                    </a:cubicBezTo>
                    <a:cubicBezTo>
                      <a:pt x="1854" y="10012"/>
                      <a:pt x="1899" y="10096"/>
                      <a:pt x="1959" y="10058"/>
                    </a:cubicBezTo>
                    <a:cubicBezTo>
                      <a:pt x="1947" y="10128"/>
                      <a:pt x="1993" y="10195"/>
                      <a:pt x="1984" y="10276"/>
                    </a:cubicBezTo>
                    <a:cubicBezTo>
                      <a:pt x="1984" y="10276"/>
                      <a:pt x="2022" y="10292"/>
                      <a:pt x="2025" y="10293"/>
                    </a:cubicBezTo>
                    <a:cubicBezTo>
                      <a:pt x="2030" y="10351"/>
                      <a:pt x="2017" y="10414"/>
                      <a:pt x="2045" y="10467"/>
                    </a:cubicBezTo>
                    <a:cubicBezTo>
                      <a:pt x="1964" y="10561"/>
                      <a:pt x="1951" y="10674"/>
                      <a:pt x="1927" y="10801"/>
                    </a:cubicBezTo>
                    <a:cubicBezTo>
                      <a:pt x="1848" y="10835"/>
                      <a:pt x="1834" y="11184"/>
                      <a:pt x="1763" y="11286"/>
                    </a:cubicBezTo>
                    <a:cubicBezTo>
                      <a:pt x="1769" y="11302"/>
                      <a:pt x="2052" y="12076"/>
                      <a:pt x="1847" y="12076"/>
                    </a:cubicBezTo>
                    <a:cubicBezTo>
                      <a:pt x="1847" y="12076"/>
                      <a:pt x="1847" y="12076"/>
                      <a:pt x="1847" y="12076"/>
                    </a:cubicBezTo>
                    <a:lnTo>
                      <a:pt x="1837" y="12090"/>
                    </a:lnTo>
                    <a:cubicBezTo>
                      <a:pt x="1850" y="12113"/>
                      <a:pt x="1854" y="12139"/>
                      <a:pt x="1849" y="12168"/>
                    </a:cubicBezTo>
                    <a:lnTo>
                      <a:pt x="1968" y="12175"/>
                    </a:lnTo>
                    <a:cubicBezTo>
                      <a:pt x="2045" y="12306"/>
                      <a:pt x="2361" y="12799"/>
                      <a:pt x="2334" y="12928"/>
                    </a:cubicBezTo>
                    <a:cubicBezTo>
                      <a:pt x="2299" y="13089"/>
                      <a:pt x="2510" y="13140"/>
                      <a:pt x="2556" y="13229"/>
                    </a:cubicBezTo>
                    <a:cubicBezTo>
                      <a:pt x="2628" y="13365"/>
                      <a:pt x="2637" y="13466"/>
                      <a:pt x="2665" y="13606"/>
                    </a:cubicBezTo>
                    <a:cubicBezTo>
                      <a:pt x="2622" y="13995"/>
                      <a:pt x="2974" y="14177"/>
                      <a:pt x="3079" y="14465"/>
                    </a:cubicBezTo>
                    <a:cubicBezTo>
                      <a:pt x="3147" y="14644"/>
                      <a:pt x="3352" y="14818"/>
                      <a:pt x="3369" y="15010"/>
                    </a:cubicBezTo>
                    <a:cubicBezTo>
                      <a:pt x="3389" y="15237"/>
                      <a:pt x="3410" y="15717"/>
                      <a:pt x="3527" y="15914"/>
                    </a:cubicBezTo>
                    <a:cubicBezTo>
                      <a:pt x="3685" y="16178"/>
                      <a:pt x="3909" y="15819"/>
                      <a:pt x="4050" y="15819"/>
                    </a:cubicBezTo>
                    <a:cubicBezTo>
                      <a:pt x="4318" y="15819"/>
                      <a:pt x="4521" y="15540"/>
                      <a:pt x="4746" y="15429"/>
                    </a:cubicBezTo>
                    <a:cubicBezTo>
                      <a:pt x="4904" y="15350"/>
                      <a:pt x="5142" y="15358"/>
                      <a:pt x="5113" y="15092"/>
                    </a:cubicBezTo>
                    <a:cubicBezTo>
                      <a:pt x="5108" y="15051"/>
                      <a:pt x="5191" y="15049"/>
                      <a:pt x="5224" y="15056"/>
                    </a:cubicBezTo>
                    <a:cubicBezTo>
                      <a:pt x="5227" y="15026"/>
                      <a:pt x="5232" y="14996"/>
                      <a:pt x="5238" y="14967"/>
                    </a:cubicBezTo>
                    <a:cubicBezTo>
                      <a:pt x="5244" y="14974"/>
                      <a:pt x="5256" y="14987"/>
                      <a:pt x="5262" y="14995"/>
                    </a:cubicBezTo>
                    <a:cubicBezTo>
                      <a:pt x="5385" y="14964"/>
                      <a:pt x="5690" y="14881"/>
                      <a:pt x="5666" y="14697"/>
                    </a:cubicBezTo>
                    <a:cubicBezTo>
                      <a:pt x="5680" y="14778"/>
                      <a:pt x="5943" y="14440"/>
                      <a:pt x="5924" y="14454"/>
                    </a:cubicBezTo>
                    <a:cubicBezTo>
                      <a:pt x="5959" y="14436"/>
                      <a:pt x="6024" y="14445"/>
                      <a:pt x="6061" y="14446"/>
                    </a:cubicBezTo>
                    <a:lnTo>
                      <a:pt x="6064" y="14398"/>
                    </a:lnTo>
                    <a:lnTo>
                      <a:pt x="6088" y="14378"/>
                    </a:lnTo>
                    <a:cubicBezTo>
                      <a:pt x="6071" y="14281"/>
                      <a:pt x="6052" y="14106"/>
                      <a:pt x="6092" y="14014"/>
                    </a:cubicBezTo>
                    <a:cubicBezTo>
                      <a:pt x="6217" y="14121"/>
                      <a:pt x="6399" y="13516"/>
                      <a:pt x="6416" y="13402"/>
                    </a:cubicBezTo>
                    <a:cubicBezTo>
                      <a:pt x="6337" y="13408"/>
                      <a:pt x="6330" y="13381"/>
                      <a:pt x="6268" y="13333"/>
                    </a:cubicBezTo>
                    <a:cubicBezTo>
                      <a:pt x="6116" y="13110"/>
                      <a:pt x="6087" y="13191"/>
                      <a:pt x="5900" y="13054"/>
                    </a:cubicBezTo>
                    <a:cubicBezTo>
                      <a:pt x="5695" y="12901"/>
                      <a:pt x="5769" y="12651"/>
                      <a:pt x="5663" y="12468"/>
                    </a:cubicBezTo>
                    <a:cubicBezTo>
                      <a:pt x="5681" y="12448"/>
                      <a:pt x="5685" y="12420"/>
                      <a:pt x="5677" y="12383"/>
                    </a:cubicBezTo>
                    <a:cubicBezTo>
                      <a:pt x="5773" y="12362"/>
                      <a:pt x="5783" y="12641"/>
                      <a:pt x="5830" y="12702"/>
                    </a:cubicBezTo>
                    <a:cubicBezTo>
                      <a:pt x="5907" y="12800"/>
                      <a:pt x="6096" y="12798"/>
                      <a:pt x="6204" y="12813"/>
                    </a:cubicBezTo>
                    <a:cubicBezTo>
                      <a:pt x="6343" y="12843"/>
                      <a:pt x="6560" y="12984"/>
                      <a:pt x="6684" y="12921"/>
                    </a:cubicBezTo>
                    <a:cubicBezTo>
                      <a:pt x="6904" y="12809"/>
                      <a:pt x="7142" y="12917"/>
                      <a:pt x="7377" y="12831"/>
                    </a:cubicBezTo>
                    <a:cubicBezTo>
                      <a:pt x="7381" y="12857"/>
                      <a:pt x="7392" y="12874"/>
                      <a:pt x="7409" y="12884"/>
                    </a:cubicBezTo>
                    <a:cubicBezTo>
                      <a:pt x="7402" y="12977"/>
                      <a:pt x="7445" y="12999"/>
                      <a:pt x="7507" y="12996"/>
                    </a:cubicBezTo>
                    <a:cubicBezTo>
                      <a:pt x="7525" y="13107"/>
                      <a:pt x="7595" y="13302"/>
                      <a:pt x="7708" y="13243"/>
                    </a:cubicBezTo>
                    <a:cubicBezTo>
                      <a:pt x="7799" y="13358"/>
                      <a:pt x="7948" y="13516"/>
                      <a:pt x="8082" y="13456"/>
                    </a:cubicBezTo>
                    <a:cubicBezTo>
                      <a:pt x="8040" y="13536"/>
                      <a:pt x="7899" y="13395"/>
                      <a:pt x="7863" y="13512"/>
                    </a:cubicBezTo>
                    <a:cubicBezTo>
                      <a:pt x="7838" y="13591"/>
                      <a:pt x="7985" y="13734"/>
                      <a:pt x="8024" y="13785"/>
                    </a:cubicBezTo>
                    <a:cubicBezTo>
                      <a:pt x="8174" y="13978"/>
                      <a:pt x="8328" y="14099"/>
                      <a:pt x="8506" y="13859"/>
                    </a:cubicBezTo>
                    <a:cubicBezTo>
                      <a:pt x="8506" y="13859"/>
                      <a:pt x="8511" y="13822"/>
                      <a:pt x="8511" y="13821"/>
                    </a:cubicBezTo>
                    <a:cubicBezTo>
                      <a:pt x="8597" y="14372"/>
                      <a:pt x="8658" y="15060"/>
                      <a:pt x="8944" y="15536"/>
                    </a:cubicBezTo>
                    <a:cubicBezTo>
                      <a:pt x="9051" y="15713"/>
                      <a:pt x="9457" y="17441"/>
                      <a:pt x="9713" y="17105"/>
                    </a:cubicBezTo>
                    <a:cubicBezTo>
                      <a:pt x="9784" y="17012"/>
                      <a:pt x="9781" y="16935"/>
                      <a:pt x="9870" y="16876"/>
                    </a:cubicBezTo>
                    <a:cubicBezTo>
                      <a:pt x="9961" y="16816"/>
                      <a:pt x="9845" y="16697"/>
                      <a:pt x="9968" y="16619"/>
                    </a:cubicBezTo>
                    <a:cubicBezTo>
                      <a:pt x="9997" y="16525"/>
                      <a:pt x="10045" y="16545"/>
                      <a:pt x="10043" y="16402"/>
                    </a:cubicBezTo>
                    <a:cubicBezTo>
                      <a:pt x="10042" y="16315"/>
                      <a:pt x="9996" y="16229"/>
                      <a:pt x="10027" y="16148"/>
                    </a:cubicBezTo>
                    <a:cubicBezTo>
                      <a:pt x="10149" y="15836"/>
                      <a:pt x="9994" y="15606"/>
                      <a:pt x="10014" y="15300"/>
                    </a:cubicBezTo>
                    <a:cubicBezTo>
                      <a:pt x="10017" y="15254"/>
                      <a:pt x="10218" y="15132"/>
                      <a:pt x="10207" y="15132"/>
                    </a:cubicBezTo>
                    <a:cubicBezTo>
                      <a:pt x="10321" y="15132"/>
                      <a:pt x="10494" y="14748"/>
                      <a:pt x="10602" y="14634"/>
                    </a:cubicBezTo>
                    <a:cubicBezTo>
                      <a:pt x="10691" y="14538"/>
                      <a:pt x="10737" y="14284"/>
                      <a:pt x="10862" y="14259"/>
                    </a:cubicBezTo>
                    <a:cubicBezTo>
                      <a:pt x="10992" y="14233"/>
                      <a:pt x="11028" y="14088"/>
                      <a:pt x="11120" y="13995"/>
                    </a:cubicBezTo>
                    <a:cubicBezTo>
                      <a:pt x="10889" y="13710"/>
                      <a:pt x="11322" y="13817"/>
                      <a:pt x="11401" y="13792"/>
                    </a:cubicBezTo>
                    <a:lnTo>
                      <a:pt x="11405" y="13809"/>
                    </a:lnTo>
                    <a:cubicBezTo>
                      <a:pt x="11513" y="13796"/>
                      <a:pt x="11840" y="13734"/>
                      <a:pt x="11758" y="13509"/>
                    </a:cubicBezTo>
                    <a:cubicBezTo>
                      <a:pt x="11915" y="13567"/>
                      <a:pt x="11804" y="13766"/>
                      <a:pt x="11804" y="13858"/>
                    </a:cubicBezTo>
                    <a:cubicBezTo>
                      <a:pt x="11855" y="13932"/>
                      <a:pt x="11916" y="14007"/>
                      <a:pt x="11963" y="14088"/>
                    </a:cubicBezTo>
                    <a:cubicBezTo>
                      <a:pt x="12025" y="14193"/>
                      <a:pt x="12122" y="14206"/>
                      <a:pt x="12170" y="14271"/>
                    </a:cubicBezTo>
                    <a:cubicBezTo>
                      <a:pt x="12116" y="14362"/>
                      <a:pt x="12121" y="14561"/>
                      <a:pt x="12259" y="14543"/>
                    </a:cubicBezTo>
                    <a:lnTo>
                      <a:pt x="12265" y="14517"/>
                    </a:lnTo>
                    <a:cubicBezTo>
                      <a:pt x="12405" y="14547"/>
                      <a:pt x="12309" y="15318"/>
                      <a:pt x="12423" y="15210"/>
                    </a:cubicBezTo>
                    <a:cubicBezTo>
                      <a:pt x="12494" y="15441"/>
                      <a:pt x="12802" y="15118"/>
                      <a:pt x="12844" y="14997"/>
                    </a:cubicBezTo>
                    <a:cubicBezTo>
                      <a:pt x="12856" y="15037"/>
                      <a:pt x="12878" y="15060"/>
                      <a:pt x="12911" y="15067"/>
                    </a:cubicBezTo>
                    <a:cubicBezTo>
                      <a:pt x="12902" y="15223"/>
                      <a:pt x="13012" y="15781"/>
                      <a:pt x="13143" y="15859"/>
                    </a:cubicBezTo>
                    <a:lnTo>
                      <a:pt x="13144" y="15854"/>
                    </a:lnTo>
                    <a:cubicBezTo>
                      <a:pt x="13197" y="16052"/>
                      <a:pt x="13142" y="16636"/>
                      <a:pt x="13250" y="16730"/>
                    </a:cubicBezTo>
                    <a:cubicBezTo>
                      <a:pt x="13233" y="16829"/>
                      <a:pt x="13157" y="17177"/>
                      <a:pt x="13261" y="17253"/>
                    </a:cubicBezTo>
                    <a:cubicBezTo>
                      <a:pt x="13268" y="17259"/>
                      <a:pt x="13275" y="17264"/>
                      <a:pt x="13282" y="17267"/>
                    </a:cubicBezTo>
                    <a:cubicBezTo>
                      <a:pt x="13318" y="17267"/>
                      <a:pt x="13328" y="17221"/>
                      <a:pt x="13335" y="17183"/>
                    </a:cubicBezTo>
                    <a:cubicBezTo>
                      <a:pt x="13489" y="17447"/>
                      <a:pt x="13664" y="17696"/>
                      <a:pt x="13664" y="18046"/>
                    </a:cubicBezTo>
                    <a:cubicBezTo>
                      <a:pt x="13665" y="18236"/>
                      <a:pt x="13986" y="18792"/>
                      <a:pt x="14143" y="18792"/>
                    </a:cubicBezTo>
                    <a:lnTo>
                      <a:pt x="14108" y="18792"/>
                    </a:lnTo>
                    <a:lnTo>
                      <a:pt x="14340" y="18993"/>
                    </a:lnTo>
                    <a:cubicBezTo>
                      <a:pt x="14381" y="18801"/>
                      <a:pt x="14438" y="18554"/>
                      <a:pt x="14266" y="18407"/>
                    </a:cubicBezTo>
                    <a:cubicBezTo>
                      <a:pt x="14222" y="18370"/>
                      <a:pt x="14205" y="18151"/>
                      <a:pt x="14226" y="18088"/>
                    </a:cubicBezTo>
                    <a:cubicBezTo>
                      <a:pt x="14290" y="17896"/>
                      <a:pt x="14071" y="17539"/>
                      <a:pt x="13928" y="17499"/>
                    </a:cubicBezTo>
                    <a:cubicBezTo>
                      <a:pt x="13881" y="17415"/>
                      <a:pt x="13661" y="17373"/>
                      <a:pt x="13645" y="17259"/>
                    </a:cubicBezTo>
                    <a:cubicBezTo>
                      <a:pt x="13745" y="17168"/>
                      <a:pt x="13574" y="16889"/>
                      <a:pt x="13559" y="16792"/>
                    </a:cubicBezTo>
                    <a:cubicBezTo>
                      <a:pt x="13529" y="16788"/>
                      <a:pt x="13501" y="16791"/>
                      <a:pt x="13472" y="16803"/>
                    </a:cubicBezTo>
                    <a:cubicBezTo>
                      <a:pt x="13429" y="16495"/>
                      <a:pt x="13632" y="16145"/>
                      <a:pt x="13549" y="15846"/>
                    </a:cubicBezTo>
                    <a:cubicBezTo>
                      <a:pt x="13573" y="15845"/>
                      <a:pt x="13595" y="15843"/>
                      <a:pt x="13619" y="15840"/>
                    </a:cubicBezTo>
                    <a:cubicBezTo>
                      <a:pt x="13609" y="16099"/>
                      <a:pt x="13684" y="15951"/>
                      <a:pt x="13779" y="16047"/>
                    </a:cubicBezTo>
                    <a:cubicBezTo>
                      <a:pt x="13864" y="16023"/>
                      <a:pt x="13870" y="16267"/>
                      <a:pt x="13976" y="16189"/>
                    </a:cubicBezTo>
                    <a:cubicBezTo>
                      <a:pt x="14020" y="16272"/>
                      <a:pt x="14042" y="16563"/>
                      <a:pt x="14148" y="16421"/>
                    </a:cubicBezTo>
                    <a:cubicBezTo>
                      <a:pt x="14160" y="16430"/>
                      <a:pt x="14169" y="16479"/>
                      <a:pt x="14172" y="16497"/>
                    </a:cubicBezTo>
                    <a:cubicBezTo>
                      <a:pt x="14248" y="16535"/>
                      <a:pt x="14324" y="16665"/>
                      <a:pt x="14393" y="16675"/>
                    </a:cubicBezTo>
                    <a:cubicBezTo>
                      <a:pt x="14349" y="16802"/>
                      <a:pt x="14378" y="16936"/>
                      <a:pt x="14328" y="17065"/>
                    </a:cubicBezTo>
                    <a:cubicBezTo>
                      <a:pt x="14423" y="17103"/>
                      <a:pt x="14649" y="16942"/>
                      <a:pt x="14681" y="16817"/>
                    </a:cubicBezTo>
                    <a:cubicBezTo>
                      <a:pt x="14747" y="16823"/>
                      <a:pt x="14771" y="16679"/>
                      <a:pt x="14777" y="16616"/>
                    </a:cubicBezTo>
                    <a:lnTo>
                      <a:pt x="14795" y="16636"/>
                    </a:lnTo>
                    <a:cubicBezTo>
                      <a:pt x="14920" y="16540"/>
                      <a:pt x="15138" y="16456"/>
                      <a:pt x="15162" y="16247"/>
                    </a:cubicBezTo>
                    <a:cubicBezTo>
                      <a:pt x="15186" y="16037"/>
                      <a:pt x="15149" y="15872"/>
                      <a:pt x="15136" y="15668"/>
                    </a:cubicBezTo>
                    <a:cubicBezTo>
                      <a:pt x="15108" y="15228"/>
                      <a:pt x="14762" y="15014"/>
                      <a:pt x="14564" y="14711"/>
                    </a:cubicBezTo>
                    <a:cubicBezTo>
                      <a:pt x="14528" y="14587"/>
                      <a:pt x="14270" y="14343"/>
                      <a:pt x="14428" y="14189"/>
                    </a:cubicBezTo>
                    <a:cubicBezTo>
                      <a:pt x="14501" y="14117"/>
                      <a:pt x="14517" y="14012"/>
                      <a:pt x="14591" y="13938"/>
                    </a:cubicBezTo>
                    <a:cubicBezTo>
                      <a:pt x="14638" y="13892"/>
                      <a:pt x="14715" y="13816"/>
                      <a:pt x="14743" y="13760"/>
                    </a:cubicBezTo>
                    <a:cubicBezTo>
                      <a:pt x="14780" y="13785"/>
                      <a:pt x="14880" y="13924"/>
                      <a:pt x="14917" y="13797"/>
                    </a:cubicBezTo>
                    <a:cubicBezTo>
                      <a:pt x="14919" y="13798"/>
                      <a:pt x="14921" y="13800"/>
                      <a:pt x="14924" y="13802"/>
                    </a:cubicBezTo>
                    <a:cubicBezTo>
                      <a:pt x="14874" y="13903"/>
                      <a:pt x="14944" y="14050"/>
                      <a:pt x="15003" y="14121"/>
                    </a:cubicBezTo>
                    <a:cubicBezTo>
                      <a:pt x="14696" y="14139"/>
                      <a:pt x="14934" y="14721"/>
                      <a:pt x="15063" y="14532"/>
                    </a:cubicBezTo>
                    <a:cubicBezTo>
                      <a:pt x="15168" y="14522"/>
                      <a:pt x="15172" y="14273"/>
                      <a:pt x="15207" y="14188"/>
                    </a:cubicBezTo>
                    <a:cubicBezTo>
                      <a:pt x="15207" y="14093"/>
                      <a:pt x="15157" y="14104"/>
                      <a:pt x="15102" y="14115"/>
                    </a:cubicBezTo>
                    <a:cubicBezTo>
                      <a:pt x="15199" y="14030"/>
                      <a:pt x="15118" y="14016"/>
                      <a:pt x="15104" y="13913"/>
                    </a:cubicBezTo>
                    <a:cubicBezTo>
                      <a:pt x="15092" y="13820"/>
                      <a:pt x="15241" y="13850"/>
                      <a:pt x="15282" y="13822"/>
                    </a:cubicBezTo>
                    <a:cubicBezTo>
                      <a:pt x="15359" y="13767"/>
                      <a:pt x="15439" y="13745"/>
                      <a:pt x="15523" y="13688"/>
                    </a:cubicBezTo>
                    <a:cubicBezTo>
                      <a:pt x="15526" y="13681"/>
                      <a:pt x="15528" y="13675"/>
                      <a:pt x="15529" y="13668"/>
                    </a:cubicBezTo>
                    <a:cubicBezTo>
                      <a:pt x="15564" y="13634"/>
                      <a:pt x="15623" y="13651"/>
                      <a:pt x="15631" y="13574"/>
                    </a:cubicBezTo>
                    <a:cubicBezTo>
                      <a:pt x="15690" y="13627"/>
                      <a:pt x="16074" y="13471"/>
                      <a:pt x="16095" y="13390"/>
                    </a:cubicBezTo>
                    <a:cubicBezTo>
                      <a:pt x="16114" y="13308"/>
                      <a:pt x="16263" y="13203"/>
                      <a:pt x="16314" y="13153"/>
                    </a:cubicBezTo>
                    <a:cubicBezTo>
                      <a:pt x="16369" y="13097"/>
                      <a:pt x="16451" y="12820"/>
                      <a:pt x="16493" y="12794"/>
                    </a:cubicBezTo>
                    <a:lnTo>
                      <a:pt x="16510" y="12781"/>
                    </a:lnTo>
                    <a:cubicBezTo>
                      <a:pt x="16523" y="12573"/>
                      <a:pt x="16584" y="12331"/>
                      <a:pt x="16643" y="12135"/>
                    </a:cubicBezTo>
                    <a:cubicBezTo>
                      <a:pt x="16777" y="12226"/>
                      <a:pt x="16741" y="11976"/>
                      <a:pt x="16718" y="11897"/>
                    </a:cubicBezTo>
                    <a:lnTo>
                      <a:pt x="16759" y="11906"/>
                    </a:lnTo>
                    <a:cubicBezTo>
                      <a:pt x="16726" y="11747"/>
                      <a:pt x="16728" y="11491"/>
                      <a:pt x="16531" y="11506"/>
                    </a:cubicBezTo>
                    <a:cubicBezTo>
                      <a:pt x="16589" y="11423"/>
                      <a:pt x="16734" y="11436"/>
                      <a:pt x="16572" y="11272"/>
                    </a:cubicBezTo>
                    <a:lnTo>
                      <a:pt x="16584" y="11278"/>
                    </a:lnTo>
                    <a:cubicBezTo>
                      <a:pt x="16598" y="11049"/>
                      <a:pt x="16383" y="11061"/>
                      <a:pt x="16346" y="10916"/>
                    </a:cubicBezTo>
                    <a:cubicBezTo>
                      <a:pt x="16216" y="10747"/>
                      <a:pt x="16131" y="10449"/>
                      <a:pt x="15922" y="10393"/>
                    </a:cubicBezTo>
                    <a:cubicBezTo>
                      <a:pt x="15951" y="10281"/>
                      <a:pt x="15996" y="10050"/>
                      <a:pt x="16094" y="10009"/>
                    </a:cubicBezTo>
                    <a:cubicBezTo>
                      <a:pt x="16162" y="9981"/>
                      <a:pt x="16172" y="9976"/>
                      <a:pt x="16241" y="9976"/>
                    </a:cubicBezTo>
                    <a:cubicBezTo>
                      <a:pt x="16389" y="9976"/>
                      <a:pt x="16257" y="9717"/>
                      <a:pt x="16138" y="9717"/>
                    </a:cubicBezTo>
                    <a:cubicBezTo>
                      <a:pt x="16041" y="9717"/>
                      <a:pt x="15947" y="9596"/>
                      <a:pt x="15855" y="9645"/>
                    </a:cubicBezTo>
                    <a:cubicBezTo>
                      <a:pt x="15815" y="9666"/>
                      <a:pt x="15657" y="9959"/>
                      <a:pt x="15665" y="9700"/>
                    </a:cubicBezTo>
                    <a:cubicBezTo>
                      <a:pt x="15671" y="9442"/>
                      <a:pt x="15348" y="9696"/>
                      <a:pt x="15343" y="9394"/>
                    </a:cubicBezTo>
                    <a:cubicBezTo>
                      <a:pt x="15385" y="9432"/>
                      <a:pt x="15449" y="9421"/>
                      <a:pt x="15498" y="9408"/>
                    </a:cubicBezTo>
                    <a:cubicBezTo>
                      <a:pt x="15515" y="9403"/>
                      <a:pt x="15696" y="9022"/>
                      <a:pt x="15716" y="8978"/>
                    </a:cubicBezTo>
                    <a:cubicBezTo>
                      <a:pt x="15802" y="8780"/>
                      <a:pt x="15869" y="9340"/>
                      <a:pt x="15873" y="9343"/>
                    </a:cubicBezTo>
                    <a:cubicBezTo>
                      <a:pt x="15724" y="9412"/>
                      <a:pt x="15962" y="9649"/>
                      <a:pt x="16042" y="9398"/>
                    </a:cubicBezTo>
                    <a:cubicBezTo>
                      <a:pt x="16080" y="9281"/>
                      <a:pt x="16134" y="9226"/>
                      <a:pt x="16255" y="9232"/>
                    </a:cubicBezTo>
                    <a:cubicBezTo>
                      <a:pt x="16563" y="9232"/>
                      <a:pt x="16381" y="9707"/>
                      <a:pt x="16600" y="9725"/>
                    </a:cubicBezTo>
                    <a:cubicBezTo>
                      <a:pt x="16602" y="9756"/>
                      <a:pt x="16619" y="9789"/>
                      <a:pt x="16637" y="9811"/>
                    </a:cubicBezTo>
                    <a:cubicBezTo>
                      <a:pt x="16663" y="9798"/>
                      <a:pt x="16698" y="9771"/>
                      <a:pt x="16709" y="9740"/>
                    </a:cubicBezTo>
                    <a:cubicBezTo>
                      <a:pt x="16725" y="9749"/>
                      <a:pt x="16741" y="9758"/>
                      <a:pt x="16757" y="9767"/>
                    </a:cubicBezTo>
                    <a:cubicBezTo>
                      <a:pt x="16769" y="9767"/>
                      <a:pt x="16778" y="9762"/>
                      <a:pt x="16785" y="9756"/>
                    </a:cubicBezTo>
                    <a:cubicBezTo>
                      <a:pt x="16797" y="9780"/>
                      <a:pt x="16820" y="9802"/>
                      <a:pt x="16840" y="9817"/>
                    </a:cubicBezTo>
                    <a:cubicBezTo>
                      <a:pt x="16852" y="9804"/>
                      <a:pt x="16864" y="9788"/>
                      <a:pt x="16873" y="9771"/>
                    </a:cubicBezTo>
                    <a:cubicBezTo>
                      <a:pt x="16891" y="9805"/>
                      <a:pt x="16902" y="9828"/>
                      <a:pt x="16908" y="9843"/>
                    </a:cubicBezTo>
                    <a:cubicBezTo>
                      <a:pt x="16847" y="9895"/>
                      <a:pt x="17004" y="10307"/>
                      <a:pt x="17021" y="10410"/>
                    </a:cubicBezTo>
                    <a:cubicBezTo>
                      <a:pt x="17070" y="10691"/>
                      <a:pt x="17304" y="10518"/>
                      <a:pt x="17449" y="10518"/>
                    </a:cubicBezTo>
                    <a:cubicBezTo>
                      <a:pt x="17808" y="10215"/>
                      <a:pt x="17261" y="9613"/>
                      <a:pt x="17080" y="9402"/>
                    </a:cubicBezTo>
                    <a:lnTo>
                      <a:pt x="17048" y="9438"/>
                    </a:lnTo>
                    <a:cubicBezTo>
                      <a:pt x="16837" y="9231"/>
                      <a:pt x="16887" y="9348"/>
                      <a:pt x="17005" y="9091"/>
                    </a:cubicBezTo>
                    <a:cubicBezTo>
                      <a:pt x="17099" y="8895"/>
                      <a:pt x="16986" y="8839"/>
                      <a:pt x="17044" y="8633"/>
                    </a:cubicBezTo>
                    <a:cubicBezTo>
                      <a:pt x="17065" y="8626"/>
                      <a:pt x="17115" y="8634"/>
                      <a:pt x="17137" y="8636"/>
                    </a:cubicBezTo>
                    <a:cubicBezTo>
                      <a:pt x="17110" y="8586"/>
                      <a:pt x="17077" y="8532"/>
                      <a:pt x="17040" y="8493"/>
                    </a:cubicBezTo>
                    <a:cubicBezTo>
                      <a:pt x="17041" y="8492"/>
                      <a:pt x="17041" y="8490"/>
                      <a:pt x="17042" y="8488"/>
                    </a:cubicBezTo>
                    <a:cubicBezTo>
                      <a:pt x="17064" y="8487"/>
                      <a:pt x="17086" y="8479"/>
                      <a:pt x="17106" y="8468"/>
                    </a:cubicBezTo>
                    <a:cubicBezTo>
                      <a:pt x="17136" y="8432"/>
                      <a:pt x="17150" y="8393"/>
                      <a:pt x="17159" y="8342"/>
                    </a:cubicBezTo>
                    <a:cubicBezTo>
                      <a:pt x="17315" y="8418"/>
                      <a:pt x="17705" y="8619"/>
                      <a:pt x="17671" y="8117"/>
                    </a:cubicBezTo>
                    <a:cubicBezTo>
                      <a:pt x="17658" y="7925"/>
                      <a:pt x="17808" y="7735"/>
                      <a:pt x="17792" y="7535"/>
                    </a:cubicBezTo>
                    <a:cubicBezTo>
                      <a:pt x="17781" y="7389"/>
                      <a:pt x="17861" y="7091"/>
                      <a:pt x="17823" y="6968"/>
                    </a:cubicBezTo>
                    <a:cubicBezTo>
                      <a:pt x="17754" y="6743"/>
                      <a:pt x="17595" y="6575"/>
                      <a:pt x="17533" y="6355"/>
                    </a:cubicBezTo>
                    <a:cubicBezTo>
                      <a:pt x="17482" y="6176"/>
                      <a:pt x="17477" y="6076"/>
                      <a:pt x="17371" y="5930"/>
                    </a:cubicBezTo>
                    <a:cubicBezTo>
                      <a:pt x="17206" y="5696"/>
                      <a:pt x="16964" y="5566"/>
                      <a:pt x="16701" y="5550"/>
                    </a:cubicBezTo>
                    <a:lnTo>
                      <a:pt x="16702" y="5599"/>
                    </a:lnTo>
                    <a:lnTo>
                      <a:pt x="16682" y="5620"/>
                    </a:lnTo>
                    <a:cubicBezTo>
                      <a:pt x="16715" y="5661"/>
                      <a:pt x="16696" y="5689"/>
                      <a:pt x="16705" y="5735"/>
                    </a:cubicBezTo>
                    <a:cubicBezTo>
                      <a:pt x="16705" y="5735"/>
                      <a:pt x="16701" y="5738"/>
                      <a:pt x="16686" y="5738"/>
                    </a:cubicBezTo>
                    <a:cubicBezTo>
                      <a:pt x="16699" y="5604"/>
                      <a:pt x="16597" y="5649"/>
                      <a:pt x="16543" y="5672"/>
                    </a:cubicBezTo>
                    <a:cubicBezTo>
                      <a:pt x="16464" y="5655"/>
                      <a:pt x="16474" y="5478"/>
                      <a:pt x="16362" y="5478"/>
                    </a:cubicBezTo>
                    <a:cubicBezTo>
                      <a:pt x="16292" y="5478"/>
                      <a:pt x="16248" y="5504"/>
                      <a:pt x="16175" y="5453"/>
                    </a:cubicBezTo>
                    <a:cubicBezTo>
                      <a:pt x="16188" y="5307"/>
                      <a:pt x="16331" y="5234"/>
                      <a:pt x="16320" y="5059"/>
                    </a:cubicBezTo>
                    <a:cubicBezTo>
                      <a:pt x="16316" y="4984"/>
                      <a:pt x="16399" y="4871"/>
                      <a:pt x="16438" y="4830"/>
                    </a:cubicBezTo>
                    <a:cubicBezTo>
                      <a:pt x="16438" y="4780"/>
                      <a:pt x="16419" y="4738"/>
                      <a:pt x="16403" y="4694"/>
                    </a:cubicBezTo>
                    <a:cubicBezTo>
                      <a:pt x="16485" y="4410"/>
                      <a:pt x="16622" y="4513"/>
                      <a:pt x="16822" y="4502"/>
                    </a:cubicBezTo>
                    <a:cubicBezTo>
                      <a:pt x="17017" y="4491"/>
                      <a:pt x="17229" y="4512"/>
                      <a:pt x="17432" y="4486"/>
                    </a:cubicBezTo>
                    <a:cubicBezTo>
                      <a:pt x="17432" y="4486"/>
                      <a:pt x="17380" y="4399"/>
                      <a:pt x="17380" y="4399"/>
                    </a:cubicBezTo>
                    <a:cubicBezTo>
                      <a:pt x="17472" y="4395"/>
                      <a:pt x="17591" y="4417"/>
                      <a:pt x="17675" y="4457"/>
                    </a:cubicBezTo>
                    <a:lnTo>
                      <a:pt x="17587" y="4479"/>
                    </a:lnTo>
                    <a:cubicBezTo>
                      <a:pt x="17820" y="4694"/>
                      <a:pt x="18012" y="4482"/>
                      <a:pt x="18255" y="4567"/>
                    </a:cubicBezTo>
                    <a:lnTo>
                      <a:pt x="18310" y="4498"/>
                    </a:lnTo>
                    <a:cubicBezTo>
                      <a:pt x="18234" y="4374"/>
                      <a:pt x="18125" y="4427"/>
                      <a:pt x="18045" y="4339"/>
                    </a:cubicBezTo>
                    <a:cubicBezTo>
                      <a:pt x="18017" y="4297"/>
                      <a:pt x="18066" y="4003"/>
                      <a:pt x="18073" y="3947"/>
                    </a:cubicBezTo>
                    <a:cubicBezTo>
                      <a:pt x="18187" y="3913"/>
                      <a:pt x="18309" y="3913"/>
                      <a:pt x="18421" y="3949"/>
                    </a:cubicBezTo>
                    <a:cubicBezTo>
                      <a:pt x="18458" y="3949"/>
                      <a:pt x="18515" y="4111"/>
                      <a:pt x="18527" y="4157"/>
                    </a:cubicBezTo>
                    <a:cubicBezTo>
                      <a:pt x="18550" y="4152"/>
                      <a:pt x="18576" y="4143"/>
                      <a:pt x="18595" y="4129"/>
                    </a:cubicBezTo>
                    <a:cubicBezTo>
                      <a:pt x="18617" y="4170"/>
                      <a:pt x="18639" y="4210"/>
                      <a:pt x="18664" y="4248"/>
                    </a:cubicBezTo>
                    <a:cubicBezTo>
                      <a:pt x="18693" y="4222"/>
                      <a:pt x="18724" y="4201"/>
                      <a:pt x="18757" y="4186"/>
                    </a:cubicBezTo>
                    <a:cubicBezTo>
                      <a:pt x="18758" y="4038"/>
                      <a:pt x="18825" y="3956"/>
                      <a:pt x="18932" y="4040"/>
                    </a:cubicBezTo>
                    <a:cubicBezTo>
                      <a:pt x="18932" y="4003"/>
                      <a:pt x="18933" y="3962"/>
                      <a:pt x="18927" y="3925"/>
                    </a:cubicBezTo>
                    <a:cubicBezTo>
                      <a:pt x="18949" y="3962"/>
                      <a:pt x="18974" y="4040"/>
                      <a:pt x="19016" y="4044"/>
                    </a:cubicBezTo>
                    <a:cubicBezTo>
                      <a:pt x="19020" y="4065"/>
                      <a:pt x="19027" y="4085"/>
                      <a:pt x="19036" y="4104"/>
                    </a:cubicBezTo>
                    <a:cubicBezTo>
                      <a:pt x="18991" y="4134"/>
                      <a:pt x="18948" y="4163"/>
                      <a:pt x="18913" y="4209"/>
                    </a:cubicBezTo>
                    <a:lnTo>
                      <a:pt x="18933" y="4227"/>
                    </a:lnTo>
                    <a:lnTo>
                      <a:pt x="18922" y="4242"/>
                    </a:lnTo>
                    <a:cubicBezTo>
                      <a:pt x="18933" y="4251"/>
                      <a:pt x="18941" y="4262"/>
                      <a:pt x="18947" y="4276"/>
                    </a:cubicBezTo>
                    <a:cubicBezTo>
                      <a:pt x="18922" y="4461"/>
                      <a:pt x="18945" y="4782"/>
                      <a:pt x="18746" y="4754"/>
                    </a:cubicBezTo>
                    <a:cubicBezTo>
                      <a:pt x="18747" y="4788"/>
                      <a:pt x="18744" y="4821"/>
                      <a:pt x="18739" y="4854"/>
                    </a:cubicBezTo>
                    <a:cubicBezTo>
                      <a:pt x="18836" y="5008"/>
                      <a:pt x="18864" y="5224"/>
                      <a:pt x="18983" y="5396"/>
                    </a:cubicBezTo>
                    <a:cubicBezTo>
                      <a:pt x="19126" y="5602"/>
                      <a:pt x="19308" y="5753"/>
                      <a:pt x="19457" y="5949"/>
                    </a:cubicBezTo>
                    <a:cubicBezTo>
                      <a:pt x="19532" y="6048"/>
                      <a:pt x="19836" y="6469"/>
                      <a:pt x="19960" y="6469"/>
                    </a:cubicBezTo>
                    <a:cubicBezTo>
                      <a:pt x="20212" y="6469"/>
                      <a:pt x="19956" y="6018"/>
                      <a:pt x="19950" y="5979"/>
                    </a:cubicBezTo>
                    <a:cubicBezTo>
                      <a:pt x="19977" y="5936"/>
                      <a:pt x="20168" y="5982"/>
                      <a:pt x="20211" y="5985"/>
                    </a:cubicBezTo>
                    <a:cubicBezTo>
                      <a:pt x="20174" y="5942"/>
                      <a:pt x="19926" y="5707"/>
                      <a:pt x="19968" y="5649"/>
                    </a:cubicBezTo>
                    <a:cubicBezTo>
                      <a:pt x="19982" y="5630"/>
                      <a:pt x="20101" y="5654"/>
                      <a:pt x="20126" y="5664"/>
                    </a:cubicBezTo>
                    <a:cubicBezTo>
                      <a:pt x="20192" y="5412"/>
                      <a:pt x="19863" y="5420"/>
                      <a:pt x="19903" y="5247"/>
                    </a:cubicBezTo>
                    <a:cubicBezTo>
                      <a:pt x="19934" y="5260"/>
                      <a:pt x="19968" y="5294"/>
                      <a:pt x="19997" y="5315"/>
                    </a:cubicBezTo>
                    <a:cubicBezTo>
                      <a:pt x="20147" y="5117"/>
                      <a:pt x="19645" y="4785"/>
                      <a:pt x="19523" y="4756"/>
                    </a:cubicBezTo>
                    <a:cubicBezTo>
                      <a:pt x="19467" y="4748"/>
                      <a:pt x="19432" y="4643"/>
                      <a:pt x="19443" y="4586"/>
                    </a:cubicBezTo>
                    <a:cubicBezTo>
                      <a:pt x="19470" y="4445"/>
                      <a:pt x="19324" y="4420"/>
                      <a:pt x="19334" y="4366"/>
                    </a:cubicBezTo>
                    <a:cubicBezTo>
                      <a:pt x="19351" y="4272"/>
                      <a:pt x="19470" y="4429"/>
                      <a:pt x="19504" y="4429"/>
                    </a:cubicBezTo>
                    <a:cubicBezTo>
                      <a:pt x="19583" y="4429"/>
                      <a:pt x="19522" y="4292"/>
                      <a:pt x="19560" y="4279"/>
                    </a:cubicBezTo>
                    <a:cubicBezTo>
                      <a:pt x="19779" y="4468"/>
                      <a:pt x="19644" y="4227"/>
                      <a:pt x="19830" y="4227"/>
                    </a:cubicBezTo>
                    <a:cubicBezTo>
                      <a:pt x="19974" y="4180"/>
                      <a:pt x="20153" y="4358"/>
                      <a:pt x="20275" y="4424"/>
                    </a:cubicBezTo>
                    <a:cubicBezTo>
                      <a:pt x="20286" y="4362"/>
                      <a:pt x="20280" y="4286"/>
                      <a:pt x="20244" y="4238"/>
                    </a:cubicBezTo>
                    <a:cubicBezTo>
                      <a:pt x="20487" y="4009"/>
                      <a:pt x="20524" y="3674"/>
                      <a:pt x="20914" y="3862"/>
                    </a:cubicBezTo>
                    <a:cubicBezTo>
                      <a:pt x="20928" y="3840"/>
                      <a:pt x="20946" y="3835"/>
                      <a:pt x="20968" y="3843"/>
                    </a:cubicBezTo>
                    <a:cubicBezTo>
                      <a:pt x="20980" y="3602"/>
                      <a:pt x="20494" y="3359"/>
                      <a:pt x="20326" y="3322"/>
                    </a:cubicBezTo>
                    <a:cubicBezTo>
                      <a:pt x="20400" y="3299"/>
                      <a:pt x="20509" y="3221"/>
                      <a:pt x="20442" y="3106"/>
                    </a:cubicBezTo>
                    <a:cubicBezTo>
                      <a:pt x="20615" y="3209"/>
                      <a:pt x="20796" y="3130"/>
                      <a:pt x="20975" y="3259"/>
                    </a:cubicBezTo>
                    <a:cubicBezTo>
                      <a:pt x="21042" y="3307"/>
                      <a:pt x="21600" y="3507"/>
                      <a:pt x="21591" y="3334"/>
                    </a:cubicBezTo>
                    <a:cubicBezTo>
                      <a:pt x="21518" y="3261"/>
                      <a:pt x="21537" y="3195"/>
                      <a:pt x="21482" y="3136"/>
                    </a:cubicBezTo>
                    <a:close/>
                    <a:moveTo>
                      <a:pt x="16994" y="18909"/>
                    </a:moveTo>
                    <a:cubicBezTo>
                      <a:pt x="16992" y="18916"/>
                      <a:pt x="16986" y="18936"/>
                      <a:pt x="16994" y="18908"/>
                    </a:cubicBezTo>
                    <a:cubicBezTo>
                      <a:pt x="16995" y="18905"/>
                      <a:pt x="16995" y="18906"/>
                      <a:pt x="16994" y="18908"/>
                    </a:cubicBezTo>
                    <a:cubicBezTo>
                      <a:pt x="17025" y="18802"/>
                      <a:pt x="16849" y="18703"/>
                      <a:pt x="16797" y="18645"/>
                    </a:cubicBezTo>
                    <a:cubicBezTo>
                      <a:pt x="16910" y="18509"/>
                      <a:pt x="16724" y="18432"/>
                      <a:pt x="16738" y="18304"/>
                    </a:cubicBezTo>
                    <a:lnTo>
                      <a:pt x="16754" y="18340"/>
                    </a:lnTo>
                    <a:lnTo>
                      <a:pt x="16768" y="18257"/>
                    </a:lnTo>
                    <a:lnTo>
                      <a:pt x="16776" y="18259"/>
                    </a:lnTo>
                    <a:cubicBezTo>
                      <a:pt x="16763" y="18110"/>
                      <a:pt x="16888" y="18117"/>
                      <a:pt x="16947" y="18016"/>
                    </a:cubicBezTo>
                    <a:cubicBezTo>
                      <a:pt x="16932" y="18006"/>
                      <a:pt x="16894" y="17954"/>
                      <a:pt x="16878" y="17954"/>
                    </a:cubicBezTo>
                    <a:cubicBezTo>
                      <a:pt x="17187" y="17954"/>
                      <a:pt x="16910" y="17614"/>
                      <a:pt x="16748" y="17594"/>
                    </a:cubicBezTo>
                    <a:cubicBezTo>
                      <a:pt x="16760" y="17529"/>
                      <a:pt x="16681" y="17426"/>
                      <a:pt x="16659" y="17362"/>
                    </a:cubicBezTo>
                    <a:cubicBezTo>
                      <a:pt x="16473" y="17255"/>
                      <a:pt x="16458" y="17581"/>
                      <a:pt x="16392" y="17697"/>
                    </a:cubicBezTo>
                    <a:lnTo>
                      <a:pt x="16408" y="17712"/>
                    </a:lnTo>
                    <a:cubicBezTo>
                      <a:pt x="16350" y="17704"/>
                      <a:pt x="16222" y="17768"/>
                      <a:pt x="16295" y="17866"/>
                    </a:cubicBezTo>
                    <a:cubicBezTo>
                      <a:pt x="16216" y="17940"/>
                      <a:pt x="16061" y="17932"/>
                      <a:pt x="16023" y="18049"/>
                    </a:cubicBezTo>
                    <a:cubicBezTo>
                      <a:pt x="15957" y="18251"/>
                      <a:pt x="15876" y="18304"/>
                      <a:pt x="15732" y="18363"/>
                    </a:cubicBezTo>
                    <a:cubicBezTo>
                      <a:pt x="15609" y="18415"/>
                      <a:pt x="15571" y="18696"/>
                      <a:pt x="15535" y="18708"/>
                    </a:cubicBezTo>
                    <a:cubicBezTo>
                      <a:pt x="15508" y="18708"/>
                      <a:pt x="15366" y="18659"/>
                      <a:pt x="15367" y="18626"/>
                    </a:cubicBezTo>
                    <a:lnTo>
                      <a:pt x="15369" y="18534"/>
                    </a:lnTo>
                    <a:lnTo>
                      <a:pt x="15311" y="18575"/>
                    </a:lnTo>
                    <a:lnTo>
                      <a:pt x="15306" y="18562"/>
                    </a:lnTo>
                    <a:cubicBezTo>
                      <a:pt x="15117" y="18677"/>
                      <a:pt x="15108" y="18934"/>
                      <a:pt x="15200" y="19136"/>
                    </a:cubicBezTo>
                    <a:cubicBezTo>
                      <a:pt x="15161" y="19181"/>
                      <a:pt x="15164" y="19258"/>
                      <a:pt x="15203" y="19303"/>
                    </a:cubicBezTo>
                    <a:cubicBezTo>
                      <a:pt x="15195" y="19335"/>
                      <a:pt x="15210" y="19374"/>
                      <a:pt x="15235" y="19385"/>
                    </a:cubicBezTo>
                    <a:cubicBezTo>
                      <a:pt x="15225" y="19424"/>
                      <a:pt x="15232" y="19455"/>
                      <a:pt x="15254" y="19479"/>
                    </a:cubicBezTo>
                    <a:cubicBezTo>
                      <a:pt x="15285" y="19481"/>
                      <a:pt x="15311" y="19464"/>
                      <a:pt x="15340" y="19452"/>
                    </a:cubicBezTo>
                    <a:cubicBezTo>
                      <a:pt x="15350" y="19468"/>
                      <a:pt x="15353" y="19488"/>
                      <a:pt x="15347" y="19511"/>
                    </a:cubicBezTo>
                    <a:cubicBezTo>
                      <a:pt x="15325" y="19540"/>
                      <a:pt x="15350" y="19890"/>
                      <a:pt x="15399" y="19920"/>
                    </a:cubicBezTo>
                    <a:cubicBezTo>
                      <a:pt x="15473" y="19966"/>
                      <a:pt x="15568" y="19928"/>
                      <a:pt x="15643" y="19918"/>
                    </a:cubicBezTo>
                    <a:cubicBezTo>
                      <a:pt x="15630" y="20115"/>
                      <a:pt x="15842" y="20079"/>
                      <a:pt x="15913" y="19951"/>
                    </a:cubicBezTo>
                    <a:cubicBezTo>
                      <a:pt x="15943" y="20003"/>
                      <a:pt x="16038" y="20088"/>
                      <a:pt x="16085" y="20029"/>
                    </a:cubicBezTo>
                    <a:cubicBezTo>
                      <a:pt x="16181" y="20173"/>
                      <a:pt x="16201" y="20238"/>
                      <a:pt x="16389" y="20115"/>
                    </a:cubicBezTo>
                    <a:cubicBezTo>
                      <a:pt x="16410" y="20270"/>
                      <a:pt x="16541" y="20049"/>
                      <a:pt x="16499" y="19901"/>
                    </a:cubicBezTo>
                    <a:cubicBezTo>
                      <a:pt x="16526" y="19881"/>
                      <a:pt x="16539" y="19851"/>
                      <a:pt x="16538" y="19809"/>
                    </a:cubicBezTo>
                    <a:lnTo>
                      <a:pt x="16562" y="19798"/>
                    </a:lnTo>
                    <a:cubicBezTo>
                      <a:pt x="16568" y="19733"/>
                      <a:pt x="16573" y="19601"/>
                      <a:pt x="16539" y="19554"/>
                    </a:cubicBezTo>
                    <a:cubicBezTo>
                      <a:pt x="16562" y="19523"/>
                      <a:pt x="16574" y="19505"/>
                      <a:pt x="16597" y="19520"/>
                    </a:cubicBezTo>
                    <a:cubicBezTo>
                      <a:pt x="16644" y="19442"/>
                      <a:pt x="16806" y="19309"/>
                      <a:pt x="16741" y="19205"/>
                    </a:cubicBezTo>
                    <a:cubicBezTo>
                      <a:pt x="16704" y="19144"/>
                      <a:pt x="16767" y="18984"/>
                      <a:pt x="16806" y="18955"/>
                    </a:cubicBezTo>
                    <a:cubicBezTo>
                      <a:pt x="16858" y="18955"/>
                      <a:pt x="16966" y="19000"/>
                      <a:pt x="16994" y="18909"/>
                    </a:cubicBezTo>
                    <a:close/>
                    <a:moveTo>
                      <a:pt x="17082" y="15769"/>
                    </a:moveTo>
                    <a:cubicBezTo>
                      <a:pt x="17065" y="15769"/>
                      <a:pt x="17051" y="15769"/>
                      <a:pt x="17082" y="15769"/>
                    </a:cubicBezTo>
                    <a:cubicBezTo>
                      <a:pt x="17137" y="15769"/>
                      <a:pt x="17106" y="15769"/>
                      <a:pt x="17083" y="15769"/>
                    </a:cubicBezTo>
                    <a:cubicBezTo>
                      <a:pt x="17275" y="15768"/>
                      <a:pt x="17243" y="16089"/>
                      <a:pt x="17193" y="16059"/>
                    </a:cubicBezTo>
                    <a:cubicBezTo>
                      <a:pt x="17151" y="16034"/>
                      <a:pt x="17029" y="15770"/>
                      <a:pt x="17082" y="1576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</p:grpSp>
        <p:sp>
          <p:nvSpPr>
            <p:cNvPr id="6" name="Shape 25936"/>
            <p:cNvSpPr/>
            <p:nvPr/>
          </p:nvSpPr>
          <p:spPr>
            <a:xfrm>
              <a:off x="3649783" y="3768007"/>
              <a:ext cx="3410359" cy="524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68" extrusionOk="0">
                  <a:moveTo>
                    <a:pt x="0" y="0"/>
                  </a:moveTo>
                  <a:cubicBezTo>
                    <a:pt x="6313" y="17032"/>
                    <a:pt x="14191" y="21600"/>
                    <a:pt x="21432" y="12425"/>
                  </a:cubicBezTo>
                  <a:cubicBezTo>
                    <a:pt x="21488" y="12354"/>
                    <a:pt x="21544" y="12283"/>
                    <a:pt x="21600" y="12210"/>
                  </a:cubicBezTo>
                </a:path>
              </a:pathLst>
            </a:custGeom>
            <a:noFill/>
            <a:ln w="6350" cap="flat" cmpd="sng">
              <a:solidFill>
                <a:srgbClr val="5AAFC6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3372" tIns="33372" rIns="33372" bIns="33372" numCol="1" anchor="ctr">
              <a:noAutofit/>
            </a:bodyPr>
            <a:lstStyle/>
            <a:p>
              <a:pPr defTabSz="600710"/>
              <a:endParaRPr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7" name="Shape 25937"/>
            <p:cNvSpPr/>
            <p:nvPr/>
          </p:nvSpPr>
          <p:spPr>
            <a:xfrm>
              <a:off x="1388717" y="2906998"/>
              <a:ext cx="121486" cy="121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5AAF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00710"/>
              <a:endParaRPr sz="1185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8" name="Shape 25939"/>
            <p:cNvSpPr/>
            <p:nvPr/>
          </p:nvSpPr>
          <p:spPr>
            <a:xfrm rot="10800000" flipH="1">
              <a:off x="2264469" y="2563687"/>
              <a:ext cx="4751730" cy="1640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421" extrusionOk="0">
                  <a:moveTo>
                    <a:pt x="0" y="0"/>
                  </a:moveTo>
                  <a:cubicBezTo>
                    <a:pt x="5937" y="16332"/>
                    <a:pt x="13937" y="21600"/>
                    <a:pt x="21287" y="14018"/>
                  </a:cubicBezTo>
                  <a:cubicBezTo>
                    <a:pt x="21392" y="13910"/>
                    <a:pt x="21496" y="13800"/>
                    <a:pt x="21600" y="13687"/>
                  </a:cubicBezTo>
                </a:path>
              </a:pathLst>
            </a:custGeom>
            <a:noFill/>
            <a:ln w="6350" cap="flat" cmpd="sng">
              <a:solidFill>
                <a:srgbClr val="FFC71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3372" tIns="33372" rIns="33372" bIns="33372" numCol="1" anchor="ctr">
              <a:noAutofit/>
            </a:bodyPr>
            <a:lstStyle/>
            <a:p>
              <a:pPr defTabSz="600710"/>
              <a:endParaRPr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9" name="Shape 25942"/>
            <p:cNvSpPr/>
            <p:nvPr/>
          </p:nvSpPr>
          <p:spPr>
            <a:xfrm rot="10800000" flipH="1">
              <a:off x="1510203" y="1750029"/>
              <a:ext cx="5505996" cy="1181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0" y="0"/>
                  </a:moveTo>
                  <a:cubicBezTo>
                    <a:pt x="1193" y="5667"/>
                    <a:pt x="3212" y="10390"/>
                    <a:pt x="5737" y="13799"/>
                  </a:cubicBezTo>
                  <a:cubicBezTo>
                    <a:pt x="10115" y="19710"/>
                    <a:pt x="15856" y="21600"/>
                    <a:pt x="21321" y="18484"/>
                  </a:cubicBezTo>
                  <a:cubicBezTo>
                    <a:pt x="21414" y="18431"/>
                    <a:pt x="21507" y="18376"/>
                    <a:pt x="21600" y="18320"/>
                  </a:cubicBezTo>
                </a:path>
              </a:pathLst>
            </a:custGeom>
            <a:noFill/>
            <a:ln w="6350" cap="flat" cmpd="sng">
              <a:solidFill>
                <a:srgbClr val="5AAFC6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3372" tIns="33372" rIns="33372" bIns="33372" numCol="1" anchor="ctr">
              <a:noAutofit/>
            </a:bodyPr>
            <a:lstStyle/>
            <a:p>
              <a:pPr defTabSz="600710"/>
              <a:endParaRPr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0" name="Shape 25943"/>
            <p:cNvSpPr/>
            <p:nvPr/>
          </p:nvSpPr>
          <p:spPr>
            <a:xfrm>
              <a:off x="3649783" y="3698764"/>
              <a:ext cx="195654" cy="195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5AAF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00710"/>
              <a:endParaRPr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1" name="Shape 25945"/>
            <p:cNvSpPr/>
            <p:nvPr/>
          </p:nvSpPr>
          <p:spPr>
            <a:xfrm>
              <a:off x="5000961" y="3386113"/>
              <a:ext cx="2059181" cy="2320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545" extrusionOk="0">
                  <a:moveTo>
                    <a:pt x="0" y="0"/>
                  </a:moveTo>
                  <a:cubicBezTo>
                    <a:pt x="5779" y="16074"/>
                    <a:pt x="13937" y="21600"/>
                    <a:pt x="21417" y="14508"/>
                  </a:cubicBezTo>
                  <a:cubicBezTo>
                    <a:pt x="21478" y="14450"/>
                    <a:pt x="21539" y="14391"/>
                    <a:pt x="21600" y="14332"/>
                  </a:cubicBezTo>
                </a:path>
              </a:pathLst>
            </a:custGeom>
            <a:noFill/>
            <a:ln w="6350" cap="flat" cmpd="sng">
              <a:solidFill>
                <a:srgbClr val="FFC71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3372" tIns="33372" rIns="33372" bIns="33372" numCol="1" anchor="ctr">
              <a:noAutofit/>
            </a:bodyPr>
            <a:lstStyle/>
            <a:p>
              <a:pPr defTabSz="600710"/>
              <a:endParaRPr sz="1185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2" name="Shape 25946"/>
            <p:cNvSpPr/>
            <p:nvPr/>
          </p:nvSpPr>
          <p:spPr>
            <a:xfrm>
              <a:off x="2068815" y="4177210"/>
              <a:ext cx="195654" cy="195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C71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00710"/>
              <a:endParaRPr sz="1185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3" name="Oval 162"/>
            <p:cNvSpPr/>
            <p:nvPr/>
          </p:nvSpPr>
          <p:spPr>
            <a:xfrm>
              <a:off x="7212500" y="1557727"/>
              <a:ext cx="457553" cy="457553"/>
            </a:xfrm>
            <a:prstGeom prst="ellipse">
              <a:avLst/>
            </a:prstGeom>
            <a:solidFill>
              <a:srgbClr val="79ADB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0710"/>
              <a:r>
                <a:rPr lang="en-US" sz="2100" dirty="0">
                  <a:solidFill>
                    <a:prstClr val="white"/>
                  </a:solidFill>
                  <a:latin typeface="Calibri" panose="020F0502020204030204"/>
                  <a:sym typeface="+mn-lt"/>
                </a:rPr>
                <a:t>1</a:t>
              </a:r>
              <a:endParaRPr lang="en-US" sz="2100" dirty="0">
                <a:solidFill>
                  <a:prstClr val="white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4" name="Oval 165"/>
            <p:cNvSpPr/>
            <p:nvPr/>
          </p:nvSpPr>
          <p:spPr>
            <a:xfrm>
              <a:off x="7212500" y="2729701"/>
              <a:ext cx="457553" cy="457553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0710"/>
              <a:r>
                <a:rPr lang="en-US" sz="2100" dirty="0">
                  <a:solidFill>
                    <a:prstClr val="white"/>
                  </a:solidFill>
                  <a:latin typeface="Calibri" panose="020F0502020204030204"/>
                  <a:sym typeface="+mn-lt"/>
                </a:rPr>
                <a:t>2</a:t>
              </a:r>
              <a:endParaRPr lang="en-US" sz="2100" dirty="0">
                <a:solidFill>
                  <a:prstClr val="white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5" name="Oval 168"/>
            <p:cNvSpPr/>
            <p:nvPr/>
          </p:nvSpPr>
          <p:spPr>
            <a:xfrm>
              <a:off x="7212500" y="3901676"/>
              <a:ext cx="457553" cy="457553"/>
            </a:xfrm>
            <a:prstGeom prst="ellipse">
              <a:avLst/>
            </a:prstGeom>
            <a:solidFill>
              <a:srgbClr val="79ADB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0710"/>
              <a:r>
                <a:rPr lang="en-US" sz="2100" dirty="0">
                  <a:solidFill>
                    <a:prstClr val="white"/>
                  </a:solidFill>
                  <a:latin typeface="Calibri" panose="020F0502020204030204"/>
                  <a:sym typeface="+mn-lt"/>
                </a:rPr>
                <a:t>3</a:t>
              </a:r>
              <a:endParaRPr lang="en-US" sz="2100" dirty="0">
                <a:solidFill>
                  <a:prstClr val="white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6" name="Oval 171"/>
            <p:cNvSpPr/>
            <p:nvPr/>
          </p:nvSpPr>
          <p:spPr>
            <a:xfrm>
              <a:off x="7191849" y="5073650"/>
              <a:ext cx="457553" cy="457553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0710"/>
              <a:r>
                <a:rPr lang="en-US" sz="2100" dirty="0">
                  <a:solidFill>
                    <a:prstClr val="white"/>
                  </a:solidFill>
                  <a:latin typeface="Calibri" panose="020F0502020204030204"/>
                  <a:sym typeface="+mn-lt"/>
                </a:rPr>
                <a:t>4</a:t>
              </a:r>
              <a:endParaRPr lang="en-US" sz="2100" dirty="0">
                <a:solidFill>
                  <a:prstClr val="white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7" name="Shape 25940"/>
            <p:cNvSpPr/>
            <p:nvPr/>
          </p:nvSpPr>
          <p:spPr>
            <a:xfrm>
              <a:off x="4897953" y="3190459"/>
              <a:ext cx="195654" cy="195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C71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00710"/>
              <a:endParaRPr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9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31" name="TextBox 15"/>
          <p:cNvSpPr txBox="1"/>
          <p:nvPr/>
        </p:nvSpPr>
        <p:spPr>
          <a:xfrm>
            <a:off x="7006145" y="1670423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5"/>
          <p:cNvSpPr txBox="1"/>
          <p:nvPr/>
        </p:nvSpPr>
        <p:spPr>
          <a:xfrm>
            <a:off x="7006145" y="2660709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7006144" y="3671925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7006144" y="4530805"/>
            <a:ext cx="3782743" cy="645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91160" y="2744480"/>
            <a:ext cx="3598572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91165" y="4897269"/>
            <a:ext cx="3576593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408315" y="2744480"/>
            <a:ext cx="3626032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자유형 31"/>
          <p:cNvSpPr/>
          <p:nvPr/>
        </p:nvSpPr>
        <p:spPr bwMode="auto">
          <a:xfrm>
            <a:off x="5222914" y="2475922"/>
            <a:ext cx="1269290" cy="1153298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8" name="자유형 32"/>
          <p:cNvSpPr/>
          <p:nvPr/>
        </p:nvSpPr>
        <p:spPr bwMode="auto">
          <a:xfrm rot="18113423">
            <a:off x="4370605" y="2961445"/>
            <a:ext cx="1264581" cy="1157504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9" name="자유형 33"/>
          <p:cNvSpPr/>
          <p:nvPr/>
        </p:nvSpPr>
        <p:spPr bwMode="auto">
          <a:xfrm rot="3486577" flipH="1">
            <a:off x="6077897" y="2961445"/>
            <a:ext cx="1264581" cy="1157504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0" name="자유형 34"/>
          <p:cNvSpPr/>
          <p:nvPr/>
        </p:nvSpPr>
        <p:spPr bwMode="auto">
          <a:xfrm rot="14496895">
            <a:off x="4370605" y="3929608"/>
            <a:ext cx="1264581" cy="1157504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1" name="자유형 35"/>
          <p:cNvSpPr/>
          <p:nvPr/>
        </p:nvSpPr>
        <p:spPr bwMode="auto">
          <a:xfrm rot="7103105" flipH="1">
            <a:off x="6077897" y="3929608"/>
            <a:ext cx="1264581" cy="1157504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2" name="자유형 36"/>
          <p:cNvSpPr/>
          <p:nvPr/>
        </p:nvSpPr>
        <p:spPr bwMode="auto">
          <a:xfrm flipV="1">
            <a:off x="5218846" y="4409214"/>
            <a:ext cx="1270306" cy="1153298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3" name="타원 37"/>
          <p:cNvSpPr/>
          <p:nvPr/>
        </p:nvSpPr>
        <p:spPr bwMode="auto">
          <a:xfrm>
            <a:off x="4815580" y="2982950"/>
            <a:ext cx="2081921" cy="2072537"/>
          </a:xfrm>
          <a:prstGeom prst="ellipse">
            <a:avLst/>
          </a:prstGeom>
          <a:solidFill>
            <a:srgbClr val="FE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r>
              <a:rPr lang="zh-CN" altLang="en-US" sz="1840" b="1" dirty="0" smtClean="0">
                <a:solidFill>
                  <a:srgbClr val="79ADB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</a:t>
            </a:r>
            <a:endParaRPr lang="ko-KR" altLang="en-US" sz="1840" b="1" dirty="0">
              <a:solidFill>
                <a:srgbClr val="79ADB3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7408315" y="4967193"/>
            <a:ext cx="3576593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0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22" name="iS1ide-Rectangle 15"/>
          <p:cNvSpPr/>
          <p:nvPr/>
        </p:nvSpPr>
        <p:spPr>
          <a:xfrm>
            <a:off x="1338002" y="2027588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iS1ide-Rectangle 15"/>
          <p:cNvSpPr/>
          <p:nvPr/>
        </p:nvSpPr>
        <p:spPr>
          <a:xfrm>
            <a:off x="1336152" y="4234084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4" name="iS1ide-Rectangle 15"/>
          <p:cNvSpPr/>
          <p:nvPr/>
        </p:nvSpPr>
        <p:spPr>
          <a:xfrm>
            <a:off x="8081890" y="2027588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iS1ide-Rectangle 15"/>
          <p:cNvSpPr/>
          <p:nvPr/>
        </p:nvSpPr>
        <p:spPr>
          <a:xfrm>
            <a:off x="8081889" y="4234083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"/>
          <p:cNvGrpSpPr/>
          <p:nvPr/>
        </p:nvGrpSpPr>
        <p:grpSpPr bwMode="auto">
          <a:xfrm>
            <a:off x="2205463" y="1762603"/>
            <a:ext cx="1076255" cy="1864675"/>
            <a:chOff x="2455123" y="2131468"/>
            <a:chExt cx="1091476" cy="1891891"/>
          </a:xfrm>
        </p:grpSpPr>
        <p:sp>
          <p:nvSpPr>
            <p:cNvPr id="5" name="Chevron 17"/>
            <p:cNvSpPr>
              <a:spLocks noChangeArrowheads="1"/>
            </p:cNvSpPr>
            <p:nvPr/>
          </p:nvSpPr>
          <p:spPr bwMode="auto">
            <a:xfrm>
              <a:off x="2455123" y="2131468"/>
              <a:ext cx="1091476" cy="1891891"/>
            </a:xfrm>
            <a:prstGeom prst="chevron">
              <a:avLst>
                <a:gd name="adj" fmla="val 50000"/>
              </a:avLst>
            </a:prstGeom>
            <a:solidFill>
              <a:srgbClr val="FFC715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Oval 18"/>
            <p:cNvSpPr>
              <a:spLocks noChangeAspect="1"/>
            </p:cNvSpPr>
            <p:nvPr/>
          </p:nvSpPr>
          <p:spPr bwMode="auto">
            <a:xfrm>
              <a:off x="2642324" y="2733000"/>
              <a:ext cx="658376" cy="65708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715"/>
              </a:solidFill>
              <a:miter lim="800000"/>
            </a:ln>
            <a:effectLst>
              <a:outerShdw blurRad="50800"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zh-CN" sz="133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Source Sans Pro" panose="020B0503030403020204"/>
                  <a:ea typeface="等线" panose="02010600030101010101" pitchFamily="2" charset="-122"/>
                  <a:cs typeface="+mn-cs"/>
                </a:rPr>
                <a:t>A</a:t>
              </a:r>
              <a:endParaRPr kumimoji="0" lang="en-US" altLang="zh-CN" sz="133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Group 19"/>
          <p:cNvGrpSpPr/>
          <p:nvPr/>
        </p:nvGrpSpPr>
        <p:grpSpPr bwMode="auto">
          <a:xfrm>
            <a:off x="4934427" y="1784504"/>
            <a:ext cx="1076255" cy="1864675"/>
            <a:chOff x="5043531" y="2131468"/>
            <a:chExt cx="1091476" cy="1891891"/>
          </a:xfrm>
        </p:grpSpPr>
        <p:sp>
          <p:nvSpPr>
            <p:cNvPr id="8" name="Chevron 20"/>
            <p:cNvSpPr>
              <a:spLocks noChangeArrowheads="1"/>
            </p:cNvSpPr>
            <p:nvPr/>
          </p:nvSpPr>
          <p:spPr bwMode="auto">
            <a:xfrm>
              <a:off x="5043531" y="2131468"/>
              <a:ext cx="1091476" cy="1891891"/>
            </a:xfrm>
            <a:prstGeom prst="chevron">
              <a:avLst>
                <a:gd name="adj" fmla="val 50000"/>
              </a:avLst>
            </a:prstGeom>
            <a:solidFill>
              <a:srgbClr val="79ADB3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Oval 21"/>
            <p:cNvSpPr>
              <a:spLocks noChangeAspect="1"/>
            </p:cNvSpPr>
            <p:nvPr/>
          </p:nvSpPr>
          <p:spPr bwMode="auto">
            <a:xfrm>
              <a:off x="5187104" y="2748871"/>
              <a:ext cx="658377" cy="65708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5AAFC6"/>
              </a:solidFill>
              <a:miter lim="800000"/>
            </a:ln>
            <a:effectLst>
              <a:outerShdw blurRad="50800"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zh-CN" sz="133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Source Sans Pro" panose="020B0503030403020204"/>
                  <a:ea typeface="等线" panose="02010600030101010101" pitchFamily="2" charset="-122"/>
                  <a:cs typeface="+mn-cs"/>
                </a:rPr>
                <a:t>B</a:t>
              </a:r>
              <a:endParaRPr kumimoji="0" lang="en-US" altLang="zh-CN" sz="133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Group 22"/>
          <p:cNvGrpSpPr/>
          <p:nvPr/>
        </p:nvGrpSpPr>
        <p:grpSpPr bwMode="auto">
          <a:xfrm>
            <a:off x="7804965" y="1784504"/>
            <a:ext cx="1075474" cy="1864675"/>
            <a:chOff x="7553925" y="2131468"/>
            <a:chExt cx="1091476" cy="1891891"/>
          </a:xfrm>
        </p:grpSpPr>
        <p:sp>
          <p:nvSpPr>
            <p:cNvPr id="11" name="Chevron 23"/>
            <p:cNvSpPr>
              <a:spLocks noChangeArrowheads="1"/>
            </p:cNvSpPr>
            <p:nvPr/>
          </p:nvSpPr>
          <p:spPr bwMode="auto">
            <a:xfrm>
              <a:off x="7553925" y="2131468"/>
              <a:ext cx="1091476" cy="1891891"/>
            </a:xfrm>
            <a:prstGeom prst="chevron">
              <a:avLst>
                <a:gd name="adj" fmla="val 50000"/>
              </a:avLst>
            </a:prstGeom>
            <a:solidFill>
              <a:srgbClr val="FFC715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Oval 24"/>
            <p:cNvSpPr>
              <a:spLocks noChangeAspect="1"/>
            </p:cNvSpPr>
            <p:nvPr/>
          </p:nvSpPr>
          <p:spPr bwMode="auto">
            <a:xfrm>
              <a:off x="7733324" y="2733000"/>
              <a:ext cx="658061" cy="65708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715"/>
              </a:solidFill>
              <a:miter lim="800000"/>
            </a:ln>
            <a:effectLst>
              <a:outerShdw blurRad="50800"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zh-CN" sz="133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Source Sans Pro" panose="020B0503030403020204"/>
                  <a:ea typeface="等线" panose="02010600030101010101" pitchFamily="2" charset="-122"/>
                  <a:cs typeface="+mn-cs"/>
                </a:rPr>
                <a:t>C</a:t>
              </a:r>
              <a:endParaRPr kumimoji="0" lang="en-US" altLang="zh-CN" sz="133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Group 25"/>
          <p:cNvGrpSpPr/>
          <p:nvPr/>
        </p:nvGrpSpPr>
        <p:grpSpPr bwMode="auto">
          <a:xfrm>
            <a:off x="10674718" y="1784504"/>
            <a:ext cx="1075474" cy="1864675"/>
            <a:chOff x="10064319" y="2131468"/>
            <a:chExt cx="1091476" cy="1891891"/>
          </a:xfrm>
        </p:grpSpPr>
        <p:sp>
          <p:nvSpPr>
            <p:cNvPr id="14" name="Chevron 26"/>
            <p:cNvSpPr>
              <a:spLocks noChangeArrowheads="1"/>
            </p:cNvSpPr>
            <p:nvPr/>
          </p:nvSpPr>
          <p:spPr bwMode="auto">
            <a:xfrm>
              <a:off x="10064319" y="2131468"/>
              <a:ext cx="1091476" cy="1891891"/>
            </a:xfrm>
            <a:prstGeom prst="chevron">
              <a:avLst>
                <a:gd name="adj" fmla="val 50000"/>
              </a:avLst>
            </a:prstGeom>
            <a:solidFill>
              <a:srgbClr val="79ADB3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Oval 27"/>
            <p:cNvSpPr>
              <a:spLocks noChangeAspect="1"/>
            </p:cNvSpPr>
            <p:nvPr/>
          </p:nvSpPr>
          <p:spPr bwMode="auto">
            <a:xfrm>
              <a:off x="10280233" y="2733000"/>
              <a:ext cx="656473" cy="65708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5AAFC6"/>
              </a:solidFill>
              <a:miter lim="800000"/>
            </a:ln>
            <a:effectLst>
              <a:outerShdw blurRad="50800"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zh-CN" sz="133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Source Sans Pro" panose="020B0503030403020204"/>
                  <a:ea typeface="等线" panose="02010600030101010101" pitchFamily="2" charset="-122"/>
                  <a:cs typeface="+mn-cs"/>
                </a:rPr>
                <a:t>D</a:t>
              </a:r>
              <a:endParaRPr kumimoji="0" lang="en-US" altLang="zh-CN" sz="133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3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25" name="iS1ide-Rectangle 15"/>
          <p:cNvSpPr/>
          <p:nvPr/>
        </p:nvSpPr>
        <p:spPr>
          <a:xfrm>
            <a:off x="88992" y="2442564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iS1ide-Rectangle 15"/>
          <p:cNvSpPr/>
          <p:nvPr/>
        </p:nvSpPr>
        <p:spPr>
          <a:xfrm>
            <a:off x="3039248" y="2442564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7" name="iS1ide-Rectangle 15"/>
          <p:cNvSpPr/>
          <p:nvPr/>
        </p:nvSpPr>
        <p:spPr>
          <a:xfrm>
            <a:off x="5866765" y="2449168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8" name="iS1ide-Rectangle 15"/>
          <p:cNvSpPr/>
          <p:nvPr/>
        </p:nvSpPr>
        <p:spPr>
          <a:xfrm>
            <a:off x="8683433" y="2453248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15009" y="4458698"/>
            <a:ext cx="1014730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 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我爱你是一家为中小微企业、自媒体、设计师、运营者等提供免费摄影图网站，致力做中国优质的创意图片服务商。专注正版摄影高清图免费下载的图库，可供下载的高清摄影图片量包含人物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风景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名胜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美食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时尚等。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599856" y="2175011"/>
            <a:ext cx="2849778" cy="2849778"/>
          </a:xfrm>
          <a:prstGeom prst="ellipse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710"/>
            <a:endParaRPr lang="zh-CN" altLang="en-US" sz="236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497885" y="2014102"/>
            <a:ext cx="3118764" cy="3118763"/>
            <a:chOff x="3409890" y="1364780"/>
            <a:chExt cx="2373726" cy="2373725"/>
          </a:xfrm>
        </p:grpSpPr>
        <p:sp>
          <p:nvSpPr>
            <p:cNvPr id="6" name="Freeform: Shape 2"/>
            <p:cNvSpPr/>
            <p:nvPr/>
          </p:nvSpPr>
          <p:spPr bwMode="auto">
            <a:xfrm rot="18900000">
              <a:off x="4960656" y="2915545"/>
              <a:ext cx="822960" cy="822960"/>
            </a:xfrm>
            <a:custGeom>
              <a:avLst/>
              <a:gdLst>
                <a:gd name="T0" fmla="*/ 12 w 1087"/>
                <a:gd name="T1" fmla="*/ 520 h 1087"/>
                <a:gd name="T2" fmla="*/ 566 w 1087"/>
                <a:gd name="T3" fmla="*/ 13 h 1087"/>
                <a:gd name="T4" fmla="*/ 1074 w 1087"/>
                <a:gd name="T5" fmla="*/ 567 h 1087"/>
                <a:gd name="T6" fmla="*/ 520 w 1087"/>
                <a:gd name="T7" fmla="*/ 1074 h 1087"/>
                <a:gd name="T8" fmla="*/ 12 w 1087"/>
                <a:gd name="T9" fmla="*/ 52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7" h="1087">
                  <a:moveTo>
                    <a:pt x="12" y="520"/>
                  </a:moveTo>
                  <a:cubicBezTo>
                    <a:pt x="25" y="227"/>
                    <a:pt x="273" y="0"/>
                    <a:pt x="566" y="13"/>
                  </a:cubicBezTo>
                  <a:cubicBezTo>
                    <a:pt x="859" y="25"/>
                    <a:pt x="1087" y="273"/>
                    <a:pt x="1074" y="567"/>
                  </a:cubicBezTo>
                  <a:cubicBezTo>
                    <a:pt x="1061" y="860"/>
                    <a:pt x="813" y="1087"/>
                    <a:pt x="520" y="1074"/>
                  </a:cubicBezTo>
                  <a:cubicBezTo>
                    <a:pt x="227" y="1062"/>
                    <a:pt x="0" y="814"/>
                    <a:pt x="12" y="520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Oval 3"/>
            <p:cNvSpPr/>
            <p:nvPr/>
          </p:nvSpPr>
          <p:spPr bwMode="auto">
            <a:xfrm rot="18900000">
              <a:off x="4960656" y="1364780"/>
              <a:ext cx="822960" cy="82296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Oval 4"/>
            <p:cNvSpPr/>
            <p:nvPr/>
          </p:nvSpPr>
          <p:spPr bwMode="auto">
            <a:xfrm rot="18900000">
              <a:off x="3409890" y="2915545"/>
              <a:ext cx="822960" cy="82296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Oval 5"/>
            <p:cNvSpPr/>
            <p:nvPr/>
          </p:nvSpPr>
          <p:spPr bwMode="auto">
            <a:xfrm rot="18900000">
              <a:off x="3409890" y="1364780"/>
              <a:ext cx="822960" cy="822960"/>
            </a:xfrm>
            <a:prstGeom prst="ellipse">
              <a:avLst/>
            </a:prstGeom>
            <a:solidFill>
              <a:srgbClr val="79ADB3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Oval 6"/>
            <p:cNvSpPr/>
            <p:nvPr/>
          </p:nvSpPr>
          <p:spPr>
            <a:xfrm rot="18900000">
              <a:off x="4466991" y="2421880"/>
              <a:ext cx="259525" cy="259525"/>
            </a:xfrm>
            <a:prstGeom prst="ellipse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236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1" name="Straight Connector 7"/>
            <p:cNvCxnSpPr>
              <a:stCxn id="10" idx="6"/>
              <a:endCxn id="7" idx="2"/>
            </p:cNvCxnSpPr>
            <p:nvPr/>
          </p:nvCxnSpPr>
          <p:spPr>
            <a:xfrm flipV="1">
              <a:off x="4688510" y="2067220"/>
              <a:ext cx="392666" cy="392667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8"/>
            <p:cNvCxnSpPr>
              <a:stCxn id="10" idx="4"/>
              <a:endCxn id="6" idx="1"/>
            </p:cNvCxnSpPr>
            <p:nvPr/>
          </p:nvCxnSpPr>
          <p:spPr>
            <a:xfrm>
              <a:off x="4688510" y="2643398"/>
              <a:ext cx="411671" cy="387581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9"/>
            <p:cNvCxnSpPr>
              <a:stCxn id="10" idx="2"/>
              <a:endCxn id="8" idx="6"/>
            </p:cNvCxnSpPr>
            <p:nvPr/>
          </p:nvCxnSpPr>
          <p:spPr>
            <a:xfrm flipH="1">
              <a:off x="4112331" y="2643399"/>
              <a:ext cx="392668" cy="39266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0"/>
            <p:cNvCxnSpPr>
              <a:stCxn id="10" idx="0"/>
              <a:endCxn id="9" idx="4"/>
            </p:cNvCxnSpPr>
            <p:nvPr/>
          </p:nvCxnSpPr>
          <p:spPr>
            <a:xfrm flipH="1" flipV="1">
              <a:off x="4112331" y="2067220"/>
              <a:ext cx="392668" cy="39266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: Shape 11"/>
            <p:cNvSpPr/>
            <p:nvPr/>
          </p:nvSpPr>
          <p:spPr bwMode="auto">
            <a:xfrm>
              <a:off x="5211267" y="1616984"/>
              <a:ext cx="321738" cy="318553"/>
            </a:xfrm>
            <a:custGeom>
              <a:avLst/>
              <a:gdLst>
                <a:gd name="T0" fmla="*/ 112 w 176"/>
                <a:gd name="T1" fmla="*/ 118 h 174"/>
                <a:gd name="T2" fmla="*/ 120 w 176"/>
                <a:gd name="T3" fmla="*/ 102 h 174"/>
                <a:gd name="T4" fmla="*/ 64 w 176"/>
                <a:gd name="T5" fmla="*/ 94 h 174"/>
                <a:gd name="T6" fmla="*/ 56 w 176"/>
                <a:gd name="T7" fmla="*/ 110 h 174"/>
                <a:gd name="T8" fmla="*/ 64 w 176"/>
                <a:gd name="T9" fmla="*/ 102 h 174"/>
                <a:gd name="T10" fmla="*/ 112 w 176"/>
                <a:gd name="T11" fmla="*/ 110 h 174"/>
                <a:gd name="T12" fmla="*/ 64 w 176"/>
                <a:gd name="T13" fmla="*/ 102 h 174"/>
                <a:gd name="T14" fmla="*/ 152 w 176"/>
                <a:gd name="T15" fmla="*/ 46 h 174"/>
                <a:gd name="T16" fmla="*/ 128 w 176"/>
                <a:gd name="T17" fmla="*/ 17 h 174"/>
                <a:gd name="T18" fmla="*/ 70 w 176"/>
                <a:gd name="T19" fmla="*/ 4 h 174"/>
                <a:gd name="T20" fmla="*/ 28 w 176"/>
                <a:gd name="T21" fmla="*/ 46 h 174"/>
                <a:gd name="T22" fmla="*/ 0 w 176"/>
                <a:gd name="T23" fmla="*/ 54 h 174"/>
                <a:gd name="T24" fmla="*/ 8 w 176"/>
                <a:gd name="T25" fmla="*/ 78 h 174"/>
                <a:gd name="T26" fmla="*/ 16 w 176"/>
                <a:gd name="T27" fmla="*/ 166 h 174"/>
                <a:gd name="T28" fmla="*/ 152 w 176"/>
                <a:gd name="T29" fmla="*/ 174 h 174"/>
                <a:gd name="T30" fmla="*/ 160 w 176"/>
                <a:gd name="T31" fmla="*/ 78 h 174"/>
                <a:gd name="T32" fmla="*/ 176 w 176"/>
                <a:gd name="T33" fmla="*/ 70 h 174"/>
                <a:gd name="T34" fmla="*/ 168 w 176"/>
                <a:gd name="T35" fmla="*/ 46 h 174"/>
                <a:gd name="T36" fmla="*/ 140 w 176"/>
                <a:gd name="T37" fmla="*/ 30 h 174"/>
                <a:gd name="T38" fmla="*/ 143 w 176"/>
                <a:gd name="T39" fmla="*/ 46 h 174"/>
                <a:gd name="T40" fmla="*/ 134 w 176"/>
                <a:gd name="T41" fmla="*/ 40 h 174"/>
                <a:gd name="T42" fmla="*/ 124 w 176"/>
                <a:gd name="T43" fmla="*/ 34 h 174"/>
                <a:gd name="T44" fmla="*/ 115 w 176"/>
                <a:gd name="T45" fmla="*/ 30 h 174"/>
                <a:gd name="T46" fmla="*/ 130 w 176"/>
                <a:gd name="T47" fmla="*/ 24 h 174"/>
                <a:gd name="T48" fmla="*/ 74 w 176"/>
                <a:gd name="T49" fmla="*/ 46 h 174"/>
                <a:gd name="T50" fmla="*/ 127 w 176"/>
                <a:gd name="T51" fmla="*/ 46 h 174"/>
                <a:gd name="T52" fmla="*/ 66 w 176"/>
                <a:gd name="T53" fmla="*/ 11 h 174"/>
                <a:gd name="T54" fmla="*/ 65 w 176"/>
                <a:gd name="T55" fmla="*/ 46 h 174"/>
                <a:gd name="T56" fmla="*/ 46 w 176"/>
                <a:gd name="T57" fmla="*/ 46 h 174"/>
                <a:gd name="T58" fmla="*/ 37 w 176"/>
                <a:gd name="T59" fmla="*/ 46 h 174"/>
                <a:gd name="T60" fmla="*/ 152 w 176"/>
                <a:gd name="T61" fmla="*/ 166 h 174"/>
                <a:gd name="T62" fmla="*/ 24 w 176"/>
                <a:gd name="T63" fmla="*/ 78 h 174"/>
                <a:gd name="T64" fmla="*/ 152 w 176"/>
                <a:gd name="T65" fmla="*/ 166 h 174"/>
                <a:gd name="T66" fmla="*/ 8 w 176"/>
                <a:gd name="T67" fmla="*/ 70 h 174"/>
                <a:gd name="T68" fmla="*/ 168 w 176"/>
                <a:gd name="T69" fmla="*/ 54 h 174"/>
                <a:gd name="T70" fmla="*/ 69 w 176"/>
                <a:gd name="T71" fmla="*/ 22 h 174"/>
                <a:gd name="T72" fmla="*/ 58 w 176"/>
                <a:gd name="T73" fmla="*/ 25 h 174"/>
                <a:gd name="T74" fmla="*/ 69 w 176"/>
                <a:gd name="T75" fmla="*/ 22 h 174"/>
                <a:gd name="T76" fmla="*/ 54 w 176"/>
                <a:gd name="T77" fmla="*/ 32 h 174"/>
                <a:gd name="T78" fmla="*/ 57 w 176"/>
                <a:gd name="T79" fmla="*/ 4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74">
                  <a:moveTo>
                    <a:pt x="64" y="118"/>
                  </a:moveTo>
                  <a:cubicBezTo>
                    <a:pt x="112" y="118"/>
                    <a:pt x="112" y="118"/>
                    <a:pt x="112" y="118"/>
                  </a:cubicBezTo>
                  <a:cubicBezTo>
                    <a:pt x="116" y="118"/>
                    <a:pt x="120" y="114"/>
                    <a:pt x="120" y="110"/>
                  </a:cubicBezTo>
                  <a:cubicBezTo>
                    <a:pt x="120" y="102"/>
                    <a:pt x="120" y="102"/>
                    <a:pt x="120" y="102"/>
                  </a:cubicBezTo>
                  <a:cubicBezTo>
                    <a:pt x="120" y="98"/>
                    <a:pt x="116" y="94"/>
                    <a:pt x="112" y="94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60" y="94"/>
                    <a:pt x="56" y="98"/>
                    <a:pt x="56" y="102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4"/>
                    <a:pt x="60" y="118"/>
                    <a:pt x="64" y="118"/>
                  </a:cubicBezTo>
                  <a:moveTo>
                    <a:pt x="64" y="102"/>
                  </a:moveTo>
                  <a:cubicBezTo>
                    <a:pt x="112" y="102"/>
                    <a:pt x="112" y="102"/>
                    <a:pt x="112" y="102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64" y="110"/>
                    <a:pt x="64" y="110"/>
                    <a:pt x="64" y="110"/>
                  </a:cubicBezTo>
                  <a:lnTo>
                    <a:pt x="64" y="102"/>
                  </a:lnTo>
                  <a:close/>
                  <a:moveTo>
                    <a:pt x="168" y="46"/>
                  </a:moveTo>
                  <a:cubicBezTo>
                    <a:pt x="152" y="46"/>
                    <a:pt x="152" y="46"/>
                    <a:pt x="152" y="46"/>
                  </a:cubicBezTo>
                  <a:cubicBezTo>
                    <a:pt x="147" y="28"/>
                    <a:pt x="147" y="28"/>
                    <a:pt x="147" y="28"/>
                  </a:cubicBezTo>
                  <a:cubicBezTo>
                    <a:pt x="145" y="19"/>
                    <a:pt x="136" y="14"/>
                    <a:pt x="128" y="17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3" y="0"/>
                    <a:pt x="53" y="2"/>
                    <a:pt x="49" y="10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" y="46"/>
                    <a:pt x="0" y="50"/>
                    <a:pt x="0" y="5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4"/>
                    <a:pt x="4" y="78"/>
                    <a:pt x="8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70"/>
                    <a:pt x="20" y="174"/>
                    <a:pt x="24" y="174"/>
                  </a:cubicBezTo>
                  <a:cubicBezTo>
                    <a:pt x="152" y="174"/>
                    <a:pt x="152" y="174"/>
                    <a:pt x="152" y="174"/>
                  </a:cubicBezTo>
                  <a:cubicBezTo>
                    <a:pt x="156" y="174"/>
                    <a:pt x="160" y="170"/>
                    <a:pt x="160" y="166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72" y="78"/>
                    <a:pt x="176" y="74"/>
                    <a:pt x="176" y="70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6" y="50"/>
                    <a:pt x="172" y="46"/>
                    <a:pt x="168" y="46"/>
                  </a:cubicBezTo>
                  <a:moveTo>
                    <a:pt x="130" y="24"/>
                  </a:moveTo>
                  <a:cubicBezTo>
                    <a:pt x="134" y="23"/>
                    <a:pt x="138" y="26"/>
                    <a:pt x="140" y="30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4" y="28"/>
                    <a:pt x="114" y="28"/>
                    <a:pt x="114" y="28"/>
                  </a:cubicBezTo>
                  <a:lnTo>
                    <a:pt x="130" y="24"/>
                  </a:lnTo>
                  <a:close/>
                  <a:moveTo>
                    <a:pt x="127" y="46"/>
                  </a:moveTo>
                  <a:cubicBezTo>
                    <a:pt x="74" y="46"/>
                    <a:pt x="74" y="46"/>
                    <a:pt x="74" y="46"/>
                  </a:cubicBezTo>
                  <a:cubicBezTo>
                    <a:pt x="87" y="23"/>
                    <a:pt x="87" y="23"/>
                    <a:pt x="87" y="23"/>
                  </a:cubicBezTo>
                  <a:lnTo>
                    <a:pt x="127" y="46"/>
                  </a:lnTo>
                  <a:close/>
                  <a:moveTo>
                    <a:pt x="56" y="14"/>
                  </a:moveTo>
                  <a:cubicBezTo>
                    <a:pt x="58" y="10"/>
                    <a:pt x="63" y="9"/>
                    <a:pt x="66" y="1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37" y="46"/>
                    <a:pt x="37" y="46"/>
                    <a:pt x="37" y="46"/>
                  </a:cubicBezTo>
                  <a:lnTo>
                    <a:pt x="56" y="14"/>
                  </a:lnTo>
                  <a:close/>
                  <a:moveTo>
                    <a:pt x="152" y="166"/>
                  </a:moveTo>
                  <a:cubicBezTo>
                    <a:pt x="24" y="166"/>
                    <a:pt x="24" y="166"/>
                    <a:pt x="24" y="166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152" y="78"/>
                    <a:pt x="152" y="78"/>
                    <a:pt x="152" y="78"/>
                  </a:cubicBezTo>
                  <a:lnTo>
                    <a:pt x="152" y="166"/>
                  </a:lnTo>
                  <a:close/>
                  <a:moveTo>
                    <a:pt x="168" y="70"/>
                  </a:moveTo>
                  <a:cubicBezTo>
                    <a:pt x="8" y="70"/>
                    <a:pt x="8" y="70"/>
                    <a:pt x="8" y="7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68" y="54"/>
                    <a:pt x="168" y="54"/>
                    <a:pt x="168" y="54"/>
                  </a:cubicBezTo>
                  <a:lnTo>
                    <a:pt x="168" y="70"/>
                  </a:lnTo>
                  <a:close/>
                  <a:moveTo>
                    <a:pt x="69" y="22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5" y="29"/>
                    <a:pt x="65" y="29"/>
                    <a:pt x="65" y="29"/>
                  </a:cubicBezTo>
                  <a:lnTo>
                    <a:pt x="69" y="22"/>
                  </a:lnTo>
                  <a:close/>
                  <a:moveTo>
                    <a:pt x="61" y="36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3"/>
                    <a:pt x="57" y="43"/>
                    <a:pt x="57" y="43"/>
                  </a:cubicBezTo>
                  <a:lnTo>
                    <a:pt x="61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reeform: Shape 12"/>
            <p:cNvSpPr/>
            <p:nvPr/>
          </p:nvSpPr>
          <p:spPr bwMode="auto">
            <a:xfrm>
              <a:off x="3689967" y="1615391"/>
              <a:ext cx="262806" cy="321738"/>
            </a:xfrm>
            <a:custGeom>
              <a:avLst/>
              <a:gdLst>
                <a:gd name="T0" fmla="*/ 48 w 144"/>
                <a:gd name="T1" fmla="*/ 0 h 176"/>
                <a:gd name="T2" fmla="*/ 32 w 144"/>
                <a:gd name="T3" fmla="*/ 20 h 176"/>
                <a:gd name="T4" fmla="*/ 40 w 144"/>
                <a:gd name="T5" fmla="*/ 20 h 176"/>
                <a:gd name="T6" fmla="*/ 48 w 144"/>
                <a:gd name="T7" fmla="*/ 8 h 176"/>
                <a:gd name="T8" fmla="*/ 136 w 144"/>
                <a:gd name="T9" fmla="*/ 16 h 176"/>
                <a:gd name="T10" fmla="*/ 128 w 144"/>
                <a:gd name="T11" fmla="*/ 136 h 176"/>
                <a:gd name="T12" fmla="*/ 120 w 144"/>
                <a:gd name="T13" fmla="*/ 140 h 176"/>
                <a:gd name="T14" fmla="*/ 128 w 144"/>
                <a:gd name="T15" fmla="*/ 144 h 176"/>
                <a:gd name="T16" fmla="*/ 144 w 144"/>
                <a:gd name="T17" fmla="*/ 16 h 176"/>
                <a:gd name="T18" fmla="*/ 44 w 144"/>
                <a:gd name="T19" fmla="*/ 128 h 176"/>
                <a:gd name="T20" fmla="*/ 24 w 144"/>
                <a:gd name="T21" fmla="*/ 132 h 176"/>
                <a:gd name="T22" fmla="*/ 44 w 144"/>
                <a:gd name="T23" fmla="*/ 136 h 176"/>
                <a:gd name="T24" fmla="*/ 44 w 144"/>
                <a:gd name="T25" fmla="*/ 128 h 176"/>
                <a:gd name="T26" fmla="*/ 28 w 144"/>
                <a:gd name="T27" fmla="*/ 144 h 176"/>
                <a:gd name="T28" fmla="*/ 28 w 144"/>
                <a:gd name="T29" fmla="*/ 152 h 176"/>
                <a:gd name="T30" fmla="*/ 40 w 144"/>
                <a:gd name="T31" fmla="*/ 148 h 176"/>
                <a:gd name="T32" fmla="*/ 96 w 144"/>
                <a:gd name="T33" fmla="*/ 32 h 176"/>
                <a:gd name="T34" fmla="*/ 0 w 144"/>
                <a:gd name="T35" fmla="*/ 48 h 176"/>
                <a:gd name="T36" fmla="*/ 16 w 144"/>
                <a:gd name="T37" fmla="*/ 176 h 176"/>
                <a:gd name="T38" fmla="*/ 112 w 144"/>
                <a:gd name="T39" fmla="*/ 160 h 176"/>
                <a:gd name="T40" fmla="*/ 96 w 144"/>
                <a:gd name="T41" fmla="*/ 32 h 176"/>
                <a:gd name="T42" fmla="*/ 96 w 144"/>
                <a:gd name="T43" fmla="*/ 168 h 176"/>
                <a:gd name="T44" fmla="*/ 8 w 144"/>
                <a:gd name="T45" fmla="*/ 160 h 176"/>
                <a:gd name="T46" fmla="*/ 45 w 144"/>
                <a:gd name="T47" fmla="*/ 72 h 176"/>
                <a:gd name="T48" fmla="*/ 67 w 144"/>
                <a:gd name="T49" fmla="*/ 72 h 176"/>
                <a:gd name="T50" fmla="*/ 104 w 144"/>
                <a:gd name="T51" fmla="*/ 160 h 176"/>
                <a:gd name="T52" fmla="*/ 56 w 144"/>
                <a:gd name="T53" fmla="*/ 64 h 176"/>
                <a:gd name="T54" fmla="*/ 56 w 144"/>
                <a:gd name="T55" fmla="*/ 72 h 176"/>
                <a:gd name="T56" fmla="*/ 104 w 144"/>
                <a:gd name="T57" fmla="*/ 50 h 176"/>
                <a:gd name="T58" fmla="*/ 56 w 144"/>
                <a:gd name="T59" fmla="*/ 56 h 176"/>
                <a:gd name="T60" fmla="*/ 8 w 144"/>
                <a:gd name="T61" fmla="*/ 50 h 176"/>
                <a:gd name="T62" fmla="*/ 16 w 144"/>
                <a:gd name="T63" fmla="*/ 40 h 176"/>
                <a:gd name="T64" fmla="*/ 104 w 144"/>
                <a:gd name="T65" fmla="*/ 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76">
                  <a:moveTo>
                    <a:pt x="12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39" y="0"/>
                    <a:pt x="32" y="7"/>
                    <a:pt x="32" y="1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2"/>
                    <a:pt x="34" y="24"/>
                    <a:pt x="36" y="24"/>
                  </a:cubicBezTo>
                  <a:cubicBezTo>
                    <a:pt x="38" y="24"/>
                    <a:pt x="40" y="22"/>
                    <a:pt x="40" y="20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2"/>
                    <a:pt x="44" y="8"/>
                    <a:pt x="4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32" y="8"/>
                    <a:pt x="136" y="12"/>
                    <a:pt x="136" y="16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6" y="132"/>
                    <a:pt x="132" y="136"/>
                    <a:pt x="128" y="136"/>
                  </a:cubicBezTo>
                  <a:cubicBezTo>
                    <a:pt x="124" y="136"/>
                    <a:pt x="124" y="136"/>
                    <a:pt x="124" y="136"/>
                  </a:cubicBezTo>
                  <a:cubicBezTo>
                    <a:pt x="122" y="136"/>
                    <a:pt x="120" y="138"/>
                    <a:pt x="120" y="140"/>
                  </a:cubicBezTo>
                  <a:cubicBezTo>
                    <a:pt x="120" y="142"/>
                    <a:pt x="122" y="144"/>
                    <a:pt x="124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37" y="144"/>
                    <a:pt x="144" y="137"/>
                    <a:pt x="144" y="128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7"/>
                    <a:pt x="137" y="0"/>
                    <a:pt x="128" y="0"/>
                  </a:cubicBezTo>
                  <a:moveTo>
                    <a:pt x="44" y="128"/>
                  </a:moveTo>
                  <a:cubicBezTo>
                    <a:pt x="28" y="128"/>
                    <a:pt x="28" y="128"/>
                    <a:pt x="28" y="128"/>
                  </a:cubicBezTo>
                  <a:cubicBezTo>
                    <a:pt x="26" y="128"/>
                    <a:pt x="24" y="130"/>
                    <a:pt x="24" y="132"/>
                  </a:cubicBezTo>
                  <a:cubicBezTo>
                    <a:pt x="24" y="134"/>
                    <a:pt x="26" y="136"/>
                    <a:pt x="28" y="136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6" y="136"/>
                    <a:pt x="48" y="134"/>
                    <a:pt x="48" y="132"/>
                  </a:cubicBezTo>
                  <a:cubicBezTo>
                    <a:pt x="48" y="130"/>
                    <a:pt x="46" y="128"/>
                    <a:pt x="44" y="128"/>
                  </a:cubicBezTo>
                  <a:moveTo>
                    <a:pt x="36" y="144"/>
                  </a:moveTo>
                  <a:cubicBezTo>
                    <a:pt x="28" y="144"/>
                    <a:pt x="28" y="144"/>
                    <a:pt x="28" y="144"/>
                  </a:cubicBezTo>
                  <a:cubicBezTo>
                    <a:pt x="26" y="144"/>
                    <a:pt x="24" y="146"/>
                    <a:pt x="24" y="148"/>
                  </a:cubicBezTo>
                  <a:cubicBezTo>
                    <a:pt x="24" y="150"/>
                    <a:pt x="26" y="152"/>
                    <a:pt x="28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8" y="152"/>
                    <a:pt x="40" y="150"/>
                    <a:pt x="40" y="148"/>
                  </a:cubicBezTo>
                  <a:cubicBezTo>
                    <a:pt x="40" y="146"/>
                    <a:pt x="38" y="144"/>
                    <a:pt x="36" y="144"/>
                  </a:cubicBezTo>
                  <a:moveTo>
                    <a:pt x="9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7" y="32"/>
                    <a:pt x="0" y="39"/>
                    <a:pt x="0" y="4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9"/>
                    <a:pt x="7" y="176"/>
                    <a:pt x="16" y="176"/>
                  </a:cubicBezTo>
                  <a:cubicBezTo>
                    <a:pt x="96" y="176"/>
                    <a:pt x="96" y="176"/>
                    <a:pt x="96" y="176"/>
                  </a:cubicBezTo>
                  <a:cubicBezTo>
                    <a:pt x="105" y="176"/>
                    <a:pt x="112" y="169"/>
                    <a:pt x="112" y="160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39"/>
                    <a:pt x="105" y="32"/>
                    <a:pt x="96" y="32"/>
                  </a:cubicBezTo>
                  <a:moveTo>
                    <a:pt x="104" y="160"/>
                  </a:moveTo>
                  <a:cubicBezTo>
                    <a:pt x="104" y="164"/>
                    <a:pt x="100" y="168"/>
                    <a:pt x="9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2" y="168"/>
                    <a:pt x="8" y="164"/>
                    <a:pt x="8" y="1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8" y="67"/>
                    <a:pt x="29" y="71"/>
                    <a:pt x="45" y="72"/>
                  </a:cubicBezTo>
                  <a:cubicBezTo>
                    <a:pt x="46" y="76"/>
                    <a:pt x="51" y="80"/>
                    <a:pt x="56" y="80"/>
                  </a:cubicBezTo>
                  <a:cubicBezTo>
                    <a:pt x="61" y="80"/>
                    <a:pt x="66" y="76"/>
                    <a:pt x="67" y="72"/>
                  </a:cubicBezTo>
                  <a:cubicBezTo>
                    <a:pt x="83" y="71"/>
                    <a:pt x="94" y="67"/>
                    <a:pt x="104" y="60"/>
                  </a:cubicBezTo>
                  <a:lnTo>
                    <a:pt x="104" y="160"/>
                  </a:lnTo>
                  <a:close/>
                  <a:moveTo>
                    <a:pt x="52" y="68"/>
                  </a:moveTo>
                  <a:cubicBezTo>
                    <a:pt x="52" y="66"/>
                    <a:pt x="54" y="64"/>
                    <a:pt x="56" y="64"/>
                  </a:cubicBezTo>
                  <a:cubicBezTo>
                    <a:pt x="58" y="64"/>
                    <a:pt x="60" y="66"/>
                    <a:pt x="60" y="68"/>
                  </a:cubicBezTo>
                  <a:cubicBezTo>
                    <a:pt x="60" y="70"/>
                    <a:pt x="58" y="72"/>
                    <a:pt x="56" y="72"/>
                  </a:cubicBezTo>
                  <a:cubicBezTo>
                    <a:pt x="54" y="72"/>
                    <a:pt x="52" y="70"/>
                    <a:pt x="52" y="68"/>
                  </a:cubicBezTo>
                  <a:moveTo>
                    <a:pt x="104" y="50"/>
                  </a:moveTo>
                  <a:cubicBezTo>
                    <a:pt x="96" y="58"/>
                    <a:pt x="85" y="62"/>
                    <a:pt x="67" y="64"/>
                  </a:cubicBezTo>
                  <a:cubicBezTo>
                    <a:pt x="65" y="59"/>
                    <a:pt x="61" y="56"/>
                    <a:pt x="56" y="56"/>
                  </a:cubicBezTo>
                  <a:cubicBezTo>
                    <a:pt x="51" y="56"/>
                    <a:pt x="47" y="59"/>
                    <a:pt x="45" y="64"/>
                  </a:cubicBezTo>
                  <a:cubicBezTo>
                    <a:pt x="27" y="62"/>
                    <a:pt x="16" y="58"/>
                    <a:pt x="8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4"/>
                    <a:pt x="12" y="40"/>
                    <a:pt x="1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44"/>
                    <a:pt x="104" y="48"/>
                  </a:cubicBezTo>
                  <a:lnTo>
                    <a:pt x="104" y="5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reeform: Shape 13"/>
            <p:cNvSpPr/>
            <p:nvPr/>
          </p:nvSpPr>
          <p:spPr bwMode="auto">
            <a:xfrm>
              <a:off x="3660501" y="3195622"/>
              <a:ext cx="321738" cy="262806"/>
            </a:xfrm>
            <a:custGeom>
              <a:avLst/>
              <a:gdLst>
                <a:gd name="T0" fmla="*/ 116 w 176"/>
                <a:gd name="T1" fmla="*/ 32 h 144"/>
                <a:gd name="T2" fmla="*/ 116 w 176"/>
                <a:gd name="T3" fmla="*/ 24 h 144"/>
                <a:gd name="T4" fmla="*/ 80 w 176"/>
                <a:gd name="T5" fmla="*/ 28 h 144"/>
                <a:gd name="T6" fmla="*/ 132 w 176"/>
                <a:gd name="T7" fmla="*/ 32 h 144"/>
                <a:gd name="T8" fmla="*/ 132 w 176"/>
                <a:gd name="T9" fmla="*/ 24 h 144"/>
                <a:gd name="T10" fmla="*/ 132 w 176"/>
                <a:gd name="T11" fmla="*/ 32 h 144"/>
                <a:gd name="T12" fmla="*/ 152 w 176"/>
                <a:gd name="T13" fmla="*/ 28 h 144"/>
                <a:gd name="T14" fmla="*/ 144 w 176"/>
                <a:gd name="T15" fmla="*/ 28 h 144"/>
                <a:gd name="T16" fmla="*/ 148 w 176"/>
                <a:gd name="T17" fmla="*/ 64 h 144"/>
                <a:gd name="T18" fmla="*/ 112 w 176"/>
                <a:gd name="T19" fmla="*/ 68 h 144"/>
                <a:gd name="T20" fmla="*/ 148 w 176"/>
                <a:gd name="T21" fmla="*/ 72 h 144"/>
                <a:gd name="T22" fmla="*/ 148 w 176"/>
                <a:gd name="T23" fmla="*/ 64 h 144"/>
                <a:gd name="T24" fmla="*/ 116 w 176"/>
                <a:gd name="T25" fmla="*/ 80 h 144"/>
                <a:gd name="T26" fmla="*/ 116 w 176"/>
                <a:gd name="T27" fmla="*/ 88 h 144"/>
                <a:gd name="T28" fmla="*/ 152 w 176"/>
                <a:gd name="T29" fmla="*/ 84 h 144"/>
                <a:gd name="T30" fmla="*/ 148 w 176"/>
                <a:gd name="T31" fmla="*/ 48 h 144"/>
                <a:gd name="T32" fmla="*/ 112 w 176"/>
                <a:gd name="T33" fmla="*/ 52 h 144"/>
                <a:gd name="T34" fmla="*/ 148 w 176"/>
                <a:gd name="T35" fmla="*/ 56 h 144"/>
                <a:gd name="T36" fmla="*/ 148 w 176"/>
                <a:gd name="T37" fmla="*/ 48 h 144"/>
                <a:gd name="T38" fmla="*/ 72 w 176"/>
                <a:gd name="T39" fmla="*/ 28 h 144"/>
                <a:gd name="T40" fmla="*/ 64 w 176"/>
                <a:gd name="T41" fmla="*/ 28 h 144"/>
                <a:gd name="T42" fmla="*/ 52 w 176"/>
                <a:gd name="T43" fmla="*/ 104 h 144"/>
                <a:gd name="T44" fmla="*/ 152 w 176"/>
                <a:gd name="T45" fmla="*/ 100 h 144"/>
                <a:gd name="T46" fmla="*/ 52 w 176"/>
                <a:gd name="T47" fmla="*/ 96 h 144"/>
                <a:gd name="T48" fmla="*/ 52 w 176"/>
                <a:gd name="T49" fmla="*/ 104 h 144"/>
                <a:gd name="T50" fmla="*/ 148 w 176"/>
                <a:gd name="T51" fmla="*/ 120 h 144"/>
                <a:gd name="T52" fmla="*/ 148 w 176"/>
                <a:gd name="T53" fmla="*/ 112 h 144"/>
                <a:gd name="T54" fmla="*/ 48 w 176"/>
                <a:gd name="T55" fmla="*/ 116 h 144"/>
                <a:gd name="T56" fmla="*/ 168 w 176"/>
                <a:gd name="T57" fmla="*/ 0 h 144"/>
                <a:gd name="T58" fmla="*/ 24 w 176"/>
                <a:gd name="T59" fmla="*/ 8 h 144"/>
                <a:gd name="T60" fmla="*/ 8 w 176"/>
                <a:gd name="T61" fmla="*/ 24 h 144"/>
                <a:gd name="T62" fmla="*/ 0 w 176"/>
                <a:gd name="T63" fmla="*/ 120 h 144"/>
                <a:gd name="T64" fmla="*/ 168 w 176"/>
                <a:gd name="T65" fmla="*/ 144 h 144"/>
                <a:gd name="T66" fmla="*/ 176 w 176"/>
                <a:gd name="T67" fmla="*/ 8 h 144"/>
                <a:gd name="T68" fmla="*/ 168 w 176"/>
                <a:gd name="T69" fmla="*/ 136 h 144"/>
                <a:gd name="T70" fmla="*/ 8 w 176"/>
                <a:gd name="T71" fmla="*/ 120 h 144"/>
                <a:gd name="T72" fmla="*/ 24 w 176"/>
                <a:gd name="T73" fmla="*/ 32 h 144"/>
                <a:gd name="T74" fmla="*/ 28 w 176"/>
                <a:gd name="T75" fmla="*/ 120 h 144"/>
                <a:gd name="T76" fmla="*/ 32 w 176"/>
                <a:gd name="T77" fmla="*/ 8 h 144"/>
                <a:gd name="T78" fmla="*/ 168 w 176"/>
                <a:gd name="T79" fmla="*/ 136 h 144"/>
                <a:gd name="T80" fmla="*/ 56 w 176"/>
                <a:gd name="T81" fmla="*/ 28 h 144"/>
                <a:gd name="T82" fmla="*/ 48 w 176"/>
                <a:gd name="T83" fmla="*/ 28 h 144"/>
                <a:gd name="T84" fmla="*/ 52 w 176"/>
                <a:gd name="T85" fmla="*/ 88 h 144"/>
                <a:gd name="T86" fmla="*/ 96 w 176"/>
                <a:gd name="T87" fmla="*/ 84 h 144"/>
                <a:gd name="T88" fmla="*/ 92 w 176"/>
                <a:gd name="T89" fmla="*/ 48 h 144"/>
                <a:gd name="T90" fmla="*/ 48 w 176"/>
                <a:gd name="T91" fmla="*/ 52 h 144"/>
                <a:gd name="T92" fmla="*/ 52 w 176"/>
                <a:gd name="T93" fmla="*/ 88 h 144"/>
                <a:gd name="T94" fmla="*/ 88 w 176"/>
                <a:gd name="T95" fmla="*/ 56 h 144"/>
                <a:gd name="T96" fmla="*/ 56 w 176"/>
                <a:gd name="T97" fmla="*/ 8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6" h="144">
                  <a:moveTo>
                    <a:pt x="84" y="32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18" y="32"/>
                    <a:pt x="120" y="30"/>
                    <a:pt x="120" y="28"/>
                  </a:cubicBezTo>
                  <a:cubicBezTo>
                    <a:pt x="120" y="26"/>
                    <a:pt x="118" y="24"/>
                    <a:pt x="116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4"/>
                    <a:pt x="80" y="26"/>
                    <a:pt x="80" y="28"/>
                  </a:cubicBezTo>
                  <a:cubicBezTo>
                    <a:pt x="80" y="30"/>
                    <a:pt x="82" y="32"/>
                    <a:pt x="84" y="32"/>
                  </a:cubicBezTo>
                  <a:moveTo>
                    <a:pt x="132" y="32"/>
                  </a:moveTo>
                  <a:cubicBezTo>
                    <a:pt x="134" y="32"/>
                    <a:pt x="136" y="30"/>
                    <a:pt x="136" y="28"/>
                  </a:cubicBezTo>
                  <a:cubicBezTo>
                    <a:pt x="136" y="26"/>
                    <a:pt x="134" y="24"/>
                    <a:pt x="132" y="24"/>
                  </a:cubicBezTo>
                  <a:cubicBezTo>
                    <a:pt x="130" y="24"/>
                    <a:pt x="128" y="26"/>
                    <a:pt x="128" y="28"/>
                  </a:cubicBezTo>
                  <a:cubicBezTo>
                    <a:pt x="128" y="30"/>
                    <a:pt x="130" y="32"/>
                    <a:pt x="132" y="32"/>
                  </a:cubicBezTo>
                  <a:moveTo>
                    <a:pt x="148" y="32"/>
                  </a:moveTo>
                  <a:cubicBezTo>
                    <a:pt x="150" y="32"/>
                    <a:pt x="152" y="30"/>
                    <a:pt x="152" y="28"/>
                  </a:cubicBezTo>
                  <a:cubicBezTo>
                    <a:pt x="152" y="26"/>
                    <a:pt x="150" y="24"/>
                    <a:pt x="148" y="24"/>
                  </a:cubicBezTo>
                  <a:cubicBezTo>
                    <a:pt x="146" y="24"/>
                    <a:pt x="144" y="26"/>
                    <a:pt x="144" y="28"/>
                  </a:cubicBezTo>
                  <a:cubicBezTo>
                    <a:pt x="144" y="30"/>
                    <a:pt x="146" y="32"/>
                    <a:pt x="148" y="32"/>
                  </a:cubicBezTo>
                  <a:moveTo>
                    <a:pt x="148" y="64"/>
                  </a:moveTo>
                  <a:cubicBezTo>
                    <a:pt x="116" y="64"/>
                    <a:pt x="116" y="64"/>
                    <a:pt x="116" y="64"/>
                  </a:cubicBezTo>
                  <a:cubicBezTo>
                    <a:pt x="114" y="64"/>
                    <a:pt x="112" y="66"/>
                    <a:pt x="112" y="68"/>
                  </a:cubicBezTo>
                  <a:cubicBezTo>
                    <a:pt x="112" y="70"/>
                    <a:pt x="114" y="72"/>
                    <a:pt x="116" y="72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0" y="72"/>
                    <a:pt x="152" y="70"/>
                    <a:pt x="152" y="68"/>
                  </a:cubicBezTo>
                  <a:cubicBezTo>
                    <a:pt x="152" y="66"/>
                    <a:pt x="150" y="64"/>
                    <a:pt x="148" y="64"/>
                  </a:cubicBezTo>
                  <a:moveTo>
                    <a:pt x="148" y="80"/>
                  </a:moveTo>
                  <a:cubicBezTo>
                    <a:pt x="116" y="80"/>
                    <a:pt x="116" y="80"/>
                    <a:pt x="116" y="80"/>
                  </a:cubicBezTo>
                  <a:cubicBezTo>
                    <a:pt x="114" y="80"/>
                    <a:pt x="112" y="82"/>
                    <a:pt x="112" y="84"/>
                  </a:cubicBezTo>
                  <a:cubicBezTo>
                    <a:pt x="112" y="86"/>
                    <a:pt x="114" y="88"/>
                    <a:pt x="116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0" y="88"/>
                    <a:pt x="152" y="86"/>
                    <a:pt x="152" y="84"/>
                  </a:cubicBezTo>
                  <a:cubicBezTo>
                    <a:pt x="152" y="82"/>
                    <a:pt x="150" y="80"/>
                    <a:pt x="148" y="80"/>
                  </a:cubicBezTo>
                  <a:moveTo>
                    <a:pt x="148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4" y="48"/>
                    <a:pt x="112" y="50"/>
                    <a:pt x="112" y="52"/>
                  </a:cubicBezTo>
                  <a:cubicBezTo>
                    <a:pt x="112" y="54"/>
                    <a:pt x="114" y="56"/>
                    <a:pt x="116" y="56"/>
                  </a:cubicBezTo>
                  <a:cubicBezTo>
                    <a:pt x="148" y="56"/>
                    <a:pt x="148" y="56"/>
                    <a:pt x="148" y="56"/>
                  </a:cubicBezTo>
                  <a:cubicBezTo>
                    <a:pt x="150" y="56"/>
                    <a:pt x="152" y="54"/>
                    <a:pt x="152" y="52"/>
                  </a:cubicBezTo>
                  <a:cubicBezTo>
                    <a:pt x="152" y="50"/>
                    <a:pt x="150" y="48"/>
                    <a:pt x="148" y="48"/>
                  </a:cubicBezTo>
                  <a:moveTo>
                    <a:pt x="68" y="32"/>
                  </a:moveTo>
                  <a:cubicBezTo>
                    <a:pt x="70" y="32"/>
                    <a:pt x="72" y="30"/>
                    <a:pt x="72" y="28"/>
                  </a:cubicBezTo>
                  <a:cubicBezTo>
                    <a:pt x="72" y="26"/>
                    <a:pt x="70" y="24"/>
                    <a:pt x="68" y="24"/>
                  </a:cubicBezTo>
                  <a:cubicBezTo>
                    <a:pt x="66" y="24"/>
                    <a:pt x="64" y="26"/>
                    <a:pt x="64" y="28"/>
                  </a:cubicBezTo>
                  <a:cubicBezTo>
                    <a:pt x="64" y="30"/>
                    <a:pt x="66" y="32"/>
                    <a:pt x="68" y="32"/>
                  </a:cubicBezTo>
                  <a:moveTo>
                    <a:pt x="52" y="104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50" y="104"/>
                    <a:pt x="152" y="102"/>
                    <a:pt x="152" y="100"/>
                  </a:cubicBezTo>
                  <a:cubicBezTo>
                    <a:pt x="152" y="98"/>
                    <a:pt x="150" y="96"/>
                    <a:pt x="148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0" y="96"/>
                    <a:pt x="48" y="98"/>
                    <a:pt x="48" y="100"/>
                  </a:cubicBezTo>
                  <a:cubicBezTo>
                    <a:pt x="48" y="102"/>
                    <a:pt x="50" y="104"/>
                    <a:pt x="52" y="104"/>
                  </a:cubicBezTo>
                  <a:moveTo>
                    <a:pt x="52" y="120"/>
                  </a:moveTo>
                  <a:cubicBezTo>
                    <a:pt x="148" y="120"/>
                    <a:pt x="148" y="120"/>
                    <a:pt x="148" y="120"/>
                  </a:cubicBezTo>
                  <a:cubicBezTo>
                    <a:pt x="150" y="120"/>
                    <a:pt x="152" y="118"/>
                    <a:pt x="152" y="116"/>
                  </a:cubicBezTo>
                  <a:cubicBezTo>
                    <a:pt x="152" y="114"/>
                    <a:pt x="150" y="112"/>
                    <a:pt x="148" y="112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0" y="112"/>
                    <a:pt x="48" y="114"/>
                    <a:pt x="48" y="116"/>
                  </a:cubicBezTo>
                  <a:cubicBezTo>
                    <a:pt x="48" y="118"/>
                    <a:pt x="50" y="120"/>
                    <a:pt x="52" y="120"/>
                  </a:cubicBezTo>
                  <a:moveTo>
                    <a:pt x="16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4" y="4"/>
                    <a:pt x="24" y="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0" y="28"/>
                    <a:pt x="0" y="3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33"/>
                    <a:pt x="11" y="144"/>
                    <a:pt x="24" y="144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72" y="144"/>
                    <a:pt x="176" y="140"/>
                    <a:pt x="176" y="136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76" y="4"/>
                    <a:pt x="172" y="0"/>
                    <a:pt x="168" y="0"/>
                  </a:cubicBezTo>
                  <a:moveTo>
                    <a:pt x="168" y="136"/>
                  </a:moveTo>
                  <a:cubicBezTo>
                    <a:pt x="24" y="136"/>
                    <a:pt x="24" y="136"/>
                    <a:pt x="24" y="136"/>
                  </a:cubicBezTo>
                  <a:cubicBezTo>
                    <a:pt x="15" y="136"/>
                    <a:pt x="8" y="129"/>
                    <a:pt x="8" y="12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30" y="120"/>
                    <a:pt x="32" y="118"/>
                    <a:pt x="32" y="116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68" y="8"/>
                    <a:pt x="168" y="8"/>
                    <a:pt x="168" y="8"/>
                  </a:cubicBezTo>
                  <a:lnTo>
                    <a:pt x="168" y="136"/>
                  </a:lnTo>
                  <a:close/>
                  <a:moveTo>
                    <a:pt x="52" y="32"/>
                  </a:moveTo>
                  <a:cubicBezTo>
                    <a:pt x="54" y="32"/>
                    <a:pt x="56" y="30"/>
                    <a:pt x="56" y="28"/>
                  </a:cubicBezTo>
                  <a:cubicBezTo>
                    <a:pt x="56" y="26"/>
                    <a:pt x="54" y="24"/>
                    <a:pt x="52" y="24"/>
                  </a:cubicBezTo>
                  <a:cubicBezTo>
                    <a:pt x="50" y="24"/>
                    <a:pt x="48" y="26"/>
                    <a:pt x="48" y="28"/>
                  </a:cubicBezTo>
                  <a:cubicBezTo>
                    <a:pt x="48" y="30"/>
                    <a:pt x="50" y="32"/>
                    <a:pt x="52" y="32"/>
                  </a:cubicBezTo>
                  <a:moveTo>
                    <a:pt x="52" y="88"/>
                  </a:moveTo>
                  <a:cubicBezTo>
                    <a:pt x="92" y="88"/>
                    <a:pt x="92" y="88"/>
                    <a:pt x="92" y="88"/>
                  </a:cubicBezTo>
                  <a:cubicBezTo>
                    <a:pt x="94" y="88"/>
                    <a:pt x="96" y="86"/>
                    <a:pt x="96" y="84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0"/>
                    <a:pt x="94" y="48"/>
                    <a:pt x="9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0" y="48"/>
                    <a:pt x="48" y="50"/>
                    <a:pt x="48" y="52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86"/>
                    <a:pt x="50" y="88"/>
                    <a:pt x="52" y="88"/>
                  </a:cubicBezTo>
                  <a:moveTo>
                    <a:pt x="56" y="56"/>
                  </a:moveTo>
                  <a:cubicBezTo>
                    <a:pt x="88" y="56"/>
                    <a:pt x="88" y="56"/>
                    <a:pt x="88" y="56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56" y="80"/>
                    <a:pt x="56" y="80"/>
                    <a:pt x="56" y="80"/>
                  </a:cubicBezTo>
                  <a:lnTo>
                    <a:pt x="56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reeform: Shape 14"/>
            <p:cNvSpPr/>
            <p:nvPr/>
          </p:nvSpPr>
          <p:spPr bwMode="auto">
            <a:xfrm>
              <a:off x="5211267" y="3195622"/>
              <a:ext cx="321738" cy="262806"/>
            </a:xfrm>
            <a:custGeom>
              <a:avLst/>
              <a:gdLst>
                <a:gd name="T0" fmla="*/ 36 w 176"/>
                <a:gd name="T1" fmla="*/ 88 h 144"/>
                <a:gd name="T2" fmla="*/ 32 w 176"/>
                <a:gd name="T3" fmla="*/ 116 h 144"/>
                <a:gd name="T4" fmla="*/ 60 w 176"/>
                <a:gd name="T5" fmla="*/ 120 h 144"/>
                <a:gd name="T6" fmla="*/ 64 w 176"/>
                <a:gd name="T7" fmla="*/ 92 h 144"/>
                <a:gd name="T8" fmla="*/ 56 w 176"/>
                <a:gd name="T9" fmla="*/ 112 h 144"/>
                <a:gd name="T10" fmla="*/ 40 w 176"/>
                <a:gd name="T11" fmla="*/ 96 h 144"/>
                <a:gd name="T12" fmla="*/ 56 w 176"/>
                <a:gd name="T13" fmla="*/ 112 h 144"/>
                <a:gd name="T14" fmla="*/ 116 w 176"/>
                <a:gd name="T15" fmla="*/ 88 h 144"/>
                <a:gd name="T16" fmla="*/ 112 w 176"/>
                <a:gd name="T17" fmla="*/ 116 h 144"/>
                <a:gd name="T18" fmla="*/ 140 w 176"/>
                <a:gd name="T19" fmla="*/ 120 h 144"/>
                <a:gd name="T20" fmla="*/ 144 w 176"/>
                <a:gd name="T21" fmla="*/ 92 h 144"/>
                <a:gd name="T22" fmla="*/ 136 w 176"/>
                <a:gd name="T23" fmla="*/ 112 h 144"/>
                <a:gd name="T24" fmla="*/ 120 w 176"/>
                <a:gd name="T25" fmla="*/ 96 h 144"/>
                <a:gd name="T26" fmla="*/ 136 w 176"/>
                <a:gd name="T27" fmla="*/ 112 h 144"/>
                <a:gd name="T28" fmla="*/ 168 w 176"/>
                <a:gd name="T29" fmla="*/ 136 h 144"/>
                <a:gd name="T30" fmla="*/ 172 w 176"/>
                <a:gd name="T31" fmla="*/ 32 h 144"/>
                <a:gd name="T32" fmla="*/ 172 w 176"/>
                <a:gd name="T33" fmla="*/ 24 h 144"/>
                <a:gd name="T34" fmla="*/ 168 w 176"/>
                <a:gd name="T35" fmla="*/ 8 h 144"/>
                <a:gd name="T36" fmla="*/ 16 w 176"/>
                <a:gd name="T37" fmla="*/ 0 h 144"/>
                <a:gd name="T38" fmla="*/ 8 w 176"/>
                <a:gd name="T39" fmla="*/ 24 h 144"/>
                <a:gd name="T40" fmla="*/ 0 w 176"/>
                <a:gd name="T41" fmla="*/ 28 h 144"/>
                <a:gd name="T42" fmla="*/ 8 w 176"/>
                <a:gd name="T43" fmla="*/ 32 h 144"/>
                <a:gd name="T44" fmla="*/ 4 w 176"/>
                <a:gd name="T45" fmla="*/ 136 h 144"/>
                <a:gd name="T46" fmla="*/ 4 w 176"/>
                <a:gd name="T47" fmla="*/ 144 h 144"/>
                <a:gd name="T48" fmla="*/ 176 w 176"/>
                <a:gd name="T49" fmla="*/ 140 h 144"/>
                <a:gd name="T50" fmla="*/ 96 w 176"/>
                <a:gd name="T51" fmla="*/ 136 h 144"/>
                <a:gd name="T52" fmla="*/ 80 w 176"/>
                <a:gd name="T53" fmla="*/ 96 h 144"/>
                <a:gd name="T54" fmla="*/ 96 w 176"/>
                <a:gd name="T55" fmla="*/ 136 h 144"/>
                <a:gd name="T56" fmla="*/ 104 w 176"/>
                <a:gd name="T57" fmla="*/ 136 h 144"/>
                <a:gd name="T58" fmla="*/ 100 w 176"/>
                <a:gd name="T59" fmla="*/ 88 h 144"/>
                <a:gd name="T60" fmla="*/ 72 w 176"/>
                <a:gd name="T61" fmla="*/ 92 h 144"/>
                <a:gd name="T62" fmla="*/ 16 w 176"/>
                <a:gd name="T63" fmla="*/ 136 h 144"/>
                <a:gd name="T64" fmla="*/ 28 w 176"/>
                <a:gd name="T65" fmla="*/ 56 h 144"/>
                <a:gd name="T66" fmla="*/ 52 w 176"/>
                <a:gd name="T67" fmla="*/ 56 h 144"/>
                <a:gd name="T68" fmla="*/ 76 w 176"/>
                <a:gd name="T69" fmla="*/ 56 h 144"/>
                <a:gd name="T70" fmla="*/ 100 w 176"/>
                <a:gd name="T71" fmla="*/ 56 h 144"/>
                <a:gd name="T72" fmla="*/ 124 w 176"/>
                <a:gd name="T73" fmla="*/ 56 h 144"/>
                <a:gd name="T74" fmla="*/ 148 w 176"/>
                <a:gd name="T75" fmla="*/ 56 h 144"/>
                <a:gd name="T76" fmla="*/ 160 w 176"/>
                <a:gd name="T77" fmla="*/ 136 h 144"/>
                <a:gd name="T78" fmla="*/ 20 w 176"/>
                <a:gd name="T79" fmla="*/ 32 h 144"/>
                <a:gd name="T80" fmla="*/ 36 w 176"/>
                <a:gd name="T81" fmla="*/ 40 h 144"/>
                <a:gd name="T82" fmla="*/ 20 w 176"/>
                <a:gd name="T83" fmla="*/ 40 h 144"/>
                <a:gd name="T84" fmla="*/ 44 w 176"/>
                <a:gd name="T85" fmla="*/ 32 h 144"/>
                <a:gd name="T86" fmla="*/ 60 w 176"/>
                <a:gd name="T87" fmla="*/ 40 h 144"/>
                <a:gd name="T88" fmla="*/ 44 w 176"/>
                <a:gd name="T89" fmla="*/ 40 h 144"/>
                <a:gd name="T90" fmla="*/ 68 w 176"/>
                <a:gd name="T91" fmla="*/ 32 h 144"/>
                <a:gd name="T92" fmla="*/ 84 w 176"/>
                <a:gd name="T93" fmla="*/ 40 h 144"/>
                <a:gd name="T94" fmla="*/ 68 w 176"/>
                <a:gd name="T95" fmla="*/ 40 h 144"/>
                <a:gd name="T96" fmla="*/ 92 w 176"/>
                <a:gd name="T97" fmla="*/ 32 h 144"/>
                <a:gd name="T98" fmla="*/ 108 w 176"/>
                <a:gd name="T99" fmla="*/ 40 h 144"/>
                <a:gd name="T100" fmla="*/ 92 w 176"/>
                <a:gd name="T101" fmla="*/ 40 h 144"/>
                <a:gd name="T102" fmla="*/ 116 w 176"/>
                <a:gd name="T103" fmla="*/ 32 h 144"/>
                <a:gd name="T104" fmla="*/ 132 w 176"/>
                <a:gd name="T105" fmla="*/ 40 h 144"/>
                <a:gd name="T106" fmla="*/ 116 w 176"/>
                <a:gd name="T107" fmla="*/ 40 h 144"/>
                <a:gd name="T108" fmla="*/ 140 w 176"/>
                <a:gd name="T109" fmla="*/ 32 h 144"/>
                <a:gd name="T110" fmla="*/ 156 w 176"/>
                <a:gd name="T111" fmla="*/ 40 h 144"/>
                <a:gd name="T112" fmla="*/ 140 w 176"/>
                <a:gd name="T113" fmla="*/ 40 h 144"/>
                <a:gd name="T114" fmla="*/ 16 w 176"/>
                <a:gd name="T115" fmla="*/ 24 h 144"/>
                <a:gd name="T116" fmla="*/ 160 w 176"/>
                <a:gd name="T11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" h="144">
                  <a:moveTo>
                    <a:pt x="60" y="88"/>
                  </a:moveTo>
                  <a:cubicBezTo>
                    <a:pt x="36" y="88"/>
                    <a:pt x="36" y="88"/>
                    <a:pt x="36" y="88"/>
                  </a:cubicBezTo>
                  <a:cubicBezTo>
                    <a:pt x="34" y="88"/>
                    <a:pt x="32" y="90"/>
                    <a:pt x="32" y="92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32" y="118"/>
                    <a:pt x="34" y="120"/>
                    <a:pt x="36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0"/>
                    <a:pt x="62" y="88"/>
                    <a:pt x="60" y="88"/>
                  </a:cubicBezTo>
                  <a:moveTo>
                    <a:pt x="56" y="112"/>
                  </a:moveTo>
                  <a:cubicBezTo>
                    <a:pt x="40" y="112"/>
                    <a:pt x="40" y="112"/>
                    <a:pt x="40" y="112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56" y="96"/>
                    <a:pt x="56" y="96"/>
                    <a:pt x="56" y="96"/>
                  </a:cubicBezTo>
                  <a:lnTo>
                    <a:pt x="56" y="112"/>
                  </a:lnTo>
                  <a:close/>
                  <a:moveTo>
                    <a:pt x="140" y="88"/>
                  </a:moveTo>
                  <a:cubicBezTo>
                    <a:pt x="116" y="88"/>
                    <a:pt x="116" y="88"/>
                    <a:pt x="116" y="88"/>
                  </a:cubicBezTo>
                  <a:cubicBezTo>
                    <a:pt x="114" y="88"/>
                    <a:pt x="112" y="90"/>
                    <a:pt x="112" y="92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12" y="118"/>
                    <a:pt x="114" y="120"/>
                    <a:pt x="116" y="120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42" y="120"/>
                    <a:pt x="144" y="118"/>
                    <a:pt x="144" y="116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4" y="90"/>
                    <a:pt x="142" y="88"/>
                    <a:pt x="140" y="88"/>
                  </a:cubicBezTo>
                  <a:moveTo>
                    <a:pt x="136" y="112"/>
                  </a:moveTo>
                  <a:cubicBezTo>
                    <a:pt x="120" y="112"/>
                    <a:pt x="120" y="112"/>
                    <a:pt x="120" y="112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36" y="96"/>
                    <a:pt x="136" y="96"/>
                    <a:pt x="136" y="96"/>
                  </a:cubicBezTo>
                  <a:lnTo>
                    <a:pt x="136" y="112"/>
                  </a:lnTo>
                  <a:close/>
                  <a:moveTo>
                    <a:pt x="172" y="136"/>
                  </a:moveTo>
                  <a:cubicBezTo>
                    <a:pt x="168" y="136"/>
                    <a:pt x="168" y="136"/>
                    <a:pt x="168" y="136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4" y="32"/>
                    <a:pt x="176" y="30"/>
                    <a:pt x="176" y="28"/>
                  </a:cubicBezTo>
                  <a:cubicBezTo>
                    <a:pt x="176" y="26"/>
                    <a:pt x="174" y="24"/>
                    <a:pt x="172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4"/>
                    <a:pt x="164" y="0"/>
                    <a:pt x="16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4"/>
                    <a:pt x="8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2" y="136"/>
                    <a:pt x="0" y="138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4" y="144"/>
                    <a:pt x="176" y="142"/>
                    <a:pt x="176" y="140"/>
                  </a:cubicBezTo>
                  <a:cubicBezTo>
                    <a:pt x="176" y="138"/>
                    <a:pt x="174" y="136"/>
                    <a:pt x="172" y="136"/>
                  </a:cubicBezTo>
                  <a:moveTo>
                    <a:pt x="96" y="136"/>
                  </a:moveTo>
                  <a:cubicBezTo>
                    <a:pt x="80" y="136"/>
                    <a:pt x="80" y="136"/>
                    <a:pt x="80" y="13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96" y="96"/>
                    <a:pt x="96" y="96"/>
                    <a:pt x="96" y="96"/>
                  </a:cubicBezTo>
                  <a:lnTo>
                    <a:pt x="96" y="136"/>
                  </a:lnTo>
                  <a:close/>
                  <a:moveTo>
                    <a:pt x="160" y="136"/>
                  </a:moveTo>
                  <a:cubicBezTo>
                    <a:pt x="104" y="136"/>
                    <a:pt x="104" y="136"/>
                    <a:pt x="104" y="136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0"/>
                    <a:pt x="102" y="88"/>
                    <a:pt x="100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4" y="88"/>
                    <a:pt x="72" y="90"/>
                    <a:pt x="72" y="92"/>
                  </a:cubicBezTo>
                  <a:cubicBezTo>
                    <a:pt x="72" y="136"/>
                    <a:pt x="72" y="136"/>
                    <a:pt x="72" y="136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9" y="54"/>
                    <a:pt x="23" y="56"/>
                    <a:pt x="28" y="56"/>
                  </a:cubicBezTo>
                  <a:cubicBezTo>
                    <a:pt x="33" y="56"/>
                    <a:pt x="37" y="54"/>
                    <a:pt x="40" y="50"/>
                  </a:cubicBezTo>
                  <a:cubicBezTo>
                    <a:pt x="43" y="54"/>
                    <a:pt x="47" y="56"/>
                    <a:pt x="52" y="56"/>
                  </a:cubicBezTo>
                  <a:cubicBezTo>
                    <a:pt x="57" y="56"/>
                    <a:pt x="61" y="54"/>
                    <a:pt x="64" y="50"/>
                  </a:cubicBezTo>
                  <a:cubicBezTo>
                    <a:pt x="67" y="54"/>
                    <a:pt x="71" y="56"/>
                    <a:pt x="76" y="56"/>
                  </a:cubicBezTo>
                  <a:cubicBezTo>
                    <a:pt x="81" y="56"/>
                    <a:pt x="85" y="54"/>
                    <a:pt x="88" y="50"/>
                  </a:cubicBezTo>
                  <a:cubicBezTo>
                    <a:pt x="91" y="54"/>
                    <a:pt x="95" y="56"/>
                    <a:pt x="100" y="56"/>
                  </a:cubicBezTo>
                  <a:cubicBezTo>
                    <a:pt x="105" y="56"/>
                    <a:pt x="109" y="54"/>
                    <a:pt x="112" y="50"/>
                  </a:cubicBezTo>
                  <a:cubicBezTo>
                    <a:pt x="115" y="54"/>
                    <a:pt x="119" y="56"/>
                    <a:pt x="124" y="56"/>
                  </a:cubicBezTo>
                  <a:cubicBezTo>
                    <a:pt x="129" y="56"/>
                    <a:pt x="133" y="54"/>
                    <a:pt x="136" y="50"/>
                  </a:cubicBezTo>
                  <a:cubicBezTo>
                    <a:pt x="139" y="54"/>
                    <a:pt x="143" y="56"/>
                    <a:pt x="148" y="56"/>
                  </a:cubicBezTo>
                  <a:cubicBezTo>
                    <a:pt x="153" y="56"/>
                    <a:pt x="157" y="54"/>
                    <a:pt x="160" y="50"/>
                  </a:cubicBezTo>
                  <a:lnTo>
                    <a:pt x="160" y="136"/>
                  </a:lnTo>
                  <a:close/>
                  <a:moveTo>
                    <a:pt x="20" y="40"/>
                  </a:moveTo>
                  <a:cubicBezTo>
                    <a:pt x="20" y="32"/>
                    <a:pt x="20" y="32"/>
                    <a:pt x="20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4"/>
                    <a:pt x="32" y="48"/>
                    <a:pt x="28" y="48"/>
                  </a:cubicBezTo>
                  <a:cubicBezTo>
                    <a:pt x="24" y="48"/>
                    <a:pt x="20" y="44"/>
                    <a:pt x="20" y="40"/>
                  </a:cubicBezTo>
                  <a:moveTo>
                    <a:pt x="44" y="40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4"/>
                    <a:pt x="56" y="48"/>
                    <a:pt x="52" y="48"/>
                  </a:cubicBezTo>
                  <a:cubicBezTo>
                    <a:pt x="48" y="48"/>
                    <a:pt x="44" y="44"/>
                    <a:pt x="44" y="40"/>
                  </a:cubicBezTo>
                  <a:moveTo>
                    <a:pt x="68" y="40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4"/>
                    <a:pt x="80" y="48"/>
                    <a:pt x="76" y="48"/>
                  </a:cubicBezTo>
                  <a:cubicBezTo>
                    <a:pt x="72" y="48"/>
                    <a:pt x="68" y="44"/>
                    <a:pt x="68" y="40"/>
                  </a:cubicBezTo>
                  <a:moveTo>
                    <a:pt x="92" y="40"/>
                  </a:moveTo>
                  <a:cubicBezTo>
                    <a:pt x="92" y="32"/>
                    <a:pt x="92" y="32"/>
                    <a:pt x="92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8" y="44"/>
                    <a:pt x="104" y="48"/>
                    <a:pt x="100" y="48"/>
                  </a:cubicBezTo>
                  <a:cubicBezTo>
                    <a:pt x="96" y="48"/>
                    <a:pt x="92" y="44"/>
                    <a:pt x="92" y="40"/>
                  </a:cubicBezTo>
                  <a:moveTo>
                    <a:pt x="116" y="40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2" y="44"/>
                    <a:pt x="128" y="48"/>
                    <a:pt x="124" y="48"/>
                  </a:cubicBezTo>
                  <a:cubicBezTo>
                    <a:pt x="120" y="48"/>
                    <a:pt x="116" y="44"/>
                    <a:pt x="116" y="40"/>
                  </a:cubicBezTo>
                  <a:moveTo>
                    <a:pt x="140" y="40"/>
                  </a:moveTo>
                  <a:cubicBezTo>
                    <a:pt x="140" y="32"/>
                    <a:pt x="140" y="32"/>
                    <a:pt x="140" y="32"/>
                  </a:cubicBezTo>
                  <a:cubicBezTo>
                    <a:pt x="156" y="32"/>
                    <a:pt x="156" y="32"/>
                    <a:pt x="156" y="32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4"/>
                    <a:pt x="152" y="48"/>
                    <a:pt x="148" y="48"/>
                  </a:cubicBezTo>
                  <a:cubicBezTo>
                    <a:pt x="144" y="48"/>
                    <a:pt x="140" y="44"/>
                    <a:pt x="140" y="40"/>
                  </a:cubicBezTo>
                  <a:moveTo>
                    <a:pt x="160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8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114721" y="2045437"/>
            <a:ext cx="2278881" cy="1018589"/>
            <a:chOff x="226567" y="1979542"/>
            <a:chExt cx="2278881" cy="1018589"/>
          </a:xfrm>
        </p:grpSpPr>
        <p:sp>
          <p:nvSpPr>
            <p:cNvPr id="31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114720" y="4082939"/>
            <a:ext cx="2278881" cy="1018589"/>
            <a:chOff x="226567" y="1979542"/>
            <a:chExt cx="2278881" cy="1018589"/>
          </a:xfrm>
        </p:grpSpPr>
        <p:sp>
          <p:nvSpPr>
            <p:cNvPr id="34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93793" y="2045437"/>
            <a:ext cx="2278881" cy="1018589"/>
            <a:chOff x="226567" y="1979542"/>
            <a:chExt cx="2278881" cy="1018589"/>
          </a:xfrm>
        </p:grpSpPr>
        <p:sp>
          <p:nvSpPr>
            <p:cNvPr id="37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33840" y="4082939"/>
            <a:ext cx="2278881" cy="1018589"/>
            <a:chOff x="226567" y="1979542"/>
            <a:chExt cx="2278881" cy="1018589"/>
          </a:xfrm>
        </p:grpSpPr>
        <p:sp>
          <p:nvSpPr>
            <p:cNvPr id="40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49835" y="997683"/>
            <a:ext cx="5263213" cy="3348648"/>
            <a:chOff x="-741933" y="974131"/>
            <a:chExt cx="7934833" cy="5048431"/>
          </a:xfrm>
          <a:solidFill>
            <a:schemeClr val="bg2">
              <a:lumMod val="10000"/>
            </a:schemeClr>
          </a:solidFill>
        </p:grpSpPr>
        <p:sp>
          <p:nvSpPr>
            <p:cNvPr id="5" name="圆角矩形 9"/>
            <p:cNvSpPr/>
            <p:nvPr/>
          </p:nvSpPr>
          <p:spPr>
            <a:xfrm>
              <a:off x="-741933" y="974131"/>
              <a:ext cx="7590134" cy="4117371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圆角矩形 10"/>
            <p:cNvSpPr/>
            <p:nvPr/>
          </p:nvSpPr>
          <p:spPr>
            <a:xfrm>
              <a:off x="-575031" y="1129984"/>
              <a:ext cx="7590132" cy="4117370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圆角矩形 11"/>
            <p:cNvSpPr/>
            <p:nvPr/>
          </p:nvSpPr>
          <p:spPr>
            <a:xfrm>
              <a:off x="-397232" y="1301433"/>
              <a:ext cx="7590132" cy="4721129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28237" y="4929563"/>
            <a:ext cx="8867789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071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9AD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我爱你：给你创意和灵感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79ADB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14"/>
          <p:cNvSpPr txBox="1"/>
          <p:nvPr/>
        </p:nvSpPr>
        <p:spPr>
          <a:xfrm>
            <a:off x="588014" y="4056151"/>
            <a:ext cx="4081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788" normalizeH="0" baseline="0" noProof="0" dirty="0" smtClean="0">
                <a:ln>
                  <a:noFill/>
                </a:ln>
                <a:solidFill>
                  <a:srgbClr val="FFC715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PART.03</a:t>
            </a:r>
            <a:endParaRPr kumimoji="0" lang="zh-CN" altLang="en-US" sz="5400" b="1" i="0" u="none" strike="noStrike" kern="1200" cap="none" spc="788" normalizeH="0" baseline="0" noProof="0" dirty="0">
              <a:ln>
                <a:noFill/>
              </a:ln>
              <a:solidFill>
                <a:srgbClr val="FFC715"/>
              </a:solidFill>
              <a:effectLst/>
              <a:uLnTx/>
              <a:uFillTx/>
              <a:latin typeface="Ebrima" panose="02000000000000000000" pitchFamily="2" charset="0"/>
              <a:ea typeface="等线" panose="02010600030101010101" pitchFamily="2" charset="-122"/>
              <a:cs typeface="Ebrima" panose="02000000000000000000" pitchFamily="2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043" y="1476926"/>
            <a:ext cx="4117437" cy="2646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101313" y="1950960"/>
            <a:ext cx="3940519" cy="3404894"/>
            <a:chOff x="4018989" y="2166425"/>
            <a:chExt cx="4059014" cy="3507282"/>
          </a:xfrm>
        </p:grpSpPr>
        <p:sp>
          <p:nvSpPr>
            <p:cNvPr id="6" name="Freeform 6"/>
            <p:cNvSpPr/>
            <p:nvPr/>
          </p:nvSpPr>
          <p:spPr bwMode="auto">
            <a:xfrm>
              <a:off x="4018989" y="2212212"/>
              <a:ext cx="2548046" cy="1570493"/>
            </a:xfrm>
            <a:custGeom>
              <a:avLst/>
              <a:gdLst>
                <a:gd name="T0" fmla="*/ 328 w 591"/>
                <a:gd name="T1" fmla="*/ 111 h 364"/>
                <a:gd name="T2" fmla="*/ 277 w 591"/>
                <a:gd name="T3" fmla="*/ 187 h 364"/>
                <a:gd name="T4" fmla="*/ 423 w 591"/>
                <a:gd name="T5" fmla="*/ 295 h 364"/>
                <a:gd name="T6" fmla="*/ 591 w 591"/>
                <a:gd name="T7" fmla="*/ 351 h 364"/>
                <a:gd name="T8" fmla="*/ 589 w 591"/>
                <a:gd name="T9" fmla="*/ 364 h 364"/>
                <a:gd name="T10" fmla="*/ 381 w 591"/>
                <a:gd name="T11" fmla="*/ 325 h 364"/>
                <a:gd name="T12" fmla="*/ 69 w 591"/>
                <a:gd name="T13" fmla="*/ 131 h 364"/>
                <a:gd name="T14" fmla="*/ 0 w 591"/>
                <a:gd name="T15" fmla="*/ 96 h 364"/>
                <a:gd name="T16" fmla="*/ 140 w 591"/>
                <a:gd name="T17" fmla="*/ 5 h 364"/>
                <a:gd name="T18" fmla="*/ 177 w 591"/>
                <a:gd name="T19" fmla="*/ 9 h 364"/>
                <a:gd name="T20" fmla="*/ 328 w 591"/>
                <a:gd name="T21" fmla="*/ 111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1" h="364">
                  <a:moveTo>
                    <a:pt x="328" y="111"/>
                  </a:moveTo>
                  <a:cubicBezTo>
                    <a:pt x="259" y="119"/>
                    <a:pt x="242" y="150"/>
                    <a:pt x="277" y="187"/>
                  </a:cubicBezTo>
                  <a:cubicBezTo>
                    <a:pt x="319" y="230"/>
                    <a:pt x="370" y="267"/>
                    <a:pt x="423" y="295"/>
                  </a:cubicBezTo>
                  <a:cubicBezTo>
                    <a:pt x="475" y="322"/>
                    <a:pt x="535" y="333"/>
                    <a:pt x="591" y="351"/>
                  </a:cubicBezTo>
                  <a:cubicBezTo>
                    <a:pt x="591" y="355"/>
                    <a:pt x="590" y="360"/>
                    <a:pt x="589" y="364"/>
                  </a:cubicBezTo>
                  <a:cubicBezTo>
                    <a:pt x="520" y="351"/>
                    <a:pt x="449" y="345"/>
                    <a:pt x="381" y="325"/>
                  </a:cubicBezTo>
                  <a:cubicBezTo>
                    <a:pt x="260" y="291"/>
                    <a:pt x="149" y="236"/>
                    <a:pt x="69" y="131"/>
                  </a:cubicBezTo>
                  <a:cubicBezTo>
                    <a:pt x="56" y="115"/>
                    <a:pt x="28" y="110"/>
                    <a:pt x="0" y="96"/>
                  </a:cubicBezTo>
                  <a:cubicBezTo>
                    <a:pt x="47" y="65"/>
                    <a:pt x="93" y="33"/>
                    <a:pt x="140" y="5"/>
                  </a:cubicBezTo>
                  <a:cubicBezTo>
                    <a:pt x="149" y="0"/>
                    <a:pt x="168" y="3"/>
                    <a:pt x="177" y="9"/>
                  </a:cubicBezTo>
                  <a:cubicBezTo>
                    <a:pt x="224" y="39"/>
                    <a:pt x="270" y="71"/>
                    <a:pt x="328" y="11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673569" y="2491348"/>
              <a:ext cx="61287" cy="175106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20140" tIns="60070" rIns="120140" bIns="6007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5804680" y="2166425"/>
              <a:ext cx="1240827" cy="1103466"/>
            </a:xfrm>
            <a:custGeom>
              <a:avLst/>
              <a:gdLst>
                <a:gd name="T0" fmla="*/ 288 w 288"/>
                <a:gd name="T1" fmla="*/ 122 h 256"/>
                <a:gd name="T2" fmla="*/ 179 w 288"/>
                <a:gd name="T3" fmla="*/ 120 h 256"/>
                <a:gd name="T4" fmla="*/ 84 w 288"/>
                <a:gd name="T5" fmla="*/ 100 h 256"/>
                <a:gd name="T6" fmla="*/ 33 w 288"/>
                <a:gd name="T7" fmla="*/ 177 h 256"/>
                <a:gd name="T8" fmla="*/ 22 w 288"/>
                <a:gd name="T9" fmla="*/ 256 h 256"/>
                <a:gd name="T10" fmla="*/ 1 w 288"/>
                <a:gd name="T11" fmla="*/ 117 h 256"/>
                <a:gd name="T12" fmla="*/ 146 w 288"/>
                <a:gd name="T13" fmla="*/ 31 h 256"/>
                <a:gd name="T14" fmla="*/ 288 w 288"/>
                <a:gd name="T15" fmla="*/ 12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256">
                  <a:moveTo>
                    <a:pt x="288" y="122"/>
                  </a:moveTo>
                  <a:cubicBezTo>
                    <a:pt x="241" y="135"/>
                    <a:pt x="215" y="160"/>
                    <a:pt x="179" y="120"/>
                  </a:cubicBezTo>
                  <a:cubicBezTo>
                    <a:pt x="160" y="99"/>
                    <a:pt x="111" y="91"/>
                    <a:pt x="84" y="100"/>
                  </a:cubicBezTo>
                  <a:cubicBezTo>
                    <a:pt x="61" y="108"/>
                    <a:pt x="44" y="148"/>
                    <a:pt x="33" y="177"/>
                  </a:cubicBezTo>
                  <a:cubicBezTo>
                    <a:pt x="25" y="200"/>
                    <a:pt x="32" y="228"/>
                    <a:pt x="22" y="256"/>
                  </a:cubicBezTo>
                  <a:cubicBezTo>
                    <a:pt x="14" y="209"/>
                    <a:pt x="0" y="163"/>
                    <a:pt x="1" y="117"/>
                  </a:cubicBezTo>
                  <a:cubicBezTo>
                    <a:pt x="3" y="42"/>
                    <a:pt x="73" y="0"/>
                    <a:pt x="146" y="31"/>
                  </a:cubicBezTo>
                  <a:cubicBezTo>
                    <a:pt x="193" y="50"/>
                    <a:pt x="234" y="86"/>
                    <a:pt x="288" y="122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710286" y="2578765"/>
              <a:ext cx="85332" cy="127998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20140" tIns="60070" rIns="120140" bIns="6007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6303758" y="2919621"/>
              <a:ext cx="1774245" cy="1934500"/>
            </a:xfrm>
            <a:custGeom>
              <a:avLst/>
              <a:gdLst>
                <a:gd name="T0" fmla="*/ 358 w 411"/>
                <a:gd name="T1" fmla="*/ 449 h 449"/>
                <a:gd name="T2" fmla="*/ 229 w 411"/>
                <a:gd name="T3" fmla="*/ 251 h 449"/>
                <a:gd name="T4" fmla="*/ 250 w 411"/>
                <a:gd name="T5" fmla="*/ 191 h 449"/>
                <a:gd name="T6" fmla="*/ 63 w 411"/>
                <a:gd name="T7" fmla="*/ 28 h 449"/>
                <a:gd name="T8" fmla="*/ 0 w 411"/>
                <a:gd name="T9" fmla="*/ 0 h 449"/>
                <a:gd name="T10" fmla="*/ 274 w 411"/>
                <a:gd name="T11" fmla="*/ 139 h 449"/>
                <a:gd name="T12" fmla="*/ 396 w 411"/>
                <a:gd name="T13" fmla="*/ 312 h 449"/>
                <a:gd name="T14" fmla="*/ 376 w 411"/>
                <a:gd name="T15" fmla="*/ 449 h 449"/>
                <a:gd name="T16" fmla="*/ 358 w 411"/>
                <a:gd name="T17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449">
                  <a:moveTo>
                    <a:pt x="358" y="449"/>
                  </a:moveTo>
                  <a:cubicBezTo>
                    <a:pt x="316" y="385"/>
                    <a:pt x="274" y="320"/>
                    <a:pt x="229" y="251"/>
                  </a:cubicBezTo>
                  <a:cubicBezTo>
                    <a:pt x="272" y="244"/>
                    <a:pt x="262" y="217"/>
                    <a:pt x="250" y="191"/>
                  </a:cubicBezTo>
                  <a:cubicBezTo>
                    <a:pt x="212" y="109"/>
                    <a:pt x="142" y="63"/>
                    <a:pt x="63" y="28"/>
                  </a:cubicBezTo>
                  <a:cubicBezTo>
                    <a:pt x="42" y="19"/>
                    <a:pt x="20" y="12"/>
                    <a:pt x="0" y="0"/>
                  </a:cubicBezTo>
                  <a:cubicBezTo>
                    <a:pt x="108" y="12"/>
                    <a:pt x="201" y="60"/>
                    <a:pt x="274" y="139"/>
                  </a:cubicBezTo>
                  <a:cubicBezTo>
                    <a:pt x="321" y="191"/>
                    <a:pt x="369" y="248"/>
                    <a:pt x="396" y="312"/>
                  </a:cubicBezTo>
                  <a:cubicBezTo>
                    <a:pt x="411" y="348"/>
                    <a:pt x="384" y="403"/>
                    <a:pt x="376" y="449"/>
                  </a:cubicBezTo>
                  <a:cubicBezTo>
                    <a:pt x="370" y="449"/>
                    <a:pt x="364" y="449"/>
                    <a:pt x="358" y="449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673934" y="4118313"/>
              <a:ext cx="118683" cy="177197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20140" tIns="60070" rIns="120140" bIns="6007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Freeform 5"/>
            <p:cNvSpPr/>
            <p:nvPr/>
          </p:nvSpPr>
          <p:spPr bwMode="auto">
            <a:xfrm>
              <a:off x="4946176" y="3489668"/>
              <a:ext cx="2126805" cy="2184039"/>
            </a:xfrm>
            <a:custGeom>
              <a:avLst/>
              <a:gdLst>
                <a:gd name="T0" fmla="*/ 242 w 493"/>
                <a:gd name="T1" fmla="*/ 505 h 507"/>
                <a:gd name="T2" fmla="*/ 0 w 493"/>
                <a:gd name="T3" fmla="*/ 303 h 507"/>
                <a:gd name="T4" fmla="*/ 230 w 493"/>
                <a:gd name="T5" fmla="*/ 129 h 507"/>
                <a:gd name="T6" fmla="*/ 314 w 493"/>
                <a:gd name="T7" fmla="*/ 211 h 507"/>
                <a:gd name="T8" fmla="*/ 421 w 493"/>
                <a:gd name="T9" fmla="*/ 129 h 507"/>
                <a:gd name="T10" fmla="*/ 443 w 493"/>
                <a:gd name="T11" fmla="*/ 0 h 507"/>
                <a:gd name="T12" fmla="*/ 418 w 493"/>
                <a:gd name="T13" fmla="*/ 311 h 507"/>
                <a:gd name="T14" fmla="*/ 329 w 493"/>
                <a:gd name="T15" fmla="*/ 397 h 507"/>
                <a:gd name="T16" fmla="*/ 258 w 493"/>
                <a:gd name="T17" fmla="*/ 507 h 507"/>
                <a:gd name="T18" fmla="*/ 242 w 493"/>
                <a:gd name="T19" fmla="*/ 505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507">
                  <a:moveTo>
                    <a:pt x="242" y="505"/>
                  </a:moveTo>
                  <a:cubicBezTo>
                    <a:pt x="164" y="440"/>
                    <a:pt x="85" y="375"/>
                    <a:pt x="0" y="303"/>
                  </a:cubicBezTo>
                  <a:cubicBezTo>
                    <a:pt x="79" y="244"/>
                    <a:pt x="150" y="189"/>
                    <a:pt x="230" y="129"/>
                  </a:cubicBezTo>
                  <a:cubicBezTo>
                    <a:pt x="234" y="190"/>
                    <a:pt x="263" y="214"/>
                    <a:pt x="314" y="211"/>
                  </a:cubicBezTo>
                  <a:cubicBezTo>
                    <a:pt x="369" y="209"/>
                    <a:pt x="405" y="177"/>
                    <a:pt x="421" y="129"/>
                  </a:cubicBezTo>
                  <a:cubicBezTo>
                    <a:pt x="434" y="87"/>
                    <a:pt x="436" y="42"/>
                    <a:pt x="443" y="0"/>
                  </a:cubicBezTo>
                  <a:cubicBezTo>
                    <a:pt x="493" y="74"/>
                    <a:pt x="484" y="220"/>
                    <a:pt x="418" y="311"/>
                  </a:cubicBezTo>
                  <a:cubicBezTo>
                    <a:pt x="394" y="344"/>
                    <a:pt x="363" y="374"/>
                    <a:pt x="329" y="397"/>
                  </a:cubicBezTo>
                  <a:cubicBezTo>
                    <a:pt x="289" y="423"/>
                    <a:pt x="241" y="438"/>
                    <a:pt x="258" y="507"/>
                  </a:cubicBezTo>
                  <a:cubicBezTo>
                    <a:pt x="252" y="506"/>
                    <a:pt x="247" y="506"/>
                    <a:pt x="242" y="505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40290" y="4741572"/>
              <a:ext cx="120629" cy="174133"/>
            </a:xfrm>
            <a:custGeom>
              <a:avLst/>
              <a:gdLst/>
              <a:ahLst/>
              <a:cxnLst/>
              <a:rect l="l" t="t" r="r" b="b"/>
              <a:pathLst>
                <a:path w="110728" h="159841">
                  <a:moveTo>
                    <a:pt x="75009" y="0"/>
                  </a:moveTo>
                  <a:lnTo>
                    <a:pt x="88404" y="0"/>
                  </a:lnTo>
                  <a:lnTo>
                    <a:pt x="88404" y="108049"/>
                  </a:lnTo>
                  <a:lnTo>
                    <a:pt x="110728" y="108049"/>
                  </a:lnTo>
                  <a:lnTo>
                    <a:pt x="110728" y="119657"/>
                  </a:lnTo>
                  <a:lnTo>
                    <a:pt x="88404" y="119657"/>
                  </a:lnTo>
                  <a:lnTo>
                    <a:pt x="88404" y="159841"/>
                  </a:lnTo>
                  <a:lnTo>
                    <a:pt x="74116" y="159841"/>
                  </a:lnTo>
                  <a:lnTo>
                    <a:pt x="74116" y="119657"/>
                  </a:lnTo>
                  <a:lnTo>
                    <a:pt x="0" y="119657"/>
                  </a:lnTo>
                  <a:lnTo>
                    <a:pt x="0" y="107156"/>
                  </a:lnTo>
                  <a:lnTo>
                    <a:pt x="75009" y="0"/>
                  </a:lnTo>
                  <a:close/>
                  <a:moveTo>
                    <a:pt x="74116" y="22324"/>
                  </a:moveTo>
                  <a:lnTo>
                    <a:pt x="14287" y="108049"/>
                  </a:lnTo>
                  <a:lnTo>
                    <a:pt x="74116" y="108049"/>
                  </a:lnTo>
                  <a:lnTo>
                    <a:pt x="74116" y="22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20140" tIns="60070" rIns="120140" bIns="6007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6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579839" y="1923625"/>
            <a:ext cx="2278881" cy="1018589"/>
            <a:chOff x="226567" y="1979542"/>
            <a:chExt cx="2278881" cy="1018589"/>
          </a:xfrm>
        </p:grpSpPr>
        <p:sp>
          <p:nvSpPr>
            <p:cNvPr id="29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579838" y="4110686"/>
            <a:ext cx="2278881" cy="1018589"/>
            <a:chOff x="226567" y="1979542"/>
            <a:chExt cx="2278881" cy="1018589"/>
          </a:xfrm>
        </p:grpSpPr>
        <p:sp>
          <p:nvSpPr>
            <p:cNvPr id="32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220341" y="1927097"/>
            <a:ext cx="2278881" cy="1018589"/>
            <a:chOff x="226567" y="1979542"/>
            <a:chExt cx="2278881" cy="1018589"/>
          </a:xfrm>
        </p:grpSpPr>
        <p:sp>
          <p:nvSpPr>
            <p:cNvPr id="35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220341" y="4110686"/>
            <a:ext cx="2278881" cy="1018589"/>
            <a:chOff x="226567" y="1979542"/>
            <a:chExt cx="2278881" cy="1018589"/>
          </a:xfrm>
        </p:grpSpPr>
        <p:sp>
          <p:nvSpPr>
            <p:cNvPr id="38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4026" y="1763549"/>
            <a:ext cx="11343558" cy="4033493"/>
            <a:chOff x="1005" y="2103061"/>
            <a:chExt cx="12190662" cy="4334702"/>
          </a:xfrm>
        </p:grpSpPr>
        <p:graphicFrame>
          <p:nvGraphicFramePr>
            <p:cNvPr id="5" name="Chart 1"/>
            <p:cNvGraphicFramePr/>
            <p:nvPr/>
          </p:nvGraphicFramePr>
          <p:xfrm>
            <a:off x="957572" y="2109847"/>
            <a:ext cx="5960146" cy="43279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6" name="TextBox 10"/>
            <p:cNvSpPr txBox="1"/>
            <p:nvPr/>
          </p:nvSpPr>
          <p:spPr>
            <a:xfrm>
              <a:off x="7410262" y="2103061"/>
              <a:ext cx="2127892" cy="429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0710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给你创意和灵感</a:t>
              </a:r>
              <a:endParaRPr lang="id-ID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" name="TextBox 14"/>
            <p:cNvSpPr txBox="1"/>
            <p:nvPr/>
          </p:nvSpPr>
          <p:spPr>
            <a:xfrm>
              <a:off x="7448850" y="2708441"/>
              <a:ext cx="1834345" cy="759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0710"/>
              <a:r>
                <a:rPr lang="zh-CN" altLang="en-US" sz="4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我爱你</a:t>
              </a:r>
              <a:endParaRPr lang="id-ID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endParaRPr>
            </a:p>
          </p:txBody>
        </p:sp>
        <p:cxnSp>
          <p:nvCxnSpPr>
            <p:cNvPr id="8" name="Straight Connector 400"/>
            <p:cNvCxnSpPr/>
            <p:nvPr/>
          </p:nvCxnSpPr>
          <p:spPr>
            <a:xfrm>
              <a:off x="1005" y="6364632"/>
              <a:ext cx="1219066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14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144336" y="3260035"/>
            <a:ext cx="3898038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 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我爱你是一家为中小微企业、自媒体、设计师、运营者等提供免费摄影图网站，致力做中国优质的创意图片服务商。专注正版摄影高清图免费下载的图库，可供下载的高清摄影图片量包含人物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风景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名胜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美食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时尚等。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spect="1"/>
          </p:cNvSpPr>
          <p:nvPr/>
        </p:nvSpPr>
        <p:spPr>
          <a:xfrm>
            <a:off x="5055158" y="2477754"/>
            <a:ext cx="1825312" cy="1825310"/>
          </a:xfrm>
          <a:prstGeom prst="ellipse">
            <a:avLst/>
          </a:prstGeom>
          <a:solidFill>
            <a:schemeClr val="bg1"/>
          </a:solidFill>
          <a:ln w="1016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710"/>
            <a:endParaRPr lang="en-US" sz="315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rc 5"/>
          <p:cNvSpPr>
            <a:spLocks noChangeAspect="1"/>
          </p:cNvSpPr>
          <p:nvPr/>
        </p:nvSpPr>
        <p:spPr>
          <a:xfrm>
            <a:off x="4902187" y="2324782"/>
            <a:ext cx="2131256" cy="2131255"/>
          </a:xfrm>
          <a:prstGeom prst="arc">
            <a:avLst>
              <a:gd name="adj1" fmla="val 16200000"/>
              <a:gd name="adj2" fmla="val 2820158"/>
            </a:avLst>
          </a:prstGeom>
          <a:ln w="101600" cmpd="sng">
            <a:solidFill>
              <a:srgbClr val="FFC71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0710"/>
            <a:endParaRPr lang="en-US" sz="4730" dirty="0">
              <a:ln w="57150" cmpd="sng">
                <a:solidFill>
                  <a:srgbClr val="0000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6" name="Arc 6"/>
          <p:cNvSpPr>
            <a:spLocks noChangeAspect="1"/>
          </p:cNvSpPr>
          <p:nvPr/>
        </p:nvSpPr>
        <p:spPr>
          <a:xfrm>
            <a:off x="4709199" y="2131795"/>
            <a:ext cx="2517230" cy="2517229"/>
          </a:xfrm>
          <a:prstGeom prst="arc">
            <a:avLst>
              <a:gd name="adj1" fmla="val 16200000"/>
              <a:gd name="adj2" fmla="val 6830857"/>
            </a:avLst>
          </a:prstGeom>
          <a:ln w="101600" cmpd="sng">
            <a:solidFill>
              <a:srgbClr val="5AAF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0710"/>
            <a:endParaRPr lang="en-US" sz="3155" dirty="0">
              <a:ln w="57150" cmpd="sng">
                <a:solidFill>
                  <a:srgbClr val="0000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" name="Arc 7"/>
          <p:cNvSpPr>
            <a:spLocks noChangeAspect="1"/>
          </p:cNvSpPr>
          <p:nvPr/>
        </p:nvSpPr>
        <p:spPr>
          <a:xfrm>
            <a:off x="4520411" y="1943006"/>
            <a:ext cx="2894809" cy="2894807"/>
          </a:xfrm>
          <a:prstGeom prst="arc">
            <a:avLst>
              <a:gd name="adj1" fmla="val 16200000"/>
              <a:gd name="adj2" fmla="val 12336368"/>
            </a:avLst>
          </a:prstGeom>
          <a:noFill/>
          <a:ln w="101600" cmpd="sng">
            <a:solidFill>
              <a:srgbClr val="FFC71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0710"/>
            <a:endParaRPr lang="en-US" sz="3155" dirty="0">
              <a:ln w="57150" cmpd="sng">
                <a:solidFill>
                  <a:srgbClr val="0000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8" name="Arc 8"/>
          <p:cNvSpPr>
            <a:spLocks noChangeAspect="1"/>
          </p:cNvSpPr>
          <p:nvPr/>
        </p:nvSpPr>
        <p:spPr>
          <a:xfrm>
            <a:off x="4331617" y="1754213"/>
            <a:ext cx="3272393" cy="3272392"/>
          </a:xfrm>
          <a:prstGeom prst="arc">
            <a:avLst>
              <a:gd name="adj1" fmla="val 16200000"/>
              <a:gd name="adj2" fmla="val 10495990"/>
            </a:avLst>
          </a:prstGeom>
          <a:ln w="101600" cmpd="sng">
            <a:solidFill>
              <a:srgbClr val="5AAF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0710"/>
            <a:endParaRPr lang="en-US" sz="3155" dirty="0">
              <a:ln w="57150" cmpd="sng">
                <a:solidFill>
                  <a:srgbClr val="0000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9" name="Text Placeholder 4"/>
          <p:cNvSpPr txBox="1"/>
          <p:nvPr/>
        </p:nvSpPr>
        <p:spPr>
          <a:xfrm>
            <a:off x="5035389" y="3124001"/>
            <a:ext cx="1864849" cy="8230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01420">
              <a:lnSpc>
                <a:spcPts val="1815"/>
              </a:lnSpc>
              <a:buNone/>
            </a:pPr>
            <a:r>
              <a:rPr lang="zh-CN" altLang="en-US" sz="184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年收入</a:t>
            </a:r>
            <a:endParaRPr lang="en-US" sz="184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  <a:p>
            <a:pPr marL="0" indent="0" algn="ctr" defTabSz="1201420">
              <a:lnSpc>
                <a:spcPts val="1815"/>
              </a:lnSpc>
              <a:buNone/>
            </a:pPr>
            <a:r>
              <a:rPr lang="zh-CN" altLang="en-US" sz="184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数据回顾</a:t>
            </a:r>
            <a:endParaRPr lang="en-US" sz="184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cxnSp>
        <p:nvCxnSpPr>
          <p:cNvPr id="10" name="Straight Connector 10"/>
          <p:cNvCxnSpPr/>
          <p:nvPr/>
        </p:nvCxnSpPr>
        <p:spPr>
          <a:xfrm flipH="1">
            <a:off x="7777520" y="3317768"/>
            <a:ext cx="1357477" cy="14216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1"/>
          <p:cNvCxnSpPr/>
          <p:nvPr/>
        </p:nvCxnSpPr>
        <p:spPr>
          <a:xfrm flipH="1">
            <a:off x="7464256" y="2485161"/>
            <a:ext cx="1357477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2"/>
          <p:cNvCxnSpPr/>
          <p:nvPr/>
        </p:nvCxnSpPr>
        <p:spPr>
          <a:xfrm>
            <a:off x="5958395" y="3390410"/>
            <a:ext cx="18837" cy="1"/>
          </a:xfrm>
          <a:prstGeom prst="line">
            <a:avLst/>
          </a:prstGeom>
          <a:ln w="12700" cmpd="sng">
            <a:solidFill>
              <a:srgbClr val="CFD6D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3"/>
          <p:cNvCxnSpPr/>
          <p:nvPr/>
        </p:nvCxnSpPr>
        <p:spPr>
          <a:xfrm flipH="1" flipV="1">
            <a:off x="7544817" y="3982393"/>
            <a:ext cx="2196750" cy="16864"/>
          </a:xfrm>
          <a:prstGeom prst="line">
            <a:avLst/>
          </a:prstGeom>
          <a:ln w="12700" cmpd="sng">
            <a:solidFill>
              <a:srgbClr val="CFD6D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4"/>
          <p:cNvSpPr/>
          <p:nvPr/>
        </p:nvSpPr>
        <p:spPr>
          <a:xfrm>
            <a:off x="9741565" y="3790414"/>
            <a:ext cx="1459054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0710"/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C: </a:t>
            </a: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图表标题</a:t>
            </a:r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 48%</a:t>
            </a:r>
            <a:endParaRPr lang="en-US" sz="131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5" name="Rectangle 15"/>
          <p:cNvSpPr/>
          <p:nvPr/>
        </p:nvSpPr>
        <p:spPr>
          <a:xfrm>
            <a:off x="8889084" y="2276319"/>
            <a:ext cx="1465466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0710"/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A: </a:t>
            </a: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图表标题</a:t>
            </a:r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 63%</a:t>
            </a:r>
            <a:endParaRPr lang="en-US" sz="131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6" name="Rectangle 16"/>
          <p:cNvSpPr/>
          <p:nvPr/>
        </p:nvSpPr>
        <p:spPr>
          <a:xfrm>
            <a:off x="8484608" y="4311645"/>
            <a:ext cx="1475084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0710"/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D: </a:t>
            </a: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图表标题</a:t>
            </a:r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 83%</a:t>
            </a:r>
            <a:endParaRPr lang="en-US" sz="131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7" name="Rectangle 17"/>
          <p:cNvSpPr/>
          <p:nvPr/>
        </p:nvSpPr>
        <p:spPr>
          <a:xfrm>
            <a:off x="9343838" y="3111689"/>
            <a:ext cx="1452642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0710"/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B: </a:t>
            </a: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图表标题</a:t>
            </a:r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 54%</a:t>
            </a:r>
            <a:endParaRPr lang="en-US" sz="131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cxnSp>
        <p:nvCxnSpPr>
          <p:cNvPr id="18" name="Straight Connector 18"/>
          <p:cNvCxnSpPr/>
          <p:nvPr/>
        </p:nvCxnSpPr>
        <p:spPr>
          <a:xfrm>
            <a:off x="617879" y="4051481"/>
            <a:ext cx="16253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1"/>
          <p:cNvCxnSpPr/>
          <p:nvPr/>
        </p:nvCxnSpPr>
        <p:spPr>
          <a:xfrm>
            <a:off x="572451" y="4051481"/>
            <a:ext cx="417685" cy="0"/>
          </a:xfrm>
          <a:prstGeom prst="line">
            <a:avLst/>
          </a:prstGeom>
          <a:ln w="12700" cmpd="sng">
            <a:solidFill>
              <a:srgbClr val="865E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2"/>
          <p:cNvCxnSpPr/>
          <p:nvPr/>
        </p:nvCxnSpPr>
        <p:spPr>
          <a:xfrm>
            <a:off x="617879" y="2817401"/>
            <a:ext cx="16253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5"/>
          <p:cNvCxnSpPr/>
          <p:nvPr/>
        </p:nvCxnSpPr>
        <p:spPr>
          <a:xfrm>
            <a:off x="572451" y="2817401"/>
            <a:ext cx="417685" cy="0"/>
          </a:xfrm>
          <a:prstGeom prst="line">
            <a:avLst/>
          </a:prstGeom>
          <a:ln w="12700" cmpd="sng">
            <a:solidFill>
              <a:srgbClr val="865E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8"/>
          <p:cNvCxnSpPr/>
          <p:nvPr/>
        </p:nvCxnSpPr>
        <p:spPr>
          <a:xfrm flipH="1">
            <a:off x="7150993" y="4469166"/>
            <a:ext cx="1357477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9"/>
          <p:cNvSpPr/>
          <p:nvPr/>
        </p:nvSpPr>
        <p:spPr>
          <a:xfrm>
            <a:off x="6339659" y="4051481"/>
            <a:ext cx="301686" cy="3350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00710"/>
            <a:r>
              <a:rPr lang="en-US" sz="1575" dirty="0">
                <a:solidFill>
                  <a:prstClr val="black"/>
                </a:solidFill>
                <a:cs typeface="Glegoo"/>
              </a:rPr>
              <a:t>A</a:t>
            </a:r>
            <a:endParaRPr lang="en-US" sz="1575" dirty="0">
              <a:solidFill>
                <a:prstClr val="black"/>
              </a:solidFill>
              <a:cs typeface="Glegoo"/>
            </a:endParaRPr>
          </a:p>
        </p:txBody>
      </p:sp>
      <p:sp>
        <p:nvSpPr>
          <p:cNvPr id="24" name="Rectangle 30"/>
          <p:cNvSpPr/>
          <p:nvPr/>
        </p:nvSpPr>
        <p:spPr>
          <a:xfrm>
            <a:off x="5166987" y="4155902"/>
            <a:ext cx="295274" cy="3350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00710"/>
            <a:r>
              <a:rPr lang="en-US" sz="1575" dirty="0">
                <a:solidFill>
                  <a:prstClr val="black"/>
                </a:solidFill>
                <a:cs typeface="Glegoo"/>
              </a:rPr>
              <a:t>B</a:t>
            </a:r>
            <a:endParaRPr lang="en-US" sz="1575" dirty="0">
              <a:solidFill>
                <a:prstClr val="black"/>
              </a:solidFill>
              <a:cs typeface="Glegoo"/>
            </a:endParaRPr>
          </a:p>
        </p:txBody>
      </p:sp>
      <p:sp>
        <p:nvSpPr>
          <p:cNvPr id="25" name="Rectangle 31"/>
          <p:cNvSpPr/>
          <p:nvPr/>
        </p:nvSpPr>
        <p:spPr>
          <a:xfrm>
            <a:off x="4540460" y="2380740"/>
            <a:ext cx="292068" cy="3350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00710"/>
            <a:r>
              <a:rPr lang="en-US" sz="1575" dirty="0">
                <a:solidFill>
                  <a:prstClr val="black"/>
                </a:solidFill>
                <a:cs typeface="Glegoo"/>
              </a:rPr>
              <a:t>C</a:t>
            </a:r>
            <a:endParaRPr lang="en-US" sz="1575" dirty="0">
              <a:solidFill>
                <a:prstClr val="black"/>
              </a:solidFill>
              <a:cs typeface="Glegoo"/>
            </a:endParaRPr>
          </a:p>
        </p:txBody>
      </p:sp>
      <p:sp>
        <p:nvSpPr>
          <p:cNvPr id="26" name="Rectangle 32"/>
          <p:cNvSpPr/>
          <p:nvPr/>
        </p:nvSpPr>
        <p:spPr>
          <a:xfrm>
            <a:off x="4142317" y="3045365"/>
            <a:ext cx="309700" cy="3350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00710"/>
            <a:r>
              <a:rPr lang="en-US" sz="1575" dirty="0">
                <a:solidFill>
                  <a:prstClr val="black"/>
                </a:solidFill>
                <a:cs typeface="Glegoo"/>
              </a:rPr>
              <a:t>D</a:t>
            </a:r>
            <a:endParaRPr lang="en-US" sz="1575" dirty="0">
              <a:solidFill>
                <a:prstClr val="black"/>
              </a:solidFill>
              <a:cs typeface="Glegoo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75474" y="2908744"/>
            <a:ext cx="2580233" cy="599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0710">
              <a:spcBef>
                <a:spcPts val="790"/>
              </a:spcBef>
            </a:pP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endParaRPr lang="en-US" altLang="zh-CN" sz="131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 defTabSz="600710">
              <a:spcBef>
                <a:spcPts val="790"/>
              </a:spcBef>
            </a:pP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endParaRPr lang="en-US" altLang="zh-CN" sz="131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350123" y="2372863"/>
            <a:ext cx="1647928" cy="29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600710">
              <a:lnSpc>
                <a:spcPct val="120000"/>
              </a:lnSpc>
              <a:spcBef>
                <a:spcPts val="395"/>
              </a:spcBef>
            </a:pPr>
            <a:r>
              <a:rPr lang="zh-CN" altLang="en-US" sz="1575" b="1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575" b="1" dirty="0">
              <a:solidFill>
                <a:srgbClr val="E7E6E6">
                  <a:lumMod val="25000"/>
                </a:srgbClr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75474" y="4181678"/>
            <a:ext cx="2580233" cy="599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0710">
              <a:spcBef>
                <a:spcPts val="790"/>
              </a:spcBef>
            </a:pP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endParaRPr lang="en-US" altLang="zh-CN" sz="131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 defTabSz="600710">
              <a:spcBef>
                <a:spcPts val="790"/>
              </a:spcBef>
            </a:pP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endParaRPr lang="en-US" altLang="zh-CN" sz="131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350123" y="3645796"/>
            <a:ext cx="1647928" cy="29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600710">
              <a:lnSpc>
                <a:spcPct val="120000"/>
              </a:lnSpc>
              <a:spcBef>
                <a:spcPts val="395"/>
              </a:spcBef>
            </a:pPr>
            <a:r>
              <a:rPr lang="zh-CN" altLang="en-US" sz="1575" b="1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575" b="1" dirty="0">
              <a:solidFill>
                <a:srgbClr val="E7E6E6">
                  <a:lumMod val="25000"/>
                </a:srgbClr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32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6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1122248" y="2072239"/>
            <a:ext cx="313685" cy="315092"/>
          </a:xfrm>
          <a:custGeom>
            <a:avLst/>
            <a:gdLst>
              <a:gd name="T0" fmla="*/ 3433 w 282"/>
              <a:gd name="T1" fmla="*/ 352 h 282"/>
              <a:gd name="T2" fmla="*/ 2202 w 282"/>
              <a:gd name="T3" fmla="*/ 352 h 282"/>
              <a:gd name="T4" fmla="*/ 0 w 282"/>
              <a:gd name="T5" fmla="*/ 2560 h 282"/>
              <a:gd name="T6" fmla="*/ 1235 w 282"/>
              <a:gd name="T7" fmla="*/ 3800 h 282"/>
              <a:gd name="T8" fmla="*/ 3433 w 282"/>
              <a:gd name="T9" fmla="*/ 1601 h 282"/>
              <a:gd name="T10" fmla="*/ 3433 w 282"/>
              <a:gd name="T11" fmla="*/ 352 h 282"/>
              <a:gd name="T12" fmla="*/ 739 w 282"/>
              <a:gd name="T13" fmla="*/ 2586 h 282"/>
              <a:gd name="T14" fmla="*/ 592 w 282"/>
              <a:gd name="T15" fmla="*/ 2441 h 282"/>
              <a:gd name="T16" fmla="*/ 2457 w 282"/>
              <a:gd name="T17" fmla="*/ 566 h 282"/>
              <a:gd name="T18" fmla="*/ 2602 w 282"/>
              <a:gd name="T19" fmla="*/ 566 h 282"/>
              <a:gd name="T20" fmla="*/ 2602 w 282"/>
              <a:gd name="T21" fmla="*/ 714 h 282"/>
              <a:gd name="T22" fmla="*/ 739 w 282"/>
              <a:gd name="T23" fmla="*/ 2586 h 282"/>
              <a:gd name="T24" fmla="*/ 1045 w 282"/>
              <a:gd name="T25" fmla="*/ 2898 h 282"/>
              <a:gd name="T26" fmla="*/ 898 w 282"/>
              <a:gd name="T27" fmla="*/ 2746 h 282"/>
              <a:gd name="T28" fmla="*/ 2913 w 282"/>
              <a:gd name="T29" fmla="*/ 726 h 282"/>
              <a:gd name="T30" fmla="*/ 3060 w 282"/>
              <a:gd name="T31" fmla="*/ 726 h 282"/>
              <a:gd name="T32" fmla="*/ 3060 w 282"/>
              <a:gd name="T33" fmla="*/ 878 h 282"/>
              <a:gd name="T34" fmla="*/ 1045 w 282"/>
              <a:gd name="T35" fmla="*/ 2898 h 282"/>
              <a:gd name="T36" fmla="*/ 1354 w 282"/>
              <a:gd name="T37" fmla="*/ 3205 h 282"/>
              <a:gd name="T38" fmla="*/ 1207 w 282"/>
              <a:gd name="T39" fmla="*/ 3058 h 282"/>
              <a:gd name="T40" fmla="*/ 3070 w 282"/>
              <a:gd name="T41" fmla="*/ 1183 h 282"/>
              <a:gd name="T42" fmla="*/ 3217 w 282"/>
              <a:gd name="T43" fmla="*/ 1183 h 282"/>
              <a:gd name="T44" fmla="*/ 3217 w 282"/>
              <a:gd name="T45" fmla="*/ 1337 h 282"/>
              <a:gd name="T46" fmla="*/ 1354 w 282"/>
              <a:gd name="T47" fmla="*/ 3205 h 28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82" h="282">
                <a:moveTo>
                  <a:pt x="256" y="26"/>
                </a:moveTo>
                <a:cubicBezTo>
                  <a:pt x="231" y="0"/>
                  <a:pt x="189" y="0"/>
                  <a:pt x="164" y="26"/>
                </a:cubicBezTo>
                <a:cubicBezTo>
                  <a:pt x="0" y="190"/>
                  <a:pt x="0" y="190"/>
                  <a:pt x="0" y="190"/>
                </a:cubicBezTo>
                <a:cubicBezTo>
                  <a:pt x="92" y="282"/>
                  <a:pt x="92" y="282"/>
                  <a:pt x="92" y="282"/>
                </a:cubicBezTo>
                <a:cubicBezTo>
                  <a:pt x="256" y="119"/>
                  <a:pt x="256" y="119"/>
                  <a:pt x="256" y="119"/>
                </a:cubicBezTo>
                <a:cubicBezTo>
                  <a:pt x="282" y="93"/>
                  <a:pt x="282" y="52"/>
                  <a:pt x="256" y="26"/>
                </a:cubicBezTo>
                <a:close/>
                <a:moveTo>
                  <a:pt x="55" y="192"/>
                </a:moveTo>
                <a:cubicBezTo>
                  <a:pt x="44" y="181"/>
                  <a:pt x="44" y="181"/>
                  <a:pt x="44" y="181"/>
                </a:cubicBezTo>
                <a:cubicBezTo>
                  <a:pt x="183" y="42"/>
                  <a:pt x="183" y="42"/>
                  <a:pt x="183" y="42"/>
                </a:cubicBezTo>
                <a:cubicBezTo>
                  <a:pt x="186" y="39"/>
                  <a:pt x="191" y="39"/>
                  <a:pt x="194" y="42"/>
                </a:cubicBezTo>
                <a:cubicBezTo>
                  <a:pt x="197" y="45"/>
                  <a:pt x="197" y="50"/>
                  <a:pt x="194" y="53"/>
                </a:cubicBezTo>
                <a:lnTo>
                  <a:pt x="55" y="192"/>
                </a:lnTo>
                <a:close/>
                <a:moveTo>
                  <a:pt x="78" y="215"/>
                </a:moveTo>
                <a:cubicBezTo>
                  <a:pt x="67" y="204"/>
                  <a:pt x="67" y="204"/>
                  <a:pt x="67" y="204"/>
                </a:cubicBezTo>
                <a:cubicBezTo>
                  <a:pt x="217" y="54"/>
                  <a:pt x="217" y="54"/>
                  <a:pt x="217" y="54"/>
                </a:cubicBezTo>
                <a:cubicBezTo>
                  <a:pt x="220" y="51"/>
                  <a:pt x="225" y="51"/>
                  <a:pt x="228" y="54"/>
                </a:cubicBezTo>
                <a:cubicBezTo>
                  <a:pt x="231" y="57"/>
                  <a:pt x="231" y="62"/>
                  <a:pt x="228" y="65"/>
                </a:cubicBezTo>
                <a:lnTo>
                  <a:pt x="78" y="215"/>
                </a:lnTo>
                <a:close/>
                <a:moveTo>
                  <a:pt x="101" y="238"/>
                </a:moveTo>
                <a:cubicBezTo>
                  <a:pt x="90" y="227"/>
                  <a:pt x="90" y="227"/>
                  <a:pt x="90" y="227"/>
                </a:cubicBezTo>
                <a:cubicBezTo>
                  <a:pt x="229" y="88"/>
                  <a:pt x="229" y="88"/>
                  <a:pt x="229" y="88"/>
                </a:cubicBezTo>
                <a:cubicBezTo>
                  <a:pt x="232" y="85"/>
                  <a:pt x="237" y="85"/>
                  <a:pt x="240" y="88"/>
                </a:cubicBezTo>
                <a:cubicBezTo>
                  <a:pt x="243" y="91"/>
                  <a:pt x="243" y="96"/>
                  <a:pt x="240" y="99"/>
                </a:cubicBezTo>
                <a:lnTo>
                  <a:pt x="101" y="238"/>
                </a:ln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27"/>
          <p:cNvSpPr/>
          <p:nvPr>
            <p:custDataLst>
              <p:tags r:id="rId2"/>
            </p:custDataLst>
          </p:nvPr>
        </p:nvSpPr>
        <p:spPr bwMode="auto">
          <a:xfrm>
            <a:off x="948553" y="2341311"/>
            <a:ext cx="216771" cy="217887"/>
          </a:xfrm>
          <a:custGeom>
            <a:avLst/>
            <a:gdLst>
              <a:gd name="T0" fmla="*/ 299 w 463"/>
              <a:gd name="T1" fmla="*/ 276 h 464"/>
              <a:gd name="T2" fmla="*/ 280 w 463"/>
              <a:gd name="T3" fmla="*/ 255 h 464"/>
              <a:gd name="T4" fmla="*/ 463 w 463"/>
              <a:gd name="T5" fmla="*/ 71 h 464"/>
              <a:gd name="T6" fmla="*/ 390 w 463"/>
              <a:gd name="T7" fmla="*/ 0 h 464"/>
              <a:gd name="T8" fmla="*/ 206 w 463"/>
              <a:gd name="T9" fmla="*/ 183 h 464"/>
              <a:gd name="T10" fmla="*/ 187 w 463"/>
              <a:gd name="T11" fmla="*/ 164 h 464"/>
              <a:gd name="T12" fmla="*/ 145 w 463"/>
              <a:gd name="T13" fmla="*/ 186 h 464"/>
              <a:gd name="T14" fmla="*/ 0 w 463"/>
              <a:gd name="T15" fmla="*/ 419 h 464"/>
              <a:gd name="T16" fmla="*/ 42 w 463"/>
              <a:gd name="T17" fmla="*/ 464 h 464"/>
              <a:gd name="T18" fmla="*/ 275 w 463"/>
              <a:gd name="T19" fmla="*/ 319 h 464"/>
              <a:gd name="T20" fmla="*/ 299 w 463"/>
              <a:gd name="T21" fmla="*/ 276 h 46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63" h="464">
                <a:moveTo>
                  <a:pt x="299" y="276"/>
                </a:moveTo>
                <a:lnTo>
                  <a:pt x="280" y="255"/>
                </a:lnTo>
                <a:lnTo>
                  <a:pt x="463" y="71"/>
                </a:lnTo>
                <a:lnTo>
                  <a:pt x="390" y="0"/>
                </a:lnTo>
                <a:lnTo>
                  <a:pt x="206" y="183"/>
                </a:lnTo>
                <a:lnTo>
                  <a:pt x="187" y="164"/>
                </a:lnTo>
                <a:lnTo>
                  <a:pt x="145" y="186"/>
                </a:lnTo>
                <a:lnTo>
                  <a:pt x="0" y="419"/>
                </a:lnTo>
                <a:lnTo>
                  <a:pt x="42" y="464"/>
                </a:lnTo>
                <a:lnTo>
                  <a:pt x="275" y="319"/>
                </a:lnTo>
                <a:lnTo>
                  <a:pt x="299" y="276"/>
                </a:ln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品 28"/>
          <p:cNvSpPr/>
          <p:nvPr>
            <p:custDataLst>
              <p:tags r:id="rId3"/>
            </p:custDataLst>
          </p:nvPr>
        </p:nvSpPr>
        <p:spPr bwMode="auto">
          <a:xfrm>
            <a:off x="911566" y="2076466"/>
            <a:ext cx="229411" cy="231506"/>
          </a:xfrm>
          <a:custGeom>
            <a:avLst/>
            <a:gdLst>
              <a:gd name="T0" fmla="*/ 1387 w 206"/>
              <a:gd name="T1" fmla="*/ 0 h 207"/>
              <a:gd name="T2" fmla="*/ 1035 w 206"/>
              <a:gd name="T3" fmla="*/ 40 h 207"/>
              <a:gd name="T4" fmla="*/ 1075 w 206"/>
              <a:gd name="T5" fmla="*/ 69 h 207"/>
              <a:gd name="T6" fmla="*/ 1572 w 206"/>
              <a:gd name="T7" fmla="*/ 579 h 207"/>
              <a:gd name="T8" fmla="*/ 1572 w 206"/>
              <a:gd name="T9" fmla="*/ 1515 h 207"/>
              <a:gd name="T10" fmla="*/ 645 w 206"/>
              <a:gd name="T11" fmla="*/ 1515 h 207"/>
              <a:gd name="T12" fmla="*/ 147 w 206"/>
              <a:gd name="T13" fmla="*/ 998 h 207"/>
              <a:gd name="T14" fmla="*/ 78 w 206"/>
              <a:gd name="T15" fmla="*/ 919 h 207"/>
              <a:gd name="T16" fmla="*/ 0 w 206"/>
              <a:gd name="T17" fmla="*/ 1391 h 207"/>
              <a:gd name="T18" fmla="*/ 1387 w 206"/>
              <a:gd name="T19" fmla="*/ 2796 h 207"/>
              <a:gd name="T20" fmla="*/ 2773 w 206"/>
              <a:gd name="T21" fmla="*/ 1391 h 207"/>
              <a:gd name="T22" fmla="*/ 1387 w 206"/>
              <a:gd name="T23" fmla="*/ 0 h 20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6" h="207">
                <a:moveTo>
                  <a:pt x="103" y="0"/>
                </a:moveTo>
                <a:cubicBezTo>
                  <a:pt x="94" y="0"/>
                  <a:pt x="86" y="1"/>
                  <a:pt x="77" y="3"/>
                </a:cubicBezTo>
                <a:cubicBezTo>
                  <a:pt x="78" y="4"/>
                  <a:pt x="79" y="5"/>
                  <a:pt x="80" y="5"/>
                </a:cubicBezTo>
                <a:cubicBezTo>
                  <a:pt x="117" y="43"/>
                  <a:pt x="117" y="43"/>
                  <a:pt x="117" y="43"/>
                </a:cubicBezTo>
                <a:cubicBezTo>
                  <a:pt x="136" y="62"/>
                  <a:pt x="136" y="93"/>
                  <a:pt x="117" y="112"/>
                </a:cubicBezTo>
                <a:cubicBezTo>
                  <a:pt x="98" y="131"/>
                  <a:pt x="67" y="131"/>
                  <a:pt x="48" y="112"/>
                </a:cubicBezTo>
                <a:cubicBezTo>
                  <a:pt x="11" y="74"/>
                  <a:pt x="11" y="74"/>
                  <a:pt x="11" y="74"/>
                </a:cubicBezTo>
                <a:cubicBezTo>
                  <a:pt x="9" y="72"/>
                  <a:pt x="7" y="70"/>
                  <a:pt x="6" y="68"/>
                </a:cubicBezTo>
                <a:cubicBezTo>
                  <a:pt x="2" y="79"/>
                  <a:pt x="0" y="91"/>
                  <a:pt x="0" y="103"/>
                </a:cubicBezTo>
                <a:cubicBezTo>
                  <a:pt x="0" y="161"/>
                  <a:pt x="46" y="207"/>
                  <a:pt x="103" y="207"/>
                </a:cubicBezTo>
                <a:cubicBezTo>
                  <a:pt x="160" y="207"/>
                  <a:pt x="206" y="161"/>
                  <a:pt x="206" y="103"/>
                </a:cubicBezTo>
                <a:cubicBezTo>
                  <a:pt x="206" y="46"/>
                  <a:pt x="160" y="0"/>
                  <a:pt x="103" y="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品 29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1195754" y="2350236"/>
            <a:ext cx="207875" cy="208967"/>
          </a:xfrm>
          <a:custGeom>
            <a:avLst/>
            <a:gdLst>
              <a:gd name="T0" fmla="*/ 2194 w 187"/>
              <a:gd name="T1" fmla="*/ 2208 h 187"/>
              <a:gd name="T2" fmla="*/ 2194 w 187"/>
              <a:gd name="T3" fmla="*/ 1121 h 187"/>
              <a:gd name="T4" fmla="*/ 1083 w 187"/>
              <a:gd name="T5" fmla="*/ 0 h 187"/>
              <a:gd name="T6" fmla="*/ 0 w 187"/>
              <a:gd name="T7" fmla="*/ 1092 h 187"/>
              <a:gd name="T8" fmla="*/ 1111 w 187"/>
              <a:gd name="T9" fmla="*/ 2208 h 187"/>
              <a:gd name="T10" fmla="*/ 2194 w 187"/>
              <a:gd name="T11" fmla="*/ 2208 h 187"/>
              <a:gd name="T12" fmla="*/ 1460 w 187"/>
              <a:gd name="T13" fmla="*/ 1466 h 187"/>
              <a:gd name="T14" fmla="*/ 1916 w 187"/>
              <a:gd name="T15" fmla="*/ 1466 h 187"/>
              <a:gd name="T16" fmla="*/ 1916 w 187"/>
              <a:gd name="T17" fmla="*/ 1925 h 187"/>
              <a:gd name="T18" fmla="*/ 1460 w 187"/>
              <a:gd name="T19" fmla="*/ 1925 h 187"/>
              <a:gd name="T20" fmla="*/ 1460 w 187"/>
              <a:gd name="T21" fmla="*/ 1466 h 18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7" h="187">
                <a:moveTo>
                  <a:pt x="164" y="164"/>
                </a:moveTo>
                <a:cubicBezTo>
                  <a:pt x="187" y="142"/>
                  <a:pt x="187" y="105"/>
                  <a:pt x="164" y="83"/>
                </a:cubicBezTo>
                <a:cubicBezTo>
                  <a:pt x="81" y="0"/>
                  <a:pt x="81" y="0"/>
                  <a:pt x="81" y="0"/>
                </a:cubicBezTo>
                <a:cubicBezTo>
                  <a:pt x="0" y="81"/>
                  <a:pt x="0" y="81"/>
                  <a:pt x="0" y="81"/>
                </a:cubicBezTo>
                <a:cubicBezTo>
                  <a:pt x="83" y="164"/>
                  <a:pt x="83" y="164"/>
                  <a:pt x="83" y="164"/>
                </a:cubicBezTo>
                <a:cubicBezTo>
                  <a:pt x="105" y="187"/>
                  <a:pt x="142" y="187"/>
                  <a:pt x="164" y="164"/>
                </a:cubicBezTo>
                <a:close/>
                <a:moveTo>
                  <a:pt x="109" y="109"/>
                </a:moveTo>
                <a:cubicBezTo>
                  <a:pt x="118" y="100"/>
                  <a:pt x="133" y="100"/>
                  <a:pt x="143" y="109"/>
                </a:cubicBezTo>
                <a:cubicBezTo>
                  <a:pt x="152" y="118"/>
                  <a:pt x="152" y="133"/>
                  <a:pt x="143" y="143"/>
                </a:cubicBezTo>
                <a:cubicBezTo>
                  <a:pt x="133" y="152"/>
                  <a:pt x="118" y="152"/>
                  <a:pt x="109" y="143"/>
                </a:cubicBezTo>
                <a:cubicBezTo>
                  <a:pt x="100" y="133"/>
                  <a:pt x="100" y="118"/>
                  <a:pt x="109" y="109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14"/>
          <p:cNvSpPr/>
          <p:nvPr>
            <p:custDataLst>
              <p:tags r:id="rId5"/>
            </p:custDataLst>
          </p:nvPr>
        </p:nvSpPr>
        <p:spPr bwMode="auto">
          <a:xfrm>
            <a:off x="941843" y="2824689"/>
            <a:ext cx="463809" cy="130474"/>
          </a:xfrm>
          <a:custGeom>
            <a:avLst/>
            <a:gdLst>
              <a:gd name="T0" fmla="*/ 4742 w 351"/>
              <a:gd name="T1" fmla="*/ 555 h 110"/>
              <a:gd name="T2" fmla="*/ 3970 w 351"/>
              <a:gd name="T3" fmla="*/ 69 h 110"/>
              <a:gd name="T4" fmla="*/ 555 w 351"/>
              <a:gd name="T5" fmla="*/ 743 h 110"/>
              <a:gd name="T6" fmla="*/ 29 w 351"/>
              <a:gd name="T7" fmla="*/ 1486 h 110"/>
              <a:gd name="T8" fmla="*/ 4742 w 351"/>
              <a:gd name="T9" fmla="*/ 555 h 1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1" h="110">
                <a:moveTo>
                  <a:pt x="351" y="41"/>
                </a:moveTo>
                <a:cubicBezTo>
                  <a:pt x="343" y="16"/>
                  <a:pt x="319" y="0"/>
                  <a:pt x="294" y="5"/>
                </a:cubicBezTo>
                <a:cubicBezTo>
                  <a:pt x="41" y="55"/>
                  <a:pt x="41" y="55"/>
                  <a:pt x="41" y="55"/>
                </a:cubicBezTo>
                <a:cubicBezTo>
                  <a:pt x="17" y="60"/>
                  <a:pt x="0" y="84"/>
                  <a:pt x="2" y="110"/>
                </a:cubicBezTo>
                <a:lnTo>
                  <a:pt x="351" y="41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品 15"/>
          <p:cNvSpPr/>
          <p:nvPr>
            <p:custDataLst>
              <p:tags r:id="rId6"/>
            </p:custDataLst>
          </p:nvPr>
        </p:nvSpPr>
        <p:spPr bwMode="auto">
          <a:xfrm>
            <a:off x="1113833" y="2824689"/>
            <a:ext cx="93762" cy="35358"/>
          </a:xfrm>
          <a:custGeom>
            <a:avLst/>
            <a:gdLst>
              <a:gd name="T0" fmla="*/ 957 w 71"/>
              <a:gd name="T1" fmla="*/ 225 h 30"/>
              <a:gd name="T2" fmla="*/ 957 w 71"/>
              <a:gd name="T3" fmla="*/ 213 h 30"/>
              <a:gd name="T4" fmla="*/ 743 w 71"/>
              <a:gd name="T5" fmla="*/ 28 h 30"/>
              <a:gd name="T6" fmla="*/ 148 w 71"/>
              <a:gd name="T7" fmla="*/ 135 h 30"/>
              <a:gd name="T8" fmla="*/ 29 w 71"/>
              <a:gd name="T9" fmla="*/ 386 h 30"/>
              <a:gd name="T10" fmla="*/ 29 w 71"/>
              <a:gd name="T11" fmla="*/ 398 h 30"/>
              <a:gd name="T12" fmla="*/ 957 w 71"/>
              <a:gd name="T13" fmla="*/ 225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1" h="30">
                <a:moveTo>
                  <a:pt x="71" y="17"/>
                </a:moveTo>
                <a:cubicBezTo>
                  <a:pt x="71" y="16"/>
                  <a:pt x="71" y="16"/>
                  <a:pt x="71" y="16"/>
                </a:cubicBezTo>
                <a:cubicBezTo>
                  <a:pt x="69" y="7"/>
                  <a:pt x="62" y="0"/>
                  <a:pt x="55" y="2"/>
                </a:cubicBezTo>
                <a:cubicBezTo>
                  <a:pt x="11" y="10"/>
                  <a:pt x="11" y="10"/>
                  <a:pt x="11" y="10"/>
                </a:cubicBezTo>
                <a:cubicBezTo>
                  <a:pt x="4" y="12"/>
                  <a:pt x="0" y="20"/>
                  <a:pt x="2" y="29"/>
                </a:cubicBezTo>
                <a:cubicBezTo>
                  <a:pt x="2" y="30"/>
                  <a:pt x="2" y="30"/>
                  <a:pt x="2" y="30"/>
                </a:cubicBezTo>
                <a:lnTo>
                  <a:pt x="71" y="17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品 16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932968" y="2965621"/>
            <a:ext cx="497651" cy="414330"/>
          </a:xfrm>
          <a:custGeom>
            <a:avLst/>
            <a:gdLst>
              <a:gd name="T0" fmla="*/ 0 w 377"/>
              <a:gd name="T1" fmla="*/ 254 h 350"/>
              <a:gd name="T2" fmla="*/ 928 w 377"/>
              <a:gd name="T3" fmla="*/ 4215 h 350"/>
              <a:gd name="T4" fmla="*/ 4109 w 377"/>
              <a:gd name="T5" fmla="*/ 4702 h 350"/>
              <a:gd name="T6" fmla="*/ 4756 w 377"/>
              <a:gd name="T7" fmla="*/ 509 h 350"/>
              <a:gd name="T8" fmla="*/ 4823 w 377"/>
              <a:gd name="T9" fmla="*/ 0 h 350"/>
              <a:gd name="T10" fmla="*/ 2072 w 377"/>
              <a:gd name="T11" fmla="*/ 1022 h 350"/>
              <a:gd name="T12" fmla="*/ 2208 w 377"/>
              <a:gd name="T13" fmla="*/ 1022 h 350"/>
              <a:gd name="T14" fmla="*/ 2774 w 377"/>
              <a:gd name="T15" fmla="*/ 1034 h 350"/>
              <a:gd name="T16" fmla="*/ 2158 w 377"/>
              <a:gd name="T17" fmla="*/ 1802 h 350"/>
              <a:gd name="T18" fmla="*/ 2020 w 377"/>
              <a:gd name="T19" fmla="*/ 1921 h 350"/>
              <a:gd name="T20" fmla="*/ 1630 w 377"/>
              <a:gd name="T21" fmla="*/ 1559 h 350"/>
              <a:gd name="T22" fmla="*/ 1592 w 377"/>
              <a:gd name="T23" fmla="*/ 2056 h 350"/>
              <a:gd name="T24" fmla="*/ 2032 w 377"/>
              <a:gd name="T25" fmla="*/ 2380 h 350"/>
              <a:gd name="T26" fmla="*/ 2129 w 377"/>
              <a:gd name="T27" fmla="*/ 2565 h 350"/>
              <a:gd name="T28" fmla="*/ 2011 w 377"/>
              <a:gd name="T29" fmla="*/ 2553 h 350"/>
              <a:gd name="T30" fmla="*/ 1806 w 377"/>
              <a:gd name="T31" fmla="*/ 2741 h 350"/>
              <a:gd name="T32" fmla="*/ 1268 w 377"/>
              <a:gd name="T33" fmla="*/ 2646 h 350"/>
              <a:gd name="T34" fmla="*/ 1309 w 377"/>
              <a:gd name="T35" fmla="*/ 2187 h 350"/>
              <a:gd name="T36" fmla="*/ 2372 w 377"/>
              <a:gd name="T37" fmla="*/ 3357 h 350"/>
              <a:gd name="T38" fmla="*/ 1563 w 377"/>
              <a:gd name="T39" fmla="*/ 3345 h 350"/>
              <a:gd name="T40" fmla="*/ 1228 w 377"/>
              <a:gd name="T41" fmla="*/ 2769 h 350"/>
              <a:gd name="T42" fmla="*/ 1252 w 377"/>
              <a:gd name="T43" fmla="*/ 2791 h 350"/>
              <a:gd name="T44" fmla="*/ 2303 w 377"/>
              <a:gd name="T45" fmla="*/ 2898 h 350"/>
              <a:gd name="T46" fmla="*/ 2667 w 377"/>
              <a:gd name="T47" fmla="*/ 1909 h 350"/>
              <a:gd name="T48" fmla="*/ 2451 w 377"/>
              <a:gd name="T49" fmla="*/ 1864 h 350"/>
              <a:gd name="T50" fmla="*/ 2548 w 377"/>
              <a:gd name="T51" fmla="*/ 1785 h 350"/>
              <a:gd name="T52" fmla="*/ 2532 w 377"/>
              <a:gd name="T53" fmla="*/ 1628 h 350"/>
              <a:gd name="T54" fmla="*/ 2532 w 377"/>
              <a:gd name="T55" fmla="*/ 1502 h 350"/>
              <a:gd name="T56" fmla="*/ 3046 w 377"/>
              <a:gd name="T57" fmla="*/ 1288 h 350"/>
              <a:gd name="T58" fmla="*/ 3300 w 377"/>
              <a:gd name="T59" fmla="*/ 1357 h 350"/>
              <a:gd name="T60" fmla="*/ 3181 w 377"/>
              <a:gd name="T61" fmla="*/ 1707 h 350"/>
              <a:gd name="T62" fmla="*/ 2667 w 377"/>
              <a:gd name="T63" fmla="*/ 1909 h 350"/>
              <a:gd name="T64" fmla="*/ 3233 w 377"/>
              <a:gd name="T65" fmla="*/ 3316 h 350"/>
              <a:gd name="T66" fmla="*/ 3086 w 377"/>
              <a:gd name="T67" fmla="*/ 3521 h 350"/>
              <a:gd name="T68" fmla="*/ 2815 w 377"/>
              <a:gd name="T69" fmla="*/ 3278 h 350"/>
              <a:gd name="T70" fmla="*/ 2831 w 377"/>
              <a:gd name="T71" fmla="*/ 2729 h 350"/>
              <a:gd name="T72" fmla="*/ 2910 w 377"/>
              <a:gd name="T73" fmla="*/ 2527 h 350"/>
              <a:gd name="T74" fmla="*/ 2979 w 377"/>
              <a:gd name="T75" fmla="*/ 2646 h 350"/>
              <a:gd name="T76" fmla="*/ 3086 w 377"/>
              <a:gd name="T77" fmla="*/ 2712 h 350"/>
              <a:gd name="T78" fmla="*/ 3205 w 377"/>
              <a:gd name="T79" fmla="*/ 2700 h 350"/>
              <a:gd name="T80" fmla="*/ 3436 w 377"/>
              <a:gd name="T81" fmla="*/ 3197 h 350"/>
              <a:gd name="T82" fmla="*/ 3838 w 377"/>
              <a:gd name="T83" fmla="*/ 2634 h 350"/>
              <a:gd name="T84" fmla="*/ 3595 w 377"/>
              <a:gd name="T85" fmla="*/ 3114 h 350"/>
              <a:gd name="T86" fmla="*/ 3136 w 377"/>
              <a:gd name="T87" fmla="*/ 2254 h 350"/>
              <a:gd name="T88" fmla="*/ 3419 w 377"/>
              <a:gd name="T89" fmla="*/ 1883 h 350"/>
              <a:gd name="T90" fmla="*/ 3878 w 377"/>
              <a:gd name="T91" fmla="*/ 2536 h 35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77" h="350">
                <a:moveTo>
                  <a:pt x="358" y="0"/>
                </a:move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0" y="8"/>
                  <a:pt x="0" y="19"/>
                </a:cubicBezTo>
                <a:cubicBezTo>
                  <a:pt x="0" y="29"/>
                  <a:pt x="9" y="38"/>
                  <a:pt x="19" y="38"/>
                </a:cubicBezTo>
                <a:cubicBezTo>
                  <a:pt x="24" y="38"/>
                  <a:pt x="24" y="38"/>
                  <a:pt x="24" y="38"/>
                </a:cubicBezTo>
                <a:cubicBezTo>
                  <a:pt x="69" y="314"/>
                  <a:pt x="69" y="314"/>
                  <a:pt x="69" y="314"/>
                </a:cubicBezTo>
                <a:cubicBezTo>
                  <a:pt x="61" y="315"/>
                  <a:pt x="54" y="323"/>
                  <a:pt x="54" y="332"/>
                </a:cubicBezTo>
                <a:cubicBezTo>
                  <a:pt x="54" y="342"/>
                  <a:pt x="62" y="350"/>
                  <a:pt x="72" y="350"/>
                </a:cubicBezTo>
                <a:cubicBezTo>
                  <a:pt x="305" y="350"/>
                  <a:pt x="305" y="350"/>
                  <a:pt x="305" y="350"/>
                </a:cubicBezTo>
                <a:cubicBezTo>
                  <a:pt x="315" y="350"/>
                  <a:pt x="323" y="342"/>
                  <a:pt x="323" y="332"/>
                </a:cubicBezTo>
                <a:cubicBezTo>
                  <a:pt x="323" y="323"/>
                  <a:pt x="317" y="315"/>
                  <a:pt x="308" y="314"/>
                </a:cubicBezTo>
                <a:cubicBezTo>
                  <a:pt x="353" y="38"/>
                  <a:pt x="353" y="38"/>
                  <a:pt x="353" y="38"/>
                </a:cubicBezTo>
                <a:cubicBezTo>
                  <a:pt x="358" y="38"/>
                  <a:pt x="358" y="38"/>
                  <a:pt x="358" y="38"/>
                </a:cubicBezTo>
                <a:cubicBezTo>
                  <a:pt x="369" y="38"/>
                  <a:pt x="377" y="29"/>
                  <a:pt x="377" y="19"/>
                </a:cubicBezTo>
                <a:cubicBezTo>
                  <a:pt x="377" y="8"/>
                  <a:pt x="369" y="0"/>
                  <a:pt x="358" y="0"/>
                </a:cubicBezTo>
                <a:close/>
                <a:moveTo>
                  <a:pt x="121" y="116"/>
                </a:moveTo>
                <a:cubicBezTo>
                  <a:pt x="141" y="86"/>
                  <a:pt x="141" y="86"/>
                  <a:pt x="141" y="86"/>
                </a:cubicBezTo>
                <a:cubicBezTo>
                  <a:pt x="148" y="76"/>
                  <a:pt x="154" y="76"/>
                  <a:pt x="154" y="76"/>
                </a:cubicBezTo>
                <a:cubicBezTo>
                  <a:pt x="155" y="76"/>
                  <a:pt x="155" y="76"/>
                  <a:pt x="155" y="76"/>
                </a:cubicBezTo>
                <a:cubicBezTo>
                  <a:pt x="156" y="76"/>
                  <a:pt x="157" y="76"/>
                  <a:pt x="157" y="76"/>
                </a:cubicBezTo>
                <a:cubicBezTo>
                  <a:pt x="159" y="76"/>
                  <a:pt x="162" y="76"/>
                  <a:pt x="164" y="76"/>
                </a:cubicBezTo>
                <a:cubicBezTo>
                  <a:pt x="165" y="76"/>
                  <a:pt x="165" y="76"/>
                  <a:pt x="165" y="76"/>
                </a:cubicBezTo>
                <a:cubicBezTo>
                  <a:pt x="207" y="77"/>
                  <a:pt x="207" y="77"/>
                  <a:pt x="207" y="77"/>
                </a:cubicBezTo>
                <a:cubicBezTo>
                  <a:pt x="207" y="77"/>
                  <a:pt x="206" y="77"/>
                  <a:pt x="206" y="77"/>
                </a:cubicBezTo>
                <a:cubicBezTo>
                  <a:pt x="205" y="77"/>
                  <a:pt x="205" y="77"/>
                  <a:pt x="205" y="78"/>
                </a:cubicBezTo>
                <a:cubicBezTo>
                  <a:pt x="205" y="78"/>
                  <a:pt x="204" y="78"/>
                  <a:pt x="204" y="78"/>
                </a:cubicBezTo>
                <a:cubicBezTo>
                  <a:pt x="191" y="83"/>
                  <a:pt x="171" y="115"/>
                  <a:pt x="160" y="134"/>
                </a:cubicBezTo>
                <a:cubicBezTo>
                  <a:pt x="160" y="134"/>
                  <a:pt x="160" y="134"/>
                  <a:pt x="160" y="134"/>
                </a:cubicBezTo>
                <a:cubicBezTo>
                  <a:pt x="158" y="137"/>
                  <a:pt x="157" y="140"/>
                  <a:pt x="157" y="140"/>
                </a:cubicBezTo>
                <a:cubicBezTo>
                  <a:pt x="155" y="142"/>
                  <a:pt x="153" y="143"/>
                  <a:pt x="150" y="143"/>
                </a:cubicBezTo>
                <a:cubicBezTo>
                  <a:pt x="148" y="144"/>
                  <a:pt x="146" y="144"/>
                  <a:pt x="144" y="142"/>
                </a:cubicBezTo>
                <a:cubicBezTo>
                  <a:pt x="123" y="127"/>
                  <a:pt x="123" y="127"/>
                  <a:pt x="123" y="127"/>
                </a:cubicBezTo>
                <a:cubicBezTo>
                  <a:pt x="119" y="124"/>
                  <a:pt x="118" y="119"/>
                  <a:pt x="121" y="116"/>
                </a:cubicBezTo>
                <a:close/>
                <a:moveTo>
                  <a:pt x="92" y="156"/>
                </a:moveTo>
                <a:cubicBezTo>
                  <a:pt x="108" y="154"/>
                  <a:pt x="108" y="154"/>
                  <a:pt x="108" y="154"/>
                </a:cubicBezTo>
                <a:cubicBezTo>
                  <a:pt x="118" y="153"/>
                  <a:pt x="118" y="153"/>
                  <a:pt x="118" y="153"/>
                </a:cubicBezTo>
                <a:cubicBezTo>
                  <a:pt x="130" y="152"/>
                  <a:pt x="130" y="152"/>
                  <a:pt x="130" y="152"/>
                </a:cubicBezTo>
                <a:cubicBezTo>
                  <a:pt x="133" y="151"/>
                  <a:pt x="137" y="153"/>
                  <a:pt x="138" y="155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8" y="191"/>
                  <a:pt x="158" y="191"/>
                  <a:pt x="158" y="191"/>
                </a:cubicBezTo>
                <a:cubicBezTo>
                  <a:pt x="160" y="193"/>
                  <a:pt x="159" y="194"/>
                  <a:pt x="156" y="193"/>
                </a:cubicBezTo>
                <a:cubicBezTo>
                  <a:pt x="151" y="191"/>
                  <a:pt x="151" y="191"/>
                  <a:pt x="151" y="191"/>
                </a:cubicBezTo>
                <a:cubicBezTo>
                  <a:pt x="149" y="190"/>
                  <a:pt x="149" y="190"/>
                  <a:pt x="149" y="190"/>
                </a:cubicBezTo>
                <a:cubicBezTo>
                  <a:pt x="148" y="189"/>
                  <a:pt x="148" y="189"/>
                  <a:pt x="148" y="189"/>
                </a:cubicBezTo>
                <a:cubicBezTo>
                  <a:pt x="145" y="188"/>
                  <a:pt x="142" y="190"/>
                  <a:pt x="140" y="192"/>
                </a:cubicBezTo>
                <a:cubicBezTo>
                  <a:pt x="134" y="204"/>
                  <a:pt x="134" y="204"/>
                  <a:pt x="134" y="204"/>
                </a:cubicBezTo>
                <a:cubicBezTo>
                  <a:pt x="134" y="204"/>
                  <a:pt x="133" y="206"/>
                  <a:pt x="129" y="205"/>
                </a:cubicBezTo>
                <a:cubicBezTo>
                  <a:pt x="129" y="205"/>
                  <a:pt x="103" y="205"/>
                  <a:pt x="95" y="198"/>
                </a:cubicBezTo>
                <a:cubicBezTo>
                  <a:pt x="95" y="198"/>
                  <a:pt x="94" y="198"/>
                  <a:pt x="94" y="197"/>
                </a:cubicBezTo>
                <a:cubicBezTo>
                  <a:pt x="94" y="197"/>
                  <a:pt x="90" y="192"/>
                  <a:pt x="95" y="180"/>
                </a:cubicBezTo>
                <a:cubicBezTo>
                  <a:pt x="100" y="171"/>
                  <a:pt x="100" y="171"/>
                  <a:pt x="100" y="171"/>
                </a:cubicBezTo>
                <a:cubicBezTo>
                  <a:pt x="101" y="168"/>
                  <a:pt x="100" y="165"/>
                  <a:pt x="97" y="163"/>
                </a:cubicBezTo>
                <a:cubicBezTo>
                  <a:pt x="91" y="159"/>
                  <a:pt x="91" y="159"/>
                  <a:pt x="91" y="159"/>
                </a:cubicBezTo>
                <a:cubicBezTo>
                  <a:pt x="88" y="157"/>
                  <a:pt x="89" y="156"/>
                  <a:pt x="92" y="156"/>
                </a:cubicBezTo>
                <a:close/>
                <a:moveTo>
                  <a:pt x="176" y="250"/>
                </a:moveTo>
                <a:cubicBezTo>
                  <a:pt x="175" y="254"/>
                  <a:pt x="172" y="258"/>
                  <a:pt x="167" y="257"/>
                </a:cubicBezTo>
                <a:cubicBezTo>
                  <a:pt x="132" y="255"/>
                  <a:pt x="132" y="255"/>
                  <a:pt x="132" y="255"/>
                </a:cubicBezTo>
                <a:cubicBezTo>
                  <a:pt x="120" y="255"/>
                  <a:pt x="116" y="249"/>
                  <a:pt x="116" y="249"/>
                </a:cubicBezTo>
                <a:cubicBezTo>
                  <a:pt x="115" y="248"/>
                  <a:pt x="114" y="245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91" y="206"/>
                  <a:pt x="91" y="206"/>
                  <a:pt x="91" y="206"/>
                </a:cubicBezTo>
                <a:cubicBezTo>
                  <a:pt x="91" y="206"/>
                  <a:pt x="92" y="207"/>
                  <a:pt x="92" y="207"/>
                </a:cubicBezTo>
                <a:cubicBezTo>
                  <a:pt x="92" y="207"/>
                  <a:pt x="93" y="208"/>
                  <a:pt x="93" y="208"/>
                </a:cubicBezTo>
                <a:cubicBezTo>
                  <a:pt x="93" y="208"/>
                  <a:pt x="93" y="208"/>
                  <a:pt x="93" y="208"/>
                </a:cubicBezTo>
                <a:cubicBezTo>
                  <a:pt x="105" y="217"/>
                  <a:pt x="143" y="217"/>
                  <a:pt x="164" y="217"/>
                </a:cubicBezTo>
                <a:cubicBezTo>
                  <a:pt x="164" y="217"/>
                  <a:pt x="164" y="217"/>
                  <a:pt x="164" y="217"/>
                </a:cubicBezTo>
                <a:cubicBezTo>
                  <a:pt x="168" y="217"/>
                  <a:pt x="171" y="216"/>
                  <a:pt x="171" y="216"/>
                </a:cubicBezTo>
                <a:cubicBezTo>
                  <a:pt x="175" y="216"/>
                  <a:pt x="178" y="219"/>
                  <a:pt x="178" y="224"/>
                </a:cubicBezTo>
                <a:lnTo>
                  <a:pt x="176" y="250"/>
                </a:lnTo>
                <a:close/>
                <a:moveTo>
                  <a:pt x="198" y="142"/>
                </a:moveTo>
                <a:cubicBezTo>
                  <a:pt x="189" y="142"/>
                  <a:pt x="189" y="142"/>
                  <a:pt x="189" y="142"/>
                </a:cubicBezTo>
                <a:cubicBezTo>
                  <a:pt x="183" y="142"/>
                  <a:pt x="183" y="142"/>
                  <a:pt x="183" y="142"/>
                </a:cubicBezTo>
                <a:cubicBezTo>
                  <a:pt x="180" y="142"/>
                  <a:pt x="179" y="140"/>
                  <a:pt x="182" y="139"/>
                </a:cubicBezTo>
                <a:cubicBezTo>
                  <a:pt x="186" y="135"/>
                  <a:pt x="186" y="135"/>
                  <a:pt x="186" y="135"/>
                </a:cubicBezTo>
                <a:cubicBezTo>
                  <a:pt x="188" y="134"/>
                  <a:pt x="188" y="134"/>
                  <a:pt x="188" y="134"/>
                </a:cubicBezTo>
                <a:cubicBezTo>
                  <a:pt x="189" y="133"/>
                  <a:pt x="189" y="133"/>
                  <a:pt x="189" y="133"/>
                </a:cubicBezTo>
                <a:cubicBezTo>
                  <a:pt x="192" y="131"/>
                  <a:pt x="192" y="128"/>
                  <a:pt x="191" y="126"/>
                </a:cubicBezTo>
                <a:cubicBezTo>
                  <a:pt x="190" y="125"/>
                  <a:pt x="190" y="125"/>
                  <a:pt x="190" y="125"/>
                </a:cubicBezTo>
                <a:cubicBezTo>
                  <a:pt x="188" y="121"/>
                  <a:pt x="188" y="121"/>
                  <a:pt x="188" y="121"/>
                </a:cubicBezTo>
                <a:cubicBezTo>
                  <a:pt x="188" y="121"/>
                  <a:pt x="188" y="121"/>
                  <a:pt x="188" y="121"/>
                </a:cubicBezTo>
                <a:cubicBezTo>
                  <a:pt x="186" y="117"/>
                  <a:pt x="186" y="117"/>
                  <a:pt x="186" y="117"/>
                </a:cubicBezTo>
                <a:cubicBezTo>
                  <a:pt x="186" y="117"/>
                  <a:pt x="185" y="115"/>
                  <a:pt x="188" y="112"/>
                </a:cubicBezTo>
                <a:cubicBezTo>
                  <a:pt x="188" y="112"/>
                  <a:pt x="201" y="90"/>
                  <a:pt x="211" y="87"/>
                </a:cubicBezTo>
                <a:cubicBezTo>
                  <a:pt x="212" y="86"/>
                  <a:pt x="212" y="86"/>
                  <a:pt x="213" y="86"/>
                </a:cubicBezTo>
                <a:cubicBezTo>
                  <a:pt x="213" y="86"/>
                  <a:pt x="219" y="86"/>
                  <a:pt x="226" y="96"/>
                </a:cubicBezTo>
                <a:cubicBezTo>
                  <a:pt x="230" y="102"/>
                  <a:pt x="230" y="102"/>
                  <a:pt x="230" y="102"/>
                </a:cubicBezTo>
                <a:cubicBezTo>
                  <a:pt x="232" y="104"/>
                  <a:pt x="235" y="105"/>
                  <a:pt x="238" y="104"/>
                </a:cubicBezTo>
                <a:cubicBezTo>
                  <a:pt x="245" y="101"/>
                  <a:pt x="245" y="101"/>
                  <a:pt x="245" y="101"/>
                </a:cubicBezTo>
                <a:cubicBezTo>
                  <a:pt x="248" y="99"/>
                  <a:pt x="249" y="100"/>
                  <a:pt x="247" y="103"/>
                </a:cubicBezTo>
                <a:cubicBezTo>
                  <a:pt x="240" y="118"/>
                  <a:pt x="240" y="118"/>
                  <a:pt x="240" y="118"/>
                </a:cubicBezTo>
                <a:cubicBezTo>
                  <a:pt x="236" y="127"/>
                  <a:pt x="236" y="127"/>
                  <a:pt x="236" y="127"/>
                </a:cubicBezTo>
                <a:cubicBezTo>
                  <a:pt x="231" y="138"/>
                  <a:pt x="231" y="138"/>
                  <a:pt x="231" y="138"/>
                </a:cubicBezTo>
                <a:cubicBezTo>
                  <a:pt x="229" y="141"/>
                  <a:pt x="226" y="143"/>
                  <a:pt x="223" y="143"/>
                </a:cubicBezTo>
                <a:cubicBezTo>
                  <a:pt x="198" y="142"/>
                  <a:pt x="198" y="142"/>
                  <a:pt x="198" y="142"/>
                </a:cubicBezTo>
                <a:cubicBezTo>
                  <a:pt x="198" y="142"/>
                  <a:pt x="198" y="142"/>
                  <a:pt x="198" y="142"/>
                </a:cubicBezTo>
                <a:close/>
                <a:moveTo>
                  <a:pt x="255" y="238"/>
                </a:moveTo>
                <a:cubicBezTo>
                  <a:pt x="255" y="238"/>
                  <a:pt x="253" y="244"/>
                  <a:pt x="240" y="247"/>
                </a:cubicBezTo>
                <a:cubicBezTo>
                  <a:pt x="234" y="248"/>
                  <a:pt x="234" y="248"/>
                  <a:pt x="234" y="248"/>
                </a:cubicBezTo>
                <a:cubicBezTo>
                  <a:pt x="231" y="249"/>
                  <a:pt x="229" y="251"/>
                  <a:pt x="229" y="254"/>
                </a:cubicBezTo>
                <a:cubicBezTo>
                  <a:pt x="229" y="262"/>
                  <a:pt x="229" y="262"/>
                  <a:pt x="229" y="262"/>
                </a:cubicBezTo>
                <a:cubicBezTo>
                  <a:pt x="229" y="265"/>
                  <a:pt x="228" y="266"/>
                  <a:pt x="226" y="263"/>
                </a:cubicBezTo>
                <a:cubicBezTo>
                  <a:pt x="215" y="251"/>
                  <a:pt x="215" y="251"/>
                  <a:pt x="215" y="251"/>
                </a:cubicBezTo>
                <a:cubicBezTo>
                  <a:pt x="209" y="244"/>
                  <a:pt x="209" y="244"/>
                  <a:pt x="209" y="244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2"/>
                  <a:pt x="198" y="228"/>
                  <a:pt x="199" y="225"/>
                </a:cubicBezTo>
                <a:cubicBezTo>
                  <a:pt x="210" y="203"/>
                  <a:pt x="210" y="203"/>
                  <a:pt x="210" y="203"/>
                </a:cubicBezTo>
                <a:cubicBezTo>
                  <a:pt x="210" y="203"/>
                  <a:pt x="210" y="203"/>
                  <a:pt x="210" y="203"/>
                </a:cubicBezTo>
                <a:cubicBezTo>
                  <a:pt x="213" y="195"/>
                  <a:pt x="213" y="195"/>
                  <a:pt x="213" y="195"/>
                </a:cubicBezTo>
                <a:cubicBezTo>
                  <a:pt x="216" y="188"/>
                  <a:pt x="216" y="188"/>
                  <a:pt x="216" y="188"/>
                </a:cubicBezTo>
                <a:cubicBezTo>
                  <a:pt x="217" y="186"/>
                  <a:pt x="219" y="186"/>
                  <a:pt x="219" y="189"/>
                </a:cubicBezTo>
                <a:cubicBezTo>
                  <a:pt x="221" y="195"/>
                  <a:pt x="221" y="195"/>
                  <a:pt x="221" y="195"/>
                </a:cubicBezTo>
                <a:cubicBezTo>
                  <a:pt x="221" y="197"/>
                  <a:pt x="221" y="197"/>
                  <a:pt x="221" y="197"/>
                </a:cubicBezTo>
                <a:cubicBezTo>
                  <a:pt x="221" y="198"/>
                  <a:pt x="221" y="198"/>
                  <a:pt x="221" y="198"/>
                </a:cubicBezTo>
                <a:cubicBezTo>
                  <a:pt x="222" y="201"/>
                  <a:pt x="225" y="203"/>
                  <a:pt x="228" y="202"/>
                </a:cubicBezTo>
                <a:cubicBezTo>
                  <a:pt x="229" y="202"/>
                  <a:pt x="229" y="202"/>
                  <a:pt x="229" y="202"/>
                </a:cubicBezTo>
                <a:cubicBezTo>
                  <a:pt x="233" y="202"/>
                  <a:pt x="233" y="202"/>
                  <a:pt x="233" y="202"/>
                </a:cubicBezTo>
                <a:cubicBezTo>
                  <a:pt x="233" y="202"/>
                  <a:pt x="233" y="202"/>
                  <a:pt x="233" y="202"/>
                </a:cubicBezTo>
                <a:cubicBezTo>
                  <a:pt x="238" y="201"/>
                  <a:pt x="238" y="201"/>
                  <a:pt x="238" y="201"/>
                </a:cubicBezTo>
                <a:cubicBezTo>
                  <a:pt x="238" y="201"/>
                  <a:pt x="240" y="201"/>
                  <a:pt x="242" y="205"/>
                </a:cubicBezTo>
                <a:cubicBezTo>
                  <a:pt x="242" y="205"/>
                  <a:pt x="256" y="226"/>
                  <a:pt x="255" y="236"/>
                </a:cubicBezTo>
                <a:cubicBezTo>
                  <a:pt x="255" y="237"/>
                  <a:pt x="255" y="238"/>
                  <a:pt x="255" y="238"/>
                </a:cubicBezTo>
                <a:close/>
                <a:moveTo>
                  <a:pt x="288" y="189"/>
                </a:moveTo>
                <a:cubicBezTo>
                  <a:pt x="287" y="191"/>
                  <a:pt x="286" y="193"/>
                  <a:pt x="285" y="196"/>
                </a:cubicBezTo>
                <a:cubicBezTo>
                  <a:pt x="285" y="196"/>
                  <a:pt x="285" y="196"/>
                  <a:pt x="285" y="196"/>
                </a:cubicBezTo>
                <a:cubicBezTo>
                  <a:pt x="267" y="234"/>
                  <a:pt x="267" y="234"/>
                  <a:pt x="267" y="234"/>
                </a:cubicBezTo>
                <a:cubicBezTo>
                  <a:pt x="267" y="234"/>
                  <a:pt x="267" y="233"/>
                  <a:pt x="267" y="233"/>
                </a:cubicBezTo>
                <a:cubicBezTo>
                  <a:pt x="267" y="232"/>
                  <a:pt x="267" y="232"/>
                  <a:pt x="267" y="232"/>
                </a:cubicBezTo>
                <a:cubicBezTo>
                  <a:pt x="267" y="232"/>
                  <a:pt x="267" y="232"/>
                  <a:pt x="267" y="232"/>
                </a:cubicBezTo>
                <a:cubicBezTo>
                  <a:pt x="268" y="217"/>
                  <a:pt x="246" y="185"/>
                  <a:pt x="233" y="168"/>
                </a:cubicBezTo>
                <a:cubicBezTo>
                  <a:pt x="233" y="168"/>
                  <a:pt x="233" y="168"/>
                  <a:pt x="233" y="168"/>
                </a:cubicBezTo>
                <a:cubicBezTo>
                  <a:pt x="231" y="165"/>
                  <a:pt x="229" y="163"/>
                  <a:pt x="229" y="163"/>
                </a:cubicBezTo>
                <a:cubicBezTo>
                  <a:pt x="227" y="160"/>
                  <a:pt x="227" y="155"/>
                  <a:pt x="231" y="153"/>
                </a:cubicBezTo>
                <a:cubicBezTo>
                  <a:pt x="254" y="140"/>
                  <a:pt x="254" y="140"/>
                  <a:pt x="254" y="140"/>
                </a:cubicBezTo>
                <a:cubicBezTo>
                  <a:pt x="257" y="138"/>
                  <a:pt x="262" y="139"/>
                  <a:pt x="265" y="142"/>
                </a:cubicBezTo>
                <a:cubicBezTo>
                  <a:pt x="284" y="173"/>
                  <a:pt x="284" y="173"/>
                  <a:pt x="284" y="173"/>
                </a:cubicBezTo>
                <a:cubicBezTo>
                  <a:pt x="290" y="183"/>
                  <a:pt x="288" y="189"/>
                  <a:pt x="288" y="189"/>
                </a:cubicBez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94"/>
          <p:cNvSpPr/>
          <p:nvPr>
            <p:custDataLst>
              <p:tags r:id="rId8"/>
            </p:custDataLst>
          </p:nvPr>
        </p:nvSpPr>
        <p:spPr bwMode="auto">
          <a:xfrm>
            <a:off x="953503" y="3943285"/>
            <a:ext cx="73407" cy="40199"/>
          </a:xfrm>
          <a:custGeom>
            <a:avLst/>
            <a:gdLst>
              <a:gd name="T0" fmla="*/ 989 w 73"/>
              <a:gd name="T1" fmla="*/ 271 h 40"/>
              <a:gd name="T2" fmla="*/ 715 w 73"/>
              <a:gd name="T3" fmla="*/ 537 h 40"/>
              <a:gd name="T4" fmla="*/ 272 w 73"/>
              <a:gd name="T5" fmla="*/ 537 h 40"/>
              <a:gd name="T6" fmla="*/ 0 w 73"/>
              <a:gd name="T7" fmla="*/ 271 h 40"/>
              <a:gd name="T8" fmla="*/ 0 w 73"/>
              <a:gd name="T9" fmla="*/ 271 h 40"/>
              <a:gd name="T10" fmla="*/ 272 w 73"/>
              <a:gd name="T11" fmla="*/ 0 h 40"/>
              <a:gd name="T12" fmla="*/ 715 w 73"/>
              <a:gd name="T13" fmla="*/ 0 h 40"/>
              <a:gd name="T14" fmla="*/ 989 w 73"/>
              <a:gd name="T15" fmla="*/ 271 h 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3" h="40">
                <a:moveTo>
                  <a:pt x="73" y="20"/>
                </a:moveTo>
                <a:cubicBezTo>
                  <a:pt x="73" y="31"/>
                  <a:pt x="64" y="40"/>
                  <a:pt x="5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9" y="40"/>
                  <a:pt x="0" y="31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64" y="0"/>
                  <a:pt x="73" y="9"/>
                  <a:pt x="73" y="2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品 95"/>
          <p:cNvSpPr/>
          <p:nvPr>
            <p:custDataLst>
              <p:tags r:id="rId9"/>
            </p:custDataLst>
          </p:nvPr>
        </p:nvSpPr>
        <p:spPr bwMode="auto">
          <a:xfrm>
            <a:off x="953503" y="4030877"/>
            <a:ext cx="73407" cy="40199"/>
          </a:xfrm>
          <a:custGeom>
            <a:avLst/>
            <a:gdLst>
              <a:gd name="T0" fmla="*/ 989 w 73"/>
              <a:gd name="T1" fmla="*/ 271 h 40"/>
              <a:gd name="T2" fmla="*/ 715 w 73"/>
              <a:gd name="T3" fmla="*/ 537 h 40"/>
              <a:gd name="T4" fmla="*/ 272 w 73"/>
              <a:gd name="T5" fmla="*/ 537 h 40"/>
              <a:gd name="T6" fmla="*/ 0 w 73"/>
              <a:gd name="T7" fmla="*/ 271 h 40"/>
              <a:gd name="T8" fmla="*/ 0 w 73"/>
              <a:gd name="T9" fmla="*/ 271 h 40"/>
              <a:gd name="T10" fmla="*/ 272 w 73"/>
              <a:gd name="T11" fmla="*/ 0 h 40"/>
              <a:gd name="T12" fmla="*/ 715 w 73"/>
              <a:gd name="T13" fmla="*/ 0 h 40"/>
              <a:gd name="T14" fmla="*/ 989 w 73"/>
              <a:gd name="T15" fmla="*/ 271 h 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3" h="40">
                <a:moveTo>
                  <a:pt x="73" y="20"/>
                </a:moveTo>
                <a:cubicBezTo>
                  <a:pt x="73" y="31"/>
                  <a:pt x="64" y="40"/>
                  <a:pt x="5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9" y="40"/>
                  <a:pt x="0" y="31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64" y="0"/>
                  <a:pt x="73" y="9"/>
                  <a:pt x="73" y="2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出品 96"/>
          <p:cNvSpPr/>
          <p:nvPr>
            <p:custDataLst>
              <p:tags r:id="rId10"/>
            </p:custDataLst>
          </p:nvPr>
        </p:nvSpPr>
        <p:spPr bwMode="auto">
          <a:xfrm>
            <a:off x="953503" y="4117197"/>
            <a:ext cx="73407" cy="40622"/>
          </a:xfrm>
          <a:custGeom>
            <a:avLst/>
            <a:gdLst>
              <a:gd name="T0" fmla="*/ 989 w 73"/>
              <a:gd name="T1" fmla="*/ 276 h 40"/>
              <a:gd name="T2" fmla="*/ 715 w 73"/>
              <a:gd name="T3" fmla="*/ 552 h 40"/>
              <a:gd name="T4" fmla="*/ 272 w 73"/>
              <a:gd name="T5" fmla="*/ 552 h 40"/>
              <a:gd name="T6" fmla="*/ 0 w 73"/>
              <a:gd name="T7" fmla="*/ 276 h 40"/>
              <a:gd name="T8" fmla="*/ 0 w 73"/>
              <a:gd name="T9" fmla="*/ 276 h 40"/>
              <a:gd name="T10" fmla="*/ 272 w 73"/>
              <a:gd name="T11" fmla="*/ 0 h 40"/>
              <a:gd name="T12" fmla="*/ 715 w 73"/>
              <a:gd name="T13" fmla="*/ 0 h 40"/>
              <a:gd name="T14" fmla="*/ 989 w 73"/>
              <a:gd name="T15" fmla="*/ 276 h 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3" h="40">
                <a:moveTo>
                  <a:pt x="73" y="20"/>
                </a:moveTo>
                <a:cubicBezTo>
                  <a:pt x="73" y="31"/>
                  <a:pt x="64" y="40"/>
                  <a:pt x="5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9" y="40"/>
                  <a:pt x="0" y="31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64" y="0"/>
                  <a:pt x="73" y="9"/>
                  <a:pt x="73" y="2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品 97"/>
          <p:cNvSpPr/>
          <p:nvPr>
            <p:custDataLst>
              <p:tags r:id="rId11"/>
            </p:custDataLst>
          </p:nvPr>
        </p:nvSpPr>
        <p:spPr bwMode="auto">
          <a:xfrm>
            <a:off x="953503" y="4204787"/>
            <a:ext cx="73407" cy="40199"/>
          </a:xfrm>
          <a:custGeom>
            <a:avLst/>
            <a:gdLst>
              <a:gd name="T0" fmla="*/ 989 w 73"/>
              <a:gd name="T1" fmla="*/ 271 h 40"/>
              <a:gd name="T2" fmla="*/ 715 w 73"/>
              <a:gd name="T3" fmla="*/ 537 h 40"/>
              <a:gd name="T4" fmla="*/ 272 w 73"/>
              <a:gd name="T5" fmla="*/ 537 h 40"/>
              <a:gd name="T6" fmla="*/ 0 w 73"/>
              <a:gd name="T7" fmla="*/ 271 h 40"/>
              <a:gd name="T8" fmla="*/ 0 w 73"/>
              <a:gd name="T9" fmla="*/ 271 h 40"/>
              <a:gd name="T10" fmla="*/ 272 w 73"/>
              <a:gd name="T11" fmla="*/ 0 h 40"/>
              <a:gd name="T12" fmla="*/ 715 w 73"/>
              <a:gd name="T13" fmla="*/ 0 h 40"/>
              <a:gd name="T14" fmla="*/ 989 w 73"/>
              <a:gd name="T15" fmla="*/ 271 h 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3" h="40">
                <a:moveTo>
                  <a:pt x="73" y="20"/>
                </a:moveTo>
                <a:cubicBezTo>
                  <a:pt x="73" y="31"/>
                  <a:pt x="64" y="40"/>
                  <a:pt x="5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9" y="40"/>
                  <a:pt x="0" y="31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64" y="0"/>
                  <a:pt x="73" y="9"/>
                  <a:pt x="73" y="2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98"/>
          <p:cNvSpPr/>
          <p:nvPr>
            <p:custDataLst>
              <p:tags r:id="rId12"/>
            </p:custDataLst>
          </p:nvPr>
        </p:nvSpPr>
        <p:spPr bwMode="auto">
          <a:xfrm>
            <a:off x="1393101" y="3903933"/>
            <a:ext cx="30797" cy="85898"/>
          </a:xfrm>
          <a:custGeom>
            <a:avLst/>
            <a:gdLst>
              <a:gd name="T0" fmla="*/ 78 w 31"/>
              <a:gd name="T1" fmla="*/ 0 h 85"/>
              <a:gd name="T2" fmla="*/ 0 w 31"/>
              <a:gd name="T3" fmla="*/ 12 h 85"/>
              <a:gd name="T4" fmla="*/ 0 w 31"/>
              <a:gd name="T5" fmla="*/ 1146 h 85"/>
              <a:gd name="T6" fmla="*/ 78 w 31"/>
              <a:gd name="T7" fmla="*/ 1158 h 85"/>
              <a:gd name="T8" fmla="*/ 405 w 31"/>
              <a:gd name="T9" fmla="*/ 817 h 85"/>
              <a:gd name="T10" fmla="*/ 405 w 31"/>
              <a:gd name="T11" fmla="*/ 353 h 85"/>
              <a:gd name="T12" fmla="*/ 78 w 31"/>
              <a:gd name="T13" fmla="*/ 0 h 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85">
                <a:moveTo>
                  <a:pt x="6" y="0"/>
                </a:moveTo>
                <a:cubicBezTo>
                  <a:pt x="4" y="0"/>
                  <a:pt x="2" y="1"/>
                  <a:pt x="0" y="1"/>
                </a:cubicBezTo>
                <a:cubicBezTo>
                  <a:pt x="0" y="84"/>
                  <a:pt x="0" y="84"/>
                  <a:pt x="0" y="84"/>
                </a:cubicBezTo>
                <a:cubicBezTo>
                  <a:pt x="2" y="85"/>
                  <a:pt x="4" y="85"/>
                  <a:pt x="6" y="85"/>
                </a:cubicBezTo>
                <a:cubicBezTo>
                  <a:pt x="20" y="85"/>
                  <a:pt x="31" y="74"/>
                  <a:pt x="31" y="60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12"/>
                  <a:pt x="20" y="0"/>
                  <a:pt x="6" y="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99"/>
          <p:cNvSpPr/>
          <p:nvPr>
            <p:custDataLst>
              <p:tags r:id="rId13"/>
            </p:custDataLst>
          </p:nvPr>
        </p:nvSpPr>
        <p:spPr bwMode="auto">
          <a:xfrm>
            <a:off x="1393101" y="3993639"/>
            <a:ext cx="30797" cy="84629"/>
          </a:xfrm>
          <a:custGeom>
            <a:avLst/>
            <a:gdLst>
              <a:gd name="T0" fmla="*/ 78 w 31"/>
              <a:gd name="T1" fmla="*/ 0 h 84"/>
              <a:gd name="T2" fmla="*/ 0 w 31"/>
              <a:gd name="T3" fmla="*/ 12 h 84"/>
              <a:gd name="T4" fmla="*/ 0 w 31"/>
              <a:gd name="T5" fmla="*/ 1133 h 84"/>
              <a:gd name="T6" fmla="*/ 78 w 31"/>
              <a:gd name="T7" fmla="*/ 1133 h 84"/>
              <a:gd name="T8" fmla="*/ 405 w 31"/>
              <a:gd name="T9" fmla="*/ 793 h 84"/>
              <a:gd name="T10" fmla="*/ 405 w 31"/>
              <a:gd name="T11" fmla="*/ 340 h 84"/>
              <a:gd name="T12" fmla="*/ 78 w 31"/>
              <a:gd name="T13" fmla="*/ 0 h 8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84">
                <a:moveTo>
                  <a:pt x="6" y="0"/>
                </a:moveTo>
                <a:cubicBezTo>
                  <a:pt x="4" y="0"/>
                  <a:pt x="2" y="0"/>
                  <a:pt x="0" y="1"/>
                </a:cubicBezTo>
                <a:cubicBezTo>
                  <a:pt x="0" y="84"/>
                  <a:pt x="0" y="84"/>
                  <a:pt x="0" y="84"/>
                </a:cubicBezTo>
                <a:cubicBezTo>
                  <a:pt x="2" y="84"/>
                  <a:pt x="4" y="84"/>
                  <a:pt x="6" y="84"/>
                </a:cubicBezTo>
                <a:cubicBezTo>
                  <a:pt x="20" y="84"/>
                  <a:pt x="31" y="73"/>
                  <a:pt x="31" y="59"/>
                </a:cubicBezTo>
                <a:cubicBezTo>
                  <a:pt x="31" y="25"/>
                  <a:pt x="31" y="25"/>
                  <a:pt x="31" y="25"/>
                </a:cubicBezTo>
                <a:cubicBezTo>
                  <a:pt x="31" y="11"/>
                  <a:pt x="20" y="0"/>
                  <a:pt x="6" y="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100"/>
          <p:cNvSpPr/>
          <p:nvPr>
            <p:custDataLst>
              <p:tags r:id="rId14"/>
            </p:custDataLst>
          </p:nvPr>
        </p:nvSpPr>
        <p:spPr bwMode="auto">
          <a:xfrm>
            <a:off x="1393101" y="4082075"/>
            <a:ext cx="30797" cy="85475"/>
          </a:xfrm>
          <a:custGeom>
            <a:avLst/>
            <a:gdLst>
              <a:gd name="T0" fmla="*/ 78 w 31"/>
              <a:gd name="T1" fmla="*/ 0 h 85"/>
              <a:gd name="T2" fmla="*/ 0 w 31"/>
              <a:gd name="T3" fmla="*/ 12 h 85"/>
              <a:gd name="T4" fmla="*/ 0 w 31"/>
              <a:gd name="T5" fmla="*/ 1129 h 85"/>
              <a:gd name="T6" fmla="*/ 78 w 31"/>
              <a:gd name="T7" fmla="*/ 1141 h 85"/>
              <a:gd name="T8" fmla="*/ 405 w 31"/>
              <a:gd name="T9" fmla="*/ 808 h 85"/>
              <a:gd name="T10" fmla="*/ 405 w 31"/>
              <a:gd name="T11" fmla="*/ 349 h 85"/>
              <a:gd name="T12" fmla="*/ 78 w 31"/>
              <a:gd name="T13" fmla="*/ 0 h 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85">
                <a:moveTo>
                  <a:pt x="6" y="0"/>
                </a:moveTo>
                <a:cubicBezTo>
                  <a:pt x="4" y="0"/>
                  <a:pt x="2" y="1"/>
                  <a:pt x="0" y="1"/>
                </a:cubicBezTo>
                <a:cubicBezTo>
                  <a:pt x="0" y="84"/>
                  <a:pt x="0" y="84"/>
                  <a:pt x="0" y="84"/>
                </a:cubicBezTo>
                <a:cubicBezTo>
                  <a:pt x="2" y="85"/>
                  <a:pt x="4" y="85"/>
                  <a:pt x="6" y="85"/>
                </a:cubicBezTo>
                <a:cubicBezTo>
                  <a:pt x="20" y="85"/>
                  <a:pt x="31" y="74"/>
                  <a:pt x="31" y="60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12"/>
                  <a:pt x="20" y="0"/>
                  <a:pt x="6" y="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101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983456" y="3865853"/>
            <a:ext cx="400365" cy="456571"/>
          </a:xfrm>
          <a:custGeom>
            <a:avLst/>
            <a:gdLst>
              <a:gd name="T0" fmla="*/ 4814 w 399"/>
              <a:gd name="T1" fmla="*/ 0 h 454"/>
              <a:gd name="T2" fmla="*/ 554 w 399"/>
              <a:gd name="T3" fmla="*/ 0 h 454"/>
              <a:gd name="T4" fmla="*/ 0 w 399"/>
              <a:gd name="T5" fmla="*/ 549 h 454"/>
              <a:gd name="T6" fmla="*/ 0 w 399"/>
              <a:gd name="T7" fmla="*/ 870 h 454"/>
              <a:gd name="T8" fmla="*/ 312 w 399"/>
              <a:gd name="T9" fmla="*/ 870 h 454"/>
              <a:gd name="T10" fmla="*/ 742 w 399"/>
              <a:gd name="T11" fmla="*/ 1305 h 454"/>
              <a:gd name="T12" fmla="*/ 312 w 399"/>
              <a:gd name="T13" fmla="*/ 1744 h 454"/>
              <a:gd name="T14" fmla="*/ 0 w 399"/>
              <a:gd name="T15" fmla="*/ 1744 h 454"/>
              <a:gd name="T16" fmla="*/ 0 w 399"/>
              <a:gd name="T17" fmla="*/ 2039 h 454"/>
              <a:gd name="T18" fmla="*/ 312 w 399"/>
              <a:gd name="T19" fmla="*/ 2039 h 454"/>
              <a:gd name="T20" fmla="*/ 742 w 399"/>
              <a:gd name="T21" fmla="*/ 2469 h 454"/>
              <a:gd name="T22" fmla="*/ 312 w 399"/>
              <a:gd name="T23" fmla="*/ 2897 h 454"/>
              <a:gd name="T24" fmla="*/ 0 w 399"/>
              <a:gd name="T25" fmla="*/ 2897 h 454"/>
              <a:gd name="T26" fmla="*/ 0 w 399"/>
              <a:gd name="T27" fmla="*/ 3197 h 454"/>
              <a:gd name="T28" fmla="*/ 312 w 399"/>
              <a:gd name="T29" fmla="*/ 3197 h 454"/>
              <a:gd name="T30" fmla="*/ 742 w 399"/>
              <a:gd name="T31" fmla="*/ 3627 h 454"/>
              <a:gd name="T32" fmla="*/ 312 w 399"/>
              <a:gd name="T33" fmla="*/ 4055 h 454"/>
              <a:gd name="T34" fmla="*/ 0 w 399"/>
              <a:gd name="T35" fmla="*/ 4055 h 454"/>
              <a:gd name="T36" fmla="*/ 0 w 399"/>
              <a:gd name="T37" fmla="*/ 4361 h 454"/>
              <a:gd name="T38" fmla="*/ 312 w 399"/>
              <a:gd name="T39" fmla="*/ 4361 h 454"/>
              <a:gd name="T40" fmla="*/ 742 w 399"/>
              <a:gd name="T41" fmla="*/ 4789 h 454"/>
              <a:gd name="T42" fmla="*/ 312 w 399"/>
              <a:gd name="T43" fmla="*/ 5224 h 454"/>
              <a:gd name="T44" fmla="*/ 0 w 399"/>
              <a:gd name="T45" fmla="*/ 5224 h 454"/>
              <a:gd name="T46" fmla="*/ 0 w 399"/>
              <a:gd name="T47" fmla="*/ 5547 h 454"/>
              <a:gd name="T48" fmla="*/ 554 w 399"/>
              <a:gd name="T49" fmla="*/ 6094 h 454"/>
              <a:gd name="T50" fmla="*/ 4814 w 399"/>
              <a:gd name="T51" fmla="*/ 6094 h 454"/>
              <a:gd name="T52" fmla="*/ 5368 w 399"/>
              <a:gd name="T53" fmla="*/ 5547 h 454"/>
              <a:gd name="T54" fmla="*/ 5368 w 399"/>
              <a:gd name="T55" fmla="*/ 549 h 454"/>
              <a:gd name="T56" fmla="*/ 4814 w 399"/>
              <a:gd name="T57" fmla="*/ 0 h 454"/>
              <a:gd name="T58" fmla="*/ 1979 w 399"/>
              <a:gd name="T59" fmla="*/ 780 h 454"/>
              <a:gd name="T60" fmla="*/ 2462 w 399"/>
              <a:gd name="T61" fmla="*/ 1005 h 454"/>
              <a:gd name="T62" fmla="*/ 2676 w 399"/>
              <a:gd name="T63" fmla="*/ 1580 h 454"/>
              <a:gd name="T64" fmla="*/ 2450 w 399"/>
              <a:gd name="T65" fmla="*/ 2068 h 454"/>
              <a:gd name="T66" fmla="*/ 2421 w 399"/>
              <a:gd name="T67" fmla="*/ 2080 h 454"/>
              <a:gd name="T68" fmla="*/ 1962 w 399"/>
              <a:gd name="T69" fmla="*/ 791 h 454"/>
              <a:gd name="T70" fmla="*/ 1979 w 399"/>
              <a:gd name="T71" fmla="*/ 780 h 454"/>
              <a:gd name="T72" fmla="*/ 3094 w 399"/>
              <a:gd name="T73" fmla="*/ 5157 h 454"/>
              <a:gd name="T74" fmla="*/ 1855 w 399"/>
              <a:gd name="T75" fmla="*/ 3677 h 454"/>
              <a:gd name="T76" fmla="*/ 1280 w 399"/>
              <a:gd name="T77" fmla="*/ 1842 h 454"/>
              <a:gd name="T78" fmla="*/ 1827 w 399"/>
              <a:gd name="T79" fmla="*/ 846 h 454"/>
              <a:gd name="T80" fmla="*/ 2274 w 399"/>
              <a:gd name="T81" fmla="*/ 2096 h 454"/>
              <a:gd name="T82" fmla="*/ 2245 w 399"/>
              <a:gd name="T83" fmla="*/ 2096 h 454"/>
              <a:gd name="T84" fmla="*/ 2462 w 399"/>
              <a:gd name="T85" fmla="*/ 3327 h 454"/>
              <a:gd name="T86" fmla="*/ 2462 w 399"/>
              <a:gd name="T87" fmla="*/ 3327 h 454"/>
              <a:gd name="T88" fmla="*/ 2478 w 399"/>
              <a:gd name="T89" fmla="*/ 3344 h 454"/>
              <a:gd name="T90" fmla="*/ 2478 w 399"/>
              <a:gd name="T91" fmla="*/ 3344 h 454"/>
              <a:gd name="T92" fmla="*/ 2478 w 399"/>
              <a:gd name="T93" fmla="*/ 3344 h 454"/>
              <a:gd name="T94" fmla="*/ 3406 w 399"/>
              <a:gd name="T95" fmla="*/ 4202 h 454"/>
              <a:gd name="T96" fmla="*/ 3418 w 399"/>
              <a:gd name="T97" fmla="*/ 4190 h 454"/>
              <a:gd name="T98" fmla="*/ 4226 w 399"/>
              <a:gd name="T99" fmla="*/ 5224 h 454"/>
              <a:gd name="T100" fmla="*/ 3094 w 399"/>
              <a:gd name="T101" fmla="*/ 5157 h 454"/>
              <a:gd name="T102" fmla="*/ 4362 w 399"/>
              <a:gd name="T103" fmla="*/ 5141 h 454"/>
              <a:gd name="T104" fmla="*/ 4345 w 399"/>
              <a:gd name="T105" fmla="*/ 5157 h 454"/>
              <a:gd name="T106" fmla="*/ 3513 w 399"/>
              <a:gd name="T107" fmla="*/ 4066 h 454"/>
              <a:gd name="T108" fmla="*/ 3525 w 399"/>
              <a:gd name="T109" fmla="*/ 4038 h 454"/>
              <a:gd name="T110" fmla="*/ 4062 w 399"/>
              <a:gd name="T111" fmla="*/ 4123 h 454"/>
              <a:gd name="T112" fmla="*/ 4441 w 399"/>
              <a:gd name="T113" fmla="*/ 4604 h 454"/>
              <a:gd name="T114" fmla="*/ 4362 w 399"/>
              <a:gd name="T115" fmla="*/ 5141 h 45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99" h="454">
                <a:moveTo>
                  <a:pt x="358" y="0"/>
                </a:moveTo>
                <a:cubicBezTo>
                  <a:pt x="41" y="0"/>
                  <a:pt x="41" y="0"/>
                  <a:pt x="41" y="0"/>
                </a:cubicBezTo>
                <a:cubicBezTo>
                  <a:pt x="19" y="0"/>
                  <a:pt x="0" y="18"/>
                  <a:pt x="0" y="41"/>
                </a:cubicBezTo>
                <a:cubicBezTo>
                  <a:pt x="0" y="65"/>
                  <a:pt x="0" y="65"/>
                  <a:pt x="0" y="65"/>
                </a:cubicBezTo>
                <a:cubicBezTo>
                  <a:pt x="23" y="65"/>
                  <a:pt x="23" y="65"/>
                  <a:pt x="23" y="65"/>
                </a:cubicBezTo>
                <a:cubicBezTo>
                  <a:pt x="40" y="65"/>
                  <a:pt x="55" y="80"/>
                  <a:pt x="55" y="97"/>
                </a:cubicBezTo>
                <a:cubicBezTo>
                  <a:pt x="55" y="115"/>
                  <a:pt x="40" y="129"/>
                  <a:pt x="23" y="13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52"/>
                  <a:pt x="0" y="152"/>
                  <a:pt x="0" y="152"/>
                </a:cubicBezTo>
                <a:cubicBezTo>
                  <a:pt x="23" y="152"/>
                  <a:pt x="23" y="152"/>
                  <a:pt x="23" y="152"/>
                </a:cubicBezTo>
                <a:cubicBezTo>
                  <a:pt x="40" y="152"/>
                  <a:pt x="55" y="166"/>
                  <a:pt x="55" y="184"/>
                </a:cubicBezTo>
                <a:cubicBezTo>
                  <a:pt x="55" y="202"/>
                  <a:pt x="40" y="216"/>
                  <a:pt x="23" y="21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38"/>
                  <a:pt x="0" y="238"/>
                  <a:pt x="0" y="238"/>
                </a:cubicBezTo>
                <a:cubicBezTo>
                  <a:pt x="23" y="238"/>
                  <a:pt x="23" y="238"/>
                  <a:pt x="23" y="238"/>
                </a:cubicBezTo>
                <a:cubicBezTo>
                  <a:pt x="40" y="238"/>
                  <a:pt x="55" y="253"/>
                  <a:pt x="55" y="270"/>
                </a:cubicBezTo>
                <a:cubicBezTo>
                  <a:pt x="55" y="288"/>
                  <a:pt x="40" y="302"/>
                  <a:pt x="23" y="302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25"/>
                  <a:pt x="0" y="325"/>
                  <a:pt x="0" y="325"/>
                </a:cubicBezTo>
                <a:cubicBezTo>
                  <a:pt x="23" y="325"/>
                  <a:pt x="23" y="325"/>
                  <a:pt x="23" y="325"/>
                </a:cubicBezTo>
                <a:cubicBezTo>
                  <a:pt x="40" y="325"/>
                  <a:pt x="55" y="339"/>
                  <a:pt x="55" y="357"/>
                </a:cubicBezTo>
                <a:cubicBezTo>
                  <a:pt x="55" y="375"/>
                  <a:pt x="40" y="389"/>
                  <a:pt x="23" y="389"/>
                </a:cubicBezTo>
                <a:cubicBezTo>
                  <a:pt x="0" y="389"/>
                  <a:pt x="0" y="389"/>
                  <a:pt x="0" y="389"/>
                </a:cubicBezTo>
                <a:cubicBezTo>
                  <a:pt x="0" y="413"/>
                  <a:pt x="0" y="413"/>
                  <a:pt x="0" y="413"/>
                </a:cubicBezTo>
                <a:cubicBezTo>
                  <a:pt x="0" y="436"/>
                  <a:pt x="19" y="454"/>
                  <a:pt x="41" y="454"/>
                </a:cubicBezTo>
                <a:cubicBezTo>
                  <a:pt x="358" y="454"/>
                  <a:pt x="358" y="454"/>
                  <a:pt x="358" y="454"/>
                </a:cubicBezTo>
                <a:cubicBezTo>
                  <a:pt x="381" y="454"/>
                  <a:pt x="399" y="436"/>
                  <a:pt x="399" y="413"/>
                </a:cubicBezTo>
                <a:cubicBezTo>
                  <a:pt x="399" y="41"/>
                  <a:pt x="399" y="41"/>
                  <a:pt x="399" y="41"/>
                </a:cubicBezTo>
                <a:cubicBezTo>
                  <a:pt x="399" y="18"/>
                  <a:pt x="381" y="0"/>
                  <a:pt x="358" y="0"/>
                </a:cubicBezTo>
                <a:close/>
                <a:moveTo>
                  <a:pt x="147" y="58"/>
                </a:moveTo>
                <a:cubicBezTo>
                  <a:pt x="161" y="53"/>
                  <a:pt x="178" y="60"/>
                  <a:pt x="183" y="75"/>
                </a:cubicBezTo>
                <a:cubicBezTo>
                  <a:pt x="199" y="118"/>
                  <a:pt x="199" y="118"/>
                  <a:pt x="199" y="118"/>
                </a:cubicBezTo>
                <a:cubicBezTo>
                  <a:pt x="204" y="133"/>
                  <a:pt x="197" y="149"/>
                  <a:pt x="182" y="154"/>
                </a:cubicBezTo>
                <a:cubicBezTo>
                  <a:pt x="182" y="155"/>
                  <a:pt x="181" y="155"/>
                  <a:pt x="180" y="155"/>
                </a:cubicBezTo>
                <a:cubicBezTo>
                  <a:pt x="163" y="123"/>
                  <a:pt x="152" y="85"/>
                  <a:pt x="146" y="59"/>
                </a:cubicBezTo>
                <a:cubicBezTo>
                  <a:pt x="146" y="58"/>
                  <a:pt x="146" y="58"/>
                  <a:pt x="147" y="58"/>
                </a:cubicBezTo>
                <a:close/>
                <a:moveTo>
                  <a:pt x="230" y="384"/>
                </a:moveTo>
                <a:cubicBezTo>
                  <a:pt x="182" y="357"/>
                  <a:pt x="142" y="280"/>
                  <a:pt x="138" y="274"/>
                </a:cubicBezTo>
                <a:cubicBezTo>
                  <a:pt x="135" y="267"/>
                  <a:pt x="92" y="192"/>
                  <a:pt x="95" y="137"/>
                </a:cubicBezTo>
                <a:cubicBezTo>
                  <a:pt x="97" y="93"/>
                  <a:pt x="123" y="72"/>
                  <a:pt x="136" y="63"/>
                </a:cubicBezTo>
                <a:cubicBezTo>
                  <a:pt x="142" y="89"/>
                  <a:pt x="153" y="124"/>
                  <a:pt x="169" y="156"/>
                </a:cubicBezTo>
                <a:cubicBezTo>
                  <a:pt x="168" y="156"/>
                  <a:pt x="168" y="156"/>
                  <a:pt x="167" y="156"/>
                </a:cubicBezTo>
                <a:cubicBezTo>
                  <a:pt x="139" y="172"/>
                  <a:pt x="178" y="240"/>
                  <a:pt x="183" y="248"/>
                </a:cubicBezTo>
                <a:cubicBezTo>
                  <a:pt x="183" y="248"/>
                  <a:pt x="183" y="248"/>
                  <a:pt x="183" y="248"/>
                </a:cubicBezTo>
                <a:cubicBezTo>
                  <a:pt x="183" y="248"/>
                  <a:pt x="184" y="249"/>
                  <a:pt x="184" y="249"/>
                </a:cubicBezTo>
                <a:cubicBezTo>
                  <a:pt x="184" y="249"/>
                  <a:pt x="184" y="249"/>
                  <a:pt x="184" y="249"/>
                </a:cubicBezTo>
                <a:cubicBezTo>
                  <a:pt x="184" y="249"/>
                  <a:pt x="184" y="249"/>
                  <a:pt x="184" y="249"/>
                </a:cubicBezTo>
                <a:cubicBezTo>
                  <a:pt x="188" y="258"/>
                  <a:pt x="224" y="328"/>
                  <a:pt x="253" y="313"/>
                </a:cubicBezTo>
                <a:cubicBezTo>
                  <a:pt x="253" y="312"/>
                  <a:pt x="254" y="312"/>
                  <a:pt x="254" y="312"/>
                </a:cubicBezTo>
                <a:cubicBezTo>
                  <a:pt x="272" y="343"/>
                  <a:pt x="296" y="370"/>
                  <a:pt x="314" y="389"/>
                </a:cubicBezTo>
                <a:cubicBezTo>
                  <a:pt x="300" y="396"/>
                  <a:pt x="268" y="406"/>
                  <a:pt x="230" y="384"/>
                </a:cubicBezTo>
                <a:close/>
                <a:moveTo>
                  <a:pt x="324" y="383"/>
                </a:moveTo>
                <a:cubicBezTo>
                  <a:pt x="324" y="383"/>
                  <a:pt x="324" y="383"/>
                  <a:pt x="323" y="384"/>
                </a:cubicBezTo>
                <a:cubicBezTo>
                  <a:pt x="304" y="364"/>
                  <a:pt x="279" y="335"/>
                  <a:pt x="261" y="303"/>
                </a:cubicBezTo>
                <a:cubicBezTo>
                  <a:pt x="261" y="302"/>
                  <a:pt x="262" y="302"/>
                  <a:pt x="262" y="301"/>
                </a:cubicBezTo>
                <a:cubicBezTo>
                  <a:pt x="275" y="292"/>
                  <a:pt x="292" y="294"/>
                  <a:pt x="302" y="307"/>
                </a:cubicBezTo>
                <a:cubicBezTo>
                  <a:pt x="330" y="343"/>
                  <a:pt x="330" y="343"/>
                  <a:pt x="330" y="343"/>
                </a:cubicBezTo>
                <a:cubicBezTo>
                  <a:pt x="339" y="356"/>
                  <a:pt x="337" y="374"/>
                  <a:pt x="324" y="383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14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1132749" y="4729519"/>
            <a:ext cx="139203" cy="140430"/>
          </a:xfrm>
          <a:custGeom>
            <a:avLst/>
            <a:gdLst>
              <a:gd name="T0" fmla="*/ 2147483646 w 145"/>
              <a:gd name="T1" fmla="*/ 1281214459 h 146"/>
              <a:gd name="T2" fmla="*/ 2147483646 w 145"/>
              <a:gd name="T3" fmla="*/ 2147483646 h 146"/>
              <a:gd name="T4" fmla="*/ 2147483646 w 145"/>
              <a:gd name="T5" fmla="*/ 2147483646 h 146"/>
              <a:gd name="T6" fmla="*/ 2147483646 w 145"/>
              <a:gd name="T7" fmla="*/ 2147483646 h 146"/>
              <a:gd name="T8" fmla="*/ 2147483646 w 145"/>
              <a:gd name="T9" fmla="*/ 2147483646 h 146"/>
              <a:gd name="T10" fmla="*/ 2147483646 w 145"/>
              <a:gd name="T11" fmla="*/ 2147483646 h 146"/>
              <a:gd name="T12" fmla="*/ 2147483646 w 145"/>
              <a:gd name="T13" fmla="*/ 1010737444 h 146"/>
              <a:gd name="T14" fmla="*/ 2147483646 w 145"/>
              <a:gd name="T15" fmla="*/ 569429068 h 146"/>
              <a:gd name="T16" fmla="*/ 1226957098 w 145"/>
              <a:gd name="T17" fmla="*/ 1110386871 h 146"/>
              <a:gd name="T18" fmla="*/ 684813967 w 145"/>
              <a:gd name="T19" fmla="*/ 2147483646 h 146"/>
              <a:gd name="T20" fmla="*/ 1184154336 w 145"/>
              <a:gd name="T21" fmla="*/ 2147483646 h 146"/>
              <a:gd name="T22" fmla="*/ 2147483646 w 145"/>
              <a:gd name="T23" fmla="*/ 2147483646 h 146"/>
              <a:gd name="T24" fmla="*/ 2147483646 w 145"/>
              <a:gd name="T25" fmla="*/ 2147483646 h 146"/>
              <a:gd name="T26" fmla="*/ 2147483646 w 145"/>
              <a:gd name="T27" fmla="*/ 2147483646 h 146"/>
              <a:gd name="T28" fmla="*/ 2147483646 w 145"/>
              <a:gd name="T29" fmla="*/ 2147483646 h 146"/>
              <a:gd name="T30" fmla="*/ 713346623 w 145"/>
              <a:gd name="T31" fmla="*/ 2147483646 h 146"/>
              <a:gd name="T32" fmla="*/ 0 w 145"/>
              <a:gd name="T33" fmla="*/ 2147483646 h 146"/>
              <a:gd name="T34" fmla="*/ 741879279 w 145"/>
              <a:gd name="T35" fmla="*/ 711785392 h 146"/>
              <a:gd name="T36" fmla="*/ 2147483646 w 145"/>
              <a:gd name="T37" fmla="*/ 0 h 146"/>
              <a:gd name="T38" fmla="*/ 2147483646 w 145"/>
              <a:gd name="T39" fmla="*/ 640607230 h 146"/>
              <a:gd name="T40" fmla="*/ 2147483646 w 145"/>
              <a:gd name="T41" fmla="*/ 2135359948 h 146"/>
              <a:gd name="T42" fmla="*/ 2147483646 w 145"/>
              <a:gd name="T43" fmla="*/ 2147483646 h 146"/>
              <a:gd name="T44" fmla="*/ 2147483646 w 145"/>
              <a:gd name="T45" fmla="*/ 2147483646 h 146"/>
              <a:gd name="T46" fmla="*/ 2147483646 w 145"/>
              <a:gd name="T47" fmla="*/ 2147483646 h 146"/>
              <a:gd name="T48" fmla="*/ 2147483646 w 145"/>
              <a:gd name="T49" fmla="*/ 2147483646 h 146"/>
              <a:gd name="T50" fmla="*/ 1597896737 w 145"/>
              <a:gd name="T51" fmla="*/ 2147483646 h 146"/>
              <a:gd name="T52" fmla="*/ 1284022410 w 145"/>
              <a:gd name="T53" fmla="*/ 2147483646 h 146"/>
              <a:gd name="T54" fmla="*/ 1626429393 w 145"/>
              <a:gd name="T55" fmla="*/ 1622873409 h 146"/>
              <a:gd name="T56" fmla="*/ 2147483646 w 145"/>
              <a:gd name="T57" fmla="*/ 1252743195 h 146"/>
              <a:gd name="T58" fmla="*/ 2147483646 w 145"/>
              <a:gd name="T59" fmla="*/ 1452045821 h 146"/>
              <a:gd name="T60" fmla="*/ 2147483646 w 145"/>
              <a:gd name="T61" fmla="*/ 1281214459 h 146"/>
              <a:gd name="T62" fmla="*/ 2147483646 w 145"/>
              <a:gd name="T63" fmla="*/ 1281214459 h 146"/>
              <a:gd name="T64" fmla="*/ 2147483646 w 145"/>
              <a:gd name="T65" fmla="*/ 2147483646 h 146"/>
              <a:gd name="T66" fmla="*/ 2147483646 w 145"/>
              <a:gd name="T67" fmla="*/ 2147483646 h 146"/>
              <a:gd name="T68" fmla="*/ 2147483646 w 145"/>
              <a:gd name="T69" fmla="*/ 2147483646 h 146"/>
              <a:gd name="T70" fmla="*/ 2147483646 w 145"/>
              <a:gd name="T71" fmla="*/ 2035710521 h 146"/>
              <a:gd name="T72" fmla="*/ 2147483646 w 145"/>
              <a:gd name="T73" fmla="*/ 1893354197 h 146"/>
              <a:gd name="T74" fmla="*/ 2111503435 w 145"/>
              <a:gd name="T75" fmla="*/ 2092653050 h 146"/>
              <a:gd name="T76" fmla="*/ 1968836377 w 145"/>
              <a:gd name="T77" fmla="*/ 2147483646 h 146"/>
              <a:gd name="T78" fmla="*/ 2068704451 w 145"/>
              <a:gd name="T79" fmla="*/ 2147483646 h 146"/>
              <a:gd name="T80" fmla="*/ 2147483646 w 145"/>
              <a:gd name="T81" fmla="*/ 2147483646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45" h="146">
                <a:moveTo>
                  <a:pt x="108" y="38"/>
                </a:moveTo>
                <a:cubicBezTo>
                  <a:pt x="102" y="84"/>
                  <a:pt x="102" y="84"/>
                  <a:pt x="102" y="84"/>
                </a:cubicBezTo>
                <a:cubicBezTo>
                  <a:pt x="102" y="87"/>
                  <a:pt x="102" y="89"/>
                  <a:pt x="102" y="92"/>
                </a:cubicBezTo>
                <a:cubicBezTo>
                  <a:pt x="102" y="94"/>
                  <a:pt x="103" y="96"/>
                  <a:pt x="106" y="96"/>
                </a:cubicBezTo>
                <a:cubicBezTo>
                  <a:pt x="110" y="96"/>
                  <a:pt x="115" y="93"/>
                  <a:pt x="120" y="87"/>
                </a:cubicBezTo>
                <a:cubicBezTo>
                  <a:pt x="124" y="81"/>
                  <a:pt x="126" y="73"/>
                  <a:pt x="126" y="64"/>
                </a:cubicBezTo>
                <a:cubicBezTo>
                  <a:pt x="126" y="50"/>
                  <a:pt x="121" y="39"/>
                  <a:pt x="112" y="30"/>
                </a:cubicBezTo>
                <a:cubicBezTo>
                  <a:pt x="102" y="21"/>
                  <a:pt x="90" y="17"/>
                  <a:pt x="75" y="17"/>
                </a:cubicBezTo>
                <a:cubicBezTo>
                  <a:pt x="60" y="17"/>
                  <a:pt x="47" y="22"/>
                  <a:pt x="36" y="33"/>
                </a:cubicBezTo>
                <a:cubicBezTo>
                  <a:pt x="26" y="44"/>
                  <a:pt x="20" y="57"/>
                  <a:pt x="20" y="73"/>
                </a:cubicBezTo>
                <a:cubicBezTo>
                  <a:pt x="20" y="88"/>
                  <a:pt x="25" y="101"/>
                  <a:pt x="35" y="112"/>
                </a:cubicBezTo>
                <a:cubicBezTo>
                  <a:pt x="45" y="123"/>
                  <a:pt x="59" y="129"/>
                  <a:pt x="77" y="129"/>
                </a:cubicBezTo>
                <a:cubicBezTo>
                  <a:pt x="91" y="129"/>
                  <a:pt x="106" y="125"/>
                  <a:pt x="121" y="117"/>
                </a:cubicBezTo>
                <a:cubicBezTo>
                  <a:pt x="127" y="134"/>
                  <a:pt x="127" y="134"/>
                  <a:pt x="127" y="134"/>
                </a:cubicBezTo>
                <a:cubicBezTo>
                  <a:pt x="111" y="142"/>
                  <a:pt x="94" y="146"/>
                  <a:pt x="77" y="146"/>
                </a:cubicBezTo>
                <a:cubicBezTo>
                  <a:pt x="54" y="146"/>
                  <a:pt x="35" y="139"/>
                  <a:pt x="21" y="125"/>
                </a:cubicBezTo>
                <a:cubicBezTo>
                  <a:pt x="7" y="110"/>
                  <a:pt x="0" y="93"/>
                  <a:pt x="0" y="73"/>
                </a:cubicBezTo>
                <a:cubicBezTo>
                  <a:pt x="0" y="53"/>
                  <a:pt x="7" y="35"/>
                  <a:pt x="22" y="21"/>
                </a:cubicBezTo>
                <a:cubicBezTo>
                  <a:pt x="37" y="7"/>
                  <a:pt x="54" y="0"/>
                  <a:pt x="75" y="0"/>
                </a:cubicBezTo>
                <a:cubicBezTo>
                  <a:pt x="95" y="0"/>
                  <a:pt x="112" y="6"/>
                  <a:pt x="125" y="19"/>
                </a:cubicBezTo>
                <a:cubicBezTo>
                  <a:pt x="138" y="31"/>
                  <a:pt x="145" y="46"/>
                  <a:pt x="145" y="63"/>
                </a:cubicBezTo>
                <a:cubicBezTo>
                  <a:pt x="145" y="77"/>
                  <a:pt x="141" y="89"/>
                  <a:pt x="133" y="98"/>
                </a:cubicBezTo>
                <a:cubicBezTo>
                  <a:pt x="125" y="108"/>
                  <a:pt x="115" y="113"/>
                  <a:pt x="104" y="113"/>
                </a:cubicBezTo>
                <a:cubicBezTo>
                  <a:pt x="96" y="113"/>
                  <a:pt x="90" y="110"/>
                  <a:pt x="86" y="104"/>
                </a:cubicBezTo>
                <a:cubicBezTo>
                  <a:pt x="81" y="110"/>
                  <a:pt x="75" y="113"/>
                  <a:pt x="68" y="113"/>
                </a:cubicBezTo>
                <a:cubicBezTo>
                  <a:pt x="60" y="113"/>
                  <a:pt x="53" y="110"/>
                  <a:pt x="47" y="103"/>
                </a:cubicBezTo>
                <a:cubicBezTo>
                  <a:pt x="41" y="96"/>
                  <a:pt x="38" y="87"/>
                  <a:pt x="38" y="76"/>
                </a:cubicBezTo>
                <a:cubicBezTo>
                  <a:pt x="38" y="64"/>
                  <a:pt x="41" y="55"/>
                  <a:pt x="48" y="48"/>
                </a:cubicBezTo>
                <a:cubicBezTo>
                  <a:pt x="54" y="40"/>
                  <a:pt x="62" y="37"/>
                  <a:pt x="71" y="37"/>
                </a:cubicBezTo>
                <a:cubicBezTo>
                  <a:pt x="77" y="37"/>
                  <a:pt x="83" y="39"/>
                  <a:pt x="87" y="43"/>
                </a:cubicBezTo>
                <a:cubicBezTo>
                  <a:pt x="89" y="38"/>
                  <a:pt x="89" y="38"/>
                  <a:pt x="89" y="38"/>
                </a:cubicBezTo>
                <a:lnTo>
                  <a:pt x="108" y="38"/>
                </a:lnTo>
                <a:close/>
                <a:moveTo>
                  <a:pt x="69" y="94"/>
                </a:moveTo>
                <a:cubicBezTo>
                  <a:pt x="74" y="94"/>
                  <a:pt x="78" y="92"/>
                  <a:pt x="81" y="87"/>
                </a:cubicBezTo>
                <a:cubicBezTo>
                  <a:pt x="84" y="83"/>
                  <a:pt x="86" y="77"/>
                  <a:pt x="86" y="72"/>
                </a:cubicBezTo>
                <a:cubicBezTo>
                  <a:pt x="86" y="67"/>
                  <a:pt x="85" y="63"/>
                  <a:pt x="82" y="60"/>
                </a:cubicBezTo>
                <a:cubicBezTo>
                  <a:pt x="79" y="57"/>
                  <a:pt x="76" y="56"/>
                  <a:pt x="73" y="56"/>
                </a:cubicBezTo>
                <a:cubicBezTo>
                  <a:pt x="68" y="56"/>
                  <a:pt x="65" y="58"/>
                  <a:pt x="62" y="62"/>
                </a:cubicBezTo>
                <a:cubicBezTo>
                  <a:pt x="60" y="65"/>
                  <a:pt x="58" y="70"/>
                  <a:pt x="58" y="77"/>
                </a:cubicBezTo>
                <a:cubicBezTo>
                  <a:pt x="58" y="82"/>
                  <a:pt x="59" y="86"/>
                  <a:pt x="61" y="89"/>
                </a:cubicBezTo>
                <a:cubicBezTo>
                  <a:pt x="63" y="92"/>
                  <a:pt x="66" y="94"/>
                  <a:pt x="69" y="94"/>
                </a:cubicBez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15"/>
          <p:cNvSpPr/>
          <p:nvPr>
            <p:custDataLst>
              <p:tags r:id="rId17"/>
            </p:custDataLst>
          </p:nvPr>
        </p:nvSpPr>
        <p:spPr bwMode="auto">
          <a:xfrm>
            <a:off x="996771" y="4763107"/>
            <a:ext cx="25016" cy="36423"/>
          </a:xfrm>
          <a:custGeom>
            <a:avLst/>
            <a:gdLst>
              <a:gd name="T0" fmla="*/ 0 w 26"/>
              <a:gd name="T1" fmla="*/ 664421388 h 38"/>
              <a:gd name="T2" fmla="*/ 888497617 w 26"/>
              <a:gd name="T3" fmla="*/ 1272294355 h 38"/>
              <a:gd name="T4" fmla="*/ 888497617 w 26"/>
              <a:gd name="T5" fmla="*/ 0 h 38"/>
              <a:gd name="T6" fmla="*/ 0 w 26"/>
              <a:gd name="T7" fmla="*/ 664421388 h 3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" h="38">
                <a:moveTo>
                  <a:pt x="0" y="20"/>
                </a:moveTo>
                <a:cubicBezTo>
                  <a:pt x="6" y="29"/>
                  <a:pt x="15" y="36"/>
                  <a:pt x="26" y="38"/>
                </a:cubicBezTo>
                <a:cubicBezTo>
                  <a:pt x="26" y="0"/>
                  <a:pt x="26" y="0"/>
                  <a:pt x="26" y="0"/>
                </a:cubicBezTo>
                <a:lnTo>
                  <a:pt x="0" y="20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16"/>
          <p:cNvSpPr/>
          <p:nvPr>
            <p:custDataLst>
              <p:tags r:id="rId18"/>
            </p:custDataLst>
          </p:nvPr>
        </p:nvSpPr>
        <p:spPr bwMode="auto">
          <a:xfrm>
            <a:off x="1159783" y="4619037"/>
            <a:ext cx="85137" cy="29542"/>
          </a:xfrm>
          <a:custGeom>
            <a:avLst/>
            <a:gdLst>
              <a:gd name="T0" fmla="*/ 2011415179 w 89"/>
              <a:gd name="T1" fmla="*/ 223598359 h 31"/>
              <a:gd name="T2" fmla="*/ 977376870 w 89"/>
              <a:gd name="T3" fmla="*/ 223598359 h 31"/>
              <a:gd name="T4" fmla="*/ 0 w 89"/>
              <a:gd name="T5" fmla="*/ 1020160738 h 31"/>
              <a:gd name="T6" fmla="*/ 2147483646 w 89"/>
              <a:gd name="T7" fmla="*/ 1020160738 h 31"/>
              <a:gd name="T8" fmla="*/ 2011415179 w 89"/>
              <a:gd name="T9" fmla="*/ 223598359 h 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9" h="31">
                <a:moveTo>
                  <a:pt x="60" y="7"/>
                </a:moveTo>
                <a:cubicBezTo>
                  <a:pt x="52" y="0"/>
                  <a:pt x="37" y="0"/>
                  <a:pt x="29" y="7"/>
                </a:cubicBezTo>
                <a:cubicBezTo>
                  <a:pt x="0" y="31"/>
                  <a:pt x="0" y="31"/>
                  <a:pt x="0" y="31"/>
                </a:cubicBezTo>
                <a:cubicBezTo>
                  <a:pt x="89" y="31"/>
                  <a:pt x="89" y="31"/>
                  <a:pt x="89" y="31"/>
                </a:cubicBezTo>
                <a:lnTo>
                  <a:pt x="60" y="7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17"/>
          <p:cNvSpPr/>
          <p:nvPr>
            <p:custDataLst>
              <p:tags r:id="rId19"/>
            </p:custDataLst>
          </p:nvPr>
        </p:nvSpPr>
        <p:spPr bwMode="auto">
          <a:xfrm>
            <a:off x="1383317" y="4763107"/>
            <a:ext cx="24613" cy="36423"/>
          </a:xfrm>
          <a:custGeom>
            <a:avLst/>
            <a:gdLst>
              <a:gd name="T0" fmla="*/ 846203965 w 26"/>
              <a:gd name="T1" fmla="*/ 664421388 h 38"/>
              <a:gd name="T2" fmla="*/ 0 w 26"/>
              <a:gd name="T3" fmla="*/ 0 h 38"/>
              <a:gd name="T4" fmla="*/ 0 w 26"/>
              <a:gd name="T5" fmla="*/ 1272294355 h 38"/>
              <a:gd name="T6" fmla="*/ 846203965 w 26"/>
              <a:gd name="T7" fmla="*/ 664421388 h 3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" h="38">
                <a:moveTo>
                  <a:pt x="26" y="20"/>
                </a:moveTo>
                <a:cubicBezTo>
                  <a:pt x="0" y="0"/>
                  <a:pt x="0" y="0"/>
                  <a:pt x="0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11" y="36"/>
                  <a:pt x="20" y="29"/>
                  <a:pt x="26" y="20"/>
                </a:cubicBezTo>
                <a:close/>
              </a:path>
            </a:pathLst>
          </a:custGeom>
          <a:solidFill>
            <a:srgbClr val="47080F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品 18"/>
          <p:cNvSpPr/>
          <p:nvPr>
            <p:custDataLst>
              <p:tags r:id="rId20"/>
            </p:custDataLst>
          </p:nvPr>
        </p:nvSpPr>
        <p:spPr bwMode="auto">
          <a:xfrm>
            <a:off x="1021789" y="4648580"/>
            <a:ext cx="361528" cy="299881"/>
          </a:xfrm>
          <a:custGeom>
            <a:avLst/>
            <a:gdLst>
              <a:gd name="T0" fmla="*/ 711754623 w 377"/>
              <a:gd name="T1" fmla="*/ 2147483646 h 312"/>
              <a:gd name="T2" fmla="*/ 711754623 w 377"/>
              <a:gd name="T3" fmla="*/ 1691614079 h 312"/>
              <a:gd name="T4" fmla="*/ 1010692545 w 377"/>
              <a:gd name="T5" fmla="*/ 1009282065 h 312"/>
              <a:gd name="T6" fmla="*/ 1765153125 w 377"/>
              <a:gd name="T7" fmla="*/ 710763929 h 312"/>
              <a:gd name="T8" fmla="*/ 2147483646 w 377"/>
              <a:gd name="T9" fmla="*/ 710763929 h 312"/>
              <a:gd name="T10" fmla="*/ 2147483646 w 377"/>
              <a:gd name="T11" fmla="*/ 1009282065 h 312"/>
              <a:gd name="T12" fmla="*/ 2147483646 w 377"/>
              <a:gd name="T13" fmla="*/ 1691614079 h 312"/>
              <a:gd name="T14" fmla="*/ 2147483646 w 377"/>
              <a:gd name="T15" fmla="*/ 2147483646 h 312"/>
              <a:gd name="T16" fmla="*/ 2147483646 w 377"/>
              <a:gd name="T17" fmla="*/ 2147483646 h 312"/>
              <a:gd name="T18" fmla="*/ 2147483646 w 377"/>
              <a:gd name="T19" fmla="*/ 1691614079 h 312"/>
              <a:gd name="T20" fmla="*/ 2147483646 w 377"/>
              <a:gd name="T21" fmla="*/ 0 h 312"/>
              <a:gd name="T22" fmla="*/ 1765153125 w 377"/>
              <a:gd name="T23" fmla="*/ 0 h 312"/>
              <a:gd name="T24" fmla="*/ 0 w 377"/>
              <a:gd name="T25" fmla="*/ 1691614079 h 312"/>
              <a:gd name="T26" fmla="*/ 0 w 377"/>
              <a:gd name="T27" fmla="*/ 2147483646 h 312"/>
              <a:gd name="T28" fmla="*/ 711754623 w 377"/>
              <a:gd name="T29" fmla="*/ 2147483646 h 31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77" h="312">
                <a:moveTo>
                  <a:pt x="21" y="312"/>
                </a:moveTo>
                <a:cubicBezTo>
                  <a:pt x="21" y="50"/>
                  <a:pt x="21" y="50"/>
                  <a:pt x="21" y="50"/>
                </a:cubicBezTo>
                <a:cubicBezTo>
                  <a:pt x="21" y="42"/>
                  <a:pt x="24" y="35"/>
                  <a:pt x="30" y="30"/>
                </a:cubicBezTo>
                <a:cubicBezTo>
                  <a:pt x="35" y="24"/>
                  <a:pt x="43" y="21"/>
                  <a:pt x="52" y="21"/>
                </a:cubicBezTo>
                <a:cubicBezTo>
                  <a:pt x="325" y="21"/>
                  <a:pt x="325" y="21"/>
                  <a:pt x="325" y="21"/>
                </a:cubicBezTo>
                <a:cubicBezTo>
                  <a:pt x="334" y="21"/>
                  <a:pt x="342" y="24"/>
                  <a:pt x="347" y="30"/>
                </a:cubicBezTo>
                <a:cubicBezTo>
                  <a:pt x="353" y="35"/>
                  <a:pt x="356" y="42"/>
                  <a:pt x="356" y="50"/>
                </a:cubicBezTo>
                <a:cubicBezTo>
                  <a:pt x="356" y="312"/>
                  <a:pt x="356" y="312"/>
                  <a:pt x="356" y="312"/>
                </a:cubicBezTo>
                <a:cubicBezTo>
                  <a:pt x="377" y="312"/>
                  <a:pt x="377" y="312"/>
                  <a:pt x="377" y="312"/>
                </a:cubicBezTo>
                <a:cubicBezTo>
                  <a:pt x="377" y="50"/>
                  <a:pt x="377" y="50"/>
                  <a:pt x="377" y="50"/>
                </a:cubicBezTo>
                <a:cubicBezTo>
                  <a:pt x="377" y="22"/>
                  <a:pt x="353" y="0"/>
                  <a:pt x="325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24" y="0"/>
                  <a:pt x="0" y="22"/>
                  <a:pt x="0" y="50"/>
                </a:cubicBezTo>
                <a:cubicBezTo>
                  <a:pt x="0" y="312"/>
                  <a:pt x="0" y="312"/>
                  <a:pt x="0" y="312"/>
                </a:cubicBezTo>
                <a:lnTo>
                  <a:pt x="21" y="312"/>
                </a:lnTo>
                <a:close/>
              </a:path>
            </a:pathLst>
          </a:custGeom>
          <a:solidFill>
            <a:srgbClr val="FFC715"/>
          </a:solidFill>
          <a:ln>
            <a:solidFill>
              <a:srgbClr val="FFC715"/>
            </a:solidFill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出品 19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983458" y="4795890"/>
            <a:ext cx="436981" cy="269933"/>
          </a:xfrm>
          <a:custGeom>
            <a:avLst/>
            <a:gdLst>
              <a:gd name="T0" fmla="*/ 2147483646 w 456"/>
              <a:gd name="T1" fmla="*/ 0 h 281"/>
              <a:gd name="T2" fmla="*/ 2147483646 w 456"/>
              <a:gd name="T3" fmla="*/ 2147483646 h 281"/>
              <a:gd name="T4" fmla="*/ 2147483646 w 456"/>
              <a:gd name="T5" fmla="*/ 2147483646 h 281"/>
              <a:gd name="T6" fmla="*/ 241658250 w 456"/>
              <a:gd name="T7" fmla="*/ 0 h 281"/>
              <a:gd name="T8" fmla="*/ 0 w 456"/>
              <a:gd name="T9" fmla="*/ 738362183 h 281"/>
              <a:gd name="T10" fmla="*/ 0 w 456"/>
              <a:gd name="T11" fmla="*/ 2147483646 h 281"/>
              <a:gd name="T12" fmla="*/ 1449957040 w 456"/>
              <a:gd name="T13" fmla="*/ 2147483646 h 281"/>
              <a:gd name="T14" fmla="*/ 2147483646 w 456"/>
              <a:gd name="T15" fmla="*/ 2147483646 h 281"/>
              <a:gd name="T16" fmla="*/ 2147483646 w 456"/>
              <a:gd name="T17" fmla="*/ 2147483646 h 281"/>
              <a:gd name="T18" fmla="*/ 2147483646 w 456"/>
              <a:gd name="T19" fmla="*/ 738362183 h 281"/>
              <a:gd name="T20" fmla="*/ 2147483646 w 456"/>
              <a:gd name="T21" fmla="*/ 0 h 281"/>
              <a:gd name="T22" fmla="*/ 2147483646 w 456"/>
              <a:gd name="T23" fmla="*/ 2147483646 h 281"/>
              <a:gd name="T24" fmla="*/ 1521034992 w 456"/>
              <a:gd name="T25" fmla="*/ 2147483646 h 281"/>
              <a:gd name="T26" fmla="*/ 1108788904 w 456"/>
              <a:gd name="T27" fmla="*/ 2147483646 h 281"/>
              <a:gd name="T28" fmla="*/ 1222512873 w 456"/>
              <a:gd name="T29" fmla="*/ 2147483646 h 281"/>
              <a:gd name="T30" fmla="*/ 2147483646 w 456"/>
              <a:gd name="T31" fmla="*/ 2147483646 h 281"/>
              <a:gd name="T32" fmla="*/ 2147483646 w 456"/>
              <a:gd name="T33" fmla="*/ 2147483646 h 281"/>
              <a:gd name="T34" fmla="*/ 2147483646 w 456"/>
              <a:gd name="T35" fmla="*/ 2147483646 h 281"/>
              <a:gd name="T36" fmla="*/ 2147483646 w 456"/>
              <a:gd name="T37" fmla="*/ 2147483646 h 281"/>
              <a:gd name="T38" fmla="*/ 2147483646 w 456"/>
              <a:gd name="T39" fmla="*/ 2147483646 h 281"/>
              <a:gd name="T40" fmla="*/ 2147483646 w 456"/>
              <a:gd name="T41" fmla="*/ 2147483646 h 281"/>
              <a:gd name="T42" fmla="*/ 2147483646 w 456"/>
              <a:gd name="T43" fmla="*/ 2147483646 h 281"/>
              <a:gd name="T44" fmla="*/ 2147483646 w 456"/>
              <a:gd name="T45" fmla="*/ 2147483646 h 281"/>
              <a:gd name="T46" fmla="*/ 2147483646 w 456"/>
              <a:gd name="T47" fmla="*/ 2147483646 h 281"/>
              <a:gd name="T48" fmla="*/ 2147483646 w 456"/>
              <a:gd name="T49" fmla="*/ 2147483646 h 28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456" h="281">
                <a:moveTo>
                  <a:pt x="450" y="0"/>
                </a:moveTo>
                <a:cubicBezTo>
                  <a:pt x="245" y="169"/>
                  <a:pt x="245" y="169"/>
                  <a:pt x="245" y="169"/>
                </a:cubicBezTo>
                <a:cubicBezTo>
                  <a:pt x="236" y="176"/>
                  <a:pt x="221" y="176"/>
                  <a:pt x="212" y="169"/>
                </a:cubicBezTo>
                <a:cubicBezTo>
                  <a:pt x="7" y="0"/>
                  <a:pt x="7" y="0"/>
                  <a:pt x="7" y="0"/>
                </a:cubicBezTo>
                <a:cubicBezTo>
                  <a:pt x="3" y="7"/>
                  <a:pt x="0" y="14"/>
                  <a:pt x="0" y="22"/>
                </a:cubicBezTo>
                <a:cubicBezTo>
                  <a:pt x="0" y="239"/>
                  <a:pt x="0" y="239"/>
                  <a:pt x="0" y="239"/>
                </a:cubicBezTo>
                <a:cubicBezTo>
                  <a:pt x="0" y="262"/>
                  <a:pt x="19" y="281"/>
                  <a:pt x="43" y="281"/>
                </a:cubicBezTo>
                <a:cubicBezTo>
                  <a:pt x="414" y="281"/>
                  <a:pt x="414" y="281"/>
                  <a:pt x="414" y="281"/>
                </a:cubicBezTo>
                <a:cubicBezTo>
                  <a:pt x="437" y="281"/>
                  <a:pt x="456" y="262"/>
                  <a:pt x="456" y="239"/>
                </a:cubicBezTo>
                <a:cubicBezTo>
                  <a:pt x="456" y="22"/>
                  <a:pt x="456" y="22"/>
                  <a:pt x="456" y="22"/>
                </a:cubicBezTo>
                <a:cubicBezTo>
                  <a:pt x="456" y="14"/>
                  <a:pt x="454" y="7"/>
                  <a:pt x="450" y="0"/>
                </a:cubicBezTo>
                <a:close/>
                <a:moveTo>
                  <a:pt x="151" y="182"/>
                </a:moveTo>
                <a:cubicBezTo>
                  <a:pt x="45" y="248"/>
                  <a:pt x="45" y="248"/>
                  <a:pt x="45" y="248"/>
                </a:cubicBezTo>
                <a:cubicBezTo>
                  <a:pt x="41" y="250"/>
                  <a:pt x="35" y="249"/>
                  <a:pt x="33" y="245"/>
                </a:cubicBezTo>
                <a:cubicBezTo>
                  <a:pt x="30" y="241"/>
                  <a:pt x="31" y="235"/>
                  <a:pt x="36" y="233"/>
                </a:cubicBezTo>
                <a:cubicBezTo>
                  <a:pt x="142" y="167"/>
                  <a:pt x="142" y="167"/>
                  <a:pt x="142" y="167"/>
                </a:cubicBezTo>
                <a:cubicBezTo>
                  <a:pt x="146" y="165"/>
                  <a:pt x="151" y="166"/>
                  <a:pt x="154" y="170"/>
                </a:cubicBezTo>
                <a:cubicBezTo>
                  <a:pt x="156" y="174"/>
                  <a:pt x="155" y="180"/>
                  <a:pt x="151" y="182"/>
                </a:cubicBezTo>
                <a:close/>
                <a:moveTo>
                  <a:pt x="424" y="245"/>
                </a:moveTo>
                <a:cubicBezTo>
                  <a:pt x="422" y="249"/>
                  <a:pt x="416" y="250"/>
                  <a:pt x="412" y="248"/>
                </a:cubicBezTo>
                <a:cubicBezTo>
                  <a:pt x="306" y="182"/>
                  <a:pt x="306" y="182"/>
                  <a:pt x="306" y="182"/>
                </a:cubicBezTo>
                <a:cubicBezTo>
                  <a:pt x="302" y="180"/>
                  <a:pt x="301" y="174"/>
                  <a:pt x="303" y="170"/>
                </a:cubicBezTo>
                <a:cubicBezTo>
                  <a:pt x="306" y="166"/>
                  <a:pt x="311" y="165"/>
                  <a:pt x="315" y="167"/>
                </a:cubicBezTo>
                <a:cubicBezTo>
                  <a:pt x="421" y="233"/>
                  <a:pt x="421" y="233"/>
                  <a:pt x="421" y="233"/>
                </a:cubicBezTo>
                <a:cubicBezTo>
                  <a:pt x="426" y="235"/>
                  <a:pt x="427" y="241"/>
                  <a:pt x="424" y="245"/>
                </a:cubicBez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品 26"/>
          <p:cNvSpPr/>
          <p:nvPr>
            <p:custDataLst>
              <p:tags r:id="rId22"/>
            </p:custDataLst>
          </p:nvPr>
        </p:nvSpPr>
        <p:spPr>
          <a:xfrm>
            <a:off x="1860988" y="2076502"/>
            <a:ext cx="4311598" cy="329424"/>
          </a:xfrm>
          <a:prstGeom prst="roundRect">
            <a:avLst>
              <a:gd name="adj" fmla="val 12912"/>
            </a:avLst>
          </a:prstGeom>
          <a:solidFill>
            <a:sysClr val="window" lastClr="FFFFFF">
              <a:lumMod val="85000"/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27"/>
          <p:cNvSpPr/>
          <p:nvPr>
            <p:custDataLst>
              <p:tags r:id="rId23"/>
            </p:custDataLst>
          </p:nvPr>
        </p:nvSpPr>
        <p:spPr>
          <a:xfrm>
            <a:off x="1860986" y="2915586"/>
            <a:ext cx="4309605" cy="329424"/>
          </a:xfrm>
          <a:prstGeom prst="roundRect">
            <a:avLst/>
          </a:prstGeom>
          <a:solidFill>
            <a:sysClr val="window" lastClr="FFFFFF">
              <a:lumMod val="85000"/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品 28"/>
          <p:cNvSpPr/>
          <p:nvPr>
            <p:custDataLst>
              <p:tags r:id="rId24"/>
            </p:custDataLst>
          </p:nvPr>
        </p:nvSpPr>
        <p:spPr>
          <a:xfrm>
            <a:off x="1860987" y="3805782"/>
            <a:ext cx="4311598" cy="329424"/>
          </a:xfrm>
          <a:prstGeom prst="roundRect">
            <a:avLst/>
          </a:prstGeom>
          <a:solidFill>
            <a:sysClr val="window" lastClr="FFFFFF">
              <a:lumMod val="85000"/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PA_圆品 29"/>
          <p:cNvSpPr/>
          <p:nvPr>
            <p:custDataLst>
              <p:tags r:id="rId25"/>
            </p:custDataLst>
          </p:nvPr>
        </p:nvSpPr>
        <p:spPr>
          <a:xfrm>
            <a:off x="1860986" y="4619035"/>
            <a:ext cx="4309605" cy="329424"/>
          </a:xfrm>
          <a:prstGeom prst="roundRect">
            <a:avLst/>
          </a:prstGeom>
          <a:solidFill>
            <a:sysClr val="window" lastClr="FFFFFF">
              <a:lumMod val="85000"/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34"/>
          <p:cNvSpPr/>
          <p:nvPr>
            <p:custDataLst>
              <p:tags r:id="rId26"/>
            </p:custDataLst>
          </p:nvPr>
        </p:nvSpPr>
        <p:spPr>
          <a:xfrm>
            <a:off x="1860988" y="2076502"/>
            <a:ext cx="3756885" cy="329424"/>
          </a:xfrm>
          <a:prstGeom prst="roundRect">
            <a:avLst/>
          </a:prstGeom>
          <a:solidFill>
            <a:srgbClr val="79AD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品 35"/>
          <p:cNvSpPr txBox="1"/>
          <p:nvPr>
            <p:custDataLst>
              <p:tags r:id="rId27"/>
            </p:custDataLst>
          </p:nvPr>
        </p:nvSpPr>
        <p:spPr>
          <a:xfrm>
            <a:off x="4182258" y="2045604"/>
            <a:ext cx="775657" cy="335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7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95%</a:t>
            </a:r>
            <a:endParaRPr kumimoji="0" lang="zh-CN" altLang="en-US" sz="1575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36"/>
          <p:cNvSpPr/>
          <p:nvPr>
            <p:custDataLst>
              <p:tags r:id="rId28"/>
            </p:custDataLst>
          </p:nvPr>
        </p:nvSpPr>
        <p:spPr>
          <a:xfrm>
            <a:off x="1860986" y="2913147"/>
            <a:ext cx="2750579" cy="329424"/>
          </a:xfrm>
          <a:prstGeom prst="roundRect">
            <a:avLst/>
          </a:prstGeom>
          <a:solidFill>
            <a:srgbClr val="FFC7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37"/>
          <p:cNvSpPr txBox="1"/>
          <p:nvPr>
            <p:custDataLst>
              <p:tags r:id="rId29"/>
            </p:custDataLst>
          </p:nvPr>
        </p:nvSpPr>
        <p:spPr>
          <a:xfrm>
            <a:off x="3420628" y="2884651"/>
            <a:ext cx="775657" cy="335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7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75%</a:t>
            </a:r>
            <a:endParaRPr kumimoji="0" lang="zh-CN" altLang="en-US" sz="1575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品 38"/>
          <p:cNvSpPr/>
          <p:nvPr>
            <p:custDataLst>
              <p:tags r:id="rId30"/>
            </p:custDataLst>
          </p:nvPr>
        </p:nvSpPr>
        <p:spPr>
          <a:xfrm>
            <a:off x="1860988" y="3811757"/>
            <a:ext cx="2146794" cy="329424"/>
          </a:xfrm>
          <a:prstGeom prst="roundRect">
            <a:avLst/>
          </a:prstGeom>
          <a:solidFill>
            <a:srgbClr val="79AD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39"/>
          <p:cNvSpPr txBox="1"/>
          <p:nvPr>
            <p:custDataLst>
              <p:tags r:id="rId31"/>
            </p:custDataLst>
          </p:nvPr>
        </p:nvSpPr>
        <p:spPr>
          <a:xfrm>
            <a:off x="2943774" y="3782559"/>
            <a:ext cx="775657" cy="335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7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55%</a:t>
            </a:r>
            <a:endParaRPr kumimoji="0" lang="zh-CN" altLang="en-US" sz="1575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品 40"/>
          <p:cNvSpPr/>
          <p:nvPr>
            <p:custDataLst>
              <p:tags r:id="rId32"/>
            </p:custDataLst>
          </p:nvPr>
        </p:nvSpPr>
        <p:spPr>
          <a:xfrm>
            <a:off x="1860987" y="4624848"/>
            <a:ext cx="1482862" cy="329424"/>
          </a:xfrm>
          <a:prstGeom prst="roundRect">
            <a:avLst/>
          </a:prstGeom>
          <a:solidFill>
            <a:srgbClr val="FFC7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41"/>
          <p:cNvSpPr txBox="1"/>
          <p:nvPr>
            <p:custDataLst>
              <p:tags r:id="rId33"/>
            </p:custDataLst>
          </p:nvPr>
        </p:nvSpPr>
        <p:spPr>
          <a:xfrm>
            <a:off x="2431658" y="4586207"/>
            <a:ext cx="775657" cy="335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7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25%</a:t>
            </a:r>
            <a:endParaRPr kumimoji="0" lang="zh-CN" altLang="en-US" sz="1575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595646" y="2045603"/>
            <a:ext cx="4779767" cy="295383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15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881104" y="2045603"/>
            <a:ext cx="4100740" cy="425383"/>
          </a:xfrm>
          <a:prstGeom prst="rect">
            <a:avLst/>
          </a:prstGeom>
          <a:noFill/>
        </p:spPr>
        <p:txBody>
          <a:bodyPr wrap="square" lIns="84272" tIns="42137" rIns="84272" bIns="42137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75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  <a:endParaRPr kumimoji="0" lang="zh-CN" altLang="en-US" sz="1475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6881104" y="3062341"/>
            <a:ext cx="4100740" cy="425383"/>
          </a:xfrm>
          <a:prstGeom prst="rect">
            <a:avLst/>
          </a:prstGeom>
          <a:noFill/>
        </p:spPr>
        <p:txBody>
          <a:bodyPr wrap="square" lIns="84272" tIns="42137" rIns="84272" bIns="42137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75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  <a:endParaRPr kumimoji="0" lang="zh-CN" altLang="en-US" sz="1475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714957" y="2524571"/>
            <a:ext cx="3940697" cy="39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50000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endParaRPr kumimoji="0" lang="en-US" altLang="zh-CN" sz="1315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468078" y="3505472"/>
            <a:ext cx="4366766" cy="39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50000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endParaRPr kumimoji="0" lang="en-US" altLang="zh-CN" sz="1315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4" name="TextBox 24"/>
          <p:cNvSpPr txBox="1"/>
          <p:nvPr/>
        </p:nvSpPr>
        <p:spPr>
          <a:xfrm>
            <a:off x="6881104" y="4042361"/>
            <a:ext cx="4100740" cy="425383"/>
          </a:xfrm>
          <a:prstGeom prst="rect">
            <a:avLst/>
          </a:prstGeom>
          <a:noFill/>
        </p:spPr>
        <p:txBody>
          <a:bodyPr wrap="square" lIns="84272" tIns="42137" rIns="84272" bIns="42137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75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  <a:endParaRPr kumimoji="0" lang="zh-CN" altLang="en-US" sz="1475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439779" y="4479382"/>
            <a:ext cx="4366766" cy="39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50000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endParaRPr kumimoji="0" lang="en-US" altLang="zh-CN" sz="1315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47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49835" y="997683"/>
            <a:ext cx="5263213" cy="3348648"/>
            <a:chOff x="-741933" y="974131"/>
            <a:chExt cx="7934833" cy="5048431"/>
          </a:xfrm>
          <a:solidFill>
            <a:schemeClr val="bg2">
              <a:lumMod val="10000"/>
            </a:schemeClr>
          </a:solidFill>
        </p:grpSpPr>
        <p:sp>
          <p:nvSpPr>
            <p:cNvPr id="5" name="圆角矩形 9"/>
            <p:cNvSpPr/>
            <p:nvPr/>
          </p:nvSpPr>
          <p:spPr>
            <a:xfrm>
              <a:off x="-741933" y="974131"/>
              <a:ext cx="7590134" cy="4117371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圆角矩形 10"/>
            <p:cNvSpPr/>
            <p:nvPr/>
          </p:nvSpPr>
          <p:spPr>
            <a:xfrm>
              <a:off x="-575031" y="1129984"/>
              <a:ext cx="7590132" cy="4117370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圆角矩形 11"/>
            <p:cNvSpPr/>
            <p:nvPr/>
          </p:nvSpPr>
          <p:spPr>
            <a:xfrm>
              <a:off x="-397232" y="1301433"/>
              <a:ext cx="7590132" cy="4721129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28237" y="4929563"/>
            <a:ext cx="8867789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071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9AD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我爱你：给你创意和灵感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79ADB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14"/>
          <p:cNvSpPr txBox="1"/>
          <p:nvPr/>
        </p:nvSpPr>
        <p:spPr>
          <a:xfrm>
            <a:off x="588014" y="4056151"/>
            <a:ext cx="4081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788" normalizeH="0" baseline="0" noProof="0" dirty="0" smtClean="0">
                <a:ln>
                  <a:noFill/>
                </a:ln>
                <a:solidFill>
                  <a:srgbClr val="FFC715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PART.04</a:t>
            </a:r>
            <a:endParaRPr kumimoji="0" lang="zh-CN" altLang="en-US" sz="5400" b="1" i="0" u="none" strike="noStrike" kern="1200" cap="none" spc="788" normalizeH="0" baseline="0" noProof="0" dirty="0">
              <a:ln>
                <a:noFill/>
              </a:ln>
              <a:solidFill>
                <a:srgbClr val="FFC715"/>
              </a:solidFill>
              <a:effectLst/>
              <a:uLnTx/>
              <a:uFillTx/>
              <a:latin typeface="Ebrima" panose="02000000000000000000" pitchFamily="2" charset="0"/>
              <a:ea typeface="等线" panose="02010600030101010101" pitchFamily="2" charset="-122"/>
              <a:cs typeface="Ebrima" panose="02000000000000000000" pitchFamily="2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043" y="1476926"/>
            <a:ext cx="4117437" cy="2646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4"/>
          <p:cNvGrpSpPr/>
          <p:nvPr/>
        </p:nvGrpSpPr>
        <p:grpSpPr>
          <a:xfrm>
            <a:off x="7010115" y="2603527"/>
            <a:ext cx="901753" cy="487039"/>
            <a:chOff x="7166381" y="2666161"/>
            <a:chExt cx="900000" cy="486001"/>
          </a:xfrm>
          <a:solidFill>
            <a:srgbClr val="FFC715"/>
          </a:solidFill>
          <a:effectLst/>
        </p:grpSpPr>
        <p:sp>
          <p:nvSpPr>
            <p:cNvPr id="5" name="Freeform 95"/>
            <p:cNvSpPr>
              <a:spLocks noEditPoints="1"/>
            </p:cNvSpPr>
            <p:nvPr/>
          </p:nvSpPr>
          <p:spPr bwMode="auto">
            <a:xfrm>
              <a:off x="7166381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9"/>
          <p:cNvGrpSpPr/>
          <p:nvPr/>
        </p:nvGrpSpPr>
        <p:grpSpPr>
          <a:xfrm>
            <a:off x="4421243" y="2604644"/>
            <a:ext cx="901753" cy="487039"/>
            <a:chOff x="4605752" y="2667276"/>
            <a:chExt cx="900000" cy="486001"/>
          </a:xfrm>
          <a:solidFill>
            <a:srgbClr val="5AAFC6"/>
          </a:solidFill>
          <a:effectLst/>
        </p:grpSpPr>
        <p:sp>
          <p:nvSpPr>
            <p:cNvPr id="10" name="Freeform 95"/>
            <p:cNvSpPr>
              <a:spLocks noEditPoints="1"/>
            </p:cNvSpPr>
            <p:nvPr/>
          </p:nvSpPr>
          <p:spPr bwMode="auto">
            <a:xfrm>
              <a:off x="4605752" y="2667276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7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7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7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1832371" y="2603527"/>
            <a:ext cx="901753" cy="487039"/>
            <a:chOff x="2006307" y="2666161"/>
            <a:chExt cx="900000" cy="486001"/>
          </a:xfrm>
          <a:solidFill>
            <a:srgbClr val="FFC715"/>
          </a:solidFill>
        </p:grpSpPr>
        <p:sp>
          <p:nvSpPr>
            <p:cNvPr id="14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49"/>
          <p:cNvGrpSpPr/>
          <p:nvPr/>
        </p:nvGrpSpPr>
        <p:grpSpPr>
          <a:xfrm>
            <a:off x="9598989" y="2603527"/>
            <a:ext cx="901753" cy="487039"/>
            <a:chOff x="9913617" y="2666161"/>
            <a:chExt cx="900000" cy="486001"/>
          </a:xfrm>
          <a:solidFill>
            <a:srgbClr val="5AAFC6"/>
          </a:solidFill>
          <a:effectLst/>
        </p:grpSpPr>
        <p:sp>
          <p:nvSpPr>
            <p:cNvPr id="17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31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143806" y="4085237"/>
            <a:ext cx="2278881" cy="1018589"/>
            <a:chOff x="226567" y="1979542"/>
            <a:chExt cx="2278881" cy="1018589"/>
          </a:xfrm>
        </p:grpSpPr>
        <p:sp>
          <p:nvSpPr>
            <p:cNvPr id="34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732678" y="4085237"/>
            <a:ext cx="2278881" cy="1018589"/>
            <a:chOff x="226567" y="1979542"/>
            <a:chExt cx="2278881" cy="1018589"/>
          </a:xfrm>
        </p:grpSpPr>
        <p:sp>
          <p:nvSpPr>
            <p:cNvPr id="37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197520" y="4085237"/>
            <a:ext cx="2278881" cy="1018589"/>
            <a:chOff x="226567" y="1979542"/>
            <a:chExt cx="2278881" cy="1018589"/>
          </a:xfrm>
        </p:grpSpPr>
        <p:sp>
          <p:nvSpPr>
            <p:cNvPr id="40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782350" y="4085237"/>
            <a:ext cx="2278881" cy="1018589"/>
            <a:chOff x="226567" y="1979542"/>
            <a:chExt cx="2278881" cy="1018589"/>
          </a:xfrm>
        </p:grpSpPr>
        <p:sp>
          <p:nvSpPr>
            <p:cNvPr id="43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405528" y="1170038"/>
            <a:ext cx="8783798" cy="4140568"/>
            <a:chOff x="1185863" y="1447800"/>
            <a:chExt cx="9820275" cy="4629150"/>
          </a:xfrm>
        </p:grpSpPr>
        <p:grpSp>
          <p:nvGrpSpPr>
            <p:cNvPr id="6" name="组合 5"/>
            <p:cNvGrpSpPr/>
            <p:nvPr/>
          </p:nvGrpSpPr>
          <p:grpSpPr bwMode="auto">
            <a:xfrm>
              <a:off x="1185863" y="1498600"/>
              <a:ext cx="2028825" cy="3171825"/>
              <a:chOff x="407988" y="1752600"/>
              <a:chExt cx="2027809" cy="3171826"/>
            </a:xfrm>
          </p:grpSpPr>
          <p:grpSp>
            <p:nvGrpSpPr>
              <p:cNvPr id="45" name="Group 36"/>
              <p:cNvGrpSpPr>
                <a:grpSpLocks noChangeAspect="1"/>
              </p:cNvGrpSpPr>
              <p:nvPr/>
            </p:nvGrpSpPr>
            <p:grpSpPr bwMode="auto">
              <a:xfrm>
                <a:off x="407988" y="1752600"/>
                <a:ext cx="2027809" cy="3171826"/>
                <a:chOff x="2359" y="436"/>
                <a:chExt cx="2065" cy="3230"/>
              </a:xfrm>
            </p:grpSpPr>
            <p:sp>
              <p:nvSpPr>
                <p:cNvPr id="58" name="Freeform 37"/>
                <p:cNvSpPr>
                  <a:spLocks noEditPoints="1"/>
                </p:cNvSpPr>
                <p:nvPr/>
              </p:nvSpPr>
              <p:spPr bwMode="auto">
                <a:xfrm>
                  <a:off x="2359" y="2683"/>
                  <a:ext cx="2018" cy="983"/>
                </a:xfrm>
                <a:custGeom>
                  <a:avLst/>
                  <a:gdLst>
                    <a:gd name="T0" fmla="*/ 83 w 85"/>
                    <a:gd name="T1" fmla="*/ 23 h 42"/>
                    <a:gd name="T2" fmla="*/ 73 w 85"/>
                    <a:gd name="T3" fmla="*/ 28 h 42"/>
                    <a:gd name="T4" fmla="*/ 73 w 85"/>
                    <a:gd name="T5" fmla="*/ 29 h 42"/>
                    <a:gd name="T6" fmla="*/ 73 w 85"/>
                    <a:gd name="T7" fmla="*/ 29 h 42"/>
                    <a:gd name="T8" fmla="*/ 73 w 85"/>
                    <a:gd name="T9" fmla="*/ 29 h 42"/>
                    <a:gd name="T10" fmla="*/ 73 w 85"/>
                    <a:gd name="T11" fmla="*/ 29 h 42"/>
                    <a:gd name="T12" fmla="*/ 73 w 85"/>
                    <a:gd name="T13" fmla="*/ 29 h 42"/>
                    <a:gd name="T14" fmla="*/ 73 w 85"/>
                    <a:gd name="T15" fmla="*/ 29 h 42"/>
                    <a:gd name="T16" fmla="*/ 73 w 85"/>
                    <a:gd name="T17" fmla="*/ 29 h 42"/>
                    <a:gd name="T18" fmla="*/ 73 w 85"/>
                    <a:gd name="T19" fmla="*/ 29 h 42"/>
                    <a:gd name="T20" fmla="*/ 73 w 85"/>
                    <a:gd name="T21" fmla="*/ 29 h 42"/>
                    <a:gd name="T22" fmla="*/ 73 w 85"/>
                    <a:gd name="T23" fmla="*/ 30 h 42"/>
                    <a:gd name="T24" fmla="*/ 85 w 85"/>
                    <a:gd name="T25" fmla="*/ 23 h 42"/>
                    <a:gd name="T26" fmla="*/ 85 w 85"/>
                    <a:gd name="T27" fmla="*/ 23 h 42"/>
                    <a:gd name="T28" fmla="*/ 84 w 85"/>
                    <a:gd name="T29" fmla="*/ 23 h 42"/>
                    <a:gd name="T30" fmla="*/ 83 w 85"/>
                    <a:gd name="T31" fmla="*/ 23 h 42"/>
                    <a:gd name="T32" fmla="*/ 17 w 85"/>
                    <a:gd name="T33" fmla="*/ 0 h 42"/>
                    <a:gd name="T34" fmla="*/ 3 w 85"/>
                    <a:gd name="T35" fmla="*/ 8 h 42"/>
                    <a:gd name="T36" fmla="*/ 3 w 85"/>
                    <a:gd name="T37" fmla="*/ 16 h 42"/>
                    <a:gd name="T38" fmla="*/ 45 w 85"/>
                    <a:gd name="T39" fmla="*/ 40 h 42"/>
                    <a:gd name="T40" fmla="*/ 50 w 85"/>
                    <a:gd name="T41" fmla="*/ 42 h 42"/>
                    <a:gd name="T42" fmla="*/ 55 w 85"/>
                    <a:gd name="T43" fmla="*/ 40 h 42"/>
                    <a:gd name="T44" fmla="*/ 71 w 85"/>
                    <a:gd name="T45" fmla="*/ 31 h 42"/>
                    <a:gd name="T46" fmla="*/ 70 w 85"/>
                    <a:gd name="T47" fmla="*/ 31 h 42"/>
                    <a:gd name="T48" fmla="*/ 18 w 85"/>
                    <a:gd name="T49" fmla="*/ 1 h 42"/>
                    <a:gd name="T50" fmla="*/ 17 w 85"/>
                    <a:gd name="T51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5" h="42">
                      <a:moveTo>
                        <a:pt x="83" y="23"/>
                      </a:moveTo>
                      <a:cubicBezTo>
                        <a:pt x="73" y="28"/>
                        <a:pt x="73" y="28"/>
                        <a:pt x="73" y="28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30"/>
                        <a:pt x="73" y="30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4" y="23"/>
                        <a:pt x="84" y="23"/>
                        <a:pt x="84" y="23"/>
                      </a:cubicBezTo>
                      <a:cubicBezTo>
                        <a:pt x="83" y="23"/>
                        <a:pt x="83" y="23"/>
                        <a:pt x="83" y="23"/>
                      </a:cubicBezTo>
                      <a:moveTo>
                        <a:pt x="17" y="0"/>
                      </a:move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0" y="10"/>
                        <a:pt x="0" y="14"/>
                        <a:pt x="3" y="16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6" y="41"/>
                        <a:pt x="48" y="42"/>
                        <a:pt x="50" y="42"/>
                      </a:cubicBezTo>
                      <a:cubicBezTo>
                        <a:pt x="52" y="42"/>
                        <a:pt x="53" y="41"/>
                        <a:pt x="55" y="40"/>
                      </a:cubicBezTo>
                      <a:cubicBezTo>
                        <a:pt x="71" y="31"/>
                        <a:pt x="71" y="31"/>
                        <a:pt x="71" y="31"/>
                      </a:cubicBezTo>
                      <a:cubicBezTo>
                        <a:pt x="71" y="31"/>
                        <a:pt x="71" y="31"/>
                        <a:pt x="70" y="3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7" y="0"/>
                        <a:pt x="17" y="0"/>
                      </a:cubicBezTo>
                    </a:path>
                  </a:pathLst>
                </a:custGeom>
                <a:gradFill flip="none" rotWithShape="1">
                  <a:gsLst>
                    <a:gs pos="36000">
                      <a:schemeClr val="bg1">
                        <a:lumMod val="75000"/>
                        <a:alpha val="77000"/>
                      </a:schemeClr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lin ang="7200000" scaled="0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9" name="Freeform 38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809"/>
                </a:xfrm>
                <a:custGeom>
                  <a:avLst/>
                  <a:gdLst>
                    <a:gd name="T0" fmla="*/ 285 w 70"/>
                    <a:gd name="T1" fmla="*/ 0 h 120"/>
                    <a:gd name="T2" fmla="*/ 24 w 70"/>
                    <a:gd name="T3" fmla="*/ 140 h 120"/>
                    <a:gd name="T4" fmla="*/ 0 w 70"/>
                    <a:gd name="T5" fmla="*/ 211 h 120"/>
                    <a:gd name="T6" fmla="*/ 0 w 70"/>
                    <a:gd name="T7" fmla="*/ 2130 h 120"/>
                    <a:gd name="T8" fmla="*/ 95 w 70"/>
                    <a:gd name="T9" fmla="*/ 2177 h 120"/>
                    <a:gd name="T10" fmla="*/ 308 w 70"/>
                    <a:gd name="T11" fmla="*/ 2060 h 120"/>
                    <a:gd name="T12" fmla="*/ 1590 w 70"/>
                    <a:gd name="T13" fmla="*/ 2786 h 120"/>
                    <a:gd name="T14" fmla="*/ 1661 w 70"/>
                    <a:gd name="T15" fmla="*/ 2739 h 120"/>
                    <a:gd name="T16" fmla="*/ 1661 w 70"/>
                    <a:gd name="T17" fmla="*/ 796 h 120"/>
                    <a:gd name="T18" fmla="*/ 1614 w 70"/>
                    <a:gd name="T19" fmla="*/ 726 h 120"/>
                    <a:gd name="T20" fmla="*/ 356 w 70"/>
                    <a:gd name="T21" fmla="*/ 0 h 120"/>
                    <a:gd name="T22" fmla="*/ 285 w 70"/>
                    <a:gd name="T23" fmla="*/ 0 h 12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0" h="120">
                      <a:moveTo>
                        <a:pt x="12" y="0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3"/>
                        <a:pt x="2" y="94"/>
                        <a:pt x="4" y="93"/>
                      </a:cubicBezTo>
                      <a:cubicBezTo>
                        <a:pt x="13" y="88"/>
                        <a:pt x="13" y="88"/>
                        <a:pt x="13" y="88"/>
                      </a:cubicBezTo>
                      <a:cubicBezTo>
                        <a:pt x="67" y="119"/>
                        <a:pt x="67" y="119"/>
                        <a:pt x="67" y="119"/>
                      </a:cubicBezTo>
                      <a:cubicBezTo>
                        <a:pt x="68" y="120"/>
                        <a:pt x="70" y="119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0" name="Freeform 39"/>
                <p:cNvSpPr>
                  <a:spLocks noChangeArrowheads="1"/>
                </p:cNvSpPr>
                <p:nvPr/>
              </p:nvSpPr>
              <p:spPr bwMode="auto">
                <a:xfrm>
                  <a:off x="2834" y="506"/>
                  <a:ext cx="1543" cy="2880"/>
                </a:xfrm>
                <a:custGeom>
                  <a:avLst/>
                  <a:gdLst>
                    <a:gd name="T0" fmla="*/ 309 w 65"/>
                    <a:gd name="T1" fmla="*/ 23 h 123"/>
                    <a:gd name="T2" fmla="*/ 190 w 65"/>
                    <a:gd name="T3" fmla="*/ 23 h 123"/>
                    <a:gd name="T4" fmla="*/ 47 w 65"/>
                    <a:gd name="T5" fmla="*/ 117 h 123"/>
                    <a:gd name="T6" fmla="*/ 47 w 65"/>
                    <a:gd name="T7" fmla="*/ 258 h 123"/>
                    <a:gd name="T8" fmla="*/ 1211 w 65"/>
                    <a:gd name="T9" fmla="*/ 913 h 123"/>
                    <a:gd name="T10" fmla="*/ 1211 w 65"/>
                    <a:gd name="T11" fmla="*/ 2880 h 123"/>
                    <a:gd name="T12" fmla="*/ 1519 w 65"/>
                    <a:gd name="T13" fmla="*/ 2693 h 123"/>
                    <a:gd name="T14" fmla="*/ 1543 w 65"/>
                    <a:gd name="T15" fmla="*/ 2646 h 123"/>
                    <a:gd name="T16" fmla="*/ 1543 w 65"/>
                    <a:gd name="T17" fmla="*/ 773 h 123"/>
                    <a:gd name="T18" fmla="*/ 1496 w 65"/>
                    <a:gd name="T19" fmla="*/ 702 h 123"/>
                    <a:gd name="T20" fmla="*/ 309 w 65"/>
                    <a:gd name="T21" fmla="*/ 23 h 1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5" h="123">
                      <a:moveTo>
                        <a:pt x="13" y="1"/>
                      </a:moveTo>
                      <a:cubicBezTo>
                        <a:pt x="12" y="0"/>
                        <a:pt x="10" y="0"/>
                        <a:pt x="8" y="1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6"/>
                        <a:pt x="0" y="9"/>
                        <a:pt x="2" y="11"/>
                      </a:cubicBezTo>
                      <a:cubicBezTo>
                        <a:pt x="51" y="39"/>
                        <a:pt x="51" y="39"/>
                        <a:pt x="51" y="39"/>
                      </a:cubicBezTo>
                      <a:cubicBezTo>
                        <a:pt x="51" y="123"/>
                        <a:pt x="51" y="123"/>
                        <a:pt x="51" y="123"/>
                      </a:cubicBezTo>
                      <a:cubicBezTo>
                        <a:pt x="64" y="115"/>
                        <a:pt x="64" y="115"/>
                        <a:pt x="64" y="115"/>
                      </a:cubicBezTo>
                      <a:cubicBezTo>
                        <a:pt x="64" y="115"/>
                        <a:pt x="65" y="114"/>
                        <a:pt x="65" y="113"/>
                      </a:cubicBez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32"/>
                        <a:pt x="64" y="31"/>
                        <a:pt x="63" y="30"/>
                      </a:cubicBezTo>
                      <a:cubicBezTo>
                        <a:pt x="13" y="1"/>
                        <a:pt x="13" y="1"/>
                        <a:pt x="13" y="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Freeform 40"/>
                <p:cNvSpPr>
                  <a:spLocks noChangeArrowheads="1"/>
                </p:cNvSpPr>
                <p:nvPr/>
              </p:nvSpPr>
              <p:spPr bwMode="auto">
                <a:xfrm>
                  <a:off x="2858" y="529"/>
                  <a:ext cx="1519" cy="2810"/>
                </a:xfrm>
                <a:custGeom>
                  <a:avLst/>
                  <a:gdLst>
                    <a:gd name="T0" fmla="*/ 237 w 64"/>
                    <a:gd name="T1" fmla="*/ 0 h 120"/>
                    <a:gd name="T2" fmla="*/ 166 w 64"/>
                    <a:gd name="T3" fmla="*/ 0 h 120"/>
                    <a:gd name="T4" fmla="*/ 24 w 64"/>
                    <a:gd name="T5" fmla="*/ 94 h 120"/>
                    <a:gd name="T6" fmla="*/ 0 w 64"/>
                    <a:gd name="T7" fmla="*/ 141 h 120"/>
                    <a:gd name="T8" fmla="*/ 1210 w 64"/>
                    <a:gd name="T9" fmla="*/ 820 h 120"/>
                    <a:gd name="T10" fmla="*/ 1234 w 64"/>
                    <a:gd name="T11" fmla="*/ 890 h 120"/>
                    <a:gd name="T12" fmla="*/ 1234 w 64"/>
                    <a:gd name="T13" fmla="*/ 890 h 120"/>
                    <a:gd name="T14" fmla="*/ 1234 w 64"/>
                    <a:gd name="T15" fmla="*/ 890 h 120"/>
                    <a:gd name="T16" fmla="*/ 1234 w 64"/>
                    <a:gd name="T17" fmla="*/ 890 h 120"/>
                    <a:gd name="T18" fmla="*/ 1234 w 64"/>
                    <a:gd name="T19" fmla="*/ 2810 h 120"/>
                    <a:gd name="T20" fmla="*/ 1495 w 64"/>
                    <a:gd name="T21" fmla="*/ 2670 h 120"/>
                    <a:gd name="T22" fmla="*/ 1519 w 64"/>
                    <a:gd name="T23" fmla="*/ 2623 h 120"/>
                    <a:gd name="T24" fmla="*/ 1519 w 64"/>
                    <a:gd name="T25" fmla="*/ 749 h 120"/>
                    <a:gd name="T26" fmla="*/ 1472 w 64"/>
                    <a:gd name="T27" fmla="*/ 679 h 120"/>
                    <a:gd name="T28" fmla="*/ 285 w 64"/>
                    <a:gd name="T29" fmla="*/ 0 h 120"/>
                    <a:gd name="T30" fmla="*/ 237 w 64"/>
                    <a:gd name="T31" fmla="*/ 0 h 12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64" h="120">
                      <a:moveTo>
                        <a:pt x="10" y="0"/>
                      </a:move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0" y="5"/>
                        <a:pt x="0" y="6"/>
                      </a:cubicBezTo>
                      <a:cubicBezTo>
                        <a:pt x="51" y="35"/>
                        <a:pt x="51" y="35"/>
                        <a:pt x="51" y="35"/>
                      </a:cubicBezTo>
                      <a:cubicBezTo>
                        <a:pt x="52" y="36"/>
                        <a:pt x="52" y="37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120"/>
                        <a:pt x="52" y="120"/>
                        <a:pt x="52" y="120"/>
                      </a:cubicBezTo>
                      <a:cubicBezTo>
                        <a:pt x="63" y="114"/>
                        <a:pt x="63" y="114"/>
                        <a:pt x="63" y="114"/>
                      </a:cubicBezTo>
                      <a:cubicBezTo>
                        <a:pt x="63" y="114"/>
                        <a:pt x="64" y="113"/>
                        <a:pt x="64" y="112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64" y="31"/>
                        <a:pt x="63" y="30"/>
                        <a:pt x="62" y="2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1" y="0"/>
                        <a:pt x="10" y="0"/>
                      </a:cubicBezTo>
                    </a:path>
                  </a:pathLst>
                </a:custGeom>
                <a:solidFill>
                  <a:srgbClr val="D9D9DA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2" name="Freeform 41"/>
                <p:cNvSpPr>
                  <a:spLocks noChangeArrowheads="1"/>
                </p:cNvSpPr>
                <p:nvPr/>
              </p:nvSpPr>
              <p:spPr bwMode="auto">
                <a:xfrm>
                  <a:off x="2763" y="623"/>
                  <a:ext cx="1329" cy="2809"/>
                </a:xfrm>
                <a:custGeom>
                  <a:avLst/>
                  <a:gdLst>
                    <a:gd name="T0" fmla="*/ 1258 w 56"/>
                    <a:gd name="T1" fmla="*/ 2786 h 120"/>
                    <a:gd name="T2" fmla="*/ 24 w 56"/>
                    <a:gd name="T3" fmla="*/ 2083 h 120"/>
                    <a:gd name="T4" fmla="*/ 0 w 56"/>
                    <a:gd name="T5" fmla="*/ 2013 h 120"/>
                    <a:gd name="T6" fmla="*/ 0 w 56"/>
                    <a:gd name="T7" fmla="*/ 23 h 120"/>
                    <a:gd name="T8" fmla="*/ 24 w 56"/>
                    <a:gd name="T9" fmla="*/ 0 h 120"/>
                    <a:gd name="T10" fmla="*/ 1305 w 56"/>
                    <a:gd name="T11" fmla="*/ 726 h 120"/>
                    <a:gd name="T12" fmla="*/ 1329 w 56"/>
                    <a:gd name="T13" fmla="*/ 796 h 120"/>
                    <a:gd name="T14" fmla="*/ 1329 w 56"/>
                    <a:gd name="T15" fmla="*/ 2739 h 120"/>
                    <a:gd name="T16" fmla="*/ 1258 w 56"/>
                    <a:gd name="T17" fmla="*/ 2786 h 1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" h="120">
                      <a:moveTo>
                        <a:pt x="53" y="119"/>
                      </a:moveTo>
                      <a:cubicBezTo>
                        <a:pt x="1" y="89"/>
                        <a:pt x="1" y="89"/>
                        <a:pt x="1" y="89"/>
                      </a:cubicBezTo>
                      <a:cubicBezTo>
                        <a:pt x="0" y="88"/>
                        <a:pt x="0" y="87"/>
                        <a:pt x="0" y="8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6" y="32"/>
                        <a:pt x="56" y="33"/>
                        <a:pt x="56" y="34"/>
                      </a:cubicBezTo>
                      <a:cubicBezTo>
                        <a:pt x="56" y="117"/>
                        <a:pt x="56" y="117"/>
                        <a:pt x="56" y="117"/>
                      </a:cubicBezTo>
                      <a:cubicBezTo>
                        <a:pt x="56" y="119"/>
                        <a:pt x="55" y="120"/>
                        <a:pt x="53" y="119"/>
                      </a:cubicBezTo>
                    </a:path>
                  </a:pathLst>
                </a:custGeom>
                <a:solidFill>
                  <a:srgbClr val="5AAF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3" name="Freeform 42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973"/>
                </a:xfrm>
                <a:custGeom>
                  <a:avLst/>
                  <a:gdLst>
                    <a:gd name="T0" fmla="*/ 1614 w 70"/>
                    <a:gd name="T1" fmla="*/ 726 h 127"/>
                    <a:gd name="T2" fmla="*/ 356 w 70"/>
                    <a:gd name="T3" fmla="*/ 0 h 127"/>
                    <a:gd name="T4" fmla="*/ 285 w 70"/>
                    <a:gd name="T5" fmla="*/ 0 h 127"/>
                    <a:gd name="T6" fmla="*/ 24 w 70"/>
                    <a:gd name="T7" fmla="*/ 140 h 127"/>
                    <a:gd name="T8" fmla="*/ 0 w 70"/>
                    <a:gd name="T9" fmla="*/ 211 h 127"/>
                    <a:gd name="T10" fmla="*/ 0 w 70"/>
                    <a:gd name="T11" fmla="*/ 211 h 127"/>
                    <a:gd name="T12" fmla="*/ 1258 w 70"/>
                    <a:gd name="T13" fmla="*/ 936 h 127"/>
                    <a:gd name="T14" fmla="*/ 1305 w 70"/>
                    <a:gd name="T15" fmla="*/ 1007 h 127"/>
                    <a:gd name="T16" fmla="*/ 1305 w 70"/>
                    <a:gd name="T17" fmla="*/ 2950 h 127"/>
                    <a:gd name="T18" fmla="*/ 1305 w 70"/>
                    <a:gd name="T19" fmla="*/ 2973 h 127"/>
                    <a:gd name="T20" fmla="*/ 1329 w 70"/>
                    <a:gd name="T21" fmla="*/ 2926 h 127"/>
                    <a:gd name="T22" fmla="*/ 1329 w 70"/>
                    <a:gd name="T23" fmla="*/ 983 h 127"/>
                    <a:gd name="T24" fmla="*/ 1305 w 70"/>
                    <a:gd name="T25" fmla="*/ 913 h 127"/>
                    <a:gd name="T26" fmla="*/ 24 w 70"/>
                    <a:gd name="T27" fmla="*/ 187 h 127"/>
                    <a:gd name="T28" fmla="*/ 47 w 70"/>
                    <a:gd name="T29" fmla="*/ 187 h 127"/>
                    <a:gd name="T30" fmla="*/ 308 w 70"/>
                    <a:gd name="T31" fmla="*/ 47 h 127"/>
                    <a:gd name="T32" fmla="*/ 308 w 70"/>
                    <a:gd name="T33" fmla="*/ 47 h 127"/>
                    <a:gd name="T34" fmla="*/ 332 w 70"/>
                    <a:gd name="T35" fmla="*/ 47 h 127"/>
                    <a:gd name="T36" fmla="*/ 1590 w 70"/>
                    <a:gd name="T37" fmla="*/ 749 h 127"/>
                    <a:gd name="T38" fmla="*/ 1637 w 70"/>
                    <a:gd name="T39" fmla="*/ 796 h 127"/>
                    <a:gd name="T40" fmla="*/ 1637 w 70"/>
                    <a:gd name="T41" fmla="*/ 2786 h 127"/>
                    <a:gd name="T42" fmla="*/ 1661 w 70"/>
                    <a:gd name="T43" fmla="*/ 2739 h 127"/>
                    <a:gd name="T44" fmla="*/ 1661 w 70"/>
                    <a:gd name="T45" fmla="*/ 796 h 127"/>
                    <a:gd name="T46" fmla="*/ 1614 w 70"/>
                    <a:gd name="T47" fmla="*/ 726 h 12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0" h="127">
                      <a:moveTo>
                        <a:pt x="68" y="31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53" y="40"/>
                        <a:pt x="53" y="40"/>
                        <a:pt x="53" y="40"/>
                      </a:cubicBezTo>
                      <a:cubicBezTo>
                        <a:pt x="54" y="40"/>
                        <a:pt x="55" y="42"/>
                        <a:pt x="55" y="43"/>
                      </a:cubicBezTo>
                      <a:cubicBezTo>
                        <a:pt x="55" y="126"/>
                        <a:pt x="55" y="126"/>
                        <a:pt x="55" y="126"/>
                      </a:cubicBezTo>
                      <a:cubicBezTo>
                        <a:pt x="55" y="126"/>
                        <a:pt x="55" y="127"/>
                        <a:pt x="55" y="127"/>
                      </a:cubicBezTo>
                      <a:cubicBezTo>
                        <a:pt x="56" y="127"/>
                        <a:pt x="56" y="126"/>
                        <a:pt x="56" y="125"/>
                      </a:cubicBezTo>
                      <a:cubicBezTo>
                        <a:pt x="56" y="42"/>
                        <a:pt x="56" y="42"/>
                        <a:pt x="56" y="42"/>
                      </a:cubicBezTo>
                      <a:cubicBezTo>
                        <a:pt x="56" y="41"/>
                        <a:pt x="56" y="40"/>
                        <a:pt x="55" y="39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67" y="32"/>
                        <a:pt x="67" y="32"/>
                        <a:pt x="67" y="32"/>
                      </a:cubicBezTo>
                      <a:cubicBezTo>
                        <a:pt x="68" y="33"/>
                        <a:pt x="69" y="34"/>
                        <a:pt x="69" y="34"/>
                      </a:cubicBez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9" y="119"/>
                        <a:pt x="70" y="118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</a:path>
                  </a:pathLst>
                </a:custGeom>
                <a:solidFill>
                  <a:srgbClr val="C9CA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4" name="Freeform 43"/>
                <p:cNvSpPr>
                  <a:spLocks noEditPoints="1" noChangeArrowheads="1"/>
                </p:cNvSpPr>
                <p:nvPr/>
              </p:nvSpPr>
              <p:spPr bwMode="auto">
                <a:xfrm>
                  <a:off x="4044" y="1395"/>
                  <a:ext cx="24" cy="47"/>
                </a:xfrm>
                <a:custGeom>
                  <a:avLst/>
                  <a:gdLst>
                    <a:gd name="T0" fmla="*/ 24 w 1"/>
                    <a:gd name="T1" fmla="*/ 47 h 2"/>
                    <a:gd name="T2" fmla="*/ 24 w 1"/>
                    <a:gd name="T3" fmla="*/ 47 h 2"/>
                    <a:gd name="T4" fmla="*/ 24 w 1"/>
                    <a:gd name="T5" fmla="*/ 47 h 2"/>
                    <a:gd name="T6" fmla="*/ 0 w 1"/>
                    <a:gd name="T7" fmla="*/ 0 h 2"/>
                    <a:gd name="T8" fmla="*/ 0 w 1"/>
                    <a:gd name="T9" fmla="*/ 0 h 2"/>
                    <a:gd name="T10" fmla="*/ 24 w 1"/>
                    <a:gd name="T11" fmla="*/ 47 h 2"/>
                    <a:gd name="T12" fmla="*/ 0 w 1"/>
                    <a:gd name="T13" fmla="*/ 0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2"/>
                      </a:cubicBezTo>
                      <a:cubicBezTo>
                        <a:pt x="1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Freeform 44"/>
                <p:cNvSpPr>
                  <a:spLocks noChangeArrowheads="1"/>
                </p:cNvSpPr>
                <p:nvPr/>
              </p:nvSpPr>
              <p:spPr bwMode="auto">
                <a:xfrm>
                  <a:off x="4044" y="1372"/>
                  <a:ext cx="48" cy="2037"/>
                </a:xfrm>
                <a:custGeom>
                  <a:avLst/>
                  <a:gdLst>
                    <a:gd name="T0" fmla="*/ 48 w 2"/>
                    <a:gd name="T1" fmla="*/ 0 h 87"/>
                    <a:gd name="T2" fmla="*/ 0 w 2"/>
                    <a:gd name="T3" fmla="*/ 23 h 87"/>
                    <a:gd name="T4" fmla="*/ 24 w 2"/>
                    <a:gd name="T5" fmla="*/ 70 h 87"/>
                    <a:gd name="T6" fmla="*/ 24 w 2"/>
                    <a:gd name="T7" fmla="*/ 70 h 87"/>
                    <a:gd name="T8" fmla="*/ 24 w 2"/>
                    <a:gd name="T9" fmla="*/ 70 h 87"/>
                    <a:gd name="T10" fmla="*/ 24 w 2"/>
                    <a:gd name="T11" fmla="*/ 70 h 87"/>
                    <a:gd name="T12" fmla="*/ 24 w 2"/>
                    <a:gd name="T13" fmla="*/ 2014 h 87"/>
                    <a:gd name="T14" fmla="*/ 24 w 2"/>
                    <a:gd name="T15" fmla="*/ 2014 h 87"/>
                    <a:gd name="T16" fmla="*/ 24 w 2"/>
                    <a:gd name="T17" fmla="*/ 2037 h 87"/>
                    <a:gd name="T18" fmla="*/ 48 w 2"/>
                    <a:gd name="T19" fmla="*/ 1990 h 87"/>
                    <a:gd name="T20" fmla="*/ 48 w 2"/>
                    <a:gd name="T21" fmla="*/ 1967 h 87"/>
                    <a:gd name="T22" fmla="*/ 48 w 2"/>
                    <a:gd name="T23" fmla="*/ 47 h 87"/>
                    <a:gd name="T24" fmla="*/ 48 w 2"/>
                    <a:gd name="T25" fmla="*/ 47 h 87"/>
                    <a:gd name="T26" fmla="*/ 48 w 2"/>
                    <a:gd name="T27" fmla="*/ 47 h 87"/>
                    <a:gd name="T28" fmla="*/ 48 w 2"/>
                    <a:gd name="T29" fmla="*/ 47 h 87"/>
                    <a:gd name="T30" fmla="*/ 48 w 2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" h="87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7"/>
                        <a:pt x="1" y="87"/>
                      </a:cubicBezTo>
                      <a:cubicBezTo>
                        <a:pt x="2" y="87"/>
                        <a:pt x="2" y="86"/>
                        <a:pt x="2" y="85"/>
                      </a:cubicBez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6" name="Freeform 45"/>
                <p:cNvSpPr>
                  <a:spLocks noChangeArrowheads="1"/>
                </p:cNvSpPr>
                <p:nvPr/>
              </p:nvSpPr>
              <p:spPr bwMode="auto">
                <a:xfrm>
                  <a:off x="4353" y="1161"/>
                  <a:ext cx="71" cy="2061"/>
                </a:xfrm>
                <a:custGeom>
                  <a:avLst/>
                  <a:gdLst>
                    <a:gd name="T0" fmla="*/ 47 w 3"/>
                    <a:gd name="T1" fmla="*/ 0 h 88"/>
                    <a:gd name="T2" fmla="*/ 0 w 3"/>
                    <a:gd name="T3" fmla="*/ 23 h 88"/>
                    <a:gd name="T4" fmla="*/ 0 w 3"/>
                    <a:gd name="T5" fmla="*/ 23 h 88"/>
                    <a:gd name="T6" fmla="*/ 47 w 3"/>
                    <a:gd name="T7" fmla="*/ 70 h 88"/>
                    <a:gd name="T8" fmla="*/ 47 w 3"/>
                    <a:gd name="T9" fmla="*/ 2061 h 88"/>
                    <a:gd name="T10" fmla="*/ 71 w 3"/>
                    <a:gd name="T11" fmla="*/ 2014 h 88"/>
                    <a:gd name="T12" fmla="*/ 71 w 3"/>
                    <a:gd name="T13" fmla="*/ 70 h 88"/>
                    <a:gd name="T14" fmla="*/ 71 w 3"/>
                    <a:gd name="T15" fmla="*/ 70 h 88"/>
                    <a:gd name="T16" fmla="*/ 71 w 3"/>
                    <a:gd name="T17" fmla="*/ 70 h 88"/>
                    <a:gd name="T18" fmla="*/ 71 w 3"/>
                    <a:gd name="T19" fmla="*/ 70 h 88"/>
                    <a:gd name="T20" fmla="*/ 47 w 3"/>
                    <a:gd name="T21" fmla="*/ 0 h 8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" h="88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2" y="3"/>
                        <a:pt x="2" y="3"/>
                      </a:cubicBezTo>
                      <a:cubicBezTo>
                        <a:pt x="2" y="88"/>
                        <a:pt x="2" y="88"/>
                        <a:pt x="2" y="88"/>
                      </a:cubicBezTo>
                      <a:cubicBezTo>
                        <a:pt x="2" y="88"/>
                        <a:pt x="3" y="87"/>
                        <a:pt x="3" y="86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2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6" name="组合 1299"/>
              <p:cNvGrpSpPr/>
              <p:nvPr/>
            </p:nvGrpSpPr>
            <p:grpSpPr bwMode="auto">
              <a:xfrm>
                <a:off x="1052282" y="2775285"/>
                <a:ext cx="773728" cy="766428"/>
                <a:chOff x="2417763" y="2116138"/>
                <a:chExt cx="504825" cy="500063"/>
              </a:xfrm>
              <a:solidFill>
                <a:srgbClr val="FFFFFF"/>
              </a:solidFill>
              <a:scene3d>
                <a:camera prst="orthographicFront">
                  <a:rot lat="3000000" lon="2400000" rev="0"/>
                </a:camera>
                <a:lightRig rig="threePt" dir="t"/>
              </a:scene3d>
            </p:grpSpPr>
            <p:sp>
              <p:nvSpPr>
                <p:cNvPr id="47" name="Freeform 861"/>
                <p:cNvSpPr/>
                <p:nvPr/>
              </p:nvSpPr>
              <p:spPr bwMode="auto">
                <a:xfrm>
                  <a:off x="2417763" y="2254251"/>
                  <a:ext cx="504825" cy="361950"/>
                </a:xfrm>
                <a:custGeom>
                  <a:avLst/>
                  <a:gdLst>
                    <a:gd name="T0" fmla="*/ 2147483646 w 254"/>
                    <a:gd name="T1" fmla="*/ 2147483646 h 182"/>
                    <a:gd name="T2" fmla="*/ 2147483646 w 254"/>
                    <a:gd name="T3" fmla="*/ 2147483646 h 182"/>
                    <a:gd name="T4" fmla="*/ 2147483646 w 254"/>
                    <a:gd name="T5" fmla="*/ 2147483646 h 182"/>
                    <a:gd name="T6" fmla="*/ 2147483646 w 254"/>
                    <a:gd name="T7" fmla="*/ 2147483646 h 182"/>
                    <a:gd name="T8" fmla="*/ 0 w 254"/>
                    <a:gd name="T9" fmla="*/ 2147483646 h 182"/>
                    <a:gd name="T10" fmla="*/ 0 w 254"/>
                    <a:gd name="T11" fmla="*/ 2147483646 h 182"/>
                    <a:gd name="T12" fmla="*/ 2147483646 w 254"/>
                    <a:gd name="T13" fmla="*/ 0 h 182"/>
                    <a:gd name="T14" fmla="*/ 2147483646 w 254"/>
                    <a:gd name="T15" fmla="*/ 0 h 182"/>
                    <a:gd name="T16" fmla="*/ 2147483646 w 254"/>
                    <a:gd name="T17" fmla="*/ 2147483646 h 182"/>
                    <a:gd name="T18" fmla="*/ 2147483646 w 254"/>
                    <a:gd name="T19" fmla="*/ 2147483646 h 182"/>
                    <a:gd name="T20" fmla="*/ 2147483646 w 254"/>
                    <a:gd name="T21" fmla="*/ 2147483646 h 182"/>
                    <a:gd name="T22" fmla="*/ 2147483646 w 254"/>
                    <a:gd name="T23" fmla="*/ 2147483646 h 182"/>
                    <a:gd name="T24" fmla="*/ 2147483646 w 254"/>
                    <a:gd name="T25" fmla="*/ 2147483646 h 182"/>
                    <a:gd name="T26" fmla="*/ 2147483646 w 254"/>
                    <a:gd name="T27" fmla="*/ 2147483646 h 182"/>
                    <a:gd name="T28" fmla="*/ 2147483646 w 254"/>
                    <a:gd name="T29" fmla="*/ 2147483646 h 182"/>
                    <a:gd name="T30" fmla="*/ 2147483646 w 254"/>
                    <a:gd name="T31" fmla="*/ 2147483646 h 182"/>
                    <a:gd name="T32" fmla="*/ 2147483646 w 254"/>
                    <a:gd name="T33" fmla="*/ 2147483646 h 182"/>
                    <a:gd name="T34" fmla="*/ 2147483646 w 254"/>
                    <a:gd name="T35" fmla="*/ 2147483646 h 182"/>
                    <a:gd name="T36" fmla="*/ 2147483646 w 254"/>
                    <a:gd name="T37" fmla="*/ 0 h 182"/>
                    <a:gd name="T38" fmla="*/ 2147483646 w 254"/>
                    <a:gd name="T39" fmla="*/ 0 h 182"/>
                    <a:gd name="T40" fmla="*/ 2147483646 w 254"/>
                    <a:gd name="T41" fmla="*/ 2147483646 h 18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54" h="182">
                      <a:moveTo>
                        <a:pt x="254" y="21"/>
                      </a:moveTo>
                      <a:cubicBezTo>
                        <a:pt x="254" y="161"/>
                        <a:pt x="254" y="161"/>
                        <a:pt x="254" y="161"/>
                      </a:cubicBezTo>
                      <a:cubicBezTo>
                        <a:pt x="254" y="173"/>
                        <a:pt x="245" y="182"/>
                        <a:pt x="233" y="182"/>
                      </a:cubicBezTo>
                      <a:cubicBezTo>
                        <a:pt x="21" y="182"/>
                        <a:pt x="21" y="182"/>
                        <a:pt x="21" y="182"/>
                      </a:cubicBezTo>
                      <a:cubicBezTo>
                        <a:pt x="9" y="182"/>
                        <a:pt x="0" y="173"/>
                        <a:pt x="0" y="16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9"/>
                        <a:pt x="9" y="0"/>
                        <a:pt x="21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13"/>
                        <a:pt x="67" y="13"/>
                        <a:pt x="67" y="13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24" y="13"/>
                        <a:pt x="16" y="21"/>
                        <a:pt x="16" y="31"/>
                      </a:cubicBezTo>
                      <a:cubicBezTo>
                        <a:pt x="16" y="151"/>
                        <a:pt x="16" y="151"/>
                        <a:pt x="16" y="151"/>
                      </a:cubicBezTo>
                      <a:cubicBezTo>
                        <a:pt x="16" y="161"/>
                        <a:pt x="24" y="169"/>
                        <a:pt x="34" y="169"/>
                      </a:cubicBezTo>
                      <a:cubicBezTo>
                        <a:pt x="220" y="169"/>
                        <a:pt x="220" y="169"/>
                        <a:pt x="220" y="169"/>
                      </a:cubicBezTo>
                      <a:cubicBezTo>
                        <a:pt x="230" y="169"/>
                        <a:pt x="238" y="161"/>
                        <a:pt x="238" y="151"/>
                      </a:cubicBezTo>
                      <a:cubicBezTo>
                        <a:pt x="238" y="31"/>
                        <a:pt x="238" y="31"/>
                        <a:pt x="238" y="31"/>
                      </a:cubicBezTo>
                      <a:cubicBezTo>
                        <a:pt x="238" y="21"/>
                        <a:pt x="230" y="13"/>
                        <a:pt x="220" y="13"/>
                      </a:cubicBezTo>
                      <a:cubicBezTo>
                        <a:pt x="187" y="13"/>
                        <a:pt x="187" y="13"/>
                        <a:pt x="187" y="13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33" y="0"/>
                        <a:pt x="233" y="0"/>
                        <a:pt x="233" y="0"/>
                      </a:cubicBezTo>
                      <a:cubicBezTo>
                        <a:pt x="245" y="0"/>
                        <a:pt x="254" y="9"/>
                        <a:pt x="254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Rectangle 862"/>
                <p:cNvSpPr>
                  <a:spLocks noChangeArrowheads="1"/>
                </p:cNvSpPr>
                <p:nvPr/>
              </p:nvSpPr>
              <p:spPr bwMode="auto">
                <a:xfrm>
                  <a:off x="2686051" y="2381251"/>
                  <a:ext cx="166688" cy="15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9" name="Rectangle 863"/>
                <p:cNvSpPr>
                  <a:spLocks noChangeArrowheads="1"/>
                </p:cNvSpPr>
                <p:nvPr/>
              </p:nvSpPr>
              <p:spPr bwMode="auto">
                <a:xfrm>
                  <a:off x="2784476" y="2473326"/>
                  <a:ext cx="68263" cy="15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0" name="Rectangle 864"/>
                <p:cNvSpPr>
                  <a:spLocks noChangeArrowheads="1"/>
                </p:cNvSpPr>
                <p:nvPr/>
              </p:nvSpPr>
              <p:spPr bwMode="auto">
                <a:xfrm>
                  <a:off x="2784476" y="2519363"/>
                  <a:ext cx="66675" cy="15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1" name="Rectangle 865"/>
                <p:cNvSpPr>
                  <a:spLocks noChangeArrowheads="1"/>
                </p:cNvSpPr>
                <p:nvPr/>
              </p:nvSpPr>
              <p:spPr bwMode="auto">
                <a:xfrm>
                  <a:off x="2684463" y="2427288"/>
                  <a:ext cx="166688" cy="15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2" name="Rectangle 866"/>
                <p:cNvSpPr>
                  <a:spLocks noChangeArrowheads="1"/>
                </p:cNvSpPr>
                <p:nvPr/>
              </p:nvSpPr>
              <p:spPr bwMode="auto">
                <a:xfrm>
                  <a:off x="2573338" y="2244726"/>
                  <a:ext cx="193675" cy="619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Rectangle 867"/>
                <p:cNvSpPr>
                  <a:spLocks noChangeArrowheads="1"/>
                </p:cNvSpPr>
                <p:nvPr/>
              </p:nvSpPr>
              <p:spPr bwMode="auto">
                <a:xfrm>
                  <a:off x="2573338" y="2222501"/>
                  <a:ext cx="193675" cy="142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4" name="Freeform 868"/>
                <p:cNvSpPr>
                  <a:spLocks noEditPoints="1"/>
                </p:cNvSpPr>
                <p:nvPr/>
              </p:nvSpPr>
              <p:spPr bwMode="auto">
                <a:xfrm>
                  <a:off x="2573338" y="2116138"/>
                  <a:ext cx="193675" cy="98425"/>
                </a:xfrm>
                <a:custGeom>
                  <a:avLst/>
                  <a:gdLst>
                    <a:gd name="T0" fmla="*/ 2147483646 w 98"/>
                    <a:gd name="T1" fmla="*/ 2147483646 h 49"/>
                    <a:gd name="T2" fmla="*/ 2147483646 w 98"/>
                    <a:gd name="T3" fmla="*/ 2147483646 h 49"/>
                    <a:gd name="T4" fmla="*/ 0 w 98"/>
                    <a:gd name="T5" fmla="*/ 2147483646 h 49"/>
                    <a:gd name="T6" fmla="*/ 0 w 98"/>
                    <a:gd name="T7" fmla="*/ 2147483646 h 49"/>
                    <a:gd name="T8" fmla="*/ 2147483646 w 98"/>
                    <a:gd name="T9" fmla="*/ 2147483646 h 49"/>
                    <a:gd name="T10" fmla="*/ 2147483646 w 98"/>
                    <a:gd name="T11" fmla="*/ 2147483646 h 49"/>
                    <a:gd name="T12" fmla="*/ 2147483646 w 98"/>
                    <a:gd name="T13" fmla="*/ 0 h 49"/>
                    <a:gd name="T14" fmla="*/ 2147483646 w 98"/>
                    <a:gd name="T15" fmla="*/ 2147483646 h 49"/>
                    <a:gd name="T16" fmla="*/ 2147483646 w 98"/>
                    <a:gd name="T17" fmla="*/ 2147483646 h 49"/>
                    <a:gd name="T18" fmla="*/ 2147483646 w 98"/>
                    <a:gd name="T19" fmla="*/ 2147483646 h 49"/>
                    <a:gd name="T20" fmla="*/ 2147483646 w 98"/>
                    <a:gd name="T21" fmla="*/ 2147483646 h 49"/>
                    <a:gd name="T22" fmla="*/ 2147483646 w 98"/>
                    <a:gd name="T23" fmla="*/ 2147483646 h 49"/>
                    <a:gd name="T24" fmla="*/ 2147483646 w 98"/>
                    <a:gd name="T25" fmla="*/ 2147483646 h 49"/>
                    <a:gd name="T26" fmla="*/ 2147483646 w 98"/>
                    <a:gd name="T27" fmla="*/ 2147483646 h 49"/>
                    <a:gd name="T28" fmla="*/ 2147483646 w 98"/>
                    <a:gd name="T29" fmla="*/ 2147483646 h 4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98" h="49">
                      <a:moveTo>
                        <a:pt x="98" y="29"/>
                      </a:moveTo>
                      <a:cubicBezTo>
                        <a:pt x="98" y="49"/>
                        <a:pt x="98" y="49"/>
                        <a:pt x="98" y="49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29" y="20"/>
                        <a:pt x="29" y="20"/>
                        <a:pt x="29" y="20"/>
                      </a:cubicBezTo>
                      <a:cubicBezTo>
                        <a:pt x="29" y="9"/>
                        <a:pt x="38" y="0"/>
                        <a:pt x="49" y="0"/>
                      </a:cubicBezTo>
                      <a:cubicBezTo>
                        <a:pt x="60" y="0"/>
                        <a:pt x="69" y="9"/>
                        <a:pt x="69" y="20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lnTo>
                        <a:pt x="98" y="29"/>
                      </a:lnTo>
                      <a:close/>
                      <a:moveTo>
                        <a:pt x="57" y="17"/>
                      </a:moveTo>
                      <a:cubicBezTo>
                        <a:pt x="57" y="12"/>
                        <a:pt x="53" y="9"/>
                        <a:pt x="49" y="9"/>
                      </a:cubicBezTo>
                      <a:cubicBezTo>
                        <a:pt x="45" y="9"/>
                        <a:pt x="41" y="12"/>
                        <a:pt x="41" y="17"/>
                      </a:cubicBezTo>
                      <a:cubicBezTo>
                        <a:pt x="41" y="21"/>
                        <a:pt x="45" y="25"/>
                        <a:pt x="49" y="25"/>
                      </a:cubicBezTo>
                      <a:cubicBezTo>
                        <a:pt x="53" y="25"/>
                        <a:pt x="57" y="21"/>
                        <a:pt x="57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5" name="Freeform 869"/>
                <p:cNvSpPr/>
                <p:nvPr/>
              </p:nvSpPr>
              <p:spPr bwMode="auto">
                <a:xfrm>
                  <a:off x="2508251" y="2416176"/>
                  <a:ext cx="128588" cy="101600"/>
                </a:xfrm>
                <a:custGeom>
                  <a:avLst/>
                  <a:gdLst>
                    <a:gd name="T0" fmla="*/ 2147483646 w 64"/>
                    <a:gd name="T1" fmla="*/ 2147483646 h 51"/>
                    <a:gd name="T2" fmla="*/ 2147483646 w 64"/>
                    <a:gd name="T3" fmla="*/ 2147483646 h 51"/>
                    <a:gd name="T4" fmla="*/ 2147483646 w 64"/>
                    <a:gd name="T5" fmla="*/ 2147483646 h 51"/>
                    <a:gd name="T6" fmla="*/ 2147483646 w 64"/>
                    <a:gd name="T7" fmla="*/ 2147483646 h 51"/>
                    <a:gd name="T8" fmla="*/ 0 w 64"/>
                    <a:gd name="T9" fmla="*/ 2147483646 h 51"/>
                    <a:gd name="T10" fmla="*/ 0 w 64"/>
                    <a:gd name="T11" fmla="*/ 2147483646 h 51"/>
                    <a:gd name="T12" fmla="*/ 2147483646 w 64"/>
                    <a:gd name="T13" fmla="*/ 0 h 51"/>
                    <a:gd name="T14" fmla="*/ 2147483646 w 64"/>
                    <a:gd name="T15" fmla="*/ 2147483646 h 51"/>
                    <a:gd name="T16" fmla="*/ 2147483646 w 64"/>
                    <a:gd name="T17" fmla="*/ 0 h 51"/>
                    <a:gd name="T18" fmla="*/ 2147483646 w 64"/>
                    <a:gd name="T19" fmla="*/ 2147483646 h 5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64" h="51">
                      <a:moveTo>
                        <a:pt x="64" y="22"/>
                      </a:moveTo>
                      <a:cubicBezTo>
                        <a:pt x="64" y="45"/>
                        <a:pt x="64" y="51"/>
                        <a:pt x="64" y="51"/>
                      </a:cubicBezTo>
                      <a:cubicBezTo>
                        <a:pt x="40" y="51"/>
                        <a:pt x="40" y="51"/>
                        <a:pt x="40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0" y="51"/>
                        <a:pt x="0" y="45"/>
                        <a:pt x="0" y="22"/>
                      </a:cubicBezTo>
                      <a:cubicBezTo>
                        <a:pt x="0" y="8"/>
                        <a:pt x="10" y="2"/>
                        <a:pt x="19" y="0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54" y="2"/>
                        <a:pt x="64" y="8"/>
                        <a:pt x="6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6" name="Freeform 870"/>
                <p:cNvSpPr/>
                <p:nvPr/>
              </p:nvSpPr>
              <p:spPr bwMode="auto">
                <a:xfrm>
                  <a:off x="2549526" y="2354263"/>
                  <a:ext cx="47625" cy="61913"/>
                </a:xfrm>
                <a:custGeom>
                  <a:avLst/>
                  <a:gdLst>
                    <a:gd name="T0" fmla="*/ 2147483646 w 24"/>
                    <a:gd name="T1" fmla="*/ 0 h 31"/>
                    <a:gd name="T2" fmla="*/ 2147483646 w 24"/>
                    <a:gd name="T3" fmla="*/ 2147483646 h 31"/>
                    <a:gd name="T4" fmla="*/ 2147483646 w 24"/>
                    <a:gd name="T5" fmla="*/ 2147483646 h 31"/>
                    <a:gd name="T6" fmla="*/ 0 w 24"/>
                    <a:gd name="T7" fmla="*/ 2147483646 h 31"/>
                    <a:gd name="T8" fmla="*/ 2147483646 w 24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4" h="31">
                      <a:moveTo>
                        <a:pt x="12" y="0"/>
                      </a:moveTo>
                      <a:cubicBezTo>
                        <a:pt x="21" y="0"/>
                        <a:pt x="24" y="7"/>
                        <a:pt x="24" y="16"/>
                      </a:cubicBezTo>
                      <a:cubicBezTo>
                        <a:pt x="24" y="24"/>
                        <a:pt x="17" y="31"/>
                        <a:pt x="12" y="31"/>
                      </a:cubicBezTo>
                      <a:cubicBezTo>
                        <a:pt x="7" y="31"/>
                        <a:pt x="0" y="24"/>
                        <a:pt x="0" y="16"/>
                      </a:cubicBezTo>
                      <a:cubicBezTo>
                        <a:pt x="0" y="7"/>
                        <a:pt x="2" y="0"/>
                        <a:pt x="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Freeform 871"/>
                <p:cNvSpPr/>
                <p:nvPr/>
              </p:nvSpPr>
              <p:spPr bwMode="auto">
                <a:xfrm>
                  <a:off x="2565401" y="2420938"/>
                  <a:ext cx="17463" cy="50800"/>
                </a:xfrm>
                <a:custGeom>
                  <a:avLst/>
                  <a:gdLst>
                    <a:gd name="T0" fmla="*/ 2147483646 w 11"/>
                    <a:gd name="T1" fmla="*/ 0 h 32"/>
                    <a:gd name="T2" fmla="*/ 2147483646 w 11"/>
                    <a:gd name="T3" fmla="*/ 2147483646 h 32"/>
                    <a:gd name="T4" fmla="*/ 2147483646 w 11"/>
                    <a:gd name="T5" fmla="*/ 2147483646 h 32"/>
                    <a:gd name="T6" fmla="*/ 0 w 11"/>
                    <a:gd name="T7" fmla="*/ 2147483646 h 32"/>
                    <a:gd name="T8" fmla="*/ 2147483646 w 11"/>
                    <a:gd name="T9" fmla="*/ 0 h 32"/>
                    <a:gd name="T10" fmla="*/ 2147483646 w 11"/>
                    <a:gd name="T11" fmla="*/ 0 h 3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1" h="32">
                      <a:moveTo>
                        <a:pt x="6" y="0"/>
                      </a:moveTo>
                      <a:lnTo>
                        <a:pt x="11" y="15"/>
                      </a:lnTo>
                      <a:lnTo>
                        <a:pt x="5" y="32"/>
                      </a:lnTo>
                      <a:lnTo>
                        <a:pt x="0" y="15"/>
                      </a:lnTo>
                      <a:lnTo>
                        <a:pt x="3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 bwMode="auto">
            <a:xfrm>
              <a:off x="5081588" y="1508125"/>
              <a:ext cx="2028825" cy="3171825"/>
              <a:chOff x="3779838" y="1581150"/>
              <a:chExt cx="2137420" cy="3343276"/>
            </a:xfrm>
          </p:grpSpPr>
          <p:grpSp>
            <p:nvGrpSpPr>
              <p:cNvPr id="30" name="Group 36"/>
              <p:cNvGrpSpPr>
                <a:grpSpLocks noChangeAspect="1"/>
              </p:cNvGrpSpPr>
              <p:nvPr/>
            </p:nvGrpSpPr>
            <p:grpSpPr bwMode="auto">
              <a:xfrm>
                <a:off x="3779838" y="1581150"/>
                <a:ext cx="2137420" cy="3343276"/>
                <a:chOff x="2359" y="436"/>
                <a:chExt cx="2065" cy="3230"/>
              </a:xfrm>
            </p:grpSpPr>
            <p:sp>
              <p:nvSpPr>
                <p:cNvPr id="36" name="Freeform 37"/>
                <p:cNvSpPr>
                  <a:spLocks noEditPoints="1"/>
                </p:cNvSpPr>
                <p:nvPr/>
              </p:nvSpPr>
              <p:spPr bwMode="auto">
                <a:xfrm>
                  <a:off x="2359" y="2683"/>
                  <a:ext cx="2018" cy="983"/>
                </a:xfrm>
                <a:custGeom>
                  <a:avLst/>
                  <a:gdLst>
                    <a:gd name="T0" fmla="*/ 83 w 85"/>
                    <a:gd name="T1" fmla="*/ 23 h 42"/>
                    <a:gd name="T2" fmla="*/ 73 w 85"/>
                    <a:gd name="T3" fmla="*/ 28 h 42"/>
                    <a:gd name="T4" fmla="*/ 73 w 85"/>
                    <a:gd name="T5" fmla="*/ 29 h 42"/>
                    <a:gd name="T6" fmla="*/ 73 w 85"/>
                    <a:gd name="T7" fmla="*/ 29 h 42"/>
                    <a:gd name="T8" fmla="*/ 73 w 85"/>
                    <a:gd name="T9" fmla="*/ 29 h 42"/>
                    <a:gd name="T10" fmla="*/ 73 w 85"/>
                    <a:gd name="T11" fmla="*/ 29 h 42"/>
                    <a:gd name="T12" fmla="*/ 73 w 85"/>
                    <a:gd name="T13" fmla="*/ 29 h 42"/>
                    <a:gd name="T14" fmla="*/ 73 w 85"/>
                    <a:gd name="T15" fmla="*/ 29 h 42"/>
                    <a:gd name="T16" fmla="*/ 73 w 85"/>
                    <a:gd name="T17" fmla="*/ 29 h 42"/>
                    <a:gd name="T18" fmla="*/ 73 w 85"/>
                    <a:gd name="T19" fmla="*/ 29 h 42"/>
                    <a:gd name="T20" fmla="*/ 73 w 85"/>
                    <a:gd name="T21" fmla="*/ 29 h 42"/>
                    <a:gd name="T22" fmla="*/ 73 w 85"/>
                    <a:gd name="T23" fmla="*/ 30 h 42"/>
                    <a:gd name="T24" fmla="*/ 85 w 85"/>
                    <a:gd name="T25" fmla="*/ 23 h 42"/>
                    <a:gd name="T26" fmla="*/ 85 w 85"/>
                    <a:gd name="T27" fmla="*/ 23 h 42"/>
                    <a:gd name="T28" fmla="*/ 84 w 85"/>
                    <a:gd name="T29" fmla="*/ 23 h 42"/>
                    <a:gd name="T30" fmla="*/ 83 w 85"/>
                    <a:gd name="T31" fmla="*/ 23 h 42"/>
                    <a:gd name="T32" fmla="*/ 17 w 85"/>
                    <a:gd name="T33" fmla="*/ 0 h 42"/>
                    <a:gd name="T34" fmla="*/ 3 w 85"/>
                    <a:gd name="T35" fmla="*/ 8 h 42"/>
                    <a:gd name="T36" fmla="*/ 3 w 85"/>
                    <a:gd name="T37" fmla="*/ 16 h 42"/>
                    <a:gd name="T38" fmla="*/ 45 w 85"/>
                    <a:gd name="T39" fmla="*/ 40 h 42"/>
                    <a:gd name="T40" fmla="*/ 50 w 85"/>
                    <a:gd name="T41" fmla="*/ 42 h 42"/>
                    <a:gd name="T42" fmla="*/ 55 w 85"/>
                    <a:gd name="T43" fmla="*/ 40 h 42"/>
                    <a:gd name="T44" fmla="*/ 71 w 85"/>
                    <a:gd name="T45" fmla="*/ 31 h 42"/>
                    <a:gd name="T46" fmla="*/ 70 w 85"/>
                    <a:gd name="T47" fmla="*/ 31 h 42"/>
                    <a:gd name="T48" fmla="*/ 18 w 85"/>
                    <a:gd name="T49" fmla="*/ 1 h 42"/>
                    <a:gd name="T50" fmla="*/ 17 w 85"/>
                    <a:gd name="T51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5" h="42">
                      <a:moveTo>
                        <a:pt x="83" y="23"/>
                      </a:moveTo>
                      <a:cubicBezTo>
                        <a:pt x="73" y="28"/>
                        <a:pt x="73" y="28"/>
                        <a:pt x="73" y="28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30"/>
                        <a:pt x="73" y="30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4" y="23"/>
                        <a:pt x="84" y="23"/>
                        <a:pt x="84" y="23"/>
                      </a:cubicBezTo>
                      <a:cubicBezTo>
                        <a:pt x="83" y="23"/>
                        <a:pt x="83" y="23"/>
                        <a:pt x="83" y="23"/>
                      </a:cubicBezTo>
                      <a:moveTo>
                        <a:pt x="17" y="0"/>
                      </a:move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0" y="10"/>
                        <a:pt x="0" y="14"/>
                        <a:pt x="3" y="16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6" y="41"/>
                        <a:pt x="48" y="42"/>
                        <a:pt x="50" y="42"/>
                      </a:cubicBezTo>
                      <a:cubicBezTo>
                        <a:pt x="52" y="42"/>
                        <a:pt x="53" y="41"/>
                        <a:pt x="55" y="40"/>
                      </a:cubicBezTo>
                      <a:cubicBezTo>
                        <a:pt x="71" y="31"/>
                        <a:pt x="71" y="31"/>
                        <a:pt x="71" y="31"/>
                      </a:cubicBezTo>
                      <a:cubicBezTo>
                        <a:pt x="71" y="31"/>
                        <a:pt x="71" y="31"/>
                        <a:pt x="70" y="3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7" y="0"/>
                        <a:pt x="17" y="0"/>
                      </a:cubicBezTo>
                    </a:path>
                  </a:pathLst>
                </a:custGeom>
                <a:gradFill flip="none" rotWithShape="1">
                  <a:gsLst>
                    <a:gs pos="36000">
                      <a:schemeClr val="bg1">
                        <a:lumMod val="75000"/>
                        <a:alpha val="77000"/>
                      </a:schemeClr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lin ang="7200000" scaled="0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7" name="Freeform 38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809"/>
                </a:xfrm>
                <a:custGeom>
                  <a:avLst/>
                  <a:gdLst>
                    <a:gd name="T0" fmla="*/ 285 w 70"/>
                    <a:gd name="T1" fmla="*/ 0 h 120"/>
                    <a:gd name="T2" fmla="*/ 24 w 70"/>
                    <a:gd name="T3" fmla="*/ 140 h 120"/>
                    <a:gd name="T4" fmla="*/ 0 w 70"/>
                    <a:gd name="T5" fmla="*/ 211 h 120"/>
                    <a:gd name="T6" fmla="*/ 0 w 70"/>
                    <a:gd name="T7" fmla="*/ 2130 h 120"/>
                    <a:gd name="T8" fmla="*/ 95 w 70"/>
                    <a:gd name="T9" fmla="*/ 2177 h 120"/>
                    <a:gd name="T10" fmla="*/ 308 w 70"/>
                    <a:gd name="T11" fmla="*/ 2060 h 120"/>
                    <a:gd name="T12" fmla="*/ 1590 w 70"/>
                    <a:gd name="T13" fmla="*/ 2786 h 120"/>
                    <a:gd name="T14" fmla="*/ 1661 w 70"/>
                    <a:gd name="T15" fmla="*/ 2739 h 120"/>
                    <a:gd name="T16" fmla="*/ 1661 w 70"/>
                    <a:gd name="T17" fmla="*/ 796 h 120"/>
                    <a:gd name="T18" fmla="*/ 1614 w 70"/>
                    <a:gd name="T19" fmla="*/ 726 h 120"/>
                    <a:gd name="T20" fmla="*/ 356 w 70"/>
                    <a:gd name="T21" fmla="*/ 0 h 120"/>
                    <a:gd name="T22" fmla="*/ 285 w 70"/>
                    <a:gd name="T23" fmla="*/ 0 h 12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0" h="120">
                      <a:moveTo>
                        <a:pt x="12" y="0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3"/>
                        <a:pt x="2" y="94"/>
                        <a:pt x="4" y="93"/>
                      </a:cubicBezTo>
                      <a:cubicBezTo>
                        <a:pt x="13" y="88"/>
                        <a:pt x="13" y="88"/>
                        <a:pt x="13" y="88"/>
                      </a:cubicBezTo>
                      <a:cubicBezTo>
                        <a:pt x="67" y="119"/>
                        <a:pt x="67" y="119"/>
                        <a:pt x="67" y="119"/>
                      </a:cubicBezTo>
                      <a:cubicBezTo>
                        <a:pt x="68" y="120"/>
                        <a:pt x="70" y="119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8" name="Freeform 39"/>
                <p:cNvSpPr>
                  <a:spLocks noChangeArrowheads="1"/>
                </p:cNvSpPr>
                <p:nvPr/>
              </p:nvSpPr>
              <p:spPr bwMode="auto">
                <a:xfrm>
                  <a:off x="2834" y="506"/>
                  <a:ext cx="1543" cy="2880"/>
                </a:xfrm>
                <a:custGeom>
                  <a:avLst/>
                  <a:gdLst>
                    <a:gd name="T0" fmla="*/ 309 w 65"/>
                    <a:gd name="T1" fmla="*/ 23 h 123"/>
                    <a:gd name="T2" fmla="*/ 190 w 65"/>
                    <a:gd name="T3" fmla="*/ 23 h 123"/>
                    <a:gd name="T4" fmla="*/ 47 w 65"/>
                    <a:gd name="T5" fmla="*/ 117 h 123"/>
                    <a:gd name="T6" fmla="*/ 47 w 65"/>
                    <a:gd name="T7" fmla="*/ 258 h 123"/>
                    <a:gd name="T8" fmla="*/ 1211 w 65"/>
                    <a:gd name="T9" fmla="*/ 913 h 123"/>
                    <a:gd name="T10" fmla="*/ 1211 w 65"/>
                    <a:gd name="T11" fmla="*/ 2880 h 123"/>
                    <a:gd name="T12" fmla="*/ 1519 w 65"/>
                    <a:gd name="T13" fmla="*/ 2693 h 123"/>
                    <a:gd name="T14" fmla="*/ 1543 w 65"/>
                    <a:gd name="T15" fmla="*/ 2646 h 123"/>
                    <a:gd name="T16" fmla="*/ 1543 w 65"/>
                    <a:gd name="T17" fmla="*/ 773 h 123"/>
                    <a:gd name="T18" fmla="*/ 1496 w 65"/>
                    <a:gd name="T19" fmla="*/ 702 h 123"/>
                    <a:gd name="T20" fmla="*/ 309 w 65"/>
                    <a:gd name="T21" fmla="*/ 23 h 1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5" h="123">
                      <a:moveTo>
                        <a:pt x="13" y="1"/>
                      </a:moveTo>
                      <a:cubicBezTo>
                        <a:pt x="12" y="0"/>
                        <a:pt x="10" y="0"/>
                        <a:pt x="8" y="1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6"/>
                        <a:pt x="0" y="9"/>
                        <a:pt x="2" y="11"/>
                      </a:cubicBezTo>
                      <a:cubicBezTo>
                        <a:pt x="51" y="39"/>
                        <a:pt x="51" y="39"/>
                        <a:pt x="51" y="39"/>
                      </a:cubicBezTo>
                      <a:cubicBezTo>
                        <a:pt x="51" y="123"/>
                        <a:pt x="51" y="123"/>
                        <a:pt x="51" y="123"/>
                      </a:cubicBezTo>
                      <a:cubicBezTo>
                        <a:pt x="64" y="115"/>
                        <a:pt x="64" y="115"/>
                        <a:pt x="64" y="115"/>
                      </a:cubicBezTo>
                      <a:cubicBezTo>
                        <a:pt x="64" y="115"/>
                        <a:pt x="65" y="114"/>
                        <a:pt x="65" y="113"/>
                      </a:cubicBez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32"/>
                        <a:pt x="64" y="31"/>
                        <a:pt x="63" y="30"/>
                      </a:cubicBezTo>
                      <a:cubicBezTo>
                        <a:pt x="13" y="1"/>
                        <a:pt x="13" y="1"/>
                        <a:pt x="13" y="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Freeform 40"/>
                <p:cNvSpPr>
                  <a:spLocks noChangeArrowheads="1"/>
                </p:cNvSpPr>
                <p:nvPr/>
              </p:nvSpPr>
              <p:spPr bwMode="auto">
                <a:xfrm>
                  <a:off x="2858" y="529"/>
                  <a:ext cx="1519" cy="2810"/>
                </a:xfrm>
                <a:custGeom>
                  <a:avLst/>
                  <a:gdLst>
                    <a:gd name="T0" fmla="*/ 237 w 64"/>
                    <a:gd name="T1" fmla="*/ 0 h 120"/>
                    <a:gd name="T2" fmla="*/ 166 w 64"/>
                    <a:gd name="T3" fmla="*/ 0 h 120"/>
                    <a:gd name="T4" fmla="*/ 24 w 64"/>
                    <a:gd name="T5" fmla="*/ 94 h 120"/>
                    <a:gd name="T6" fmla="*/ 0 w 64"/>
                    <a:gd name="T7" fmla="*/ 141 h 120"/>
                    <a:gd name="T8" fmla="*/ 1210 w 64"/>
                    <a:gd name="T9" fmla="*/ 820 h 120"/>
                    <a:gd name="T10" fmla="*/ 1234 w 64"/>
                    <a:gd name="T11" fmla="*/ 890 h 120"/>
                    <a:gd name="T12" fmla="*/ 1234 w 64"/>
                    <a:gd name="T13" fmla="*/ 890 h 120"/>
                    <a:gd name="T14" fmla="*/ 1234 w 64"/>
                    <a:gd name="T15" fmla="*/ 890 h 120"/>
                    <a:gd name="T16" fmla="*/ 1234 w 64"/>
                    <a:gd name="T17" fmla="*/ 890 h 120"/>
                    <a:gd name="T18" fmla="*/ 1234 w 64"/>
                    <a:gd name="T19" fmla="*/ 2810 h 120"/>
                    <a:gd name="T20" fmla="*/ 1495 w 64"/>
                    <a:gd name="T21" fmla="*/ 2670 h 120"/>
                    <a:gd name="T22" fmla="*/ 1519 w 64"/>
                    <a:gd name="T23" fmla="*/ 2623 h 120"/>
                    <a:gd name="T24" fmla="*/ 1519 w 64"/>
                    <a:gd name="T25" fmla="*/ 749 h 120"/>
                    <a:gd name="T26" fmla="*/ 1472 w 64"/>
                    <a:gd name="T27" fmla="*/ 679 h 120"/>
                    <a:gd name="T28" fmla="*/ 285 w 64"/>
                    <a:gd name="T29" fmla="*/ 0 h 120"/>
                    <a:gd name="T30" fmla="*/ 237 w 64"/>
                    <a:gd name="T31" fmla="*/ 0 h 12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64" h="120">
                      <a:moveTo>
                        <a:pt x="10" y="0"/>
                      </a:move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0" y="5"/>
                        <a:pt x="0" y="6"/>
                      </a:cubicBezTo>
                      <a:cubicBezTo>
                        <a:pt x="51" y="35"/>
                        <a:pt x="51" y="35"/>
                        <a:pt x="51" y="35"/>
                      </a:cubicBezTo>
                      <a:cubicBezTo>
                        <a:pt x="52" y="36"/>
                        <a:pt x="52" y="37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120"/>
                        <a:pt x="52" y="120"/>
                        <a:pt x="52" y="120"/>
                      </a:cubicBezTo>
                      <a:cubicBezTo>
                        <a:pt x="63" y="114"/>
                        <a:pt x="63" y="114"/>
                        <a:pt x="63" y="114"/>
                      </a:cubicBezTo>
                      <a:cubicBezTo>
                        <a:pt x="63" y="114"/>
                        <a:pt x="64" y="113"/>
                        <a:pt x="64" y="112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64" y="31"/>
                        <a:pt x="63" y="30"/>
                        <a:pt x="62" y="2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1" y="0"/>
                        <a:pt x="10" y="0"/>
                      </a:cubicBezTo>
                    </a:path>
                  </a:pathLst>
                </a:custGeom>
                <a:solidFill>
                  <a:srgbClr val="D9D9DA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Freeform 41"/>
                <p:cNvSpPr>
                  <a:spLocks noChangeArrowheads="1"/>
                </p:cNvSpPr>
                <p:nvPr/>
              </p:nvSpPr>
              <p:spPr bwMode="auto">
                <a:xfrm>
                  <a:off x="2763" y="623"/>
                  <a:ext cx="1329" cy="2809"/>
                </a:xfrm>
                <a:custGeom>
                  <a:avLst/>
                  <a:gdLst>
                    <a:gd name="T0" fmla="*/ 1258 w 56"/>
                    <a:gd name="T1" fmla="*/ 2786 h 120"/>
                    <a:gd name="T2" fmla="*/ 24 w 56"/>
                    <a:gd name="T3" fmla="*/ 2083 h 120"/>
                    <a:gd name="T4" fmla="*/ 0 w 56"/>
                    <a:gd name="T5" fmla="*/ 2013 h 120"/>
                    <a:gd name="T6" fmla="*/ 0 w 56"/>
                    <a:gd name="T7" fmla="*/ 23 h 120"/>
                    <a:gd name="T8" fmla="*/ 24 w 56"/>
                    <a:gd name="T9" fmla="*/ 0 h 120"/>
                    <a:gd name="T10" fmla="*/ 1305 w 56"/>
                    <a:gd name="T11" fmla="*/ 726 h 120"/>
                    <a:gd name="T12" fmla="*/ 1329 w 56"/>
                    <a:gd name="T13" fmla="*/ 796 h 120"/>
                    <a:gd name="T14" fmla="*/ 1329 w 56"/>
                    <a:gd name="T15" fmla="*/ 2739 h 120"/>
                    <a:gd name="T16" fmla="*/ 1258 w 56"/>
                    <a:gd name="T17" fmla="*/ 2786 h 1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" h="120">
                      <a:moveTo>
                        <a:pt x="53" y="119"/>
                      </a:moveTo>
                      <a:cubicBezTo>
                        <a:pt x="1" y="89"/>
                        <a:pt x="1" y="89"/>
                        <a:pt x="1" y="89"/>
                      </a:cubicBezTo>
                      <a:cubicBezTo>
                        <a:pt x="0" y="88"/>
                        <a:pt x="0" y="87"/>
                        <a:pt x="0" y="8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6" y="32"/>
                        <a:pt x="56" y="33"/>
                        <a:pt x="56" y="34"/>
                      </a:cubicBezTo>
                      <a:cubicBezTo>
                        <a:pt x="56" y="117"/>
                        <a:pt x="56" y="117"/>
                        <a:pt x="56" y="117"/>
                      </a:cubicBezTo>
                      <a:cubicBezTo>
                        <a:pt x="56" y="119"/>
                        <a:pt x="55" y="120"/>
                        <a:pt x="53" y="119"/>
                      </a:cubicBezTo>
                    </a:path>
                  </a:pathLst>
                </a:custGeom>
                <a:solidFill>
                  <a:srgbClr val="FFC7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" name="Freeform 42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973"/>
                </a:xfrm>
                <a:custGeom>
                  <a:avLst/>
                  <a:gdLst>
                    <a:gd name="T0" fmla="*/ 1614 w 70"/>
                    <a:gd name="T1" fmla="*/ 726 h 127"/>
                    <a:gd name="T2" fmla="*/ 356 w 70"/>
                    <a:gd name="T3" fmla="*/ 0 h 127"/>
                    <a:gd name="T4" fmla="*/ 285 w 70"/>
                    <a:gd name="T5" fmla="*/ 0 h 127"/>
                    <a:gd name="T6" fmla="*/ 24 w 70"/>
                    <a:gd name="T7" fmla="*/ 140 h 127"/>
                    <a:gd name="T8" fmla="*/ 0 w 70"/>
                    <a:gd name="T9" fmla="*/ 211 h 127"/>
                    <a:gd name="T10" fmla="*/ 0 w 70"/>
                    <a:gd name="T11" fmla="*/ 211 h 127"/>
                    <a:gd name="T12" fmla="*/ 1258 w 70"/>
                    <a:gd name="T13" fmla="*/ 936 h 127"/>
                    <a:gd name="T14" fmla="*/ 1305 w 70"/>
                    <a:gd name="T15" fmla="*/ 1007 h 127"/>
                    <a:gd name="T16" fmla="*/ 1305 w 70"/>
                    <a:gd name="T17" fmla="*/ 2950 h 127"/>
                    <a:gd name="T18" fmla="*/ 1305 w 70"/>
                    <a:gd name="T19" fmla="*/ 2973 h 127"/>
                    <a:gd name="T20" fmla="*/ 1329 w 70"/>
                    <a:gd name="T21" fmla="*/ 2926 h 127"/>
                    <a:gd name="T22" fmla="*/ 1329 w 70"/>
                    <a:gd name="T23" fmla="*/ 983 h 127"/>
                    <a:gd name="T24" fmla="*/ 1305 w 70"/>
                    <a:gd name="T25" fmla="*/ 913 h 127"/>
                    <a:gd name="T26" fmla="*/ 24 w 70"/>
                    <a:gd name="T27" fmla="*/ 187 h 127"/>
                    <a:gd name="T28" fmla="*/ 47 w 70"/>
                    <a:gd name="T29" fmla="*/ 187 h 127"/>
                    <a:gd name="T30" fmla="*/ 308 w 70"/>
                    <a:gd name="T31" fmla="*/ 47 h 127"/>
                    <a:gd name="T32" fmla="*/ 308 w 70"/>
                    <a:gd name="T33" fmla="*/ 47 h 127"/>
                    <a:gd name="T34" fmla="*/ 332 w 70"/>
                    <a:gd name="T35" fmla="*/ 47 h 127"/>
                    <a:gd name="T36" fmla="*/ 1590 w 70"/>
                    <a:gd name="T37" fmla="*/ 749 h 127"/>
                    <a:gd name="T38" fmla="*/ 1637 w 70"/>
                    <a:gd name="T39" fmla="*/ 796 h 127"/>
                    <a:gd name="T40" fmla="*/ 1637 w 70"/>
                    <a:gd name="T41" fmla="*/ 2786 h 127"/>
                    <a:gd name="T42" fmla="*/ 1661 w 70"/>
                    <a:gd name="T43" fmla="*/ 2739 h 127"/>
                    <a:gd name="T44" fmla="*/ 1661 w 70"/>
                    <a:gd name="T45" fmla="*/ 796 h 127"/>
                    <a:gd name="T46" fmla="*/ 1614 w 70"/>
                    <a:gd name="T47" fmla="*/ 726 h 12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0" h="127">
                      <a:moveTo>
                        <a:pt x="68" y="31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53" y="40"/>
                        <a:pt x="53" y="40"/>
                        <a:pt x="53" y="40"/>
                      </a:cubicBezTo>
                      <a:cubicBezTo>
                        <a:pt x="54" y="40"/>
                        <a:pt x="55" y="42"/>
                        <a:pt x="55" y="43"/>
                      </a:cubicBezTo>
                      <a:cubicBezTo>
                        <a:pt x="55" y="126"/>
                        <a:pt x="55" y="126"/>
                        <a:pt x="55" y="126"/>
                      </a:cubicBezTo>
                      <a:cubicBezTo>
                        <a:pt x="55" y="126"/>
                        <a:pt x="55" y="127"/>
                        <a:pt x="55" y="127"/>
                      </a:cubicBezTo>
                      <a:cubicBezTo>
                        <a:pt x="56" y="127"/>
                        <a:pt x="56" y="126"/>
                        <a:pt x="56" y="125"/>
                      </a:cubicBezTo>
                      <a:cubicBezTo>
                        <a:pt x="56" y="42"/>
                        <a:pt x="56" y="42"/>
                        <a:pt x="56" y="42"/>
                      </a:cubicBezTo>
                      <a:cubicBezTo>
                        <a:pt x="56" y="41"/>
                        <a:pt x="56" y="40"/>
                        <a:pt x="55" y="39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67" y="32"/>
                        <a:pt x="67" y="32"/>
                        <a:pt x="67" y="32"/>
                      </a:cubicBezTo>
                      <a:cubicBezTo>
                        <a:pt x="68" y="33"/>
                        <a:pt x="69" y="34"/>
                        <a:pt x="69" y="34"/>
                      </a:cubicBez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9" y="119"/>
                        <a:pt x="70" y="118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</a:path>
                  </a:pathLst>
                </a:custGeom>
                <a:solidFill>
                  <a:srgbClr val="C9CA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Freeform 43"/>
                <p:cNvSpPr>
                  <a:spLocks noEditPoints="1" noChangeArrowheads="1"/>
                </p:cNvSpPr>
                <p:nvPr/>
              </p:nvSpPr>
              <p:spPr bwMode="auto">
                <a:xfrm>
                  <a:off x="4044" y="1395"/>
                  <a:ext cx="24" cy="47"/>
                </a:xfrm>
                <a:custGeom>
                  <a:avLst/>
                  <a:gdLst>
                    <a:gd name="T0" fmla="*/ 24 w 1"/>
                    <a:gd name="T1" fmla="*/ 47 h 2"/>
                    <a:gd name="T2" fmla="*/ 24 w 1"/>
                    <a:gd name="T3" fmla="*/ 47 h 2"/>
                    <a:gd name="T4" fmla="*/ 24 w 1"/>
                    <a:gd name="T5" fmla="*/ 47 h 2"/>
                    <a:gd name="T6" fmla="*/ 0 w 1"/>
                    <a:gd name="T7" fmla="*/ 0 h 2"/>
                    <a:gd name="T8" fmla="*/ 0 w 1"/>
                    <a:gd name="T9" fmla="*/ 0 h 2"/>
                    <a:gd name="T10" fmla="*/ 24 w 1"/>
                    <a:gd name="T11" fmla="*/ 47 h 2"/>
                    <a:gd name="T12" fmla="*/ 0 w 1"/>
                    <a:gd name="T13" fmla="*/ 0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2"/>
                      </a:cubicBezTo>
                      <a:cubicBezTo>
                        <a:pt x="1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3" name="Freeform 44"/>
                <p:cNvSpPr>
                  <a:spLocks noChangeArrowheads="1"/>
                </p:cNvSpPr>
                <p:nvPr/>
              </p:nvSpPr>
              <p:spPr bwMode="auto">
                <a:xfrm>
                  <a:off x="4044" y="1372"/>
                  <a:ext cx="48" cy="2037"/>
                </a:xfrm>
                <a:custGeom>
                  <a:avLst/>
                  <a:gdLst>
                    <a:gd name="T0" fmla="*/ 48 w 2"/>
                    <a:gd name="T1" fmla="*/ 0 h 87"/>
                    <a:gd name="T2" fmla="*/ 0 w 2"/>
                    <a:gd name="T3" fmla="*/ 23 h 87"/>
                    <a:gd name="T4" fmla="*/ 24 w 2"/>
                    <a:gd name="T5" fmla="*/ 70 h 87"/>
                    <a:gd name="T6" fmla="*/ 24 w 2"/>
                    <a:gd name="T7" fmla="*/ 70 h 87"/>
                    <a:gd name="T8" fmla="*/ 24 w 2"/>
                    <a:gd name="T9" fmla="*/ 70 h 87"/>
                    <a:gd name="T10" fmla="*/ 24 w 2"/>
                    <a:gd name="T11" fmla="*/ 70 h 87"/>
                    <a:gd name="T12" fmla="*/ 24 w 2"/>
                    <a:gd name="T13" fmla="*/ 2014 h 87"/>
                    <a:gd name="T14" fmla="*/ 24 w 2"/>
                    <a:gd name="T15" fmla="*/ 2014 h 87"/>
                    <a:gd name="T16" fmla="*/ 24 w 2"/>
                    <a:gd name="T17" fmla="*/ 2037 h 87"/>
                    <a:gd name="T18" fmla="*/ 48 w 2"/>
                    <a:gd name="T19" fmla="*/ 1990 h 87"/>
                    <a:gd name="T20" fmla="*/ 48 w 2"/>
                    <a:gd name="T21" fmla="*/ 1967 h 87"/>
                    <a:gd name="T22" fmla="*/ 48 w 2"/>
                    <a:gd name="T23" fmla="*/ 47 h 87"/>
                    <a:gd name="T24" fmla="*/ 48 w 2"/>
                    <a:gd name="T25" fmla="*/ 47 h 87"/>
                    <a:gd name="T26" fmla="*/ 48 w 2"/>
                    <a:gd name="T27" fmla="*/ 47 h 87"/>
                    <a:gd name="T28" fmla="*/ 48 w 2"/>
                    <a:gd name="T29" fmla="*/ 47 h 87"/>
                    <a:gd name="T30" fmla="*/ 48 w 2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" h="87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7"/>
                        <a:pt x="1" y="87"/>
                      </a:cubicBezTo>
                      <a:cubicBezTo>
                        <a:pt x="2" y="87"/>
                        <a:pt x="2" y="86"/>
                        <a:pt x="2" y="85"/>
                      </a:cubicBez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Freeform 45"/>
                <p:cNvSpPr>
                  <a:spLocks noChangeArrowheads="1"/>
                </p:cNvSpPr>
                <p:nvPr/>
              </p:nvSpPr>
              <p:spPr bwMode="auto">
                <a:xfrm>
                  <a:off x="4353" y="1161"/>
                  <a:ext cx="71" cy="2061"/>
                </a:xfrm>
                <a:custGeom>
                  <a:avLst/>
                  <a:gdLst>
                    <a:gd name="T0" fmla="*/ 47 w 3"/>
                    <a:gd name="T1" fmla="*/ 0 h 88"/>
                    <a:gd name="T2" fmla="*/ 0 w 3"/>
                    <a:gd name="T3" fmla="*/ 23 h 88"/>
                    <a:gd name="T4" fmla="*/ 0 w 3"/>
                    <a:gd name="T5" fmla="*/ 23 h 88"/>
                    <a:gd name="T6" fmla="*/ 47 w 3"/>
                    <a:gd name="T7" fmla="*/ 70 h 88"/>
                    <a:gd name="T8" fmla="*/ 47 w 3"/>
                    <a:gd name="T9" fmla="*/ 2061 h 88"/>
                    <a:gd name="T10" fmla="*/ 71 w 3"/>
                    <a:gd name="T11" fmla="*/ 2014 h 88"/>
                    <a:gd name="T12" fmla="*/ 71 w 3"/>
                    <a:gd name="T13" fmla="*/ 70 h 88"/>
                    <a:gd name="T14" fmla="*/ 71 w 3"/>
                    <a:gd name="T15" fmla="*/ 70 h 88"/>
                    <a:gd name="T16" fmla="*/ 71 w 3"/>
                    <a:gd name="T17" fmla="*/ 70 h 88"/>
                    <a:gd name="T18" fmla="*/ 71 w 3"/>
                    <a:gd name="T19" fmla="*/ 70 h 88"/>
                    <a:gd name="T20" fmla="*/ 47 w 3"/>
                    <a:gd name="T21" fmla="*/ 0 h 8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" h="88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2" y="3"/>
                        <a:pt x="2" y="3"/>
                      </a:cubicBezTo>
                      <a:cubicBezTo>
                        <a:pt x="2" y="88"/>
                        <a:pt x="2" y="88"/>
                        <a:pt x="2" y="88"/>
                      </a:cubicBezTo>
                      <a:cubicBezTo>
                        <a:pt x="2" y="88"/>
                        <a:pt x="3" y="87"/>
                        <a:pt x="3" y="86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2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1" name="组合 1285"/>
              <p:cNvGrpSpPr/>
              <p:nvPr/>
            </p:nvGrpSpPr>
            <p:grpSpPr bwMode="auto">
              <a:xfrm>
                <a:off x="4392613" y="2633663"/>
                <a:ext cx="911021" cy="963473"/>
                <a:chOff x="4003676" y="3478213"/>
                <a:chExt cx="523875" cy="554038"/>
              </a:xfrm>
              <a:solidFill>
                <a:srgbClr val="FFFFFF"/>
              </a:solidFill>
              <a:scene3d>
                <a:camera prst="orthographicFront">
                  <a:rot lat="3000000" lon="2400000" rev="0"/>
                </a:camera>
                <a:lightRig rig="threePt" dir="t"/>
              </a:scene3d>
            </p:grpSpPr>
            <p:sp>
              <p:nvSpPr>
                <p:cNvPr id="32" name="Freeform 1203"/>
                <p:cNvSpPr>
                  <a:spLocks noEditPoints="1"/>
                </p:cNvSpPr>
                <p:nvPr/>
              </p:nvSpPr>
              <p:spPr bwMode="auto">
                <a:xfrm>
                  <a:off x="4314826" y="3478213"/>
                  <a:ext cx="212725" cy="104775"/>
                </a:xfrm>
                <a:custGeom>
                  <a:avLst/>
                  <a:gdLst>
                    <a:gd name="T0" fmla="*/ 2147483646 w 134"/>
                    <a:gd name="T1" fmla="*/ 2147483646 h 66"/>
                    <a:gd name="T2" fmla="*/ 2147483646 w 134"/>
                    <a:gd name="T3" fmla="*/ 2147483646 h 66"/>
                    <a:gd name="T4" fmla="*/ 0 w 134"/>
                    <a:gd name="T5" fmla="*/ 2147483646 h 66"/>
                    <a:gd name="T6" fmla="*/ 2147483646 w 134"/>
                    <a:gd name="T7" fmla="*/ 0 h 66"/>
                    <a:gd name="T8" fmla="*/ 2147483646 w 134"/>
                    <a:gd name="T9" fmla="*/ 2147483646 h 66"/>
                    <a:gd name="T10" fmla="*/ 2147483646 w 134"/>
                    <a:gd name="T11" fmla="*/ 2147483646 h 66"/>
                    <a:gd name="T12" fmla="*/ 2147483646 w 134"/>
                    <a:gd name="T13" fmla="*/ 2147483646 h 66"/>
                    <a:gd name="T14" fmla="*/ 2147483646 w 134"/>
                    <a:gd name="T15" fmla="*/ 2147483646 h 66"/>
                    <a:gd name="T16" fmla="*/ 2147483646 w 134"/>
                    <a:gd name="T17" fmla="*/ 2147483646 h 66"/>
                    <a:gd name="T18" fmla="*/ 2147483646 w 134"/>
                    <a:gd name="T19" fmla="*/ 2147483646 h 66"/>
                    <a:gd name="T20" fmla="*/ 2147483646 w 134"/>
                    <a:gd name="T21" fmla="*/ 2147483646 h 66"/>
                    <a:gd name="T22" fmla="*/ 2147483646 w 134"/>
                    <a:gd name="T23" fmla="*/ 2147483646 h 66"/>
                    <a:gd name="T24" fmla="*/ 2147483646 w 134"/>
                    <a:gd name="T25" fmla="*/ 2147483646 h 66"/>
                    <a:gd name="T26" fmla="*/ 2147483646 w 134"/>
                    <a:gd name="T27" fmla="*/ 2147483646 h 66"/>
                    <a:gd name="T28" fmla="*/ 2147483646 w 134"/>
                    <a:gd name="T29" fmla="*/ 2147483646 h 66"/>
                    <a:gd name="T30" fmla="*/ 2147483646 w 134"/>
                    <a:gd name="T31" fmla="*/ 2147483646 h 66"/>
                    <a:gd name="T32" fmla="*/ 2147483646 w 134"/>
                    <a:gd name="T33" fmla="*/ 2147483646 h 66"/>
                    <a:gd name="T34" fmla="*/ 2147483646 w 134"/>
                    <a:gd name="T35" fmla="*/ 2147483646 h 66"/>
                    <a:gd name="T36" fmla="*/ 2147483646 w 134"/>
                    <a:gd name="T37" fmla="*/ 2147483646 h 66"/>
                    <a:gd name="T38" fmla="*/ 2147483646 w 134"/>
                    <a:gd name="T39" fmla="*/ 2147483646 h 6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34" h="66">
                      <a:moveTo>
                        <a:pt x="134" y="47"/>
                      </a:moveTo>
                      <a:lnTo>
                        <a:pt x="16" y="66"/>
                      </a:lnTo>
                      <a:lnTo>
                        <a:pt x="0" y="21"/>
                      </a:lnTo>
                      <a:lnTo>
                        <a:pt x="84" y="0"/>
                      </a:lnTo>
                      <a:lnTo>
                        <a:pt x="134" y="47"/>
                      </a:lnTo>
                      <a:close/>
                      <a:moveTo>
                        <a:pt x="102" y="46"/>
                      </a:moveTo>
                      <a:lnTo>
                        <a:pt x="115" y="43"/>
                      </a:lnTo>
                      <a:lnTo>
                        <a:pt x="79" y="8"/>
                      </a:lnTo>
                      <a:lnTo>
                        <a:pt x="69" y="10"/>
                      </a:lnTo>
                      <a:lnTo>
                        <a:pt x="102" y="46"/>
                      </a:lnTo>
                      <a:close/>
                      <a:moveTo>
                        <a:pt x="85" y="42"/>
                      </a:moveTo>
                      <a:lnTo>
                        <a:pt x="63" y="16"/>
                      </a:lnTo>
                      <a:lnTo>
                        <a:pt x="53" y="18"/>
                      </a:lnTo>
                      <a:lnTo>
                        <a:pt x="74" y="44"/>
                      </a:lnTo>
                      <a:lnTo>
                        <a:pt x="85" y="42"/>
                      </a:lnTo>
                      <a:close/>
                      <a:moveTo>
                        <a:pt x="62" y="47"/>
                      </a:moveTo>
                      <a:lnTo>
                        <a:pt x="43" y="21"/>
                      </a:lnTo>
                      <a:lnTo>
                        <a:pt x="33" y="23"/>
                      </a:lnTo>
                      <a:lnTo>
                        <a:pt x="50" y="48"/>
                      </a:lnTo>
                      <a:lnTo>
                        <a:pt x="62" y="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3" name="Freeform 1204"/>
                <p:cNvSpPr>
                  <a:spLocks noEditPoints="1"/>
                </p:cNvSpPr>
                <p:nvPr/>
              </p:nvSpPr>
              <p:spPr bwMode="auto">
                <a:xfrm>
                  <a:off x="4238626" y="3586163"/>
                  <a:ext cx="250825" cy="161925"/>
                </a:xfrm>
                <a:custGeom>
                  <a:avLst/>
                  <a:gdLst>
                    <a:gd name="T0" fmla="*/ 2147483646 w 158"/>
                    <a:gd name="T1" fmla="*/ 2147483646 h 102"/>
                    <a:gd name="T2" fmla="*/ 2147483646 w 158"/>
                    <a:gd name="T3" fmla="*/ 2147483646 h 102"/>
                    <a:gd name="T4" fmla="*/ 0 w 158"/>
                    <a:gd name="T5" fmla="*/ 2147483646 h 102"/>
                    <a:gd name="T6" fmla="*/ 2147483646 w 158"/>
                    <a:gd name="T7" fmla="*/ 0 h 102"/>
                    <a:gd name="T8" fmla="*/ 2147483646 w 158"/>
                    <a:gd name="T9" fmla="*/ 2147483646 h 102"/>
                    <a:gd name="T10" fmla="*/ 2147483646 w 158"/>
                    <a:gd name="T11" fmla="*/ 2147483646 h 102"/>
                    <a:gd name="T12" fmla="*/ 2147483646 w 158"/>
                    <a:gd name="T13" fmla="*/ 2147483646 h 102"/>
                    <a:gd name="T14" fmla="*/ 2147483646 w 158"/>
                    <a:gd name="T15" fmla="*/ 2147483646 h 102"/>
                    <a:gd name="T16" fmla="*/ 2147483646 w 158"/>
                    <a:gd name="T17" fmla="*/ 2147483646 h 102"/>
                    <a:gd name="T18" fmla="*/ 2147483646 w 158"/>
                    <a:gd name="T19" fmla="*/ 2147483646 h 102"/>
                    <a:gd name="T20" fmla="*/ 2147483646 w 158"/>
                    <a:gd name="T21" fmla="*/ 2147483646 h 102"/>
                    <a:gd name="T22" fmla="*/ 2147483646 w 158"/>
                    <a:gd name="T23" fmla="*/ 2147483646 h 102"/>
                    <a:gd name="T24" fmla="*/ 2147483646 w 158"/>
                    <a:gd name="T25" fmla="*/ 2147483646 h 102"/>
                    <a:gd name="T26" fmla="*/ 2147483646 w 158"/>
                    <a:gd name="T27" fmla="*/ 2147483646 h 102"/>
                    <a:gd name="T28" fmla="*/ 2147483646 w 158"/>
                    <a:gd name="T29" fmla="*/ 2147483646 h 102"/>
                    <a:gd name="T30" fmla="*/ 2147483646 w 158"/>
                    <a:gd name="T31" fmla="*/ 2147483646 h 102"/>
                    <a:gd name="T32" fmla="*/ 2147483646 w 158"/>
                    <a:gd name="T33" fmla="*/ 2147483646 h 102"/>
                    <a:gd name="T34" fmla="*/ 2147483646 w 158"/>
                    <a:gd name="T35" fmla="*/ 2147483646 h 102"/>
                    <a:gd name="T36" fmla="*/ 2147483646 w 158"/>
                    <a:gd name="T37" fmla="*/ 2147483646 h 102"/>
                    <a:gd name="T38" fmla="*/ 2147483646 w 158"/>
                    <a:gd name="T39" fmla="*/ 2147483646 h 102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58" h="102">
                      <a:moveTo>
                        <a:pt x="158" y="29"/>
                      </a:moveTo>
                      <a:lnTo>
                        <a:pt x="38" y="102"/>
                      </a:lnTo>
                      <a:lnTo>
                        <a:pt x="0" y="59"/>
                      </a:lnTo>
                      <a:lnTo>
                        <a:pt x="83" y="0"/>
                      </a:lnTo>
                      <a:lnTo>
                        <a:pt x="158" y="29"/>
                      </a:lnTo>
                      <a:close/>
                      <a:moveTo>
                        <a:pt x="123" y="42"/>
                      </a:moveTo>
                      <a:lnTo>
                        <a:pt x="136" y="34"/>
                      </a:lnTo>
                      <a:lnTo>
                        <a:pt x="82" y="10"/>
                      </a:lnTo>
                      <a:lnTo>
                        <a:pt x="71" y="18"/>
                      </a:lnTo>
                      <a:lnTo>
                        <a:pt x="123" y="42"/>
                      </a:lnTo>
                      <a:close/>
                      <a:moveTo>
                        <a:pt x="91" y="53"/>
                      </a:moveTo>
                      <a:lnTo>
                        <a:pt x="103" y="45"/>
                      </a:lnTo>
                      <a:lnTo>
                        <a:pt x="67" y="27"/>
                      </a:lnTo>
                      <a:lnTo>
                        <a:pt x="56" y="34"/>
                      </a:lnTo>
                      <a:lnTo>
                        <a:pt x="91" y="53"/>
                      </a:lnTo>
                      <a:close/>
                      <a:moveTo>
                        <a:pt x="67" y="67"/>
                      </a:moveTo>
                      <a:lnTo>
                        <a:pt x="79" y="60"/>
                      </a:lnTo>
                      <a:lnTo>
                        <a:pt x="47" y="40"/>
                      </a:lnTo>
                      <a:lnTo>
                        <a:pt x="37" y="48"/>
                      </a:lnTo>
                      <a:lnTo>
                        <a:pt x="67" y="6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Freeform 1205"/>
                <p:cNvSpPr/>
                <p:nvPr/>
              </p:nvSpPr>
              <p:spPr bwMode="auto">
                <a:xfrm>
                  <a:off x="4065588" y="3740151"/>
                  <a:ext cx="384175" cy="292100"/>
                </a:xfrm>
                <a:custGeom>
                  <a:avLst/>
                  <a:gdLst>
                    <a:gd name="T0" fmla="*/ 2147483646 w 193"/>
                    <a:gd name="T1" fmla="*/ 0 h 147"/>
                    <a:gd name="T2" fmla="*/ 2147483646 w 193"/>
                    <a:gd name="T3" fmla="*/ 0 h 147"/>
                    <a:gd name="T4" fmla="*/ 2147483646 w 193"/>
                    <a:gd name="T5" fmla="*/ 2147483646 h 147"/>
                    <a:gd name="T6" fmla="*/ 2147483646 w 193"/>
                    <a:gd name="T7" fmla="*/ 2147483646 h 147"/>
                    <a:gd name="T8" fmla="*/ 2147483646 w 193"/>
                    <a:gd name="T9" fmla="*/ 2147483646 h 147"/>
                    <a:gd name="T10" fmla="*/ 2147483646 w 193"/>
                    <a:gd name="T11" fmla="*/ 2147483646 h 147"/>
                    <a:gd name="T12" fmla="*/ 0 w 193"/>
                    <a:gd name="T13" fmla="*/ 2147483646 h 147"/>
                    <a:gd name="T14" fmla="*/ 0 w 193"/>
                    <a:gd name="T15" fmla="*/ 2147483646 h 147"/>
                    <a:gd name="T16" fmla="*/ 2147483646 w 193"/>
                    <a:gd name="T17" fmla="*/ 2147483646 h 147"/>
                    <a:gd name="T18" fmla="*/ 2147483646 w 193"/>
                    <a:gd name="T19" fmla="*/ 0 h 14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93" h="147">
                      <a:moveTo>
                        <a:pt x="128" y="0"/>
                      </a:moveTo>
                      <a:cubicBezTo>
                        <a:pt x="178" y="0"/>
                        <a:pt x="178" y="0"/>
                        <a:pt x="178" y="0"/>
                      </a:cubicBezTo>
                      <a:cubicBezTo>
                        <a:pt x="187" y="0"/>
                        <a:pt x="193" y="7"/>
                        <a:pt x="193" y="15"/>
                      </a:cubicBezTo>
                      <a:cubicBezTo>
                        <a:pt x="193" y="132"/>
                        <a:pt x="193" y="132"/>
                        <a:pt x="193" y="132"/>
                      </a:cubicBezTo>
                      <a:cubicBezTo>
                        <a:pt x="193" y="141"/>
                        <a:pt x="187" y="147"/>
                        <a:pt x="178" y="147"/>
                      </a:cubicBezTo>
                      <a:cubicBezTo>
                        <a:pt x="15" y="147"/>
                        <a:pt x="15" y="147"/>
                        <a:pt x="15" y="147"/>
                      </a:cubicBezTo>
                      <a:cubicBezTo>
                        <a:pt x="7" y="147"/>
                        <a:pt x="0" y="141"/>
                        <a:pt x="0" y="13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128" y="36"/>
                        <a:pt x="128" y="36"/>
                        <a:pt x="128" y="36"/>
                      </a:cubicBezTo>
                      <a:lnTo>
                        <a:pt x="1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Freeform 1206"/>
                <p:cNvSpPr/>
                <p:nvPr/>
              </p:nvSpPr>
              <p:spPr bwMode="auto">
                <a:xfrm>
                  <a:off x="4003676" y="3721101"/>
                  <a:ext cx="258763" cy="201613"/>
                </a:xfrm>
                <a:custGeom>
                  <a:avLst/>
                  <a:gdLst>
                    <a:gd name="T0" fmla="*/ 2147483646 w 163"/>
                    <a:gd name="T1" fmla="*/ 0 h 127"/>
                    <a:gd name="T2" fmla="*/ 2147483646 w 163"/>
                    <a:gd name="T3" fmla="*/ 2147483646 h 127"/>
                    <a:gd name="T4" fmla="*/ 2147483646 w 163"/>
                    <a:gd name="T5" fmla="*/ 2147483646 h 127"/>
                    <a:gd name="T6" fmla="*/ 2147483646 w 163"/>
                    <a:gd name="T7" fmla="*/ 2147483646 h 127"/>
                    <a:gd name="T8" fmla="*/ 2147483646 w 163"/>
                    <a:gd name="T9" fmla="*/ 2147483646 h 127"/>
                    <a:gd name="T10" fmla="*/ 0 w 163"/>
                    <a:gd name="T11" fmla="*/ 0 h 127"/>
                    <a:gd name="T12" fmla="*/ 2147483646 w 163"/>
                    <a:gd name="T13" fmla="*/ 0 h 12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63" h="127">
                      <a:moveTo>
                        <a:pt x="156" y="0"/>
                      </a:moveTo>
                      <a:lnTo>
                        <a:pt x="163" y="49"/>
                      </a:lnTo>
                      <a:lnTo>
                        <a:pt x="32" y="49"/>
                      </a:lnTo>
                      <a:lnTo>
                        <a:pt x="32" y="127"/>
                      </a:lnTo>
                      <a:lnTo>
                        <a:pt x="20" y="127"/>
                      </a:lnTo>
                      <a:lnTo>
                        <a:pt x="0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 bwMode="auto">
            <a:xfrm>
              <a:off x="8977313" y="1508125"/>
              <a:ext cx="2028825" cy="3171825"/>
              <a:chOff x="7608888" y="1581150"/>
              <a:chExt cx="2137420" cy="3343276"/>
            </a:xfrm>
          </p:grpSpPr>
          <p:grpSp>
            <p:nvGrpSpPr>
              <p:cNvPr id="11" name="Group 36"/>
              <p:cNvGrpSpPr>
                <a:grpSpLocks noChangeAspect="1"/>
              </p:cNvGrpSpPr>
              <p:nvPr/>
            </p:nvGrpSpPr>
            <p:grpSpPr bwMode="auto">
              <a:xfrm>
                <a:off x="7608888" y="1581150"/>
                <a:ext cx="2137420" cy="3343276"/>
                <a:chOff x="2359" y="436"/>
                <a:chExt cx="2065" cy="3230"/>
              </a:xfrm>
            </p:grpSpPr>
            <p:sp>
              <p:nvSpPr>
                <p:cNvPr id="21" name="Freeform 37"/>
                <p:cNvSpPr>
                  <a:spLocks noEditPoints="1"/>
                </p:cNvSpPr>
                <p:nvPr/>
              </p:nvSpPr>
              <p:spPr bwMode="auto">
                <a:xfrm>
                  <a:off x="2359" y="2683"/>
                  <a:ext cx="2018" cy="983"/>
                </a:xfrm>
                <a:custGeom>
                  <a:avLst/>
                  <a:gdLst>
                    <a:gd name="T0" fmla="*/ 83 w 85"/>
                    <a:gd name="T1" fmla="*/ 23 h 42"/>
                    <a:gd name="T2" fmla="*/ 73 w 85"/>
                    <a:gd name="T3" fmla="*/ 28 h 42"/>
                    <a:gd name="T4" fmla="*/ 73 w 85"/>
                    <a:gd name="T5" fmla="*/ 29 h 42"/>
                    <a:gd name="T6" fmla="*/ 73 w 85"/>
                    <a:gd name="T7" fmla="*/ 29 h 42"/>
                    <a:gd name="T8" fmla="*/ 73 w 85"/>
                    <a:gd name="T9" fmla="*/ 29 h 42"/>
                    <a:gd name="T10" fmla="*/ 73 w 85"/>
                    <a:gd name="T11" fmla="*/ 29 h 42"/>
                    <a:gd name="T12" fmla="*/ 73 w 85"/>
                    <a:gd name="T13" fmla="*/ 29 h 42"/>
                    <a:gd name="T14" fmla="*/ 73 w 85"/>
                    <a:gd name="T15" fmla="*/ 29 h 42"/>
                    <a:gd name="T16" fmla="*/ 73 w 85"/>
                    <a:gd name="T17" fmla="*/ 29 h 42"/>
                    <a:gd name="T18" fmla="*/ 73 w 85"/>
                    <a:gd name="T19" fmla="*/ 29 h 42"/>
                    <a:gd name="T20" fmla="*/ 73 w 85"/>
                    <a:gd name="T21" fmla="*/ 29 h 42"/>
                    <a:gd name="T22" fmla="*/ 73 w 85"/>
                    <a:gd name="T23" fmla="*/ 30 h 42"/>
                    <a:gd name="T24" fmla="*/ 85 w 85"/>
                    <a:gd name="T25" fmla="*/ 23 h 42"/>
                    <a:gd name="T26" fmla="*/ 85 w 85"/>
                    <a:gd name="T27" fmla="*/ 23 h 42"/>
                    <a:gd name="T28" fmla="*/ 84 w 85"/>
                    <a:gd name="T29" fmla="*/ 23 h 42"/>
                    <a:gd name="T30" fmla="*/ 83 w 85"/>
                    <a:gd name="T31" fmla="*/ 23 h 42"/>
                    <a:gd name="T32" fmla="*/ 17 w 85"/>
                    <a:gd name="T33" fmla="*/ 0 h 42"/>
                    <a:gd name="T34" fmla="*/ 3 w 85"/>
                    <a:gd name="T35" fmla="*/ 8 h 42"/>
                    <a:gd name="T36" fmla="*/ 3 w 85"/>
                    <a:gd name="T37" fmla="*/ 16 h 42"/>
                    <a:gd name="T38" fmla="*/ 45 w 85"/>
                    <a:gd name="T39" fmla="*/ 40 h 42"/>
                    <a:gd name="T40" fmla="*/ 50 w 85"/>
                    <a:gd name="T41" fmla="*/ 42 h 42"/>
                    <a:gd name="T42" fmla="*/ 55 w 85"/>
                    <a:gd name="T43" fmla="*/ 40 h 42"/>
                    <a:gd name="T44" fmla="*/ 71 w 85"/>
                    <a:gd name="T45" fmla="*/ 31 h 42"/>
                    <a:gd name="T46" fmla="*/ 70 w 85"/>
                    <a:gd name="T47" fmla="*/ 31 h 42"/>
                    <a:gd name="T48" fmla="*/ 18 w 85"/>
                    <a:gd name="T49" fmla="*/ 1 h 42"/>
                    <a:gd name="T50" fmla="*/ 17 w 85"/>
                    <a:gd name="T51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5" h="42">
                      <a:moveTo>
                        <a:pt x="83" y="23"/>
                      </a:moveTo>
                      <a:cubicBezTo>
                        <a:pt x="73" y="28"/>
                        <a:pt x="73" y="28"/>
                        <a:pt x="73" y="28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30"/>
                        <a:pt x="73" y="30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4" y="23"/>
                        <a:pt x="84" y="23"/>
                        <a:pt x="84" y="23"/>
                      </a:cubicBezTo>
                      <a:cubicBezTo>
                        <a:pt x="83" y="23"/>
                        <a:pt x="83" y="23"/>
                        <a:pt x="83" y="23"/>
                      </a:cubicBezTo>
                      <a:moveTo>
                        <a:pt x="17" y="0"/>
                      </a:move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0" y="10"/>
                        <a:pt x="0" y="14"/>
                        <a:pt x="3" y="16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6" y="41"/>
                        <a:pt x="48" y="42"/>
                        <a:pt x="50" y="42"/>
                      </a:cubicBezTo>
                      <a:cubicBezTo>
                        <a:pt x="52" y="42"/>
                        <a:pt x="53" y="41"/>
                        <a:pt x="55" y="40"/>
                      </a:cubicBezTo>
                      <a:cubicBezTo>
                        <a:pt x="71" y="31"/>
                        <a:pt x="71" y="31"/>
                        <a:pt x="71" y="31"/>
                      </a:cubicBezTo>
                      <a:cubicBezTo>
                        <a:pt x="71" y="31"/>
                        <a:pt x="71" y="31"/>
                        <a:pt x="70" y="3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7" y="0"/>
                        <a:pt x="17" y="0"/>
                      </a:cubicBezTo>
                    </a:path>
                  </a:pathLst>
                </a:custGeom>
                <a:gradFill flip="none" rotWithShape="1">
                  <a:gsLst>
                    <a:gs pos="36000">
                      <a:schemeClr val="bg1">
                        <a:lumMod val="75000"/>
                        <a:alpha val="77000"/>
                      </a:schemeClr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lin ang="7200000" scaled="0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2" name="Freeform 38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809"/>
                </a:xfrm>
                <a:custGeom>
                  <a:avLst/>
                  <a:gdLst>
                    <a:gd name="T0" fmla="*/ 285 w 70"/>
                    <a:gd name="T1" fmla="*/ 0 h 120"/>
                    <a:gd name="T2" fmla="*/ 24 w 70"/>
                    <a:gd name="T3" fmla="*/ 140 h 120"/>
                    <a:gd name="T4" fmla="*/ 0 w 70"/>
                    <a:gd name="T5" fmla="*/ 211 h 120"/>
                    <a:gd name="T6" fmla="*/ 0 w 70"/>
                    <a:gd name="T7" fmla="*/ 2130 h 120"/>
                    <a:gd name="T8" fmla="*/ 95 w 70"/>
                    <a:gd name="T9" fmla="*/ 2177 h 120"/>
                    <a:gd name="T10" fmla="*/ 308 w 70"/>
                    <a:gd name="T11" fmla="*/ 2060 h 120"/>
                    <a:gd name="T12" fmla="*/ 1590 w 70"/>
                    <a:gd name="T13" fmla="*/ 2786 h 120"/>
                    <a:gd name="T14" fmla="*/ 1661 w 70"/>
                    <a:gd name="T15" fmla="*/ 2739 h 120"/>
                    <a:gd name="T16" fmla="*/ 1661 w 70"/>
                    <a:gd name="T17" fmla="*/ 796 h 120"/>
                    <a:gd name="T18" fmla="*/ 1614 w 70"/>
                    <a:gd name="T19" fmla="*/ 726 h 120"/>
                    <a:gd name="T20" fmla="*/ 356 w 70"/>
                    <a:gd name="T21" fmla="*/ 0 h 120"/>
                    <a:gd name="T22" fmla="*/ 285 w 70"/>
                    <a:gd name="T23" fmla="*/ 0 h 12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0" h="120">
                      <a:moveTo>
                        <a:pt x="12" y="0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3"/>
                        <a:pt x="2" y="94"/>
                        <a:pt x="4" y="93"/>
                      </a:cubicBezTo>
                      <a:cubicBezTo>
                        <a:pt x="13" y="88"/>
                        <a:pt x="13" y="88"/>
                        <a:pt x="13" y="88"/>
                      </a:cubicBezTo>
                      <a:cubicBezTo>
                        <a:pt x="67" y="119"/>
                        <a:pt x="67" y="119"/>
                        <a:pt x="67" y="119"/>
                      </a:cubicBezTo>
                      <a:cubicBezTo>
                        <a:pt x="68" y="120"/>
                        <a:pt x="70" y="119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3" name="Freeform 39"/>
                <p:cNvSpPr>
                  <a:spLocks noChangeArrowheads="1"/>
                </p:cNvSpPr>
                <p:nvPr/>
              </p:nvSpPr>
              <p:spPr bwMode="auto">
                <a:xfrm>
                  <a:off x="2834" y="506"/>
                  <a:ext cx="1543" cy="2880"/>
                </a:xfrm>
                <a:custGeom>
                  <a:avLst/>
                  <a:gdLst>
                    <a:gd name="T0" fmla="*/ 309 w 65"/>
                    <a:gd name="T1" fmla="*/ 23 h 123"/>
                    <a:gd name="T2" fmla="*/ 190 w 65"/>
                    <a:gd name="T3" fmla="*/ 23 h 123"/>
                    <a:gd name="T4" fmla="*/ 47 w 65"/>
                    <a:gd name="T5" fmla="*/ 117 h 123"/>
                    <a:gd name="T6" fmla="*/ 47 w 65"/>
                    <a:gd name="T7" fmla="*/ 258 h 123"/>
                    <a:gd name="T8" fmla="*/ 1211 w 65"/>
                    <a:gd name="T9" fmla="*/ 913 h 123"/>
                    <a:gd name="T10" fmla="*/ 1211 w 65"/>
                    <a:gd name="T11" fmla="*/ 2880 h 123"/>
                    <a:gd name="T12" fmla="*/ 1519 w 65"/>
                    <a:gd name="T13" fmla="*/ 2693 h 123"/>
                    <a:gd name="T14" fmla="*/ 1543 w 65"/>
                    <a:gd name="T15" fmla="*/ 2646 h 123"/>
                    <a:gd name="T16" fmla="*/ 1543 w 65"/>
                    <a:gd name="T17" fmla="*/ 773 h 123"/>
                    <a:gd name="T18" fmla="*/ 1496 w 65"/>
                    <a:gd name="T19" fmla="*/ 702 h 123"/>
                    <a:gd name="T20" fmla="*/ 309 w 65"/>
                    <a:gd name="T21" fmla="*/ 23 h 1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5" h="123">
                      <a:moveTo>
                        <a:pt x="13" y="1"/>
                      </a:moveTo>
                      <a:cubicBezTo>
                        <a:pt x="12" y="0"/>
                        <a:pt x="10" y="0"/>
                        <a:pt x="8" y="1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6"/>
                        <a:pt x="0" y="9"/>
                        <a:pt x="2" y="11"/>
                      </a:cubicBezTo>
                      <a:cubicBezTo>
                        <a:pt x="51" y="39"/>
                        <a:pt x="51" y="39"/>
                        <a:pt x="51" y="39"/>
                      </a:cubicBezTo>
                      <a:cubicBezTo>
                        <a:pt x="51" y="123"/>
                        <a:pt x="51" y="123"/>
                        <a:pt x="51" y="123"/>
                      </a:cubicBezTo>
                      <a:cubicBezTo>
                        <a:pt x="64" y="115"/>
                        <a:pt x="64" y="115"/>
                        <a:pt x="64" y="115"/>
                      </a:cubicBezTo>
                      <a:cubicBezTo>
                        <a:pt x="64" y="115"/>
                        <a:pt x="65" y="114"/>
                        <a:pt x="65" y="113"/>
                      </a:cubicBez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32"/>
                        <a:pt x="64" y="31"/>
                        <a:pt x="63" y="30"/>
                      </a:cubicBezTo>
                      <a:cubicBezTo>
                        <a:pt x="13" y="1"/>
                        <a:pt x="13" y="1"/>
                        <a:pt x="13" y="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Freeform 40"/>
                <p:cNvSpPr>
                  <a:spLocks noChangeArrowheads="1"/>
                </p:cNvSpPr>
                <p:nvPr/>
              </p:nvSpPr>
              <p:spPr bwMode="auto">
                <a:xfrm>
                  <a:off x="2858" y="529"/>
                  <a:ext cx="1519" cy="2810"/>
                </a:xfrm>
                <a:custGeom>
                  <a:avLst/>
                  <a:gdLst>
                    <a:gd name="T0" fmla="*/ 237 w 64"/>
                    <a:gd name="T1" fmla="*/ 0 h 120"/>
                    <a:gd name="T2" fmla="*/ 166 w 64"/>
                    <a:gd name="T3" fmla="*/ 0 h 120"/>
                    <a:gd name="T4" fmla="*/ 24 w 64"/>
                    <a:gd name="T5" fmla="*/ 94 h 120"/>
                    <a:gd name="T6" fmla="*/ 0 w 64"/>
                    <a:gd name="T7" fmla="*/ 141 h 120"/>
                    <a:gd name="T8" fmla="*/ 1210 w 64"/>
                    <a:gd name="T9" fmla="*/ 820 h 120"/>
                    <a:gd name="T10" fmla="*/ 1234 w 64"/>
                    <a:gd name="T11" fmla="*/ 890 h 120"/>
                    <a:gd name="T12" fmla="*/ 1234 w 64"/>
                    <a:gd name="T13" fmla="*/ 890 h 120"/>
                    <a:gd name="T14" fmla="*/ 1234 w 64"/>
                    <a:gd name="T15" fmla="*/ 890 h 120"/>
                    <a:gd name="T16" fmla="*/ 1234 w 64"/>
                    <a:gd name="T17" fmla="*/ 890 h 120"/>
                    <a:gd name="T18" fmla="*/ 1234 w 64"/>
                    <a:gd name="T19" fmla="*/ 2810 h 120"/>
                    <a:gd name="T20" fmla="*/ 1495 w 64"/>
                    <a:gd name="T21" fmla="*/ 2670 h 120"/>
                    <a:gd name="T22" fmla="*/ 1519 w 64"/>
                    <a:gd name="T23" fmla="*/ 2623 h 120"/>
                    <a:gd name="T24" fmla="*/ 1519 w 64"/>
                    <a:gd name="T25" fmla="*/ 749 h 120"/>
                    <a:gd name="T26" fmla="*/ 1472 w 64"/>
                    <a:gd name="T27" fmla="*/ 679 h 120"/>
                    <a:gd name="T28" fmla="*/ 285 w 64"/>
                    <a:gd name="T29" fmla="*/ 0 h 120"/>
                    <a:gd name="T30" fmla="*/ 237 w 64"/>
                    <a:gd name="T31" fmla="*/ 0 h 12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64" h="120">
                      <a:moveTo>
                        <a:pt x="10" y="0"/>
                      </a:move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0" y="5"/>
                        <a:pt x="0" y="6"/>
                      </a:cubicBezTo>
                      <a:cubicBezTo>
                        <a:pt x="51" y="35"/>
                        <a:pt x="51" y="35"/>
                        <a:pt x="51" y="35"/>
                      </a:cubicBezTo>
                      <a:cubicBezTo>
                        <a:pt x="52" y="36"/>
                        <a:pt x="52" y="37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120"/>
                        <a:pt x="52" y="120"/>
                        <a:pt x="52" y="120"/>
                      </a:cubicBezTo>
                      <a:cubicBezTo>
                        <a:pt x="63" y="114"/>
                        <a:pt x="63" y="114"/>
                        <a:pt x="63" y="114"/>
                      </a:cubicBezTo>
                      <a:cubicBezTo>
                        <a:pt x="63" y="114"/>
                        <a:pt x="64" y="113"/>
                        <a:pt x="64" y="112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64" y="31"/>
                        <a:pt x="63" y="30"/>
                        <a:pt x="62" y="2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1" y="0"/>
                        <a:pt x="10" y="0"/>
                      </a:cubicBezTo>
                    </a:path>
                  </a:pathLst>
                </a:custGeom>
                <a:solidFill>
                  <a:srgbClr val="D9D9DA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5" name="Freeform 41"/>
                <p:cNvSpPr>
                  <a:spLocks noChangeArrowheads="1"/>
                </p:cNvSpPr>
                <p:nvPr/>
              </p:nvSpPr>
              <p:spPr bwMode="auto">
                <a:xfrm>
                  <a:off x="2763" y="623"/>
                  <a:ext cx="1329" cy="2809"/>
                </a:xfrm>
                <a:custGeom>
                  <a:avLst/>
                  <a:gdLst>
                    <a:gd name="T0" fmla="*/ 1258 w 56"/>
                    <a:gd name="T1" fmla="*/ 2786 h 120"/>
                    <a:gd name="T2" fmla="*/ 24 w 56"/>
                    <a:gd name="T3" fmla="*/ 2083 h 120"/>
                    <a:gd name="T4" fmla="*/ 0 w 56"/>
                    <a:gd name="T5" fmla="*/ 2013 h 120"/>
                    <a:gd name="T6" fmla="*/ 0 w 56"/>
                    <a:gd name="T7" fmla="*/ 23 h 120"/>
                    <a:gd name="T8" fmla="*/ 24 w 56"/>
                    <a:gd name="T9" fmla="*/ 0 h 120"/>
                    <a:gd name="T10" fmla="*/ 1305 w 56"/>
                    <a:gd name="T11" fmla="*/ 726 h 120"/>
                    <a:gd name="T12" fmla="*/ 1329 w 56"/>
                    <a:gd name="T13" fmla="*/ 796 h 120"/>
                    <a:gd name="T14" fmla="*/ 1329 w 56"/>
                    <a:gd name="T15" fmla="*/ 2739 h 120"/>
                    <a:gd name="T16" fmla="*/ 1258 w 56"/>
                    <a:gd name="T17" fmla="*/ 2786 h 1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" h="120">
                      <a:moveTo>
                        <a:pt x="53" y="119"/>
                      </a:moveTo>
                      <a:cubicBezTo>
                        <a:pt x="1" y="89"/>
                        <a:pt x="1" y="89"/>
                        <a:pt x="1" y="89"/>
                      </a:cubicBezTo>
                      <a:cubicBezTo>
                        <a:pt x="0" y="88"/>
                        <a:pt x="0" y="87"/>
                        <a:pt x="0" y="8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6" y="32"/>
                        <a:pt x="56" y="33"/>
                        <a:pt x="56" y="34"/>
                      </a:cubicBezTo>
                      <a:cubicBezTo>
                        <a:pt x="56" y="117"/>
                        <a:pt x="56" y="117"/>
                        <a:pt x="56" y="117"/>
                      </a:cubicBezTo>
                      <a:cubicBezTo>
                        <a:pt x="56" y="119"/>
                        <a:pt x="55" y="120"/>
                        <a:pt x="53" y="119"/>
                      </a:cubicBezTo>
                    </a:path>
                  </a:pathLst>
                </a:custGeom>
                <a:solidFill>
                  <a:srgbClr val="5AAF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6" name="Freeform 42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973"/>
                </a:xfrm>
                <a:custGeom>
                  <a:avLst/>
                  <a:gdLst>
                    <a:gd name="T0" fmla="*/ 1614 w 70"/>
                    <a:gd name="T1" fmla="*/ 726 h 127"/>
                    <a:gd name="T2" fmla="*/ 356 w 70"/>
                    <a:gd name="T3" fmla="*/ 0 h 127"/>
                    <a:gd name="T4" fmla="*/ 285 w 70"/>
                    <a:gd name="T5" fmla="*/ 0 h 127"/>
                    <a:gd name="T6" fmla="*/ 24 w 70"/>
                    <a:gd name="T7" fmla="*/ 140 h 127"/>
                    <a:gd name="T8" fmla="*/ 0 w 70"/>
                    <a:gd name="T9" fmla="*/ 211 h 127"/>
                    <a:gd name="T10" fmla="*/ 0 w 70"/>
                    <a:gd name="T11" fmla="*/ 211 h 127"/>
                    <a:gd name="T12" fmla="*/ 1258 w 70"/>
                    <a:gd name="T13" fmla="*/ 936 h 127"/>
                    <a:gd name="T14" fmla="*/ 1305 w 70"/>
                    <a:gd name="T15" fmla="*/ 1007 h 127"/>
                    <a:gd name="T16" fmla="*/ 1305 w 70"/>
                    <a:gd name="T17" fmla="*/ 2950 h 127"/>
                    <a:gd name="T18" fmla="*/ 1305 w 70"/>
                    <a:gd name="T19" fmla="*/ 2973 h 127"/>
                    <a:gd name="T20" fmla="*/ 1329 w 70"/>
                    <a:gd name="T21" fmla="*/ 2926 h 127"/>
                    <a:gd name="T22" fmla="*/ 1329 w 70"/>
                    <a:gd name="T23" fmla="*/ 983 h 127"/>
                    <a:gd name="T24" fmla="*/ 1305 w 70"/>
                    <a:gd name="T25" fmla="*/ 913 h 127"/>
                    <a:gd name="T26" fmla="*/ 24 w 70"/>
                    <a:gd name="T27" fmla="*/ 187 h 127"/>
                    <a:gd name="T28" fmla="*/ 47 w 70"/>
                    <a:gd name="T29" fmla="*/ 187 h 127"/>
                    <a:gd name="T30" fmla="*/ 308 w 70"/>
                    <a:gd name="T31" fmla="*/ 47 h 127"/>
                    <a:gd name="T32" fmla="*/ 308 w 70"/>
                    <a:gd name="T33" fmla="*/ 47 h 127"/>
                    <a:gd name="T34" fmla="*/ 332 w 70"/>
                    <a:gd name="T35" fmla="*/ 47 h 127"/>
                    <a:gd name="T36" fmla="*/ 1590 w 70"/>
                    <a:gd name="T37" fmla="*/ 749 h 127"/>
                    <a:gd name="T38" fmla="*/ 1637 w 70"/>
                    <a:gd name="T39" fmla="*/ 796 h 127"/>
                    <a:gd name="T40" fmla="*/ 1637 w 70"/>
                    <a:gd name="T41" fmla="*/ 2786 h 127"/>
                    <a:gd name="T42" fmla="*/ 1661 w 70"/>
                    <a:gd name="T43" fmla="*/ 2739 h 127"/>
                    <a:gd name="T44" fmla="*/ 1661 w 70"/>
                    <a:gd name="T45" fmla="*/ 796 h 127"/>
                    <a:gd name="T46" fmla="*/ 1614 w 70"/>
                    <a:gd name="T47" fmla="*/ 726 h 12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0" h="127">
                      <a:moveTo>
                        <a:pt x="68" y="31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53" y="40"/>
                        <a:pt x="53" y="40"/>
                        <a:pt x="53" y="40"/>
                      </a:cubicBezTo>
                      <a:cubicBezTo>
                        <a:pt x="54" y="40"/>
                        <a:pt x="55" y="42"/>
                        <a:pt x="55" y="43"/>
                      </a:cubicBezTo>
                      <a:cubicBezTo>
                        <a:pt x="55" y="126"/>
                        <a:pt x="55" y="126"/>
                        <a:pt x="55" y="126"/>
                      </a:cubicBezTo>
                      <a:cubicBezTo>
                        <a:pt x="55" y="126"/>
                        <a:pt x="55" y="127"/>
                        <a:pt x="55" y="127"/>
                      </a:cubicBezTo>
                      <a:cubicBezTo>
                        <a:pt x="56" y="127"/>
                        <a:pt x="56" y="126"/>
                        <a:pt x="56" y="125"/>
                      </a:cubicBezTo>
                      <a:cubicBezTo>
                        <a:pt x="56" y="42"/>
                        <a:pt x="56" y="42"/>
                        <a:pt x="56" y="42"/>
                      </a:cubicBezTo>
                      <a:cubicBezTo>
                        <a:pt x="56" y="41"/>
                        <a:pt x="56" y="40"/>
                        <a:pt x="55" y="39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67" y="32"/>
                        <a:pt x="67" y="32"/>
                        <a:pt x="67" y="32"/>
                      </a:cubicBezTo>
                      <a:cubicBezTo>
                        <a:pt x="68" y="33"/>
                        <a:pt x="69" y="34"/>
                        <a:pt x="69" y="34"/>
                      </a:cubicBez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9" y="119"/>
                        <a:pt x="70" y="118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</a:path>
                  </a:pathLst>
                </a:custGeom>
                <a:solidFill>
                  <a:srgbClr val="C9CACA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7" name="Freeform 43"/>
                <p:cNvSpPr>
                  <a:spLocks noEditPoints="1" noChangeArrowheads="1"/>
                </p:cNvSpPr>
                <p:nvPr/>
              </p:nvSpPr>
              <p:spPr bwMode="auto">
                <a:xfrm>
                  <a:off x="4044" y="1395"/>
                  <a:ext cx="24" cy="47"/>
                </a:xfrm>
                <a:custGeom>
                  <a:avLst/>
                  <a:gdLst>
                    <a:gd name="T0" fmla="*/ 24 w 1"/>
                    <a:gd name="T1" fmla="*/ 47 h 2"/>
                    <a:gd name="T2" fmla="*/ 24 w 1"/>
                    <a:gd name="T3" fmla="*/ 47 h 2"/>
                    <a:gd name="T4" fmla="*/ 24 w 1"/>
                    <a:gd name="T5" fmla="*/ 47 h 2"/>
                    <a:gd name="T6" fmla="*/ 0 w 1"/>
                    <a:gd name="T7" fmla="*/ 0 h 2"/>
                    <a:gd name="T8" fmla="*/ 0 w 1"/>
                    <a:gd name="T9" fmla="*/ 0 h 2"/>
                    <a:gd name="T10" fmla="*/ 24 w 1"/>
                    <a:gd name="T11" fmla="*/ 47 h 2"/>
                    <a:gd name="T12" fmla="*/ 0 w 1"/>
                    <a:gd name="T13" fmla="*/ 0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2"/>
                      </a:cubicBezTo>
                      <a:cubicBezTo>
                        <a:pt x="1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Freeform 44"/>
                <p:cNvSpPr>
                  <a:spLocks noChangeArrowheads="1"/>
                </p:cNvSpPr>
                <p:nvPr/>
              </p:nvSpPr>
              <p:spPr bwMode="auto">
                <a:xfrm>
                  <a:off x="4044" y="1372"/>
                  <a:ext cx="48" cy="2037"/>
                </a:xfrm>
                <a:custGeom>
                  <a:avLst/>
                  <a:gdLst>
                    <a:gd name="T0" fmla="*/ 48 w 2"/>
                    <a:gd name="T1" fmla="*/ 0 h 87"/>
                    <a:gd name="T2" fmla="*/ 0 w 2"/>
                    <a:gd name="T3" fmla="*/ 23 h 87"/>
                    <a:gd name="T4" fmla="*/ 24 w 2"/>
                    <a:gd name="T5" fmla="*/ 70 h 87"/>
                    <a:gd name="T6" fmla="*/ 24 w 2"/>
                    <a:gd name="T7" fmla="*/ 70 h 87"/>
                    <a:gd name="T8" fmla="*/ 24 w 2"/>
                    <a:gd name="T9" fmla="*/ 70 h 87"/>
                    <a:gd name="T10" fmla="*/ 24 w 2"/>
                    <a:gd name="T11" fmla="*/ 70 h 87"/>
                    <a:gd name="T12" fmla="*/ 24 w 2"/>
                    <a:gd name="T13" fmla="*/ 2014 h 87"/>
                    <a:gd name="T14" fmla="*/ 24 w 2"/>
                    <a:gd name="T15" fmla="*/ 2014 h 87"/>
                    <a:gd name="T16" fmla="*/ 24 w 2"/>
                    <a:gd name="T17" fmla="*/ 2037 h 87"/>
                    <a:gd name="T18" fmla="*/ 48 w 2"/>
                    <a:gd name="T19" fmla="*/ 1990 h 87"/>
                    <a:gd name="T20" fmla="*/ 48 w 2"/>
                    <a:gd name="T21" fmla="*/ 1967 h 87"/>
                    <a:gd name="T22" fmla="*/ 48 w 2"/>
                    <a:gd name="T23" fmla="*/ 47 h 87"/>
                    <a:gd name="T24" fmla="*/ 48 w 2"/>
                    <a:gd name="T25" fmla="*/ 47 h 87"/>
                    <a:gd name="T26" fmla="*/ 48 w 2"/>
                    <a:gd name="T27" fmla="*/ 47 h 87"/>
                    <a:gd name="T28" fmla="*/ 48 w 2"/>
                    <a:gd name="T29" fmla="*/ 47 h 87"/>
                    <a:gd name="T30" fmla="*/ 48 w 2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" h="87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7"/>
                        <a:pt x="1" y="87"/>
                      </a:cubicBezTo>
                      <a:cubicBezTo>
                        <a:pt x="2" y="87"/>
                        <a:pt x="2" y="86"/>
                        <a:pt x="2" y="85"/>
                      </a:cubicBez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9" name="Freeform 45"/>
                <p:cNvSpPr>
                  <a:spLocks noChangeArrowheads="1"/>
                </p:cNvSpPr>
                <p:nvPr/>
              </p:nvSpPr>
              <p:spPr bwMode="auto">
                <a:xfrm>
                  <a:off x="4353" y="1161"/>
                  <a:ext cx="71" cy="2061"/>
                </a:xfrm>
                <a:custGeom>
                  <a:avLst/>
                  <a:gdLst>
                    <a:gd name="T0" fmla="*/ 47 w 3"/>
                    <a:gd name="T1" fmla="*/ 0 h 88"/>
                    <a:gd name="T2" fmla="*/ 0 w 3"/>
                    <a:gd name="T3" fmla="*/ 23 h 88"/>
                    <a:gd name="T4" fmla="*/ 0 w 3"/>
                    <a:gd name="T5" fmla="*/ 23 h 88"/>
                    <a:gd name="T6" fmla="*/ 47 w 3"/>
                    <a:gd name="T7" fmla="*/ 70 h 88"/>
                    <a:gd name="T8" fmla="*/ 47 w 3"/>
                    <a:gd name="T9" fmla="*/ 2061 h 88"/>
                    <a:gd name="T10" fmla="*/ 71 w 3"/>
                    <a:gd name="T11" fmla="*/ 2014 h 88"/>
                    <a:gd name="T12" fmla="*/ 71 w 3"/>
                    <a:gd name="T13" fmla="*/ 70 h 88"/>
                    <a:gd name="T14" fmla="*/ 71 w 3"/>
                    <a:gd name="T15" fmla="*/ 70 h 88"/>
                    <a:gd name="T16" fmla="*/ 71 w 3"/>
                    <a:gd name="T17" fmla="*/ 70 h 88"/>
                    <a:gd name="T18" fmla="*/ 71 w 3"/>
                    <a:gd name="T19" fmla="*/ 70 h 88"/>
                    <a:gd name="T20" fmla="*/ 47 w 3"/>
                    <a:gd name="T21" fmla="*/ 0 h 8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" h="88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2" y="3"/>
                        <a:pt x="2" y="3"/>
                      </a:cubicBezTo>
                      <a:cubicBezTo>
                        <a:pt x="2" y="88"/>
                        <a:pt x="2" y="88"/>
                        <a:pt x="2" y="88"/>
                      </a:cubicBezTo>
                      <a:cubicBezTo>
                        <a:pt x="2" y="88"/>
                        <a:pt x="3" y="87"/>
                        <a:pt x="3" y="86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2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2" name="组合 1260"/>
              <p:cNvGrpSpPr/>
              <p:nvPr/>
            </p:nvGrpSpPr>
            <p:grpSpPr bwMode="auto">
              <a:xfrm>
                <a:off x="8208963" y="2690813"/>
                <a:ext cx="941387" cy="933106"/>
                <a:chOff x="6383338" y="2779714"/>
                <a:chExt cx="541338" cy="536575"/>
              </a:xfrm>
              <a:solidFill>
                <a:srgbClr val="FFFFFF"/>
              </a:solidFill>
              <a:scene3d>
                <a:camera prst="orthographicFront">
                  <a:rot lat="3000000" lon="2400000" rev="0"/>
                </a:camera>
                <a:lightRig rig="threePt" dir="t"/>
              </a:scene3d>
            </p:grpSpPr>
            <p:sp>
              <p:nvSpPr>
                <p:cNvPr id="13" name="Rectangle 939"/>
                <p:cNvSpPr>
                  <a:spLocks noChangeArrowheads="1"/>
                </p:cNvSpPr>
                <p:nvPr/>
              </p:nvSpPr>
              <p:spPr bwMode="auto">
                <a:xfrm>
                  <a:off x="6497638" y="3097214"/>
                  <a:ext cx="314325" cy="2190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4" name="Freeform 940"/>
                <p:cNvSpPr/>
                <p:nvPr/>
              </p:nvSpPr>
              <p:spPr bwMode="auto">
                <a:xfrm>
                  <a:off x="6748463" y="2897189"/>
                  <a:ext cx="53975" cy="79375"/>
                </a:xfrm>
                <a:custGeom>
                  <a:avLst/>
                  <a:gdLst>
                    <a:gd name="T0" fmla="*/ 2147483646 w 27"/>
                    <a:gd name="T1" fmla="*/ 2147483646 h 40"/>
                    <a:gd name="T2" fmla="*/ 2147483646 w 27"/>
                    <a:gd name="T3" fmla="*/ 2147483646 h 40"/>
                    <a:gd name="T4" fmla="*/ 2147483646 w 27"/>
                    <a:gd name="T5" fmla="*/ 2147483646 h 40"/>
                    <a:gd name="T6" fmla="*/ 2147483646 w 27"/>
                    <a:gd name="T7" fmla="*/ 2147483646 h 40"/>
                    <a:gd name="T8" fmla="*/ 2147483646 w 27"/>
                    <a:gd name="T9" fmla="*/ 2147483646 h 40"/>
                    <a:gd name="T10" fmla="*/ 2147483646 w 27"/>
                    <a:gd name="T11" fmla="*/ 2147483646 h 40"/>
                    <a:gd name="T12" fmla="*/ 2147483646 w 27"/>
                    <a:gd name="T13" fmla="*/ 2147483646 h 40"/>
                    <a:gd name="T14" fmla="*/ 0 w 27"/>
                    <a:gd name="T15" fmla="*/ 2147483646 h 40"/>
                    <a:gd name="T16" fmla="*/ 2147483646 w 27"/>
                    <a:gd name="T17" fmla="*/ 2147483646 h 40"/>
                    <a:gd name="T18" fmla="*/ 2147483646 w 27"/>
                    <a:gd name="T19" fmla="*/ 2147483646 h 40"/>
                    <a:gd name="T20" fmla="*/ 2147483646 w 27"/>
                    <a:gd name="T21" fmla="*/ 2147483646 h 4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7" h="40">
                      <a:moveTo>
                        <a:pt x="27" y="12"/>
                      </a:moveTo>
                      <a:cubicBezTo>
                        <a:pt x="26" y="14"/>
                        <a:pt x="23" y="16"/>
                        <a:pt x="21" y="15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7" y="40"/>
                        <a:pt x="17" y="40"/>
                        <a:pt x="17" y="40"/>
                      </a:cubicBezTo>
                      <a:cubicBezTo>
                        <a:pt x="11" y="40"/>
                        <a:pt x="11" y="40"/>
                        <a:pt x="11" y="40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1" y="10"/>
                        <a:pt x="0" y="7"/>
                        <a:pt x="0" y="5"/>
                      </a:cubicBezTo>
                      <a:cubicBezTo>
                        <a:pt x="1" y="2"/>
                        <a:pt x="4" y="0"/>
                        <a:pt x="7" y="1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6" y="6"/>
                        <a:pt x="27" y="9"/>
                        <a:pt x="2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Freeform 941"/>
                <p:cNvSpPr/>
                <p:nvPr/>
              </p:nvSpPr>
              <p:spPr bwMode="auto">
                <a:xfrm>
                  <a:off x="6580188" y="2854326"/>
                  <a:ext cx="160338" cy="122238"/>
                </a:xfrm>
                <a:custGeom>
                  <a:avLst/>
                  <a:gdLst>
                    <a:gd name="T0" fmla="*/ 2147483646 w 80"/>
                    <a:gd name="T1" fmla="*/ 2147483646 h 62"/>
                    <a:gd name="T2" fmla="*/ 2147483646 w 80"/>
                    <a:gd name="T3" fmla="*/ 2147483646 h 62"/>
                    <a:gd name="T4" fmla="*/ 2147483646 w 80"/>
                    <a:gd name="T5" fmla="*/ 2147483646 h 62"/>
                    <a:gd name="T6" fmla="*/ 2147483646 w 80"/>
                    <a:gd name="T7" fmla="*/ 2147483646 h 62"/>
                    <a:gd name="T8" fmla="*/ 0 w 80"/>
                    <a:gd name="T9" fmla="*/ 2147483646 h 62"/>
                    <a:gd name="T10" fmla="*/ 0 w 80"/>
                    <a:gd name="T11" fmla="*/ 2147483646 h 62"/>
                    <a:gd name="T12" fmla="*/ 2147483646 w 80"/>
                    <a:gd name="T13" fmla="*/ 0 h 62"/>
                    <a:gd name="T14" fmla="*/ 2147483646 w 80"/>
                    <a:gd name="T15" fmla="*/ 2147483646 h 62"/>
                    <a:gd name="T16" fmla="*/ 2147483646 w 80"/>
                    <a:gd name="T17" fmla="*/ 0 h 62"/>
                    <a:gd name="T18" fmla="*/ 2147483646 w 80"/>
                    <a:gd name="T19" fmla="*/ 2147483646 h 6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80" h="62">
                      <a:moveTo>
                        <a:pt x="80" y="27"/>
                      </a:moveTo>
                      <a:cubicBezTo>
                        <a:pt x="80" y="56"/>
                        <a:pt x="80" y="62"/>
                        <a:pt x="80" y="62"/>
                      </a:cubicBezTo>
                      <a:cubicBezTo>
                        <a:pt x="50" y="62"/>
                        <a:pt x="50" y="62"/>
                        <a:pt x="50" y="62"/>
                      </a:cubicBezTo>
                      <a:cubicBezTo>
                        <a:pt x="30" y="62"/>
                        <a:pt x="30" y="62"/>
                        <a:pt x="30" y="62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0" y="62"/>
                        <a:pt x="0" y="56"/>
                        <a:pt x="0" y="27"/>
                      </a:cubicBezTo>
                      <a:cubicBezTo>
                        <a:pt x="0" y="11"/>
                        <a:pt x="13" y="3"/>
                        <a:pt x="25" y="0"/>
                      </a:cubicBezTo>
                      <a:cubicBezTo>
                        <a:pt x="40" y="43"/>
                        <a:pt x="40" y="43"/>
                        <a:pt x="40" y="43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7" y="3"/>
                        <a:pt x="80" y="11"/>
                        <a:pt x="8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6" name="Freeform 942"/>
                <p:cNvSpPr/>
                <p:nvPr/>
              </p:nvSpPr>
              <p:spPr bwMode="auto">
                <a:xfrm>
                  <a:off x="6648450" y="2862264"/>
                  <a:ext cx="23813" cy="58738"/>
                </a:xfrm>
                <a:custGeom>
                  <a:avLst/>
                  <a:gdLst>
                    <a:gd name="T0" fmla="*/ 2147483646 w 15"/>
                    <a:gd name="T1" fmla="*/ 2147483646 h 37"/>
                    <a:gd name="T2" fmla="*/ 0 w 15"/>
                    <a:gd name="T3" fmla="*/ 2147483646 h 37"/>
                    <a:gd name="T4" fmla="*/ 2147483646 w 15"/>
                    <a:gd name="T5" fmla="*/ 0 h 37"/>
                    <a:gd name="T6" fmla="*/ 2147483646 w 15"/>
                    <a:gd name="T7" fmla="*/ 0 h 37"/>
                    <a:gd name="T8" fmla="*/ 2147483646 w 15"/>
                    <a:gd name="T9" fmla="*/ 2147483646 h 37"/>
                    <a:gd name="T10" fmla="*/ 2147483646 w 15"/>
                    <a:gd name="T11" fmla="*/ 2147483646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5" h="37">
                      <a:moveTo>
                        <a:pt x="8" y="37"/>
                      </a:moveTo>
                      <a:lnTo>
                        <a:pt x="0" y="18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5" y="18"/>
                      </a:lnTo>
                      <a:lnTo>
                        <a:pt x="8" y="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" name="Freeform 943"/>
                <p:cNvSpPr/>
                <p:nvPr/>
              </p:nvSpPr>
              <p:spPr bwMode="auto">
                <a:xfrm>
                  <a:off x="6630988" y="2779714"/>
                  <a:ext cx="57150" cy="76200"/>
                </a:xfrm>
                <a:custGeom>
                  <a:avLst/>
                  <a:gdLst>
                    <a:gd name="T0" fmla="*/ 2147483646 w 29"/>
                    <a:gd name="T1" fmla="*/ 2147483646 h 38"/>
                    <a:gd name="T2" fmla="*/ 0 w 29"/>
                    <a:gd name="T3" fmla="*/ 2147483646 h 38"/>
                    <a:gd name="T4" fmla="*/ 2147483646 w 29"/>
                    <a:gd name="T5" fmla="*/ 0 h 38"/>
                    <a:gd name="T6" fmla="*/ 2147483646 w 29"/>
                    <a:gd name="T7" fmla="*/ 2147483646 h 38"/>
                    <a:gd name="T8" fmla="*/ 2147483646 w 29"/>
                    <a:gd name="T9" fmla="*/ 2147483646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9" h="38">
                      <a:moveTo>
                        <a:pt x="15" y="38"/>
                      </a:moveTo>
                      <a:cubicBezTo>
                        <a:pt x="8" y="38"/>
                        <a:pt x="0" y="29"/>
                        <a:pt x="0" y="19"/>
                      </a:cubicBezTo>
                      <a:cubicBezTo>
                        <a:pt x="0" y="8"/>
                        <a:pt x="3" y="0"/>
                        <a:pt x="15" y="0"/>
                      </a:cubicBezTo>
                      <a:cubicBezTo>
                        <a:pt x="26" y="0"/>
                        <a:pt x="29" y="8"/>
                        <a:pt x="29" y="19"/>
                      </a:cubicBezTo>
                      <a:cubicBezTo>
                        <a:pt x="29" y="29"/>
                        <a:pt x="21" y="38"/>
                        <a:pt x="15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" name="Freeform 944"/>
                <p:cNvSpPr/>
                <p:nvPr/>
              </p:nvSpPr>
              <p:spPr bwMode="auto">
                <a:xfrm>
                  <a:off x="6386513" y="2990851"/>
                  <a:ext cx="536575" cy="31750"/>
                </a:xfrm>
                <a:custGeom>
                  <a:avLst/>
                  <a:gdLst>
                    <a:gd name="T0" fmla="*/ 2147483646 w 338"/>
                    <a:gd name="T1" fmla="*/ 2147483646 h 20"/>
                    <a:gd name="T2" fmla="*/ 2147483646 w 338"/>
                    <a:gd name="T3" fmla="*/ 2147483646 h 20"/>
                    <a:gd name="T4" fmla="*/ 0 w 338"/>
                    <a:gd name="T5" fmla="*/ 2147483646 h 20"/>
                    <a:gd name="T6" fmla="*/ 2147483646 w 338"/>
                    <a:gd name="T7" fmla="*/ 0 h 20"/>
                    <a:gd name="T8" fmla="*/ 2147483646 w 338"/>
                    <a:gd name="T9" fmla="*/ 0 h 20"/>
                    <a:gd name="T10" fmla="*/ 2147483646 w 338"/>
                    <a:gd name="T11" fmla="*/ 0 h 20"/>
                    <a:gd name="T12" fmla="*/ 2147483646 w 338"/>
                    <a:gd name="T13" fmla="*/ 0 h 20"/>
                    <a:gd name="T14" fmla="*/ 2147483646 w 338"/>
                    <a:gd name="T15" fmla="*/ 2147483646 h 20"/>
                    <a:gd name="T16" fmla="*/ 2147483646 w 338"/>
                    <a:gd name="T17" fmla="*/ 2147483646 h 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38" h="20">
                      <a:moveTo>
                        <a:pt x="188" y="20"/>
                      </a:moveTo>
                      <a:lnTo>
                        <a:pt x="150" y="20"/>
                      </a:lnTo>
                      <a:lnTo>
                        <a:pt x="0" y="20"/>
                      </a:lnTo>
                      <a:lnTo>
                        <a:pt x="77" y="0"/>
                      </a:lnTo>
                      <a:lnTo>
                        <a:pt x="115" y="0"/>
                      </a:lnTo>
                      <a:lnTo>
                        <a:pt x="223" y="0"/>
                      </a:lnTo>
                      <a:lnTo>
                        <a:pt x="262" y="0"/>
                      </a:lnTo>
                      <a:lnTo>
                        <a:pt x="338" y="20"/>
                      </a:lnTo>
                      <a:lnTo>
                        <a:pt x="188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9" name="Freeform 945"/>
                <p:cNvSpPr/>
                <p:nvPr/>
              </p:nvSpPr>
              <p:spPr bwMode="auto">
                <a:xfrm>
                  <a:off x="6519863" y="2897189"/>
                  <a:ext cx="52388" cy="79375"/>
                </a:xfrm>
                <a:custGeom>
                  <a:avLst/>
                  <a:gdLst>
                    <a:gd name="T0" fmla="*/ 2147483646 w 27"/>
                    <a:gd name="T1" fmla="*/ 2147483646 h 40"/>
                    <a:gd name="T2" fmla="*/ 2147483646 w 27"/>
                    <a:gd name="T3" fmla="*/ 2147483646 h 40"/>
                    <a:gd name="T4" fmla="*/ 2147483646 w 27"/>
                    <a:gd name="T5" fmla="*/ 2147483646 h 40"/>
                    <a:gd name="T6" fmla="*/ 2147483646 w 27"/>
                    <a:gd name="T7" fmla="*/ 2147483646 h 40"/>
                    <a:gd name="T8" fmla="*/ 2147483646 w 27"/>
                    <a:gd name="T9" fmla="*/ 2147483646 h 40"/>
                    <a:gd name="T10" fmla="*/ 2147483646 w 27"/>
                    <a:gd name="T11" fmla="*/ 2147483646 h 40"/>
                    <a:gd name="T12" fmla="*/ 2147483646 w 27"/>
                    <a:gd name="T13" fmla="*/ 2147483646 h 40"/>
                    <a:gd name="T14" fmla="*/ 0 w 27"/>
                    <a:gd name="T15" fmla="*/ 2147483646 h 40"/>
                    <a:gd name="T16" fmla="*/ 2147483646 w 27"/>
                    <a:gd name="T17" fmla="*/ 2147483646 h 40"/>
                    <a:gd name="T18" fmla="*/ 2147483646 w 27"/>
                    <a:gd name="T19" fmla="*/ 2147483646 h 40"/>
                    <a:gd name="T20" fmla="*/ 2147483646 w 27"/>
                    <a:gd name="T21" fmla="*/ 2147483646 h 4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7" h="40">
                      <a:moveTo>
                        <a:pt x="27" y="5"/>
                      </a:moveTo>
                      <a:cubicBezTo>
                        <a:pt x="27" y="7"/>
                        <a:pt x="26" y="10"/>
                        <a:pt x="23" y="11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40"/>
                        <a:pt x="16" y="40"/>
                        <a:pt x="16" y="40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4" y="16"/>
                        <a:pt x="1" y="14"/>
                        <a:pt x="0" y="12"/>
                      </a:cubicBezTo>
                      <a:cubicBezTo>
                        <a:pt x="0" y="9"/>
                        <a:pt x="1" y="6"/>
                        <a:pt x="4" y="5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3" y="0"/>
                        <a:pt x="26" y="2"/>
                        <a:pt x="2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0" name="Rectangle 946"/>
                <p:cNvSpPr>
                  <a:spLocks noChangeArrowheads="1"/>
                </p:cNvSpPr>
                <p:nvPr/>
              </p:nvSpPr>
              <p:spPr bwMode="auto">
                <a:xfrm>
                  <a:off x="6383338" y="3032126"/>
                  <a:ext cx="541338" cy="539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cxnSp>
          <p:nvCxnSpPr>
            <p:cNvPr id="9" name="直接连接符 8"/>
            <p:cNvCxnSpPr/>
            <p:nvPr/>
          </p:nvCxnSpPr>
          <p:spPr>
            <a:xfrm>
              <a:off x="4148138" y="1447800"/>
              <a:ext cx="0" cy="462915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043863" y="1447800"/>
              <a:ext cx="0" cy="462915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78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83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1205070" y="4491106"/>
            <a:ext cx="2278881" cy="1018589"/>
            <a:chOff x="226567" y="1979542"/>
            <a:chExt cx="2278881" cy="1018589"/>
          </a:xfrm>
        </p:grpSpPr>
        <p:sp>
          <p:nvSpPr>
            <p:cNvPr id="86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7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956558" y="4461868"/>
            <a:ext cx="2278881" cy="1018589"/>
            <a:chOff x="226567" y="1979542"/>
            <a:chExt cx="2278881" cy="1018589"/>
          </a:xfrm>
        </p:grpSpPr>
        <p:sp>
          <p:nvSpPr>
            <p:cNvPr id="89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0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330598" y="4410633"/>
            <a:ext cx="2278881" cy="1018589"/>
            <a:chOff x="226567" y="1979542"/>
            <a:chExt cx="2278881" cy="1018589"/>
          </a:xfrm>
        </p:grpSpPr>
        <p:sp>
          <p:nvSpPr>
            <p:cNvPr id="92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3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/>
        </p:nvGraphicFramePr>
        <p:xfrm>
          <a:off x="965824" y="1945127"/>
          <a:ext cx="2647432" cy="17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4541424" y="1945127"/>
          <a:ext cx="2647432" cy="17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图表 7"/>
          <p:cNvGraphicFramePr/>
          <p:nvPr/>
        </p:nvGraphicFramePr>
        <p:xfrm>
          <a:off x="8117024" y="1945127"/>
          <a:ext cx="2647432" cy="17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组合 19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4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38997" y="4492741"/>
            <a:ext cx="2278881" cy="1018589"/>
            <a:chOff x="226567" y="1979542"/>
            <a:chExt cx="2278881" cy="1018589"/>
          </a:xfrm>
        </p:grpSpPr>
        <p:sp>
          <p:nvSpPr>
            <p:cNvPr id="27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956558" y="4492741"/>
            <a:ext cx="2278881" cy="1018589"/>
            <a:chOff x="226567" y="1979542"/>
            <a:chExt cx="2278881" cy="1018589"/>
          </a:xfrm>
        </p:grpSpPr>
        <p:sp>
          <p:nvSpPr>
            <p:cNvPr id="30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01299" y="4492741"/>
            <a:ext cx="2278881" cy="1018589"/>
            <a:chOff x="226567" y="1979542"/>
            <a:chExt cx="2278881" cy="1018589"/>
          </a:xfrm>
        </p:grpSpPr>
        <p:sp>
          <p:nvSpPr>
            <p:cNvPr id="33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24931" y="1880503"/>
            <a:ext cx="5379835" cy="3773382"/>
            <a:chOff x="3481373" y="1706137"/>
            <a:chExt cx="5204485" cy="3650393"/>
          </a:xfrm>
        </p:grpSpPr>
        <p:grpSp>
          <p:nvGrpSpPr>
            <p:cNvPr id="5" name="Group 2122"/>
            <p:cNvGrpSpPr/>
            <p:nvPr/>
          </p:nvGrpSpPr>
          <p:grpSpPr>
            <a:xfrm>
              <a:off x="4429637" y="2031840"/>
              <a:ext cx="3324689" cy="3324690"/>
              <a:chOff x="0" y="0"/>
              <a:chExt cx="5167312" cy="5167312"/>
            </a:xfrm>
          </p:grpSpPr>
          <p:sp>
            <p:nvSpPr>
              <p:cNvPr id="20" name="Shape 2117"/>
              <p:cNvSpPr/>
              <p:nvPr/>
            </p:nvSpPr>
            <p:spPr>
              <a:xfrm>
                <a:off x="0" y="0"/>
                <a:ext cx="2747963" cy="51665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08" y="0"/>
                    </a:moveTo>
                    <a:cubicBezTo>
                      <a:pt x="14701" y="0"/>
                      <a:pt x="9624" y="1210"/>
                      <a:pt x="5949" y="3164"/>
                    </a:cubicBezTo>
                    <a:cubicBezTo>
                      <a:pt x="2319" y="5095"/>
                      <a:pt x="61" y="7754"/>
                      <a:pt x="6" y="10694"/>
                    </a:cubicBezTo>
                    <a:lnTo>
                      <a:pt x="1750" y="11487"/>
                    </a:lnTo>
                    <a:lnTo>
                      <a:pt x="2605" y="11097"/>
                    </a:lnTo>
                    <a:lnTo>
                      <a:pt x="1750" y="11489"/>
                    </a:lnTo>
                    <a:lnTo>
                      <a:pt x="6" y="10694"/>
                    </a:lnTo>
                    <a:cubicBezTo>
                      <a:pt x="6" y="10730"/>
                      <a:pt x="0" y="10765"/>
                      <a:pt x="0" y="10802"/>
                    </a:cubicBezTo>
                    <a:cubicBezTo>
                      <a:pt x="0" y="13784"/>
                      <a:pt x="2278" y="16485"/>
                      <a:pt x="5952" y="18439"/>
                    </a:cubicBezTo>
                    <a:cubicBezTo>
                      <a:pt x="9582" y="20370"/>
                      <a:pt x="14579" y="21571"/>
                      <a:pt x="20106" y="21600"/>
                    </a:cubicBezTo>
                    <a:lnTo>
                      <a:pt x="21600" y="20672"/>
                    </a:lnTo>
                    <a:lnTo>
                      <a:pt x="20237" y="19826"/>
                    </a:lnTo>
                    <a:cubicBezTo>
                      <a:pt x="15579" y="19816"/>
                      <a:pt x="11363" y="18810"/>
                      <a:pt x="8307" y="17185"/>
                    </a:cubicBezTo>
                    <a:cubicBezTo>
                      <a:pt x="5236" y="15551"/>
                      <a:pt x="3338" y="13294"/>
                      <a:pt x="3338" y="10802"/>
                    </a:cubicBezTo>
                    <a:cubicBezTo>
                      <a:pt x="3338" y="10789"/>
                      <a:pt x="3338" y="10778"/>
                      <a:pt x="3338" y="10765"/>
                    </a:cubicBezTo>
                    <a:cubicBezTo>
                      <a:pt x="3338" y="10765"/>
                      <a:pt x="3338" y="10764"/>
                      <a:pt x="3338" y="10763"/>
                    </a:cubicBezTo>
                    <a:lnTo>
                      <a:pt x="3341" y="10763"/>
                    </a:lnTo>
                    <a:cubicBezTo>
                      <a:pt x="3360" y="8286"/>
                      <a:pt x="5252" y="6044"/>
                      <a:pt x="8307" y="4419"/>
                    </a:cubicBezTo>
                    <a:cubicBezTo>
                      <a:pt x="11379" y="2785"/>
                      <a:pt x="15622" y="1774"/>
                      <a:pt x="20308" y="1774"/>
                    </a:cubicBezTo>
                    <a:cubicBezTo>
                      <a:pt x="20333" y="1774"/>
                      <a:pt x="20356" y="1775"/>
                      <a:pt x="20380" y="1775"/>
                    </a:cubicBezTo>
                    <a:lnTo>
                      <a:pt x="19017" y="931"/>
                    </a:lnTo>
                    <a:lnTo>
                      <a:pt x="20511" y="3"/>
                    </a:lnTo>
                    <a:cubicBezTo>
                      <a:pt x="20443" y="3"/>
                      <a:pt x="20377" y="0"/>
                      <a:pt x="20308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83540">
                  <a:lnSpc>
                    <a:spcPct val="110000"/>
                  </a:lnSpc>
                  <a:spcBef>
                    <a:spcPts val="1970"/>
                  </a:spcBef>
                  <a:defRPr sz="2000">
                    <a:solidFill>
                      <a:srgbClr val="4C4C4C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315" dirty="0">
                  <a:solidFill>
                    <a:srgbClr val="4C4C4C"/>
                  </a:solidFill>
                  <a:latin typeface="Helvetica Neue Light"/>
                  <a:sym typeface="+mn-lt"/>
                </a:endParaRPr>
              </a:p>
            </p:txBody>
          </p:sp>
          <p:sp>
            <p:nvSpPr>
              <p:cNvPr id="21" name="Shape 2118"/>
              <p:cNvSpPr/>
              <p:nvPr/>
            </p:nvSpPr>
            <p:spPr>
              <a:xfrm>
                <a:off x="2419350" y="793"/>
                <a:ext cx="2747963" cy="51665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94" y="0"/>
                    </a:moveTo>
                    <a:lnTo>
                      <a:pt x="0" y="928"/>
                    </a:lnTo>
                    <a:lnTo>
                      <a:pt x="1363" y="1774"/>
                    </a:lnTo>
                    <a:cubicBezTo>
                      <a:pt x="6021" y="1784"/>
                      <a:pt x="10237" y="2790"/>
                      <a:pt x="13293" y="4415"/>
                    </a:cubicBezTo>
                    <a:cubicBezTo>
                      <a:pt x="16364" y="6049"/>
                      <a:pt x="18265" y="8306"/>
                      <a:pt x="18265" y="10798"/>
                    </a:cubicBezTo>
                    <a:cubicBezTo>
                      <a:pt x="18265" y="10811"/>
                      <a:pt x="18262" y="10822"/>
                      <a:pt x="18262" y="10835"/>
                    </a:cubicBezTo>
                    <a:lnTo>
                      <a:pt x="18262" y="10837"/>
                    </a:lnTo>
                    <a:lnTo>
                      <a:pt x="18259" y="10837"/>
                    </a:lnTo>
                    <a:cubicBezTo>
                      <a:pt x="18240" y="13314"/>
                      <a:pt x="16348" y="15556"/>
                      <a:pt x="13293" y="17181"/>
                    </a:cubicBezTo>
                    <a:cubicBezTo>
                      <a:pt x="10221" y="18815"/>
                      <a:pt x="5978" y="19826"/>
                      <a:pt x="1292" y="19826"/>
                    </a:cubicBezTo>
                    <a:cubicBezTo>
                      <a:pt x="1267" y="19826"/>
                      <a:pt x="1244" y="19825"/>
                      <a:pt x="1220" y="19825"/>
                    </a:cubicBezTo>
                    <a:lnTo>
                      <a:pt x="2583" y="20669"/>
                    </a:lnTo>
                    <a:lnTo>
                      <a:pt x="1089" y="21597"/>
                    </a:lnTo>
                    <a:cubicBezTo>
                      <a:pt x="1157" y="21597"/>
                      <a:pt x="1223" y="21600"/>
                      <a:pt x="1292" y="21600"/>
                    </a:cubicBezTo>
                    <a:cubicBezTo>
                      <a:pt x="6899" y="21600"/>
                      <a:pt x="11976" y="20390"/>
                      <a:pt x="15651" y="18436"/>
                    </a:cubicBezTo>
                    <a:cubicBezTo>
                      <a:pt x="19281" y="16505"/>
                      <a:pt x="21539" y="13846"/>
                      <a:pt x="21594" y="10906"/>
                    </a:cubicBezTo>
                    <a:cubicBezTo>
                      <a:pt x="21594" y="10870"/>
                      <a:pt x="21600" y="10835"/>
                      <a:pt x="21600" y="10798"/>
                    </a:cubicBezTo>
                    <a:cubicBezTo>
                      <a:pt x="21600" y="7816"/>
                      <a:pt x="19326" y="5115"/>
                      <a:pt x="15651" y="3161"/>
                    </a:cubicBezTo>
                    <a:cubicBezTo>
                      <a:pt x="12021" y="1230"/>
                      <a:pt x="7021" y="29"/>
                      <a:pt x="1494" y="0"/>
                    </a:cubicBezTo>
                    <a:close/>
                  </a:path>
                </a:pathLst>
              </a:custGeom>
              <a:solidFill>
                <a:srgbClr val="5AAF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 dirty="0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grpSp>
            <p:nvGrpSpPr>
              <p:cNvPr id="22" name="Group 2121"/>
              <p:cNvGrpSpPr/>
              <p:nvPr/>
            </p:nvGrpSpPr>
            <p:grpSpPr>
              <a:xfrm>
                <a:off x="649025" y="625054"/>
                <a:ext cx="3869262" cy="3860848"/>
                <a:chOff x="0" y="0"/>
                <a:chExt cx="3869260" cy="3860847"/>
              </a:xfrm>
            </p:grpSpPr>
            <p:sp>
              <p:nvSpPr>
                <p:cNvPr id="23" name="Shape 2119"/>
                <p:cNvSpPr/>
                <p:nvPr/>
              </p:nvSpPr>
              <p:spPr>
                <a:xfrm>
                  <a:off x="0" y="0"/>
                  <a:ext cx="3869261" cy="38608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lose/>
                    </a:path>
                  </a:pathLst>
                </a:custGeom>
                <a:solidFill>
                  <a:srgbClr val="FFC71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defTabSz="600710"/>
                  <a:endParaRPr sz="1185">
                    <a:solidFill>
                      <a:prstClr val="black"/>
                    </a:solidFill>
                    <a:latin typeface="Calibri" panose="020F0502020204030204"/>
                    <a:sym typeface="+mn-lt"/>
                  </a:endParaRPr>
                </a:p>
              </p:txBody>
            </p:sp>
            <p:sp>
              <p:nvSpPr>
                <p:cNvPr id="24" name="Shape 2120"/>
                <p:cNvSpPr/>
                <p:nvPr/>
              </p:nvSpPr>
              <p:spPr>
                <a:xfrm>
                  <a:off x="777266" y="101936"/>
                  <a:ext cx="2456511" cy="35494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24" h="21378" extrusionOk="0">
                      <a:moveTo>
                        <a:pt x="10555" y="9976"/>
                      </a:moveTo>
                      <a:cubicBezTo>
                        <a:pt x="9964" y="9881"/>
                        <a:pt x="9449" y="9919"/>
                        <a:pt x="9405" y="10060"/>
                      </a:cubicBezTo>
                      <a:cubicBezTo>
                        <a:pt x="9361" y="10201"/>
                        <a:pt x="9804" y="10393"/>
                        <a:pt x="10395" y="10488"/>
                      </a:cubicBezTo>
                      <a:cubicBezTo>
                        <a:pt x="10986" y="10583"/>
                        <a:pt x="11501" y="10545"/>
                        <a:pt x="11545" y="10403"/>
                      </a:cubicBezTo>
                      <a:cubicBezTo>
                        <a:pt x="11589" y="10262"/>
                        <a:pt x="11146" y="10070"/>
                        <a:pt x="10555" y="9976"/>
                      </a:cubicBezTo>
                      <a:close/>
                      <a:moveTo>
                        <a:pt x="17197" y="13840"/>
                      </a:moveTo>
                      <a:cubicBezTo>
                        <a:pt x="17304" y="13527"/>
                        <a:pt x="17520" y="13167"/>
                        <a:pt x="17348" y="12852"/>
                      </a:cubicBezTo>
                      <a:cubicBezTo>
                        <a:pt x="17183" y="12550"/>
                        <a:pt x="13854" y="11819"/>
                        <a:pt x="13288" y="11819"/>
                      </a:cubicBezTo>
                      <a:cubicBezTo>
                        <a:pt x="12345" y="11819"/>
                        <a:pt x="11372" y="11842"/>
                        <a:pt x="10964" y="12559"/>
                      </a:cubicBezTo>
                      <a:cubicBezTo>
                        <a:pt x="10964" y="12559"/>
                        <a:pt x="8149" y="11691"/>
                        <a:pt x="8151" y="11303"/>
                      </a:cubicBezTo>
                      <a:cubicBezTo>
                        <a:pt x="8152" y="11134"/>
                        <a:pt x="8645" y="10164"/>
                        <a:pt x="8242" y="10160"/>
                      </a:cubicBezTo>
                      <a:cubicBezTo>
                        <a:pt x="7840" y="10155"/>
                        <a:pt x="6651" y="11320"/>
                        <a:pt x="6027" y="10451"/>
                      </a:cubicBezTo>
                      <a:cubicBezTo>
                        <a:pt x="5403" y="9581"/>
                        <a:pt x="6089" y="8451"/>
                        <a:pt x="8346" y="8772"/>
                      </a:cubicBezTo>
                      <a:cubicBezTo>
                        <a:pt x="10141" y="9028"/>
                        <a:pt x="9994" y="9968"/>
                        <a:pt x="10010" y="9314"/>
                      </a:cubicBezTo>
                      <a:cubicBezTo>
                        <a:pt x="10032" y="8445"/>
                        <a:pt x="10911" y="7298"/>
                        <a:pt x="11111" y="7014"/>
                      </a:cubicBezTo>
                      <a:cubicBezTo>
                        <a:pt x="11548" y="6390"/>
                        <a:pt x="12791" y="5882"/>
                        <a:pt x="12877" y="5670"/>
                      </a:cubicBezTo>
                      <a:cubicBezTo>
                        <a:pt x="12877" y="5670"/>
                        <a:pt x="12490" y="5065"/>
                        <a:pt x="12224" y="5052"/>
                      </a:cubicBezTo>
                      <a:cubicBezTo>
                        <a:pt x="11964" y="5040"/>
                        <a:pt x="13723" y="4485"/>
                        <a:pt x="13415" y="4395"/>
                      </a:cubicBezTo>
                      <a:cubicBezTo>
                        <a:pt x="13039" y="4287"/>
                        <a:pt x="11658" y="3484"/>
                        <a:pt x="11207" y="3353"/>
                      </a:cubicBezTo>
                      <a:cubicBezTo>
                        <a:pt x="10825" y="3242"/>
                        <a:pt x="10480" y="2908"/>
                        <a:pt x="10030" y="2928"/>
                      </a:cubicBezTo>
                      <a:cubicBezTo>
                        <a:pt x="9401" y="2956"/>
                        <a:pt x="10692" y="4940"/>
                        <a:pt x="9087" y="4314"/>
                      </a:cubicBezTo>
                      <a:cubicBezTo>
                        <a:pt x="8765" y="4188"/>
                        <a:pt x="7844" y="3986"/>
                        <a:pt x="7682" y="3724"/>
                      </a:cubicBezTo>
                      <a:cubicBezTo>
                        <a:pt x="7533" y="3482"/>
                        <a:pt x="8133" y="2959"/>
                        <a:pt x="8348" y="2793"/>
                      </a:cubicBezTo>
                      <a:cubicBezTo>
                        <a:pt x="8707" y="2516"/>
                        <a:pt x="9496" y="2529"/>
                        <a:pt x="9949" y="2653"/>
                      </a:cubicBezTo>
                      <a:cubicBezTo>
                        <a:pt x="10359" y="2765"/>
                        <a:pt x="10856" y="3137"/>
                        <a:pt x="11304" y="2904"/>
                      </a:cubicBezTo>
                      <a:cubicBezTo>
                        <a:pt x="11774" y="2661"/>
                        <a:pt x="10635" y="1518"/>
                        <a:pt x="9866" y="1417"/>
                      </a:cubicBezTo>
                      <a:cubicBezTo>
                        <a:pt x="9440" y="1361"/>
                        <a:pt x="8856" y="978"/>
                        <a:pt x="8428" y="1040"/>
                      </a:cubicBezTo>
                      <a:cubicBezTo>
                        <a:pt x="8188" y="1075"/>
                        <a:pt x="8232" y="1222"/>
                        <a:pt x="8095" y="1323"/>
                      </a:cubicBezTo>
                      <a:cubicBezTo>
                        <a:pt x="7613" y="1680"/>
                        <a:pt x="7307" y="1187"/>
                        <a:pt x="6872" y="1177"/>
                      </a:cubicBezTo>
                      <a:cubicBezTo>
                        <a:pt x="6217" y="1163"/>
                        <a:pt x="5552" y="1326"/>
                        <a:pt x="5008" y="1578"/>
                      </a:cubicBezTo>
                      <a:cubicBezTo>
                        <a:pt x="4878" y="1410"/>
                        <a:pt x="4766" y="1056"/>
                        <a:pt x="4505" y="967"/>
                      </a:cubicBezTo>
                      <a:cubicBezTo>
                        <a:pt x="4333" y="909"/>
                        <a:pt x="1262" y="2082"/>
                        <a:pt x="1262" y="2082"/>
                      </a:cubicBezTo>
                      <a:cubicBezTo>
                        <a:pt x="1262" y="2082"/>
                        <a:pt x="1124" y="2632"/>
                        <a:pt x="902" y="2689"/>
                      </a:cubicBezTo>
                      <a:cubicBezTo>
                        <a:pt x="680" y="2746"/>
                        <a:pt x="-427" y="2940"/>
                        <a:pt x="179" y="2916"/>
                      </a:cubicBezTo>
                      <a:cubicBezTo>
                        <a:pt x="311" y="2911"/>
                        <a:pt x="1302" y="2735"/>
                        <a:pt x="2332" y="2466"/>
                      </a:cubicBezTo>
                      <a:cubicBezTo>
                        <a:pt x="2318" y="2764"/>
                        <a:pt x="2297" y="3061"/>
                        <a:pt x="2266" y="3358"/>
                      </a:cubicBezTo>
                      <a:cubicBezTo>
                        <a:pt x="2211" y="3889"/>
                        <a:pt x="2175" y="4411"/>
                        <a:pt x="2140" y="4942"/>
                      </a:cubicBezTo>
                      <a:cubicBezTo>
                        <a:pt x="2106" y="5469"/>
                        <a:pt x="1841" y="5980"/>
                        <a:pt x="1632" y="6478"/>
                      </a:cubicBezTo>
                      <a:cubicBezTo>
                        <a:pt x="1484" y="6833"/>
                        <a:pt x="1288" y="7376"/>
                        <a:pt x="1583" y="7723"/>
                      </a:cubicBezTo>
                      <a:cubicBezTo>
                        <a:pt x="2126" y="8363"/>
                        <a:pt x="3361" y="8730"/>
                        <a:pt x="3681" y="9655"/>
                      </a:cubicBezTo>
                      <a:cubicBezTo>
                        <a:pt x="3801" y="9999"/>
                        <a:pt x="3700" y="10198"/>
                        <a:pt x="3991" y="10478"/>
                      </a:cubicBezTo>
                      <a:cubicBezTo>
                        <a:pt x="4742" y="11201"/>
                        <a:pt x="6584" y="11034"/>
                        <a:pt x="7721" y="11656"/>
                      </a:cubicBezTo>
                      <a:cubicBezTo>
                        <a:pt x="8801" y="12247"/>
                        <a:pt x="9939" y="12831"/>
                        <a:pt x="10803" y="12919"/>
                      </a:cubicBezTo>
                      <a:cubicBezTo>
                        <a:pt x="10778" y="12991"/>
                        <a:pt x="9910" y="14631"/>
                        <a:pt x="9937" y="14854"/>
                      </a:cubicBezTo>
                      <a:cubicBezTo>
                        <a:pt x="9967" y="15096"/>
                        <a:pt x="10360" y="15384"/>
                        <a:pt x="10551" y="15566"/>
                      </a:cubicBezTo>
                      <a:cubicBezTo>
                        <a:pt x="10892" y="15888"/>
                        <a:pt x="12388" y="16938"/>
                        <a:pt x="12569" y="17281"/>
                      </a:cubicBezTo>
                      <a:cubicBezTo>
                        <a:pt x="12739" y="17603"/>
                        <a:pt x="12740" y="17992"/>
                        <a:pt x="12546" y="18309"/>
                      </a:cubicBezTo>
                      <a:cubicBezTo>
                        <a:pt x="12326" y="18669"/>
                        <a:pt x="12101" y="19035"/>
                        <a:pt x="11964" y="19417"/>
                      </a:cubicBezTo>
                      <a:cubicBezTo>
                        <a:pt x="11884" y="19641"/>
                        <a:pt x="11389" y="21313"/>
                        <a:pt x="11683" y="21363"/>
                      </a:cubicBezTo>
                      <a:cubicBezTo>
                        <a:pt x="12157" y="21444"/>
                        <a:pt x="12759" y="21167"/>
                        <a:pt x="13053" y="20924"/>
                      </a:cubicBezTo>
                      <a:cubicBezTo>
                        <a:pt x="13223" y="20784"/>
                        <a:pt x="13358" y="20164"/>
                        <a:pt x="13463" y="20050"/>
                      </a:cubicBezTo>
                      <a:cubicBezTo>
                        <a:pt x="13706" y="19783"/>
                        <a:pt x="15141" y="19060"/>
                        <a:pt x="15507" y="18888"/>
                      </a:cubicBezTo>
                      <a:cubicBezTo>
                        <a:pt x="15669" y="18813"/>
                        <a:pt x="19105" y="16948"/>
                        <a:pt x="19470" y="16437"/>
                      </a:cubicBezTo>
                      <a:cubicBezTo>
                        <a:pt x="19498" y="16398"/>
                        <a:pt x="19720" y="15551"/>
                        <a:pt x="20542" y="14254"/>
                      </a:cubicBezTo>
                      <a:cubicBezTo>
                        <a:pt x="21173" y="13258"/>
                        <a:pt x="17973" y="13546"/>
                        <a:pt x="17197" y="13840"/>
                      </a:cubicBezTo>
                      <a:close/>
                      <a:moveTo>
                        <a:pt x="13673" y="1219"/>
                      </a:moveTo>
                      <a:cubicBezTo>
                        <a:pt x="13425" y="1053"/>
                        <a:pt x="11675" y="373"/>
                        <a:pt x="11661" y="379"/>
                      </a:cubicBezTo>
                      <a:cubicBezTo>
                        <a:pt x="11438" y="318"/>
                        <a:pt x="9305" y="-156"/>
                        <a:pt x="9412" y="52"/>
                      </a:cubicBezTo>
                      <a:cubicBezTo>
                        <a:pt x="9598" y="411"/>
                        <a:pt x="11388" y="1499"/>
                        <a:pt x="11584" y="1623"/>
                      </a:cubicBezTo>
                      <a:cubicBezTo>
                        <a:pt x="11848" y="1791"/>
                        <a:pt x="13726" y="3327"/>
                        <a:pt x="14112" y="2968"/>
                      </a:cubicBezTo>
                      <a:cubicBezTo>
                        <a:pt x="14185" y="2900"/>
                        <a:pt x="13749" y="2414"/>
                        <a:pt x="13697" y="2341"/>
                      </a:cubicBezTo>
                      <a:cubicBezTo>
                        <a:pt x="13542" y="2119"/>
                        <a:pt x="13542" y="1935"/>
                        <a:pt x="13573" y="1686"/>
                      </a:cubicBezTo>
                      <a:cubicBezTo>
                        <a:pt x="13588" y="1559"/>
                        <a:pt x="13735" y="1261"/>
                        <a:pt x="13673" y="12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defTabSz="600710">
                    <a:defRPr sz="3000"/>
                  </a:pPr>
                  <a:endParaRPr sz="1970">
                    <a:solidFill>
                      <a:prstClr val="black"/>
                    </a:solidFill>
                    <a:latin typeface="Calibri" panose="020F0502020204030204"/>
                    <a:sym typeface="+mn-lt"/>
                  </a:endParaRPr>
                </a:p>
              </p:txBody>
            </p:sp>
          </p:grpSp>
        </p:grpSp>
        <p:sp>
          <p:nvSpPr>
            <p:cNvPr id="6" name="Shape 25474"/>
            <p:cNvSpPr/>
            <p:nvPr/>
          </p:nvSpPr>
          <p:spPr>
            <a:xfrm>
              <a:off x="3711104" y="1706137"/>
              <a:ext cx="4756392" cy="2378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1"/>
                    <a:pt x="4835" y="0"/>
                    <a:pt x="10800" y="0"/>
                  </a:cubicBezTo>
                  <a:cubicBezTo>
                    <a:pt x="16765" y="0"/>
                    <a:pt x="21600" y="9671"/>
                    <a:pt x="21600" y="21600"/>
                  </a:cubicBezTo>
                </a:path>
              </a:pathLst>
            </a:custGeom>
            <a:noFill/>
            <a:ln w="635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25029" tIns="25029" rIns="25029" bIns="25029" numCol="1" anchor="ctr">
              <a:noAutofit/>
            </a:bodyPr>
            <a:lstStyle/>
            <a:p>
              <a:pPr defTabSz="60071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97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+mn-lt"/>
              </a:endParaRPr>
            </a:p>
          </p:txBody>
        </p:sp>
        <p:sp>
          <p:nvSpPr>
            <p:cNvPr id="7" name="Shape 1869"/>
            <p:cNvSpPr/>
            <p:nvPr/>
          </p:nvSpPr>
          <p:spPr>
            <a:xfrm>
              <a:off x="3481373" y="3314789"/>
              <a:ext cx="489641" cy="49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C715"/>
            </a:solidFill>
            <a:ln w="762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00710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050" dirty="0">
                <a:solidFill>
                  <a:srgbClr val="000000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8" name="Shape 1869"/>
            <p:cNvSpPr/>
            <p:nvPr/>
          </p:nvSpPr>
          <p:spPr>
            <a:xfrm>
              <a:off x="8196217" y="3314789"/>
              <a:ext cx="489641" cy="49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C715"/>
            </a:solidFill>
            <a:ln w="762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00710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050" dirty="0">
                <a:solidFill>
                  <a:srgbClr val="000000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9" name="Shape 1869"/>
            <p:cNvSpPr/>
            <p:nvPr/>
          </p:nvSpPr>
          <p:spPr>
            <a:xfrm>
              <a:off x="4195907" y="2071527"/>
              <a:ext cx="489641" cy="49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5AAFC6"/>
            </a:solidFill>
            <a:ln w="762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00710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050" dirty="0">
                <a:solidFill>
                  <a:srgbClr val="000000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0" name="Shape 1869"/>
            <p:cNvSpPr/>
            <p:nvPr/>
          </p:nvSpPr>
          <p:spPr>
            <a:xfrm>
              <a:off x="7498416" y="2038914"/>
              <a:ext cx="489641" cy="49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5AAFC6"/>
            </a:solidFill>
            <a:ln w="762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00710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050" dirty="0">
                <a:solidFill>
                  <a:srgbClr val="000000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1" name="Freeform 101"/>
            <p:cNvSpPr>
              <a:spLocks noEditPoints="1"/>
            </p:cNvSpPr>
            <p:nvPr/>
          </p:nvSpPr>
          <p:spPr bwMode="auto">
            <a:xfrm>
              <a:off x="4331165" y="2178297"/>
              <a:ext cx="223403" cy="255121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15" y="0"/>
                </a:cxn>
                <a:cxn ang="0">
                  <a:pos x="0" y="14"/>
                </a:cxn>
                <a:cxn ang="0">
                  <a:pos x="0" y="72"/>
                </a:cxn>
                <a:cxn ang="0">
                  <a:pos x="0" y="76"/>
                </a:cxn>
                <a:cxn ang="0">
                  <a:pos x="4" y="79"/>
                </a:cxn>
                <a:cxn ang="0">
                  <a:pos x="7" y="79"/>
                </a:cxn>
                <a:cxn ang="0">
                  <a:pos x="7" y="98"/>
                </a:cxn>
                <a:cxn ang="0">
                  <a:pos x="11" y="101"/>
                </a:cxn>
                <a:cxn ang="0">
                  <a:pos x="15" y="101"/>
                </a:cxn>
                <a:cxn ang="0">
                  <a:pos x="15" y="108"/>
                </a:cxn>
                <a:cxn ang="0">
                  <a:pos x="22" y="116"/>
                </a:cxn>
                <a:cxn ang="0">
                  <a:pos x="29" y="116"/>
                </a:cxn>
                <a:cxn ang="0">
                  <a:pos x="36" y="108"/>
                </a:cxn>
                <a:cxn ang="0">
                  <a:pos x="36" y="101"/>
                </a:cxn>
                <a:cxn ang="0">
                  <a:pos x="65" y="101"/>
                </a:cxn>
                <a:cxn ang="0">
                  <a:pos x="65" y="108"/>
                </a:cxn>
                <a:cxn ang="0">
                  <a:pos x="73" y="116"/>
                </a:cxn>
                <a:cxn ang="0">
                  <a:pos x="80" y="116"/>
                </a:cxn>
                <a:cxn ang="0">
                  <a:pos x="87" y="108"/>
                </a:cxn>
                <a:cxn ang="0">
                  <a:pos x="87" y="101"/>
                </a:cxn>
                <a:cxn ang="0">
                  <a:pos x="91" y="101"/>
                </a:cxn>
                <a:cxn ang="0">
                  <a:pos x="94" y="98"/>
                </a:cxn>
                <a:cxn ang="0">
                  <a:pos x="94" y="79"/>
                </a:cxn>
                <a:cxn ang="0">
                  <a:pos x="98" y="79"/>
                </a:cxn>
                <a:cxn ang="0">
                  <a:pos x="102" y="76"/>
                </a:cxn>
                <a:cxn ang="0">
                  <a:pos x="102" y="72"/>
                </a:cxn>
                <a:cxn ang="0">
                  <a:pos x="102" y="14"/>
                </a:cxn>
                <a:cxn ang="0">
                  <a:pos x="87" y="0"/>
                </a:cxn>
                <a:cxn ang="0">
                  <a:pos x="73" y="29"/>
                </a:cxn>
                <a:cxn ang="0">
                  <a:pos x="80" y="36"/>
                </a:cxn>
                <a:cxn ang="0">
                  <a:pos x="80" y="50"/>
                </a:cxn>
                <a:cxn ang="0">
                  <a:pos x="22" y="50"/>
                </a:cxn>
                <a:cxn ang="0">
                  <a:pos x="22" y="36"/>
                </a:cxn>
                <a:cxn ang="0">
                  <a:pos x="29" y="29"/>
                </a:cxn>
                <a:cxn ang="0">
                  <a:pos x="73" y="29"/>
                </a:cxn>
                <a:cxn ang="0">
                  <a:pos x="29" y="87"/>
                </a:cxn>
                <a:cxn ang="0">
                  <a:pos x="22" y="87"/>
                </a:cxn>
                <a:cxn ang="0">
                  <a:pos x="15" y="79"/>
                </a:cxn>
                <a:cxn ang="0">
                  <a:pos x="22" y="72"/>
                </a:cxn>
                <a:cxn ang="0">
                  <a:pos x="29" y="72"/>
                </a:cxn>
                <a:cxn ang="0">
                  <a:pos x="36" y="79"/>
                </a:cxn>
                <a:cxn ang="0">
                  <a:pos x="29" y="87"/>
                </a:cxn>
                <a:cxn ang="0">
                  <a:pos x="80" y="87"/>
                </a:cxn>
                <a:cxn ang="0">
                  <a:pos x="73" y="87"/>
                </a:cxn>
                <a:cxn ang="0">
                  <a:pos x="65" y="79"/>
                </a:cxn>
                <a:cxn ang="0">
                  <a:pos x="73" y="72"/>
                </a:cxn>
                <a:cxn ang="0">
                  <a:pos x="80" y="72"/>
                </a:cxn>
                <a:cxn ang="0">
                  <a:pos x="87" y="79"/>
                </a:cxn>
                <a:cxn ang="0">
                  <a:pos x="80" y="87"/>
                </a:cxn>
              </a:cxnLst>
              <a:rect l="0" t="0" r="r" b="b"/>
              <a:pathLst>
                <a:path w="102" h="116">
                  <a:moveTo>
                    <a:pt x="8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79"/>
                    <a:pt x="4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7" y="100"/>
                    <a:pt x="9" y="101"/>
                    <a:pt x="11" y="101"/>
                  </a:cubicBezTo>
                  <a:cubicBezTo>
                    <a:pt x="15" y="101"/>
                    <a:pt x="15" y="101"/>
                    <a:pt x="15" y="101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5" y="112"/>
                    <a:pt x="18" y="116"/>
                    <a:pt x="22" y="116"/>
                  </a:cubicBezTo>
                  <a:cubicBezTo>
                    <a:pt x="29" y="116"/>
                    <a:pt x="29" y="116"/>
                    <a:pt x="29" y="116"/>
                  </a:cubicBezTo>
                  <a:cubicBezTo>
                    <a:pt x="33" y="116"/>
                    <a:pt x="36" y="112"/>
                    <a:pt x="36" y="108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12"/>
                    <a:pt x="69" y="116"/>
                    <a:pt x="73" y="116"/>
                  </a:cubicBezTo>
                  <a:cubicBezTo>
                    <a:pt x="80" y="116"/>
                    <a:pt x="80" y="116"/>
                    <a:pt x="80" y="116"/>
                  </a:cubicBezTo>
                  <a:cubicBezTo>
                    <a:pt x="84" y="116"/>
                    <a:pt x="87" y="112"/>
                    <a:pt x="87" y="108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93" y="101"/>
                    <a:pt x="94" y="100"/>
                    <a:pt x="94" y="98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79"/>
                    <a:pt x="102" y="78"/>
                    <a:pt x="102" y="76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2" y="6"/>
                    <a:pt x="95" y="0"/>
                    <a:pt x="87" y="0"/>
                  </a:cubicBezTo>
                  <a:close/>
                  <a:moveTo>
                    <a:pt x="73" y="29"/>
                  </a:moveTo>
                  <a:cubicBezTo>
                    <a:pt x="77" y="29"/>
                    <a:pt x="80" y="32"/>
                    <a:pt x="80" y="36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2"/>
                    <a:pt x="25" y="29"/>
                    <a:pt x="29" y="29"/>
                  </a:cubicBezTo>
                  <a:lnTo>
                    <a:pt x="73" y="29"/>
                  </a:lnTo>
                  <a:close/>
                  <a:moveTo>
                    <a:pt x="29" y="87"/>
                  </a:moveTo>
                  <a:cubicBezTo>
                    <a:pt x="22" y="87"/>
                    <a:pt x="22" y="87"/>
                    <a:pt x="22" y="87"/>
                  </a:cubicBezTo>
                  <a:cubicBezTo>
                    <a:pt x="18" y="87"/>
                    <a:pt x="15" y="83"/>
                    <a:pt x="15" y="79"/>
                  </a:cubicBezTo>
                  <a:cubicBezTo>
                    <a:pt x="15" y="75"/>
                    <a:pt x="18" y="72"/>
                    <a:pt x="22" y="72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33" y="72"/>
                    <a:pt x="36" y="75"/>
                    <a:pt x="36" y="79"/>
                  </a:cubicBezTo>
                  <a:cubicBezTo>
                    <a:pt x="36" y="83"/>
                    <a:pt x="33" y="87"/>
                    <a:pt x="29" y="87"/>
                  </a:cubicBezTo>
                  <a:close/>
                  <a:moveTo>
                    <a:pt x="80" y="87"/>
                  </a:moveTo>
                  <a:cubicBezTo>
                    <a:pt x="73" y="87"/>
                    <a:pt x="73" y="87"/>
                    <a:pt x="73" y="87"/>
                  </a:cubicBezTo>
                  <a:cubicBezTo>
                    <a:pt x="69" y="87"/>
                    <a:pt x="65" y="83"/>
                    <a:pt x="65" y="79"/>
                  </a:cubicBezTo>
                  <a:cubicBezTo>
                    <a:pt x="65" y="75"/>
                    <a:pt x="69" y="72"/>
                    <a:pt x="73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4" y="72"/>
                    <a:pt x="87" y="75"/>
                    <a:pt x="87" y="79"/>
                  </a:cubicBezTo>
                  <a:cubicBezTo>
                    <a:pt x="87" y="83"/>
                    <a:pt x="84" y="87"/>
                    <a:pt x="80" y="8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0070" tIns="30035" rIns="60070" bIns="30035" numCol="1" anchor="t" anchorCtr="0" compatLnSpc="1"/>
            <a:lstStyle/>
            <a:p>
              <a:pPr defTabSz="600710"/>
              <a:endParaRPr lang="en-US"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grpSp>
          <p:nvGrpSpPr>
            <p:cNvPr id="12" name="Group 96"/>
            <p:cNvGrpSpPr/>
            <p:nvPr/>
          </p:nvGrpSpPr>
          <p:grpSpPr>
            <a:xfrm>
              <a:off x="7633275" y="2179115"/>
              <a:ext cx="286158" cy="267596"/>
              <a:chOff x="3841751" y="3619500"/>
              <a:chExt cx="293687" cy="274638"/>
            </a:xfrm>
            <a:solidFill>
              <a:schemeClr val="accent5"/>
            </a:solidFill>
          </p:grpSpPr>
          <p:sp>
            <p:nvSpPr>
              <p:cNvPr id="17" name="Freeform 81"/>
              <p:cNvSpPr/>
              <p:nvPr/>
            </p:nvSpPr>
            <p:spPr bwMode="auto">
              <a:xfrm>
                <a:off x="4116388" y="3692525"/>
                <a:ext cx="19050" cy="5556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0" y="22"/>
                  </a:cxn>
                  <a:cxn ang="0">
                    <a:pos x="3" y="22"/>
                  </a:cxn>
                  <a:cxn ang="0">
                    <a:pos x="7" y="18"/>
                  </a:cxn>
                  <a:cxn ang="0">
                    <a:pos x="7" y="3"/>
                  </a:cxn>
                  <a:cxn ang="0">
                    <a:pos x="3" y="0"/>
                  </a:cxn>
                </a:cxnLst>
                <a:rect l="0" t="0" r="r" b="b"/>
                <a:pathLst>
                  <a:path w="7" h="2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5" y="22"/>
                      <a:pt x="7" y="20"/>
                      <a:pt x="7" y="18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0070" tIns="30035" rIns="60070" bIns="30035" numCol="1" anchor="t" anchorCtr="0" compatLnSpc="1"/>
              <a:lstStyle/>
              <a:p>
                <a:pPr defTabSz="600710"/>
                <a:endParaRPr lang="en-US"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18" name="Freeform 82"/>
              <p:cNvSpPr>
                <a:spLocks noEditPoints="1"/>
              </p:cNvSpPr>
              <p:nvPr/>
            </p:nvSpPr>
            <p:spPr bwMode="auto">
              <a:xfrm>
                <a:off x="3878263" y="3619500"/>
                <a:ext cx="219075" cy="274638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22" y="0"/>
                  </a:cxn>
                  <a:cxn ang="0">
                    <a:pos x="0" y="22"/>
                  </a:cxn>
                  <a:cxn ang="0">
                    <a:pos x="0" y="87"/>
                  </a:cxn>
                  <a:cxn ang="0">
                    <a:pos x="7" y="94"/>
                  </a:cxn>
                  <a:cxn ang="0">
                    <a:pos x="7" y="101"/>
                  </a:cxn>
                  <a:cxn ang="0">
                    <a:pos x="15" y="109"/>
                  </a:cxn>
                  <a:cxn ang="0">
                    <a:pos x="22" y="109"/>
                  </a:cxn>
                  <a:cxn ang="0">
                    <a:pos x="29" y="101"/>
                  </a:cxn>
                  <a:cxn ang="0">
                    <a:pos x="29" y="94"/>
                  </a:cxn>
                  <a:cxn ang="0">
                    <a:pos x="58" y="94"/>
                  </a:cxn>
                  <a:cxn ang="0">
                    <a:pos x="58" y="101"/>
                  </a:cxn>
                  <a:cxn ang="0">
                    <a:pos x="65" y="109"/>
                  </a:cxn>
                  <a:cxn ang="0">
                    <a:pos x="73" y="109"/>
                  </a:cxn>
                  <a:cxn ang="0">
                    <a:pos x="80" y="101"/>
                  </a:cxn>
                  <a:cxn ang="0">
                    <a:pos x="80" y="94"/>
                  </a:cxn>
                  <a:cxn ang="0">
                    <a:pos x="87" y="87"/>
                  </a:cxn>
                  <a:cxn ang="0">
                    <a:pos x="87" y="22"/>
                  </a:cxn>
                  <a:cxn ang="0">
                    <a:pos x="65" y="0"/>
                  </a:cxn>
                  <a:cxn ang="0">
                    <a:pos x="29" y="7"/>
                  </a:cxn>
                  <a:cxn ang="0">
                    <a:pos x="58" y="7"/>
                  </a:cxn>
                  <a:cxn ang="0">
                    <a:pos x="58" y="14"/>
                  </a:cxn>
                  <a:cxn ang="0">
                    <a:pos x="29" y="14"/>
                  </a:cxn>
                  <a:cxn ang="0">
                    <a:pos x="29" y="7"/>
                  </a:cxn>
                  <a:cxn ang="0">
                    <a:pos x="15" y="87"/>
                  </a:cxn>
                  <a:cxn ang="0">
                    <a:pos x="7" y="80"/>
                  </a:cxn>
                  <a:cxn ang="0">
                    <a:pos x="15" y="72"/>
                  </a:cxn>
                  <a:cxn ang="0">
                    <a:pos x="22" y="80"/>
                  </a:cxn>
                  <a:cxn ang="0">
                    <a:pos x="15" y="87"/>
                  </a:cxn>
                  <a:cxn ang="0">
                    <a:pos x="73" y="87"/>
                  </a:cxn>
                  <a:cxn ang="0">
                    <a:pos x="65" y="80"/>
                  </a:cxn>
                  <a:cxn ang="0">
                    <a:pos x="73" y="72"/>
                  </a:cxn>
                  <a:cxn ang="0">
                    <a:pos x="80" y="80"/>
                  </a:cxn>
                  <a:cxn ang="0">
                    <a:pos x="73" y="87"/>
                  </a:cxn>
                  <a:cxn ang="0">
                    <a:pos x="80" y="65"/>
                  </a:cxn>
                  <a:cxn ang="0">
                    <a:pos x="7" y="65"/>
                  </a:cxn>
                  <a:cxn ang="0">
                    <a:pos x="7" y="22"/>
                  </a:cxn>
                  <a:cxn ang="0">
                    <a:pos x="80" y="22"/>
                  </a:cxn>
                  <a:cxn ang="0">
                    <a:pos x="80" y="65"/>
                  </a:cxn>
                </a:cxnLst>
                <a:rect l="0" t="0" r="r" b="b"/>
                <a:pathLst>
                  <a:path w="87" h="109">
                    <a:moveTo>
                      <a:pt x="6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91"/>
                      <a:pt x="3" y="94"/>
                      <a:pt x="7" y="94"/>
                    </a:cubicBezTo>
                    <a:cubicBezTo>
                      <a:pt x="7" y="101"/>
                      <a:pt x="7" y="101"/>
                      <a:pt x="7" y="101"/>
                    </a:cubicBezTo>
                    <a:cubicBezTo>
                      <a:pt x="7" y="105"/>
                      <a:pt x="11" y="109"/>
                      <a:pt x="15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6" y="109"/>
                      <a:pt x="29" y="105"/>
                      <a:pt x="29" y="101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58" y="94"/>
                      <a:pt x="58" y="94"/>
                      <a:pt x="58" y="94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8" y="105"/>
                      <a:pt x="61" y="109"/>
                      <a:pt x="65" y="109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7" y="109"/>
                      <a:pt x="80" y="105"/>
                      <a:pt x="80" y="101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4" y="94"/>
                      <a:pt x="87" y="91"/>
                      <a:pt x="87" y="87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7" y="10"/>
                      <a:pt x="78" y="0"/>
                      <a:pt x="65" y="0"/>
                    </a:cubicBezTo>
                    <a:close/>
                    <a:moveTo>
                      <a:pt x="29" y="7"/>
                    </a:moveTo>
                    <a:cubicBezTo>
                      <a:pt x="58" y="7"/>
                      <a:pt x="58" y="7"/>
                      <a:pt x="58" y="7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29" y="14"/>
                      <a:pt x="29" y="14"/>
                      <a:pt x="29" y="14"/>
                    </a:cubicBezTo>
                    <a:lnTo>
                      <a:pt x="29" y="7"/>
                    </a:lnTo>
                    <a:close/>
                    <a:moveTo>
                      <a:pt x="15" y="87"/>
                    </a:moveTo>
                    <a:cubicBezTo>
                      <a:pt x="11" y="87"/>
                      <a:pt x="7" y="84"/>
                      <a:pt x="7" y="80"/>
                    </a:cubicBezTo>
                    <a:cubicBezTo>
                      <a:pt x="7" y="76"/>
                      <a:pt x="11" y="72"/>
                      <a:pt x="15" y="72"/>
                    </a:cubicBezTo>
                    <a:cubicBezTo>
                      <a:pt x="19" y="72"/>
                      <a:pt x="22" y="76"/>
                      <a:pt x="22" y="80"/>
                    </a:cubicBezTo>
                    <a:cubicBezTo>
                      <a:pt x="22" y="84"/>
                      <a:pt x="19" y="87"/>
                      <a:pt x="15" y="87"/>
                    </a:cubicBezTo>
                    <a:close/>
                    <a:moveTo>
                      <a:pt x="73" y="87"/>
                    </a:moveTo>
                    <a:cubicBezTo>
                      <a:pt x="69" y="87"/>
                      <a:pt x="65" y="84"/>
                      <a:pt x="65" y="80"/>
                    </a:cubicBezTo>
                    <a:cubicBezTo>
                      <a:pt x="65" y="76"/>
                      <a:pt x="69" y="72"/>
                      <a:pt x="73" y="72"/>
                    </a:cubicBezTo>
                    <a:cubicBezTo>
                      <a:pt x="77" y="72"/>
                      <a:pt x="80" y="76"/>
                      <a:pt x="80" y="80"/>
                    </a:cubicBezTo>
                    <a:cubicBezTo>
                      <a:pt x="80" y="84"/>
                      <a:pt x="77" y="87"/>
                      <a:pt x="73" y="87"/>
                    </a:cubicBezTo>
                    <a:close/>
                    <a:moveTo>
                      <a:pt x="80" y="65"/>
                    </a:moveTo>
                    <a:cubicBezTo>
                      <a:pt x="7" y="65"/>
                      <a:pt x="7" y="65"/>
                      <a:pt x="7" y="65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0" y="22"/>
                      <a:pt x="80" y="22"/>
                      <a:pt x="80" y="22"/>
                    </a:cubicBezTo>
                    <a:lnTo>
                      <a:pt x="80" y="6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60070" tIns="30035" rIns="60070" bIns="30035" numCol="1" anchor="t" anchorCtr="0" compatLnSpc="1"/>
              <a:lstStyle/>
              <a:p>
                <a:pPr defTabSz="600710"/>
                <a:endParaRPr lang="en-US" sz="1185" dirty="0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19" name="Freeform 83"/>
              <p:cNvSpPr/>
              <p:nvPr/>
            </p:nvSpPr>
            <p:spPr bwMode="auto">
              <a:xfrm>
                <a:off x="3841751" y="3692525"/>
                <a:ext cx="17463" cy="555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8"/>
                  </a:cxn>
                  <a:cxn ang="0">
                    <a:pos x="3" y="22"/>
                  </a:cxn>
                  <a:cxn ang="0">
                    <a:pos x="7" y="22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0" y="3"/>
                  </a:cxn>
                </a:cxnLst>
                <a:rect l="0" t="0" r="r" b="b"/>
                <a:pathLst>
                  <a:path w="7" h="22">
                    <a:moveTo>
                      <a:pt x="0" y="3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0"/>
                      <a:pt x="1" y="22"/>
                      <a:pt x="3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0070" tIns="30035" rIns="60070" bIns="30035" numCol="1" anchor="t" anchorCtr="0" compatLnSpc="1"/>
              <a:lstStyle/>
              <a:p>
                <a:pPr defTabSz="600710"/>
                <a:endParaRPr lang="en-US"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</p:grpSp>
        <p:grpSp>
          <p:nvGrpSpPr>
            <p:cNvPr id="13" name="Group 100"/>
            <p:cNvGrpSpPr/>
            <p:nvPr/>
          </p:nvGrpSpPr>
          <p:grpSpPr>
            <a:xfrm>
              <a:off x="3581026" y="3425363"/>
              <a:ext cx="313071" cy="236505"/>
              <a:chOff x="6769101" y="3673475"/>
              <a:chExt cx="292100" cy="220663"/>
            </a:xfrm>
            <a:solidFill>
              <a:schemeClr val="accent2"/>
            </a:solidFill>
          </p:grpSpPr>
          <p:sp>
            <p:nvSpPr>
              <p:cNvPr id="15" name="Freeform 92"/>
              <p:cNvSpPr>
                <a:spLocks noEditPoints="1"/>
              </p:cNvSpPr>
              <p:nvPr/>
            </p:nvSpPr>
            <p:spPr bwMode="auto">
              <a:xfrm>
                <a:off x="6769101" y="3673475"/>
                <a:ext cx="292100" cy="220663"/>
              </a:xfrm>
              <a:custGeom>
                <a:avLst/>
                <a:gdLst/>
                <a:ahLst/>
                <a:cxnLst>
                  <a:cxn ang="0">
                    <a:pos x="91" y="36"/>
                  </a:cxn>
                  <a:cxn ang="0">
                    <a:pos x="83" y="37"/>
                  </a:cxn>
                  <a:cxn ang="0">
                    <a:pos x="79" y="29"/>
                  </a:cxn>
                  <a:cxn ang="0">
                    <a:pos x="90" y="7"/>
                  </a:cxn>
                  <a:cxn ang="0">
                    <a:pos x="91" y="5"/>
                  </a:cxn>
                  <a:cxn ang="0">
                    <a:pos x="90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69" y="7"/>
                  </a:cxn>
                  <a:cxn ang="0">
                    <a:pos x="82" y="7"/>
                  </a:cxn>
                  <a:cxn ang="0">
                    <a:pos x="75" y="21"/>
                  </a:cxn>
                  <a:cxn ang="0">
                    <a:pos x="36" y="21"/>
                  </a:cxn>
                  <a:cxn ang="0">
                    <a:pos x="33" y="24"/>
                  </a:cxn>
                  <a:cxn ang="0">
                    <a:pos x="29" y="36"/>
                  </a:cxn>
                  <a:cxn ang="0">
                    <a:pos x="26" y="36"/>
                  </a:cxn>
                  <a:cxn ang="0">
                    <a:pos x="0" y="61"/>
                  </a:cxn>
                  <a:cxn ang="0">
                    <a:pos x="26" y="87"/>
                  </a:cxn>
                  <a:cxn ang="0">
                    <a:pos x="51" y="61"/>
                  </a:cxn>
                  <a:cxn ang="0">
                    <a:pos x="36" y="38"/>
                  </a:cxn>
                  <a:cxn ang="0">
                    <a:pos x="37" y="33"/>
                  </a:cxn>
                  <a:cxn ang="0">
                    <a:pos x="44" y="29"/>
                  </a:cxn>
                  <a:cxn ang="0">
                    <a:pos x="70" y="29"/>
                  </a:cxn>
                  <a:cxn ang="0">
                    <a:pos x="71" y="30"/>
                  </a:cxn>
                  <a:cxn ang="0">
                    <a:pos x="75" y="37"/>
                  </a:cxn>
                  <a:cxn ang="0">
                    <a:pos x="77" y="40"/>
                  </a:cxn>
                  <a:cxn ang="0">
                    <a:pos x="65" y="61"/>
                  </a:cxn>
                  <a:cxn ang="0">
                    <a:pos x="91" y="87"/>
                  </a:cxn>
                  <a:cxn ang="0">
                    <a:pos x="116" y="61"/>
                  </a:cxn>
                  <a:cxn ang="0">
                    <a:pos x="91" y="36"/>
                  </a:cxn>
                  <a:cxn ang="0">
                    <a:pos x="44" y="61"/>
                  </a:cxn>
                  <a:cxn ang="0">
                    <a:pos x="26" y="79"/>
                  </a:cxn>
                  <a:cxn ang="0">
                    <a:pos x="7" y="61"/>
                  </a:cxn>
                  <a:cxn ang="0">
                    <a:pos x="26" y="43"/>
                  </a:cxn>
                  <a:cxn ang="0">
                    <a:pos x="27" y="43"/>
                  </a:cxn>
                  <a:cxn ang="0">
                    <a:pos x="23" y="54"/>
                  </a:cxn>
                  <a:cxn ang="0">
                    <a:pos x="25" y="59"/>
                  </a:cxn>
                  <a:cxn ang="0">
                    <a:pos x="28" y="59"/>
                  </a:cxn>
                  <a:cxn ang="0">
                    <a:pos x="30" y="57"/>
                  </a:cxn>
                  <a:cxn ang="0">
                    <a:pos x="34" y="45"/>
                  </a:cxn>
                  <a:cxn ang="0">
                    <a:pos x="44" y="61"/>
                  </a:cxn>
                  <a:cxn ang="0">
                    <a:pos x="91" y="79"/>
                  </a:cxn>
                  <a:cxn ang="0">
                    <a:pos x="73" y="61"/>
                  </a:cxn>
                  <a:cxn ang="0">
                    <a:pos x="80" y="47"/>
                  </a:cxn>
                  <a:cxn ang="0">
                    <a:pos x="90" y="63"/>
                  </a:cxn>
                  <a:cxn ang="0">
                    <a:pos x="94" y="65"/>
                  </a:cxn>
                  <a:cxn ang="0">
                    <a:pos x="94" y="65"/>
                  </a:cxn>
                  <a:cxn ang="0">
                    <a:pos x="96" y="63"/>
                  </a:cxn>
                  <a:cxn ang="0">
                    <a:pos x="96" y="60"/>
                  </a:cxn>
                  <a:cxn ang="0">
                    <a:pos x="87" y="44"/>
                  </a:cxn>
                  <a:cxn ang="0">
                    <a:pos x="91" y="43"/>
                  </a:cxn>
                  <a:cxn ang="0">
                    <a:pos x="109" y="61"/>
                  </a:cxn>
                  <a:cxn ang="0">
                    <a:pos x="91" y="79"/>
                  </a:cxn>
                </a:cxnLst>
                <a:rect l="0" t="0" r="r" b="b"/>
                <a:pathLst>
                  <a:path w="116" h="87">
                    <a:moveTo>
                      <a:pt x="91" y="36"/>
                    </a:moveTo>
                    <a:cubicBezTo>
                      <a:pt x="88" y="36"/>
                      <a:pt x="86" y="36"/>
                      <a:pt x="83" y="37"/>
                    </a:cubicBezTo>
                    <a:cubicBezTo>
                      <a:pt x="79" y="29"/>
                      <a:pt x="79" y="29"/>
                      <a:pt x="79" y="29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4"/>
                      <a:pt x="91" y="2"/>
                      <a:pt x="90" y="1"/>
                    </a:cubicBezTo>
                    <a:cubicBezTo>
                      <a:pt x="90" y="0"/>
                      <a:pt x="88" y="0"/>
                      <a:pt x="87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7" y="0"/>
                      <a:pt x="65" y="1"/>
                      <a:pt x="65" y="3"/>
                    </a:cubicBezTo>
                    <a:cubicBezTo>
                      <a:pt x="65" y="5"/>
                      <a:pt x="67" y="7"/>
                      <a:pt x="69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5" y="21"/>
                      <a:pt x="33" y="22"/>
                      <a:pt x="33" y="24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8" y="36"/>
                      <a:pt x="27" y="36"/>
                      <a:pt x="26" y="36"/>
                    </a:cubicBezTo>
                    <a:cubicBezTo>
                      <a:pt x="11" y="36"/>
                      <a:pt x="0" y="47"/>
                      <a:pt x="0" y="61"/>
                    </a:cubicBezTo>
                    <a:cubicBezTo>
                      <a:pt x="0" y="75"/>
                      <a:pt x="11" y="87"/>
                      <a:pt x="26" y="87"/>
                    </a:cubicBezTo>
                    <a:cubicBezTo>
                      <a:pt x="40" y="87"/>
                      <a:pt x="51" y="75"/>
                      <a:pt x="51" y="61"/>
                    </a:cubicBezTo>
                    <a:cubicBezTo>
                      <a:pt x="51" y="51"/>
                      <a:pt x="45" y="42"/>
                      <a:pt x="36" y="38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8" y="31"/>
                      <a:pt x="41" y="29"/>
                      <a:pt x="44" y="29"/>
                    </a:cubicBezTo>
                    <a:cubicBezTo>
                      <a:pt x="70" y="29"/>
                      <a:pt x="70" y="29"/>
                      <a:pt x="70" y="29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0" y="45"/>
                      <a:pt x="65" y="52"/>
                      <a:pt x="65" y="61"/>
                    </a:cubicBezTo>
                    <a:cubicBezTo>
                      <a:pt x="65" y="75"/>
                      <a:pt x="77" y="87"/>
                      <a:pt x="91" y="87"/>
                    </a:cubicBezTo>
                    <a:cubicBezTo>
                      <a:pt x="105" y="87"/>
                      <a:pt x="116" y="75"/>
                      <a:pt x="116" y="61"/>
                    </a:cubicBezTo>
                    <a:cubicBezTo>
                      <a:pt x="116" y="47"/>
                      <a:pt x="105" y="36"/>
                      <a:pt x="91" y="36"/>
                    </a:cubicBezTo>
                    <a:close/>
                    <a:moveTo>
                      <a:pt x="44" y="61"/>
                    </a:moveTo>
                    <a:cubicBezTo>
                      <a:pt x="44" y="71"/>
                      <a:pt x="36" y="79"/>
                      <a:pt x="26" y="79"/>
                    </a:cubicBezTo>
                    <a:cubicBezTo>
                      <a:pt x="16" y="79"/>
                      <a:pt x="7" y="71"/>
                      <a:pt x="7" y="61"/>
                    </a:cubicBezTo>
                    <a:cubicBezTo>
                      <a:pt x="7" y="51"/>
                      <a:pt x="16" y="43"/>
                      <a:pt x="26" y="43"/>
                    </a:cubicBezTo>
                    <a:cubicBezTo>
                      <a:pt x="26" y="43"/>
                      <a:pt x="26" y="43"/>
                      <a:pt x="27" y="43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2" y="56"/>
                      <a:pt x="23" y="58"/>
                      <a:pt x="25" y="59"/>
                    </a:cubicBezTo>
                    <a:cubicBezTo>
                      <a:pt x="26" y="59"/>
                      <a:pt x="27" y="59"/>
                      <a:pt x="28" y="59"/>
                    </a:cubicBezTo>
                    <a:cubicBezTo>
                      <a:pt x="29" y="58"/>
                      <a:pt x="30" y="57"/>
                      <a:pt x="30" y="57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40" y="48"/>
                      <a:pt x="44" y="54"/>
                      <a:pt x="44" y="61"/>
                    </a:cubicBezTo>
                    <a:close/>
                    <a:moveTo>
                      <a:pt x="91" y="79"/>
                    </a:moveTo>
                    <a:cubicBezTo>
                      <a:pt x="81" y="79"/>
                      <a:pt x="73" y="71"/>
                      <a:pt x="73" y="61"/>
                    </a:cubicBezTo>
                    <a:cubicBezTo>
                      <a:pt x="73" y="55"/>
                      <a:pt x="76" y="50"/>
                      <a:pt x="80" y="47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0" y="65"/>
                      <a:pt x="93" y="66"/>
                      <a:pt x="94" y="65"/>
                    </a:cubicBezTo>
                    <a:cubicBezTo>
                      <a:pt x="94" y="65"/>
                      <a:pt x="94" y="65"/>
                      <a:pt x="94" y="65"/>
                    </a:cubicBezTo>
                    <a:cubicBezTo>
                      <a:pt x="95" y="65"/>
                      <a:pt x="96" y="64"/>
                      <a:pt x="96" y="63"/>
                    </a:cubicBezTo>
                    <a:cubicBezTo>
                      <a:pt x="97" y="62"/>
                      <a:pt x="96" y="61"/>
                      <a:pt x="96" y="60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8" y="43"/>
                      <a:pt x="90" y="43"/>
                      <a:pt x="91" y="43"/>
                    </a:cubicBezTo>
                    <a:cubicBezTo>
                      <a:pt x="101" y="43"/>
                      <a:pt x="109" y="51"/>
                      <a:pt x="109" y="61"/>
                    </a:cubicBezTo>
                    <a:cubicBezTo>
                      <a:pt x="109" y="71"/>
                      <a:pt x="101" y="79"/>
                      <a:pt x="91" y="7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60070" tIns="30035" rIns="60070" bIns="30035" numCol="1" anchor="t" anchorCtr="0" compatLnSpc="1"/>
              <a:lstStyle/>
              <a:p>
                <a:pPr defTabSz="600710"/>
                <a:endParaRPr lang="en-US" sz="1185" dirty="0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16" name="Freeform 93"/>
              <p:cNvSpPr/>
              <p:nvPr/>
            </p:nvSpPr>
            <p:spPr bwMode="auto">
              <a:xfrm>
                <a:off x="6824663" y="3692525"/>
                <a:ext cx="68263" cy="17463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14" y="7"/>
                  </a:cxn>
                  <a:cxn ang="0">
                    <a:pos x="26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4" y="7"/>
                  </a:cxn>
                </a:cxnLst>
                <a:rect l="0" t="0" r="r" b="b"/>
                <a:pathLst>
                  <a:path w="27" h="7">
                    <a:moveTo>
                      <a:pt x="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20" y="7"/>
                      <a:pt x="23" y="5"/>
                      <a:pt x="26" y="2"/>
                    </a:cubicBezTo>
                    <a:cubicBezTo>
                      <a:pt x="27" y="2"/>
                      <a:pt x="27" y="1"/>
                      <a:pt x="27" y="1"/>
                    </a:cubicBezTo>
                    <a:cubicBezTo>
                      <a:pt x="26" y="0"/>
                      <a:pt x="26" y="0"/>
                      <a:pt x="2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2" y="7"/>
                      <a:pt x="4" y="7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9525">
                <a:noFill/>
                <a:round/>
              </a:ln>
            </p:spPr>
            <p:txBody>
              <a:bodyPr vert="horz" wrap="square" lIns="60070" tIns="30035" rIns="60070" bIns="30035" numCol="1" anchor="t" anchorCtr="0" compatLnSpc="1"/>
              <a:lstStyle/>
              <a:p>
                <a:pPr defTabSz="600710"/>
                <a:endParaRPr lang="en-US"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</p:grpSp>
        <p:sp>
          <p:nvSpPr>
            <p:cNvPr id="14" name="Freeform 80"/>
            <p:cNvSpPr>
              <a:spLocks noEditPoints="1"/>
            </p:cNvSpPr>
            <p:nvPr/>
          </p:nvSpPr>
          <p:spPr bwMode="auto">
            <a:xfrm>
              <a:off x="8330523" y="3439742"/>
              <a:ext cx="247487" cy="215005"/>
            </a:xfrm>
            <a:custGeom>
              <a:avLst/>
              <a:gdLst/>
              <a:ahLst/>
              <a:cxnLst>
                <a:cxn ang="0">
                  <a:pos x="92" y="36"/>
                </a:cxn>
                <a:cxn ang="0">
                  <a:pos x="98" y="29"/>
                </a:cxn>
                <a:cxn ang="0">
                  <a:pos x="98" y="21"/>
                </a:cxn>
                <a:cxn ang="0">
                  <a:pos x="82" y="6"/>
                </a:cxn>
                <a:cxn ang="0">
                  <a:pos x="29" y="0"/>
                </a:cxn>
                <a:cxn ang="0">
                  <a:pos x="14" y="21"/>
                </a:cxn>
                <a:cxn ang="0">
                  <a:pos x="0" y="25"/>
                </a:cxn>
                <a:cxn ang="0">
                  <a:pos x="12" y="29"/>
                </a:cxn>
                <a:cxn ang="0">
                  <a:pos x="3" y="36"/>
                </a:cxn>
                <a:cxn ang="0">
                  <a:pos x="0" y="61"/>
                </a:cxn>
                <a:cxn ang="0">
                  <a:pos x="7" y="65"/>
                </a:cxn>
                <a:cxn ang="0">
                  <a:pos x="14" y="87"/>
                </a:cxn>
                <a:cxn ang="0">
                  <a:pos x="29" y="79"/>
                </a:cxn>
                <a:cxn ang="0">
                  <a:pos x="72" y="65"/>
                </a:cxn>
                <a:cxn ang="0">
                  <a:pos x="79" y="87"/>
                </a:cxn>
                <a:cxn ang="0">
                  <a:pos x="94" y="79"/>
                </a:cxn>
                <a:cxn ang="0">
                  <a:pos x="98" y="65"/>
                </a:cxn>
                <a:cxn ang="0">
                  <a:pos x="101" y="40"/>
                </a:cxn>
                <a:cxn ang="0">
                  <a:pos x="26" y="9"/>
                </a:cxn>
                <a:cxn ang="0">
                  <a:pos x="43" y="7"/>
                </a:cxn>
                <a:cxn ang="0">
                  <a:pos x="47" y="14"/>
                </a:cxn>
                <a:cxn ang="0">
                  <a:pos x="58" y="10"/>
                </a:cxn>
                <a:cxn ang="0">
                  <a:pos x="72" y="7"/>
                </a:cxn>
                <a:cxn ang="0">
                  <a:pos x="84" y="36"/>
                </a:cxn>
                <a:cxn ang="0">
                  <a:pos x="26" y="9"/>
                </a:cxn>
                <a:cxn ang="0">
                  <a:pos x="14" y="50"/>
                </a:cxn>
                <a:cxn ang="0">
                  <a:pos x="29" y="50"/>
                </a:cxn>
                <a:cxn ang="0">
                  <a:pos x="65" y="58"/>
                </a:cxn>
                <a:cxn ang="0">
                  <a:pos x="36" y="50"/>
                </a:cxn>
                <a:cxn ang="0">
                  <a:pos x="65" y="58"/>
                </a:cxn>
                <a:cxn ang="0">
                  <a:pos x="72" y="50"/>
                </a:cxn>
                <a:cxn ang="0">
                  <a:pos x="87" y="50"/>
                </a:cxn>
              </a:cxnLst>
              <a:rect l="0" t="0" r="r" b="b"/>
              <a:pathLst>
                <a:path w="101" h="87">
                  <a:moveTo>
                    <a:pt x="98" y="36"/>
                  </a:moveTo>
                  <a:cubicBezTo>
                    <a:pt x="92" y="36"/>
                    <a:pt x="92" y="36"/>
                    <a:pt x="92" y="36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100" y="29"/>
                    <a:pt x="101" y="27"/>
                    <a:pt x="101" y="25"/>
                  </a:cubicBezTo>
                  <a:cubicBezTo>
                    <a:pt x="101" y="23"/>
                    <a:pt x="100" y="21"/>
                    <a:pt x="98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0" y="3"/>
                    <a:pt x="76" y="0"/>
                    <a:pt x="7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5" y="0"/>
                    <a:pt x="20" y="3"/>
                    <a:pt x="19" y="6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21"/>
                    <a:pt x="0" y="23"/>
                    <a:pt x="0" y="25"/>
                  </a:cubicBezTo>
                  <a:cubicBezTo>
                    <a:pt x="0" y="27"/>
                    <a:pt x="1" y="29"/>
                    <a:pt x="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1" y="36"/>
                    <a:pt x="0" y="38"/>
                    <a:pt x="0" y="4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1" y="65"/>
                    <a:pt x="3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3"/>
                    <a:pt x="10" y="87"/>
                    <a:pt x="14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5" y="87"/>
                    <a:pt x="29" y="83"/>
                    <a:pt x="29" y="79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2" y="83"/>
                    <a:pt x="75" y="87"/>
                    <a:pt x="79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91" y="87"/>
                    <a:pt x="94" y="83"/>
                    <a:pt x="94" y="79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100" y="65"/>
                    <a:pt x="101" y="63"/>
                    <a:pt x="101" y="6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38"/>
                    <a:pt x="100" y="36"/>
                    <a:pt x="98" y="36"/>
                  </a:cubicBezTo>
                  <a:close/>
                  <a:moveTo>
                    <a:pt x="26" y="9"/>
                  </a:moveTo>
                  <a:cubicBezTo>
                    <a:pt x="26" y="8"/>
                    <a:pt x="28" y="7"/>
                    <a:pt x="29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2"/>
                    <a:pt x="45" y="14"/>
                    <a:pt x="47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6" y="14"/>
                    <a:pt x="58" y="12"/>
                    <a:pt x="58" y="1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7"/>
                    <a:pt x="75" y="8"/>
                    <a:pt x="75" y="9"/>
                  </a:cubicBezTo>
                  <a:cubicBezTo>
                    <a:pt x="84" y="36"/>
                    <a:pt x="84" y="36"/>
                    <a:pt x="84" y="36"/>
                  </a:cubicBezTo>
                  <a:cubicBezTo>
                    <a:pt x="17" y="36"/>
                    <a:pt x="17" y="36"/>
                    <a:pt x="17" y="36"/>
                  </a:cubicBezTo>
                  <a:lnTo>
                    <a:pt x="26" y="9"/>
                  </a:lnTo>
                  <a:close/>
                  <a:moveTo>
                    <a:pt x="21" y="58"/>
                  </a:moveTo>
                  <a:cubicBezTo>
                    <a:pt x="17" y="58"/>
                    <a:pt x="14" y="54"/>
                    <a:pt x="14" y="50"/>
                  </a:cubicBezTo>
                  <a:cubicBezTo>
                    <a:pt x="14" y="46"/>
                    <a:pt x="17" y="43"/>
                    <a:pt x="21" y="43"/>
                  </a:cubicBezTo>
                  <a:cubicBezTo>
                    <a:pt x="25" y="43"/>
                    <a:pt x="29" y="46"/>
                    <a:pt x="29" y="50"/>
                  </a:cubicBezTo>
                  <a:cubicBezTo>
                    <a:pt x="29" y="54"/>
                    <a:pt x="25" y="58"/>
                    <a:pt x="21" y="58"/>
                  </a:cubicBezTo>
                  <a:close/>
                  <a:moveTo>
                    <a:pt x="65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65" y="50"/>
                    <a:pt x="65" y="50"/>
                    <a:pt x="65" y="50"/>
                  </a:cubicBezTo>
                  <a:lnTo>
                    <a:pt x="65" y="58"/>
                  </a:lnTo>
                  <a:close/>
                  <a:moveTo>
                    <a:pt x="79" y="58"/>
                  </a:moveTo>
                  <a:cubicBezTo>
                    <a:pt x="75" y="58"/>
                    <a:pt x="72" y="54"/>
                    <a:pt x="72" y="50"/>
                  </a:cubicBezTo>
                  <a:cubicBezTo>
                    <a:pt x="72" y="46"/>
                    <a:pt x="75" y="43"/>
                    <a:pt x="79" y="43"/>
                  </a:cubicBezTo>
                  <a:cubicBezTo>
                    <a:pt x="83" y="43"/>
                    <a:pt x="87" y="46"/>
                    <a:pt x="87" y="50"/>
                  </a:cubicBezTo>
                  <a:cubicBezTo>
                    <a:pt x="87" y="54"/>
                    <a:pt x="83" y="58"/>
                    <a:pt x="79" y="5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0070" tIns="30035" rIns="60070" bIns="30035" numCol="1" anchor="t" anchorCtr="0" compatLnSpc="1"/>
            <a:lstStyle/>
            <a:p>
              <a:pPr defTabSz="600710"/>
              <a:endParaRPr lang="en-US"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34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413287" y="1777198"/>
            <a:ext cx="2278881" cy="1018589"/>
            <a:chOff x="226567" y="1979542"/>
            <a:chExt cx="2278881" cy="1018589"/>
          </a:xfrm>
        </p:grpSpPr>
        <p:sp>
          <p:nvSpPr>
            <p:cNvPr id="37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953122" y="4215103"/>
            <a:ext cx="2278881" cy="1018589"/>
            <a:chOff x="226567" y="1979542"/>
            <a:chExt cx="2278881" cy="1018589"/>
          </a:xfrm>
        </p:grpSpPr>
        <p:sp>
          <p:nvSpPr>
            <p:cNvPr id="43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704766" y="1777198"/>
            <a:ext cx="2278881" cy="1018589"/>
            <a:chOff x="226567" y="1979542"/>
            <a:chExt cx="2278881" cy="1018589"/>
          </a:xfrm>
        </p:grpSpPr>
        <p:sp>
          <p:nvSpPr>
            <p:cNvPr id="46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7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87206" y="4390037"/>
            <a:ext cx="2278881" cy="1018589"/>
            <a:chOff x="226567" y="1979542"/>
            <a:chExt cx="2278881" cy="1018589"/>
          </a:xfrm>
        </p:grpSpPr>
        <p:sp>
          <p:nvSpPr>
            <p:cNvPr id="49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2400000">
            <a:off x="6571689" y="3383046"/>
            <a:ext cx="1972628" cy="1839241"/>
          </a:xfrm>
          <a:prstGeom prst="rect">
            <a:avLst/>
          </a:prstGeom>
          <a:gradFill flip="none" rotWithShape="0">
            <a:gsLst>
              <a:gs pos="0">
                <a:schemeClr val="tx1"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1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 rot="2400000">
            <a:off x="6376664" y="4925731"/>
            <a:ext cx="1972628" cy="1839241"/>
          </a:xfrm>
          <a:prstGeom prst="rect">
            <a:avLst/>
          </a:prstGeom>
          <a:gradFill flip="none" rotWithShape="0">
            <a:gsLst>
              <a:gs pos="0">
                <a:schemeClr val="tx1"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 rot="2400000">
            <a:off x="5261144" y="2112382"/>
            <a:ext cx="1972628" cy="1839241"/>
          </a:xfrm>
          <a:prstGeom prst="rect">
            <a:avLst/>
          </a:prstGeom>
          <a:gradFill flip="none" rotWithShape="0">
            <a:gsLst>
              <a:gs pos="0">
                <a:schemeClr val="tx1"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1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 rot="2400000">
            <a:off x="5020384" y="3671152"/>
            <a:ext cx="1972628" cy="1839241"/>
          </a:xfrm>
          <a:prstGeom prst="rect">
            <a:avLst/>
          </a:prstGeom>
          <a:gradFill flip="none" rotWithShape="0">
            <a:gsLst>
              <a:gs pos="0">
                <a:schemeClr val="tx1"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1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549698" y="1789163"/>
            <a:ext cx="4916561" cy="3989877"/>
            <a:chOff x="3601933" y="1764870"/>
            <a:chExt cx="4989398" cy="4048986"/>
          </a:xfrm>
        </p:grpSpPr>
        <p:sp>
          <p:nvSpPr>
            <p:cNvPr id="12" name="圆角矩形 44"/>
            <p:cNvSpPr/>
            <p:nvPr/>
          </p:nvSpPr>
          <p:spPr>
            <a:xfrm rot="18900000">
              <a:off x="4629680" y="2074821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rgbClr val="5AAFC6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4883546" y="2569037"/>
              <a:ext cx="528842" cy="52910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18900000">
              <a:off x="4983825" y="2599129"/>
              <a:ext cx="343570" cy="4630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010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365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Arial" panose="020B0604020202020204" pitchFamily="34" charset="0"/>
                </a:rPr>
                <a:t>1</a:t>
              </a:r>
              <a:endParaRPr kumimoji="0" lang="zh-CN" altLang="en-US" sz="2365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5902490" y="1764870"/>
              <a:ext cx="308317" cy="296644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60071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7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圆角矩形 57"/>
            <p:cNvSpPr/>
            <p:nvPr/>
          </p:nvSpPr>
          <p:spPr>
            <a:xfrm rot="18900000">
              <a:off x="4347181" y="3629458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rgbClr val="FFC715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483138" y="3234938"/>
              <a:ext cx="528842" cy="529105"/>
              <a:chOff x="798773" y="5020276"/>
              <a:chExt cx="625187" cy="625187"/>
            </a:xfrm>
          </p:grpSpPr>
          <p:sp>
            <p:nvSpPr>
              <p:cNvPr id="28" name="椭圆 27"/>
              <p:cNvSpPr/>
              <p:nvPr/>
            </p:nvSpPr>
            <p:spPr>
              <a:xfrm flipH="1">
                <a:off x="798773" y="5020276"/>
                <a:ext cx="625187" cy="625187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5474" tIns="35474" rIns="35474" bIns="35474" rtlCol="0" anchor="ctr"/>
              <a:lstStyle/>
              <a:p>
                <a:pPr marL="0" marR="0" lvl="0" indent="0" algn="ctr" defTabSz="6007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7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 rot="18900000">
                <a:off x="952840" y="5087273"/>
                <a:ext cx="373805" cy="461416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5474" tIns="35474" rIns="35474" bIns="35474" rtlCol="0" anchor="ctr"/>
              <a:lstStyle/>
              <a:p>
                <a:pPr marL="0" marR="0" lvl="0" indent="0" algn="ctr" defTabSz="6007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97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2</a:t>
                </a:r>
                <a:endParaRPr kumimoji="0" lang="zh-CN" altLang="en-US" sz="197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8" name="KSO_Shape"/>
            <p:cNvSpPr/>
            <p:nvPr/>
          </p:nvSpPr>
          <p:spPr bwMode="auto">
            <a:xfrm>
              <a:off x="4687403" y="4315608"/>
              <a:ext cx="315679" cy="256791"/>
            </a:xfrm>
            <a:custGeom>
              <a:avLst/>
              <a:gdLst>
                <a:gd name="T0" fmla="*/ 651924 w 6442393"/>
                <a:gd name="T1" fmla="*/ 577512 h 5234968"/>
                <a:gd name="T2" fmla="*/ 900199 w 6442393"/>
                <a:gd name="T3" fmla="*/ 1116181 h 5234968"/>
                <a:gd name="T4" fmla="*/ 1148473 w 6442393"/>
                <a:gd name="T5" fmla="*/ 577512 h 5234968"/>
                <a:gd name="T6" fmla="*/ 900199 w 6442393"/>
                <a:gd name="T7" fmla="*/ 618930 h 5234968"/>
                <a:gd name="T8" fmla="*/ 1518895 w 6442393"/>
                <a:gd name="T9" fmla="*/ 516204 h 5234968"/>
                <a:gd name="T10" fmla="*/ 1270621 w 6442393"/>
                <a:gd name="T11" fmla="*/ 556920 h 5234968"/>
                <a:gd name="T12" fmla="*/ 1021879 w 6442393"/>
                <a:gd name="T13" fmla="*/ 1095823 h 5234968"/>
                <a:gd name="T14" fmla="*/ 281502 w 6442393"/>
                <a:gd name="T15" fmla="*/ 516204 h 5234968"/>
                <a:gd name="T16" fmla="*/ 778519 w 6442393"/>
                <a:gd name="T17" fmla="*/ 1095823 h 5234968"/>
                <a:gd name="T18" fmla="*/ 529776 w 6442393"/>
                <a:gd name="T19" fmla="*/ 556920 h 5234968"/>
                <a:gd name="T20" fmla="*/ 900199 w 6442393"/>
                <a:gd name="T21" fmla="*/ 253422 h 5234968"/>
                <a:gd name="T22" fmla="*/ 748098 w 6442393"/>
                <a:gd name="T23" fmla="*/ 481338 h 5234968"/>
                <a:gd name="T24" fmla="*/ 900199 w 6442393"/>
                <a:gd name="T25" fmla="*/ 506142 h 5234968"/>
                <a:gd name="T26" fmla="*/ 1052299 w 6442393"/>
                <a:gd name="T27" fmla="*/ 481338 h 5234968"/>
                <a:gd name="T28" fmla="*/ 1382473 w 6442393"/>
                <a:gd name="T29" fmla="*/ 209196 h 5234968"/>
                <a:gd name="T30" fmla="*/ 1237777 w 6442393"/>
                <a:gd name="T31" fmla="*/ 449966 h 5234968"/>
                <a:gd name="T32" fmla="*/ 1236274 w 6442393"/>
                <a:gd name="T33" fmla="*/ 450216 h 5234968"/>
                <a:gd name="T34" fmla="*/ 1236102 w 6442393"/>
                <a:gd name="T35" fmla="*/ 450216 h 5234968"/>
                <a:gd name="T36" fmla="*/ 1236105 w 6442393"/>
                <a:gd name="T37" fmla="*/ 450245 h 5234968"/>
                <a:gd name="T38" fmla="*/ 1236274 w 6442393"/>
                <a:gd name="T39" fmla="*/ 450216 h 5234968"/>
                <a:gd name="T40" fmla="*/ 1237627 w 6442393"/>
                <a:gd name="T41" fmla="*/ 450216 h 5234968"/>
                <a:gd name="T42" fmla="*/ 1237777 w 6442393"/>
                <a:gd name="T43" fmla="*/ 449966 h 5234968"/>
                <a:gd name="T44" fmla="*/ 1535509 w 6442393"/>
                <a:gd name="T45" fmla="*/ 400374 h 5234968"/>
                <a:gd name="T46" fmla="*/ 418158 w 6442393"/>
                <a:gd name="T47" fmla="*/ 209196 h 5234968"/>
                <a:gd name="T48" fmla="*/ 264888 w 6442393"/>
                <a:gd name="T49" fmla="*/ 400374 h 5234968"/>
                <a:gd name="T50" fmla="*/ 562361 w 6442393"/>
                <a:gd name="T51" fmla="*/ 449923 h 5234968"/>
                <a:gd name="T52" fmla="*/ 562536 w 6442393"/>
                <a:gd name="T53" fmla="*/ 450216 h 5234968"/>
                <a:gd name="T54" fmla="*/ 563962 w 6442393"/>
                <a:gd name="T55" fmla="*/ 450216 h 5234968"/>
                <a:gd name="T56" fmla="*/ 563956 w 6442393"/>
                <a:gd name="T57" fmla="*/ 450189 h 5234968"/>
                <a:gd name="T58" fmla="*/ 562361 w 6442393"/>
                <a:gd name="T59" fmla="*/ 449923 h 5234968"/>
                <a:gd name="T60" fmla="*/ 956592 w 6442393"/>
                <a:gd name="T61" fmla="*/ 168714 h 5234968"/>
                <a:gd name="T62" fmla="*/ 1134199 w 6442393"/>
                <a:gd name="T63" fmla="*/ 435240 h 5234968"/>
                <a:gd name="T64" fmla="*/ 1294021 w 6442393"/>
                <a:gd name="T65" fmla="*/ 168714 h 5234968"/>
                <a:gd name="T66" fmla="*/ 506610 w 6442393"/>
                <a:gd name="T67" fmla="*/ 168714 h 5234968"/>
                <a:gd name="T68" fmla="*/ 666432 w 6442393"/>
                <a:gd name="T69" fmla="*/ 435240 h 5234968"/>
                <a:gd name="T70" fmla="*/ 843805 w 6442393"/>
                <a:gd name="T71" fmla="*/ 168714 h 5234968"/>
                <a:gd name="T72" fmla="*/ 337428 w 6442393"/>
                <a:gd name="T73" fmla="*/ 0 h 5234968"/>
                <a:gd name="T74" fmla="*/ 1463203 w 6442393"/>
                <a:gd name="T75" fmla="*/ 0 h 5234968"/>
                <a:gd name="T76" fmla="*/ 1800397 w 6442393"/>
                <a:gd name="T77" fmla="*/ 450216 h 5234968"/>
                <a:gd name="T78" fmla="*/ 900199 w 6442393"/>
                <a:gd name="T79" fmla="*/ 1462969 h 5234968"/>
                <a:gd name="T80" fmla="*/ 0 w 6442393"/>
                <a:gd name="T81" fmla="*/ 450216 h 52349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442393" h="5234968">
                  <a:moveTo>
                    <a:pt x="2332793" y="2066523"/>
                  </a:moveTo>
                  <a:lnTo>
                    <a:pt x="3221197" y="3994050"/>
                  </a:lnTo>
                  <a:lnTo>
                    <a:pt x="4109600" y="2066523"/>
                  </a:lnTo>
                  <a:lnTo>
                    <a:pt x="3221197" y="2214730"/>
                  </a:lnTo>
                  <a:lnTo>
                    <a:pt x="2332793" y="2066523"/>
                  </a:lnTo>
                  <a:close/>
                  <a:moveTo>
                    <a:pt x="5435089" y="1847143"/>
                  </a:moveTo>
                  <a:lnTo>
                    <a:pt x="4546685" y="1992838"/>
                  </a:lnTo>
                  <a:lnTo>
                    <a:pt x="3656607" y="3921202"/>
                  </a:lnTo>
                  <a:lnTo>
                    <a:pt x="5435089" y="1847143"/>
                  </a:lnTo>
                  <a:close/>
                  <a:moveTo>
                    <a:pt x="1007304" y="1847143"/>
                  </a:moveTo>
                  <a:lnTo>
                    <a:pt x="2785787" y="3921202"/>
                  </a:lnTo>
                  <a:lnTo>
                    <a:pt x="1895708" y="1992838"/>
                  </a:lnTo>
                  <a:lnTo>
                    <a:pt x="1007304" y="1847143"/>
                  </a:lnTo>
                  <a:close/>
                  <a:moveTo>
                    <a:pt x="3221197" y="906825"/>
                  </a:moveTo>
                  <a:lnTo>
                    <a:pt x="2676934" y="1722382"/>
                  </a:lnTo>
                  <a:lnTo>
                    <a:pt x="3221197" y="1811138"/>
                  </a:lnTo>
                  <a:lnTo>
                    <a:pt x="3765459" y="1722382"/>
                  </a:lnTo>
                  <a:lnTo>
                    <a:pt x="3221197" y="906825"/>
                  </a:lnTo>
                  <a:close/>
                  <a:moveTo>
                    <a:pt x="4946927" y="748570"/>
                  </a:moveTo>
                  <a:lnTo>
                    <a:pt x="4429161" y="1610121"/>
                  </a:lnTo>
                  <a:lnTo>
                    <a:pt x="4423781" y="1611017"/>
                  </a:lnTo>
                  <a:lnTo>
                    <a:pt x="4423167" y="1611017"/>
                  </a:lnTo>
                  <a:lnTo>
                    <a:pt x="4423178" y="1611118"/>
                  </a:lnTo>
                  <a:lnTo>
                    <a:pt x="4423781" y="1611017"/>
                  </a:lnTo>
                  <a:lnTo>
                    <a:pt x="4428622" y="1611017"/>
                  </a:lnTo>
                  <a:lnTo>
                    <a:pt x="4429161" y="1610121"/>
                  </a:lnTo>
                  <a:lnTo>
                    <a:pt x="5494539" y="1432667"/>
                  </a:lnTo>
                  <a:lnTo>
                    <a:pt x="4946927" y="748570"/>
                  </a:lnTo>
                  <a:close/>
                  <a:moveTo>
                    <a:pt x="1496303" y="748570"/>
                  </a:moveTo>
                  <a:lnTo>
                    <a:pt x="947854" y="1432667"/>
                  </a:lnTo>
                  <a:lnTo>
                    <a:pt x="2012305" y="1609967"/>
                  </a:lnTo>
                  <a:lnTo>
                    <a:pt x="2012934" y="1611017"/>
                  </a:lnTo>
                  <a:lnTo>
                    <a:pt x="2018036" y="1611017"/>
                  </a:lnTo>
                  <a:lnTo>
                    <a:pt x="2018015" y="1610918"/>
                  </a:lnTo>
                  <a:lnTo>
                    <a:pt x="2012305" y="1609967"/>
                  </a:lnTo>
                  <a:lnTo>
                    <a:pt x="1496303" y="748570"/>
                  </a:lnTo>
                  <a:close/>
                  <a:moveTo>
                    <a:pt x="3422992" y="603713"/>
                  </a:moveTo>
                  <a:lnTo>
                    <a:pt x="4058524" y="1557428"/>
                  </a:lnTo>
                  <a:lnTo>
                    <a:pt x="4630418" y="603713"/>
                  </a:lnTo>
                  <a:lnTo>
                    <a:pt x="3422992" y="603713"/>
                  </a:lnTo>
                  <a:close/>
                  <a:moveTo>
                    <a:pt x="1812813" y="603713"/>
                  </a:moveTo>
                  <a:lnTo>
                    <a:pt x="2384707" y="1557428"/>
                  </a:lnTo>
                  <a:lnTo>
                    <a:pt x="3019401" y="603713"/>
                  </a:lnTo>
                  <a:lnTo>
                    <a:pt x="1812813" y="603713"/>
                  </a:lnTo>
                  <a:close/>
                  <a:moveTo>
                    <a:pt x="1207426" y="0"/>
                  </a:moveTo>
                  <a:lnTo>
                    <a:pt x="5235805" y="0"/>
                  </a:lnTo>
                  <a:lnTo>
                    <a:pt x="6442393" y="1611017"/>
                  </a:lnTo>
                  <a:lnTo>
                    <a:pt x="3221197" y="5234968"/>
                  </a:lnTo>
                  <a:lnTo>
                    <a:pt x="0" y="1611017"/>
                  </a:lnTo>
                  <a:lnTo>
                    <a:pt x="120742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60071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7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任意多边形 63"/>
            <p:cNvSpPr/>
            <p:nvPr/>
          </p:nvSpPr>
          <p:spPr>
            <a:xfrm rot="2250102">
              <a:off x="3601933" y="3256539"/>
              <a:ext cx="4989398" cy="1082388"/>
            </a:xfrm>
            <a:custGeom>
              <a:avLst/>
              <a:gdLst>
                <a:gd name="connsiteX0" fmla="*/ 0 w 5390588"/>
                <a:gd name="connsiteY0" fmla="*/ 203650 h 1278942"/>
                <a:gd name="connsiteX1" fmla="*/ 529391 w 5390588"/>
                <a:gd name="connsiteY1" fmla="*/ 203650 h 1278942"/>
                <a:gd name="connsiteX2" fmla="*/ 529391 w 5390588"/>
                <a:gd name="connsiteY2" fmla="*/ 206916 h 1278942"/>
                <a:gd name="connsiteX3" fmla="*/ 666642 w 5390588"/>
                <a:gd name="connsiteY3" fmla="*/ 207797 h 1278942"/>
                <a:gd name="connsiteX4" fmla="*/ 829333 w 5390588"/>
                <a:gd name="connsiteY4" fmla="*/ 372586 h 1278942"/>
                <a:gd name="connsiteX5" fmla="*/ 823477 w 5390588"/>
                <a:gd name="connsiteY5" fmla="*/ 529189 h 1278942"/>
                <a:gd name="connsiteX6" fmla="*/ 1039160 w 5390588"/>
                <a:gd name="connsiteY6" fmla="*/ 892787 h 1278942"/>
                <a:gd name="connsiteX7" fmla="*/ 1590345 w 5390588"/>
                <a:gd name="connsiteY7" fmla="*/ 935139 h 1278942"/>
                <a:gd name="connsiteX8" fmla="*/ 1874201 w 5390588"/>
                <a:gd name="connsiteY8" fmla="*/ 537589 h 1278942"/>
                <a:gd name="connsiteX9" fmla="*/ 1877625 w 5390588"/>
                <a:gd name="connsiteY9" fmla="*/ 489658 h 1278942"/>
                <a:gd name="connsiteX10" fmla="*/ 1876158 w 5390588"/>
                <a:gd name="connsiteY10" fmla="*/ 489476 h 1278942"/>
                <a:gd name="connsiteX11" fmla="*/ 1878497 w 5390588"/>
                <a:gd name="connsiteY11" fmla="*/ 477447 h 1278942"/>
                <a:gd name="connsiteX12" fmla="*/ 1879461 w 5390588"/>
                <a:gd name="connsiteY12" fmla="*/ 463957 h 1278942"/>
                <a:gd name="connsiteX13" fmla="*/ 1881121 w 5390588"/>
                <a:gd name="connsiteY13" fmla="*/ 463960 h 1278942"/>
                <a:gd name="connsiteX14" fmla="*/ 1890813 w 5390588"/>
                <a:gd name="connsiteY14" fmla="*/ 414129 h 1278942"/>
                <a:gd name="connsiteX15" fmla="*/ 2231559 w 5390588"/>
                <a:gd name="connsiteY15" fmla="*/ 36516 h 1278942"/>
                <a:gd name="connsiteX16" fmla="*/ 2798190 w 5390588"/>
                <a:gd name="connsiteY16" fmla="*/ 138559 h 1278942"/>
                <a:gd name="connsiteX17" fmla="*/ 2985795 w 5390588"/>
                <a:gd name="connsiteY17" fmla="*/ 611320 h 1278942"/>
                <a:gd name="connsiteX18" fmla="*/ 2973287 w 5390588"/>
                <a:gd name="connsiteY18" fmla="*/ 686789 h 1278942"/>
                <a:gd name="connsiteX19" fmla="*/ 2971841 w 5390588"/>
                <a:gd name="connsiteY19" fmla="*/ 743454 h 1278942"/>
                <a:gd name="connsiteX20" fmla="*/ 3206765 w 5390588"/>
                <a:gd name="connsiteY20" fmla="*/ 1161349 h 1278942"/>
                <a:gd name="connsiteX21" fmla="*/ 3748785 w 5390588"/>
                <a:gd name="connsiteY21" fmla="*/ 1189539 h 1278942"/>
                <a:gd name="connsiteX22" fmla="*/ 4025791 w 5390588"/>
                <a:gd name="connsiteY22" fmla="*/ 798268 h 1278942"/>
                <a:gd name="connsiteX23" fmla="*/ 4030339 w 5390588"/>
                <a:gd name="connsiteY23" fmla="*/ 740379 h 1278942"/>
                <a:gd name="connsiteX24" fmla="*/ 4025977 w 5390588"/>
                <a:gd name="connsiteY24" fmla="*/ 739554 h 1278942"/>
                <a:gd name="connsiteX25" fmla="*/ 4232166 w 5390588"/>
                <a:gd name="connsiteY25" fmla="*/ 402536 h 1278942"/>
                <a:gd name="connsiteX26" fmla="*/ 4609810 w 5390588"/>
                <a:gd name="connsiteY26" fmla="*/ 286427 h 1278942"/>
                <a:gd name="connsiteX27" fmla="*/ 5115824 w 5390588"/>
                <a:gd name="connsiteY27" fmla="*/ 707333 h 1278942"/>
                <a:gd name="connsiteX28" fmla="*/ 5131067 w 5390588"/>
                <a:gd name="connsiteY28" fmla="*/ 806333 h 1278942"/>
                <a:gd name="connsiteX29" fmla="*/ 5135113 w 5390588"/>
                <a:gd name="connsiteY29" fmla="*/ 806564 h 1278942"/>
                <a:gd name="connsiteX30" fmla="*/ 5126192 w 5390588"/>
                <a:gd name="connsiteY30" fmla="*/ 913040 h 1278942"/>
                <a:gd name="connsiteX31" fmla="*/ 5236410 w 5390588"/>
                <a:gd name="connsiteY31" fmla="*/ 1043417 h 1278942"/>
                <a:gd name="connsiteX32" fmla="*/ 5390588 w 5390588"/>
                <a:gd name="connsiteY32" fmla="*/ 1056335 h 1278942"/>
                <a:gd name="connsiteX33" fmla="*/ 5388416 w 5390588"/>
                <a:gd name="connsiteY33" fmla="*/ 1096439 h 1278942"/>
                <a:gd name="connsiteX34" fmla="*/ 5237261 w 5390588"/>
                <a:gd name="connsiteY34" fmla="*/ 1083708 h 1278942"/>
                <a:gd name="connsiteX35" fmla="*/ 5087837 w 5390588"/>
                <a:gd name="connsiteY35" fmla="*/ 906801 h 1278942"/>
                <a:gd name="connsiteX36" fmla="*/ 5096462 w 5390588"/>
                <a:gd name="connsiteY36" fmla="*/ 804356 h 1278942"/>
                <a:gd name="connsiteX37" fmla="*/ 5098635 w 5390588"/>
                <a:gd name="connsiteY37" fmla="*/ 804481 h 1278942"/>
                <a:gd name="connsiteX38" fmla="*/ 5084876 w 5390588"/>
                <a:gd name="connsiteY38" fmla="*/ 715118 h 1278942"/>
                <a:gd name="connsiteX39" fmla="*/ 4607786 w 5390588"/>
                <a:gd name="connsiteY39" fmla="*/ 318272 h 1278942"/>
                <a:gd name="connsiteX40" fmla="*/ 4084307 w 5390588"/>
                <a:gd name="connsiteY40" fmla="*/ 651549 h 1278942"/>
                <a:gd name="connsiteX41" fmla="*/ 4058397 w 5390588"/>
                <a:gd name="connsiteY41" fmla="*/ 741768 h 1278942"/>
                <a:gd name="connsiteX42" fmla="*/ 4053635 w 5390588"/>
                <a:gd name="connsiteY42" fmla="*/ 802385 h 1278942"/>
                <a:gd name="connsiteX43" fmla="*/ 3761921 w 5390588"/>
                <a:gd name="connsiteY43" fmla="*/ 1214432 h 1278942"/>
                <a:gd name="connsiteX44" fmla="*/ 3191121 w 5390588"/>
                <a:gd name="connsiteY44" fmla="*/ 1184745 h 1278942"/>
                <a:gd name="connsiteX45" fmla="*/ 2945665 w 5390588"/>
                <a:gd name="connsiteY45" fmla="*/ 668562 h 1278942"/>
                <a:gd name="connsiteX46" fmla="*/ 2947591 w 5390588"/>
                <a:gd name="connsiteY46" fmla="*/ 668744 h 1278942"/>
                <a:gd name="connsiteX47" fmla="*/ 2957555 w 5390588"/>
                <a:gd name="connsiteY47" fmla="*/ 608620 h 1278942"/>
                <a:gd name="connsiteX48" fmla="*/ 2779484 w 5390588"/>
                <a:gd name="connsiteY48" fmla="*/ 159884 h 1278942"/>
                <a:gd name="connsiteX49" fmla="*/ 2241650 w 5390588"/>
                <a:gd name="connsiteY49" fmla="*/ 63029 h 1278942"/>
                <a:gd name="connsiteX50" fmla="*/ 1918221 w 5390588"/>
                <a:gd name="connsiteY50" fmla="*/ 421451 h 1278942"/>
                <a:gd name="connsiteX51" fmla="*/ 1906250 w 5390588"/>
                <a:gd name="connsiteY51" fmla="*/ 482996 h 1278942"/>
                <a:gd name="connsiteX52" fmla="*/ 1902067 w 5390588"/>
                <a:gd name="connsiteY52" fmla="*/ 541550 h 1278942"/>
                <a:gd name="connsiteX53" fmla="*/ 1603140 w 5390588"/>
                <a:gd name="connsiteY53" fmla="*/ 960209 h 1278942"/>
                <a:gd name="connsiteX54" fmla="*/ 1022686 w 5390588"/>
                <a:gd name="connsiteY54" fmla="*/ 915607 h 1278942"/>
                <a:gd name="connsiteX55" fmla="*/ 795552 w 5390588"/>
                <a:gd name="connsiteY55" fmla="*/ 532703 h 1278942"/>
                <a:gd name="connsiteX56" fmla="*/ 792356 w 5390588"/>
                <a:gd name="connsiteY56" fmla="*/ 476139 h 1278942"/>
                <a:gd name="connsiteX57" fmla="*/ 789967 w 5390588"/>
                <a:gd name="connsiteY57" fmla="*/ 476188 h 1278942"/>
                <a:gd name="connsiteX58" fmla="*/ 790607 w 5390588"/>
                <a:gd name="connsiteY58" fmla="*/ 369340 h 1278942"/>
                <a:gd name="connsiteX59" fmla="*/ 670615 w 5390588"/>
                <a:gd name="connsiteY59" fmla="*/ 247901 h 1278942"/>
                <a:gd name="connsiteX60" fmla="*/ 529391 w 5390588"/>
                <a:gd name="connsiteY60" fmla="*/ 247056 h 1278942"/>
                <a:gd name="connsiteX61" fmla="*/ 529391 w 5390588"/>
                <a:gd name="connsiteY61" fmla="*/ 252293 h 1278942"/>
                <a:gd name="connsiteX62" fmla="*/ 0 w 5390588"/>
                <a:gd name="connsiteY62" fmla="*/ 252293 h 1278942"/>
                <a:gd name="connsiteX0-1" fmla="*/ 0 w 5390588"/>
                <a:gd name="connsiteY0-2" fmla="*/ 203650 h 1278942"/>
                <a:gd name="connsiteX1-3" fmla="*/ 529391 w 5390588"/>
                <a:gd name="connsiteY1-4" fmla="*/ 203650 h 1278942"/>
                <a:gd name="connsiteX2-5" fmla="*/ 529391 w 5390588"/>
                <a:gd name="connsiteY2-6" fmla="*/ 206916 h 1278942"/>
                <a:gd name="connsiteX3-7" fmla="*/ 666642 w 5390588"/>
                <a:gd name="connsiteY3-8" fmla="*/ 207797 h 1278942"/>
                <a:gd name="connsiteX4-9" fmla="*/ 829333 w 5390588"/>
                <a:gd name="connsiteY4-10" fmla="*/ 372586 h 1278942"/>
                <a:gd name="connsiteX5-11" fmla="*/ 823477 w 5390588"/>
                <a:gd name="connsiteY5-12" fmla="*/ 529189 h 1278942"/>
                <a:gd name="connsiteX6-13" fmla="*/ 1039160 w 5390588"/>
                <a:gd name="connsiteY6-14" fmla="*/ 892787 h 1278942"/>
                <a:gd name="connsiteX7-15" fmla="*/ 1590345 w 5390588"/>
                <a:gd name="connsiteY7-16" fmla="*/ 935139 h 1278942"/>
                <a:gd name="connsiteX8-17" fmla="*/ 1874201 w 5390588"/>
                <a:gd name="connsiteY8-18" fmla="*/ 537589 h 1278942"/>
                <a:gd name="connsiteX9-19" fmla="*/ 1877625 w 5390588"/>
                <a:gd name="connsiteY9-20" fmla="*/ 489658 h 1278942"/>
                <a:gd name="connsiteX10-21" fmla="*/ 1876158 w 5390588"/>
                <a:gd name="connsiteY10-22" fmla="*/ 489476 h 1278942"/>
                <a:gd name="connsiteX11-23" fmla="*/ 1878497 w 5390588"/>
                <a:gd name="connsiteY11-24" fmla="*/ 477447 h 1278942"/>
                <a:gd name="connsiteX12-25" fmla="*/ 1879461 w 5390588"/>
                <a:gd name="connsiteY12-26" fmla="*/ 463957 h 1278942"/>
                <a:gd name="connsiteX13-27" fmla="*/ 1881121 w 5390588"/>
                <a:gd name="connsiteY13-28" fmla="*/ 463960 h 1278942"/>
                <a:gd name="connsiteX14-29" fmla="*/ 1890813 w 5390588"/>
                <a:gd name="connsiteY14-30" fmla="*/ 414129 h 1278942"/>
                <a:gd name="connsiteX15-31" fmla="*/ 2231559 w 5390588"/>
                <a:gd name="connsiteY15-32" fmla="*/ 36516 h 1278942"/>
                <a:gd name="connsiteX16-33" fmla="*/ 2798190 w 5390588"/>
                <a:gd name="connsiteY16-34" fmla="*/ 138559 h 1278942"/>
                <a:gd name="connsiteX17-35" fmla="*/ 2985795 w 5390588"/>
                <a:gd name="connsiteY17-36" fmla="*/ 611320 h 1278942"/>
                <a:gd name="connsiteX18-37" fmla="*/ 2973287 w 5390588"/>
                <a:gd name="connsiteY18-38" fmla="*/ 686789 h 1278942"/>
                <a:gd name="connsiteX19-39" fmla="*/ 2971841 w 5390588"/>
                <a:gd name="connsiteY19-40" fmla="*/ 743454 h 1278942"/>
                <a:gd name="connsiteX20-41" fmla="*/ 3206765 w 5390588"/>
                <a:gd name="connsiteY20-42" fmla="*/ 1161349 h 1278942"/>
                <a:gd name="connsiteX21-43" fmla="*/ 3748785 w 5390588"/>
                <a:gd name="connsiteY21-44" fmla="*/ 1189539 h 1278942"/>
                <a:gd name="connsiteX22-45" fmla="*/ 4025791 w 5390588"/>
                <a:gd name="connsiteY22-46" fmla="*/ 798268 h 1278942"/>
                <a:gd name="connsiteX23-47" fmla="*/ 4030339 w 5390588"/>
                <a:gd name="connsiteY23-48" fmla="*/ 740379 h 1278942"/>
                <a:gd name="connsiteX24-49" fmla="*/ 4025977 w 5390588"/>
                <a:gd name="connsiteY24-50" fmla="*/ 739554 h 1278942"/>
                <a:gd name="connsiteX25-51" fmla="*/ 4232166 w 5390588"/>
                <a:gd name="connsiteY25-52" fmla="*/ 402536 h 1278942"/>
                <a:gd name="connsiteX26-53" fmla="*/ 4609810 w 5390588"/>
                <a:gd name="connsiteY26-54" fmla="*/ 286427 h 1278942"/>
                <a:gd name="connsiteX27-55" fmla="*/ 5115824 w 5390588"/>
                <a:gd name="connsiteY27-56" fmla="*/ 707333 h 1278942"/>
                <a:gd name="connsiteX28-57" fmla="*/ 5131067 w 5390588"/>
                <a:gd name="connsiteY28-58" fmla="*/ 806333 h 1278942"/>
                <a:gd name="connsiteX29-59" fmla="*/ 5135113 w 5390588"/>
                <a:gd name="connsiteY29-60" fmla="*/ 806564 h 1278942"/>
                <a:gd name="connsiteX30-61" fmla="*/ 5126192 w 5390588"/>
                <a:gd name="connsiteY30-62" fmla="*/ 913040 h 1278942"/>
                <a:gd name="connsiteX31-63" fmla="*/ 5236410 w 5390588"/>
                <a:gd name="connsiteY31-64" fmla="*/ 1043417 h 1278942"/>
                <a:gd name="connsiteX32-65" fmla="*/ 5390588 w 5390588"/>
                <a:gd name="connsiteY32-66" fmla="*/ 1056335 h 1278942"/>
                <a:gd name="connsiteX33-67" fmla="*/ 5388416 w 5390588"/>
                <a:gd name="connsiteY33-68" fmla="*/ 1096439 h 1278942"/>
                <a:gd name="connsiteX34-69" fmla="*/ 5237261 w 5390588"/>
                <a:gd name="connsiteY34-70" fmla="*/ 1083708 h 1278942"/>
                <a:gd name="connsiteX35-71" fmla="*/ 5087837 w 5390588"/>
                <a:gd name="connsiteY35-72" fmla="*/ 906801 h 1278942"/>
                <a:gd name="connsiteX36-73" fmla="*/ 5096462 w 5390588"/>
                <a:gd name="connsiteY36-74" fmla="*/ 804356 h 1278942"/>
                <a:gd name="connsiteX37-75" fmla="*/ 5098635 w 5390588"/>
                <a:gd name="connsiteY37-76" fmla="*/ 804481 h 1278942"/>
                <a:gd name="connsiteX38-77" fmla="*/ 5084876 w 5390588"/>
                <a:gd name="connsiteY38-78" fmla="*/ 715118 h 1278942"/>
                <a:gd name="connsiteX39-79" fmla="*/ 4607786 w 5390588"/>
                <a:gd name="connsiteY39-80" fmla="*/ 318272 h 1278942"/>
                <a:gd name="connsiteX40-81" fmla="*/ 4084307 w 5390588"/>
                <a:gd name="connsiteY40-82" fmla="*/ 651549 h 1278942"/>
                <a:gd name="connsiteX41-83" fmla="*/ 4058397 w 5390588"/>
                <a:gd name="connsiteY41-84" fmla="*/ 741768 h 1278942"/>
                <a:gd name="connsiteX42-85" fmla="*/ 4053635 w 5390588"/>
                <a:gd name="connsiteY42-86" fmla="*/ 802385 h 1278942"/>
                <a:gd name="connsiteX43-87" fmla="*/ 3761921 w 5390588"/>
                <a:gd name="connsiteY43-88" fmla="*/ 1214432 h 1278942"/>
                <a:gd name="connsiteX44-89" fmla="*/ 3191121 w 5390588"/>
                <a:gd name="connsiteY44-90" fmla="*/ 1184745 h 1278942"/>
                <a:gd name="connsiteX45-91" fmla="*/ 2945665 w 5390588"/>
                <a:gd name="connsiteY45-92" fmla="*/ 668562 h 1278942"/>
                <a:gd name="connsiteX46-93" fmla="*/ 2947591 w 5390588"/>
                <a:gd name="connsiteY46-94" fmla="*/ 668744 h 1278942"/>
                <a:gd name="connsiteX47-95" fmla="*/ 2957555 w 5390588"/>
                <a:gd name="connsiteY47-96" fmla="*/ 608620 h 1278942"/>
                <a:gd name="connsiteX48-97" fmla="*/ 2779484 w 5390588"/>
                <a:gd name="connsiteY48-98" fmla="*/ 159884 h 1278942"/>
                <a:gd name="connsiteX49-99" fmla="*/ 2241650 w 5390588"/>
                <a:gd name="connsiteY49-100" fmla="*/ 63029 h 1278942"/>
                <a:gd name="connsiteX50-101" fmla="*/ 1918221 w 5390588"/>
                <a:gd name="connsiteY50-102" fmla="*/ 421451 h 1278942"/>
                <a:gd name="connsiteX51-103" fmla="*/ 1906250 w 5390588"/>
                <a:gd name="connsiteY51-104" fmla="*/ 482996 h 1278942"/>
                <a:gd name="connsiteX52-105" fmla="*/ 1902067 w 5390588"/>
                <a:gd name="connsiteY52-106" fmla="*/ 541550 h 1278942"/>
                <a:gd name="connsiteX53-107" fmla="*/ 1603140 w 5390588"/>
                <a:gd name="connsiteY53-108" fmla="*/ 960209 h 1278942"/>
                <a:gd name="connsiteX54-109" fmla="*/ 1022686 w 5390588"/>
                <a:gd name="connsiteY54-110" fmla="*/ 915607 h 1278942"/>
                <a:gd name="connsiteX55-111" fmla="*/ 795552 w 5390588"/>
                <a:gd name="connsiteY55-112" fmla="*/ 532703 h 1278942"/>
                <a:gd name="connsiteX56-113" fmla="*/ 792356 w 5390588"/>
                <a:gd name="connsiteY56-114" fmla="*/ 476139 h 1278942"/>
                <a:gd name="connsiteX57-115" fmla="*/ 789967 w 5390588"/>
                <a:gd name="connsiteY57-116" fmla="*/ 476188 h 1278942"/>
                <a:gd name="connsiteX58-117" fmla="*/ 790607 w 5390588"/>
                <a:gd name="connsiteY58-118" fmla="*/ 369340 h 1278942"/>
                <a:gd name="connsiteX59-119" fmla="*/ 670615 w 5390588"/>
                <a:gd name="connsiteY59-120" fmla="*/ 247901 h 1278942"/>
                <a:gd name="connsiteX60-121" fmla="*/ 529391 w 5390588"/>
                <a:gd name="connsiteY60-122" fmla="*/ 247056 h 1278942"/>
                <a:gd name="connsiteX61-123" fmla="*/ 0 w 5390588"/>
                <a:gd name="connsiteY61-124" fmla="*/ 252293 h 1278942"/>
                <a:gd name="connsiteX62-125" fmla="*/ 0 w 5390588"/>
                <a:gd name="connsiteY62-126" fmla="*/ 203650 h 1278942"/>
                <a:gd name="connsiteX0-127" fmla="*/ 0 w 5390588"/>
                <a:gd name="connsiteY0-128" fmla="*/ 203650 h 1278942"/>
                <a:gd name="connsiteX1-129" fmla="*/ 529391 w 5390588"/>
                <a:gd name="connsiteY1-130" fmla="*/ 203650 h 1278942"/>
                <a:gd name="connsiteX2-131" fmla="*/ 529391 w 5390588"/>
                <a:gd name="connsiteY2-132" fmla="*/ 206916 h 1278942"/>
                <a:gd name="connsiteX3-133" fmla="*/ 666642 w 5390588"/>
                <a:gd name="connsiteY3-134" fmla="*/ 207797 h 1278942"/>
                <a:gd name="connsiteX4-135" fmla="*/ 829333 w 5390588"/>
                <a:gd name="connsiteY4-136" fmla="*/ 372586 h 1278942"/>
                <a:gd name="connsiteX5-137" fmla="*/ 823477 w 5390588"/>
                <a:gd name="connsiteY5-138" fmla="*/ 529189 h 1278942"/>
                <a:gd name="connsiteX6-139" fmla="*/ 1039160 w 5390588"/>
                <a:gd name="connsiteY6-140" fmla="*/ 892787 h 1278942"/>
                <a:gd name="connsiteX7-141" fmla="*/ 1590345 w 5390588"/>
                <a:gd name="connsiteY7-142" fmla="*/ 935139 h 1278942"/>
                <a:gd name="connsiteX8-143" fmla="*/ 1874201 w 5390588"/>
                <a:gd name="connsiteY8-144" fmla="*/ 537589 h 1278942"/>
                <a:gd name="connsiteX9-145" fmla="*/ 1877625 w 5390588"/>
                <a:gd name="connsiteY9-146" fmla="*/ 489658 h 1278942"/>
                <a:gd name="connsiteX10-147" fmla="*/ 1876158 w 5390588"/>
                <a:gd name="connsiteY10-148" fmla="*/ 489476 h 1278942"/>
                <a:gd name="connsiteX11-149" fmla="*/ 1878497 w 5390588"/>
                <a:gd name="connsiteY11-150" fmla="*/ 477447 h 1278942"/>
                <a:gd name="connsiteX12-151" fmla="*/ 1879461 w 5390588"/>
                <a:gd name="connsiteY12-152" fmla="*/ 463957 h 1278942"/>
                <a:gd name="connsiteX13-153" fmla="*/ 1881121 w 5390588"/>
                <a:gd name="connsiteY13-154" fmla="*/ 463960 h 1278942"/>
                <a:gd name="connsiteX14-155" fmla="*/ 1890813 w 5390588"/>
                <a:gd name="connsiteY14-156" fmla="*/ 414129 h 1278942"/>
                <a:gd name="connsiteX15-157" fmla="*/ 2231559 w 5390588"/>
                <a:gd name="connsiteY15-158" fmla="*/ 36516 h 1278942"/>
                <a:gd name="connsiteX16-159" fmla="*/ 2798190 w 5390588"/>
                <a:gd name="connsiteY16-160" fmla="*/ 138559 h 1278942"/>
                <a:gd name="connsiteX17-161" fmla="*/ 2985795 w 5390588"/>
                <a:gd name="connsiteY17-162" fmla="*/ 611320 h 1278942"/>
                <a:gd name="connsiteX18-163" fmla="*/ 2973287 w 5390588"/>
                <a:gd name="connsiteY18-164" fmla="*/ 686789 h 1278942"/>
                <a:gd name="connsiteX19-165" fmla="*/ 2971841 w 5390588"/>
                <a:gd name="connsiteY19-166" fmla="*/ 743454 h 1278942"/>
                <a:gd name="connsiteX20-167" fmla="*/ 3206765 w 5390588"/>
                <a:gd name="connsiteY20-168" fmla="*/ 1161349 h 1278942"/>
                <a:gd name="connsiteX21-169" fmla="*/ 3748785 w 5390588"/>
                <a:gd name="connsiteY21-170" fmla="*/ 1189539 h 1278942"/>
                <a:gd name="connsiteX22-171" fmla="*/ 4025791 w 5390588"/>
                <a:gd name="connsiteY22-172" fmla="*/ 798268 h 1278942"/>
                <a:gd name="connsiteX23-173" fmla="*/ 4030339 w 5390588"/>
                <a:gd name="connsiteY23-174" fmla="*/ 740379 h 1278942"/>
                <a:gd name="connsiteX24-175" fmla="*/ 4025977 w 5390588"/>
                <a:gd name="connsiteY24-176" fmla="*/ 739554 h 1278942"/>
                <a:gd name="connsiteX25-177" fmla="*/ 4232166 w 5390588"/>
                <a:gd name="connsiteY25-178" fmla="*/ 402536 h 1278942"/>
                <a:gd name="connsiteX26-179" fmla="*/ 4609810 w 5390588"/>
                <a:gd name="connsiteY26-180" fmla="*/ 286427 h 1278942"/>
                <a:gd name="connsiteX27-181" fmla="*/ 5115824 w 5390588"/>
                <a:gd name="connsiteY27-182" fmla="*/ 707333 h 1278942"/>
                <a:gd name="connsiteX28-183" fmla="*/ 5131067 w 5390588"/>
                <a:gd name="connsiteY28-184" fmla="*/ 806333 h 1278942"/>
                <a:gd name="connsiteX29-185" fmla="*/ 5135113 w 5390588"/>
                <a:gd name="connsiteY29-186" fmla="*/ 806564 h 1278942"/>
                <a:gd name="connsiteX30-187" fmla="*/ 5126192 w 5390588"/>
                <a:gd name="connsiteY30-188" fmla="*/ 913040 h 1278942"/>
                <a:gd name="connsiteX31-189" fmla="*/ 5236410 w 5390588"/>
                <a:gd name="connsiteY31-190" fmla="*/ 1043417 h 1278942"/>
                <a:gd name="connsiteX32-191" fmla="*/ 5390588 w 5390588"/>
                <a:gd name="connsiteY32-192" fmla="*/ 1056335 h 1278942"/>
                <a:gd name="connsiteX33-193" fmla="*/ 5388416 w 5390588"/>
                <a:gd name="connsiteY33-194" fmla="*/ 1096439 h 1278942"/>
                <a:gd name="connsiteX34-195" fmla="*/ 5237261 w 5390588"/>
                <a:gd name="connsiteY34-196" fmla="*/ 1083708 h 1278942"/>
                <a:gd name="connsiteX35-197" fmla="*/ 5087837 w 5390588"/>
                <a:gd name="connsiteY35-198" fmla="*/ 906801 h 1278942"/>
                <a:gd name="connsiteX36-199" fmla="*/ 5096462 w 5390588"/>
                <a:gd name="connsiteY36-200" fmla="*/ 804356 h 1278942"/>
                <a:gd name="connsiteX37-201" fmla="*/ 5098635 w 5390588"/>
                <a:gd name="connsiteY37-202" fmla="*/ 804481 h 1278942"/>
                <a:gd name="connsiteX38-203" fmla="*/ 5084876 w 5390588"/>
                <a:gd name="connsiteY38-204" fmla="*/ 715118 h 1278942"/>
                <a:gd name="connsiteX39-205" fmla="*/ 4607786 w 5390588"/>
                <a:gd name="connsiteY39-206" fmla="*/ 318272 h 1278942"/>
                <a:gd name="connsiteX40-207" fmla="*/ 4084307 w 5390588"/>
                <a:gd name="connsiteY40-208" fmla="*/ 651549 h 1278942"/>
                <a:gd name="connsiteX41-209" fmla="*/ 4058397 w 5390588"/>
                <a:gd name="connsiteY41-210" fmla="*/ 741768 h 1278942"/>
                <a:gd name="connsiteX42-211" fmla="*/ 4053635 w 5390588"/>
                <a:gd name="connsiteY42-212" fmla="*/ 802385 h 1278942"/>
                <a:gd name="connsiteX43-213" fmla="*/ 3761921 w 5390588"/>
                <a:gd name="connsiteY43-214" fmla="*/ 1214432 h 1278942"/>
                <a:gd name="connsiteX44-215" fmla="*/ 3191121 w 5390588"/>
                <a:gd name="connsiteY44-216" fmla="*/ 1184745 h 1278942"/>
                <a:gd name="connsiteX45-217" fmla="*/ 2945665 w 5390588"/>
                <a:gd name="connsiteY45-218" fmla="*/ 668562 h 1278942"/>
                <a:gd name="connsiteX46-219" fmla="*/ 2947591 w 5390588"/>
                <a:gd name="connsiteY46-220" fmla="*/ 668744 h 1278942"/>
                <a:gd name="connsiteX47-221" fmla="*/ 2957555 w 5390588"/>
                <a:gd name="connsiteY47-222" fmla="*/ 608620 h 1278942"/>
                <a:gd name="connsiteX48-223" fmla="*/ 2779484 w 5390588"/>
                <a:gd name="connsiteY48-224" fmla="*/ 159884 h 1278942"/>
                <a:gd name="connsiteX49-225" fmla="*/ 2241650 w 5390588"/>
                <a:gd name="connsiteY49-226" fmla="*/ 63029 h 1278942"/>
                <a:gd name="connsiteX50-227" fmla="*/ 1918221 w 5390588"/>
                <a:gd name="connsiteY50-228" fmla="*/ 421451 h 1278942"/>
                <a:gd name="connsiteX51-229" fmla="*/ 1906250 w 5390588"/>
                <a:gd name="connsiteY51-230" fmla="*/ 482996 h 1278942"/>
                <a:gd name="connsiteX52-231" fmla="*/ 1902067 w 5390588"/>
                <a:gd name="connsiteY52-232" fmla="*/ 541550 h 1278942"/>
                <a:gd name="connsiteX53-233" fmla="*/ 1603140 w 5390588"/>
                <a:gd name="connsiteY53-234" fmla="*/ 960209 h 1278942"/>
                <a:gd name="connsiteX54-235" fmla="*/ 1022686 w 5390588"/>
                <a:gd name="connsiteY54-236" fmla="*/ 915607 h 1278942"/>
                <a:gd name="connsiteX55-237" fmla="*/ 795552 w 5390588"/>
                <a:gd name="connsiteY55-238" fmla="*/ 532703 h 1278942"/>
                <a:gd name="connsiteX56-239" fmla="*/ 792356 w 5390588"/>
                <a:gd name="connsiteY56-240" fmla="*/ 476139 h 1278942"/>
                <a:gd name="connsiteX57-241" fmla="*/ 789967 w 5390588"/>
                <a:gd name="connsiteY57-242" fmla="*/ 476188 h 1278942"/>
                <a:gd name="connsiteX58-243" fmla="*/ 790607 w 5390588"/>
                <a:gd name="connsiteY58-244" fmla="*/ 369340 h 1278942"/>
                <a:gd name="connsiteX59-245" fmla="*/ 670615 w 5390588"/>
                <a:gd name="connsiteY59-246" fmla="*/ 247901 h 1278942"/>
                <a:gd name="connsiteX60-247" fmla="*/ 0 w 5390588"/>
                <a:gd name="connsiteY60-248" fmla="*/ 252293 h 1278942"/>
                <a:gd name="connsiteX61-249" fmla="*/ 0 w 5390588"/>
                <a:gd name="connsiteY61-250" fmla="*/ 203650 h 1278942"/>
                <a:gd name="connsiteX0-251" fmla="*/ 0 w 5390588"/>
                <a:gd name="connsiteY0-252" fmla="*/ 203650 h 1278942"/>
                <a:gd name="connsiteX1-253" fmla="*/ 529391 w 5390588"/>
                <a:gd name="connsiteY1-254" fmla="*/ 203650 h 1278942"/>
                <a:gd name="connsiteX2-255" fmla="*/ 666642 w 5390588"/>
                <a:gd name="connsiteY2-256" fmla="*/ 207797 h 1278942"/>
                <a:gd name="connsiteX3-257" fmla="*/ 829333 w 5390588"/>
                <a:gd name="connsiteY3-258" fmla="*/ 372586 h 1278942"/>
                <a:gd name="connsiteX4-259" fmla="*/ 823477 w 5390588"/>
                <a:gd name="connsiteY4-260" fmla="*/ 529189 h 1278942"/>
                <a:gd name="connsiteX5-261" fmla="*/ 1039160 w 5390588"/>
                <a:gd name="connsiteY5-262" fmla="*/ 892787 h 1278942"/>
                <a:gd name="connsiteX6-263" fmla="*/ 1590345 w 5390588"/>
                <a:gd name="connsiteY6-264" fmla="*/ 935139 h 1278942"/>
                <a:gd name="connsiteX7-265" fmla="*/ 1874201 w 5390588"/>
                <a:gd name="connsiteY7-266" fmla="*/ 537589 h 1278942"/>
                <a:gd name="connsiteX8-267" fmla="*/ 1877625 w 5390588"/>
                <a:gd name="connsiteY8-268" fmla="*/ 489658 h 1278942"/>
                <a:gd name="connsiteX9-269" fmla="*/ 1876158 w 5390588"/>
                <a:gd name="connsiteY9-270" fmla="*/ 489476 h 1278942"/>
                <a:gd name="connsiteX10-271" fmla="*/ 1878497 w 5390588"/>
                <a:gd name="connsiteY10-272" fmla="*/ 477447 h 1278942"/>
                <a:gd name="connsiteX11-273" fmla="*/ 1879461 w 5390588"/>
                <a:gd name="connsiteY11-274" fmla="*/ 463957 h 1278942"/>
                <a:gd name="connsiteX12-275" fmla="*/ 1881121 w 5390588"/>
                <a:gd name="connsiteY12-276" fmla="*/ 463960 h 1278942"/>
                <a:gd name="connsiteX13-277" fmla="*/ 1890813 w 5390588"/>
                <a:gd name="connsiteY13-278" fmla="*/ 414129 h 1278942"/>
                <a:gd name="connsiteX14-279" fmla="*/ 2231559 w 5390588"/>
                <a:gd name="connsiteY14-280" fmla="*/ 36516 h 1278942"/>
                <a:gd name="connsiteX15-281" fmla="*/ 2798190 w 5390588"/>
                <a:gd name="connsiteY15-282" fmla="*/ 138559 h 1278942"/>
                <a:gd name="connsiteX16-283" fmla="*/ 2985795 w 5390588"/>
                <a:gd name="connsiteY16-284" fmla="*/ 611320 h 1278942"/>
                <a:gd name="connsiteX17-285" fmla="*/ 2973287 w 5390588"/>
                <a:gd name="connsiteY17-286" fmla="*/ 686789 h 1278942"/>
                <a:gd name="connsiteX18-287" fmla="*/ 2971841 w 5390588"/>
                <a:gd name="connsiteY18-288" fmla="*/ 743454 h 1278942"/>
                <a:gd name="connsiteX19-289" fmla="*/ 3206765 w 5390588"/>
                <a:gd name="connsiteY19-290" fmla="*/ 1161349 h 1278942"/>
                <a:gd name="connsiteX20-291" fmla="*/ 3748785 w 5390588"/>
                <a:gd name="connsiteY20-292" fmla="*/ 1189539 h 1278942"/>
                <a:gd name="connsiteX21-293" fmla="*/ 4025791 w 5390588"/>
                <a:gd name="connsiteY21-294" fmla="*/ 798268 h 1278942"/>
                <a:gd name="connsiteX22-295" fmla="*/ 4030339 w 5390588"/>
                <a:gd name="connsiteY22-296" fmla="*/ 740379 h 1278942"/>
                <a:gd name="connsiteX23-297" fmla="*/ 4025977 w 5390588"/>
                <a:gd name="connsiteY23-298" fmla="*/ 739554 h 1278942"/>
                <a:gd name="connsiteX24-299" fmla="*/ 4232166 w 5390588"/>
                <a:gd name="connsiteY24-300" fmla="*/ 402536 h 1278942"/>
                <a:gd name="connsiteX25-301" fmla="*/ 4609810 w 5390588"/>
                <a:gd name="connsiteY25-302" fmla="*/ 286427 h 1278942"/>
                <a:gd name="connsiteX26-303" fmla="*/ 5115824 w 5390588"/>
                <a:gd name="connsiteY26-304" fmla="*/ 707333 h 1278942"/>
                <a:gd name="connsiteX27-305" fmla="*/ 5131067 w 5390588"/>
                <a:gd name="connsiteY27-306" fmla="*/ 806333 h 1278942"/>
                <a:gd name="connsiteX28-307" fmla="*/ 5135113 w 5390588"/>
                <a:gd name="connsiteY28-308" fmla="*/ 806564 h 1278942"/>
                <a:gd name="connsiteX29-309" fmla="*/ 5126192 w 5390588"/>
                <a:gd name="connsiteY29-310" fmla="*/ 913040 h 1278942"/>
                <a:gd name="connsiteX30-311" fmla="*/ 5236410 w 5390588"/>
                <a:gd name="connsiteY30-312" fmla="*/ 1043417 h 1278942"/>
                <a:gd name="connsiteX31-313" fmla="*/ 5390588 w 5390588"/>
                <a:gd name="connsiteY31-314" fmla="*/ 1056335 h 1278942"/>
                <a:gd name="connsiteX32-315" fmla="*/ 5388416 w 5390588"/>
                <a:gd name="connsiteY32-316" fmla="*/ 1096439 h 1278942"/>
                <a:gd name="connsiteX33-317" fmla="*/ 5237261 w 5390588"/>
                <a:gd name="connsiteY33-318" fmla="*/ 1083708 h 1278942"/>
                <a:gd name="connsiteX34-319" fmla="*/ 5087837 w 5390588"/>
                <a:gd name="connsiteY34-320" fmla="*/ 906801 h 1278942"/>
                <a:gd name="connsiteX35-321" fmla="*/ 5096462 w 5390588"/>
                <a:gd name="connsiteY35-322" fmla="*/ 804356 h 1278942"/>
                <a:gd name="connsiteX36-323" fmla="*/ 5098635 w 5390588"/>
                <a:gd name="connsiteY36-324" fmla="*/ 804481 h 1278942"/>
                <a:gd name="connsiteX37-325" fmla="*/ 5084876 w 5390588"/>
                <a:gd name="connsiteY37-326" fmla="*/ 715118 h 1278942"/>
                <a:gd name="connsiteX38-327" fmla="*/ 4607786 w 5390588"/>
                <a:gd name="connsiteY38-328" fmla="*/ 318272 h 1278942"/>
                <a:gd name="connsiteX39-329" fmla="*/ 4084307 w 5390588"/>
                <a:gd name="connsiteY39-330" fmla="*/ 651549 h 1278942"/>
                <a:gd name="connsiteX40-331" fmla="*/ 4058397 w 5390588"/>
                <a:gd name="connsiteY40-332" fmla="*/ 741768 h 1278942"/>
                <a:gd name="connsiteX41-333" fmla="*/ 4053635 w 5390588"/>
                <a:gd name="connsiteY41-334" fmla="*/ 802385 h 1278942"/>
                <a:gd name="connsiteX42-335" fmla="*/ 3761921 w 5390588"/>
                <a:gd name="connsiteY42-336" fmla="*/ 1214432 h 1278942"/>
                <a:gd name="connsiteX43-337" fmla="*/ 3191121 w 5390588"/>
                <a:gd name="connsiteY43-338" fmla="*/ 1184745 h 1278942"/>
                <a:gd name="connsiteX44-339" fmla="*/ 2945665 w 5390588"/>
                <a:gd name="connsiteY44-340" fmla="*/ 668562 h 1278942"/>
                <a:gd name="connsiteX45-341" fmla="*/ 2947591 w 5390588"/>
                <a:gd name="connsiteY45-342" fmla="*/ 668744 h 1278942"/>
                <a:gd name="connsiteX46-343" fmla="*/ 2957555 w 5390588"/>
                <a:gd name="connsiteY46-344" fmla="*/ 608620 h 1278942"/>
                <a:gd name="connsiteX47-345" fmla="*/ 2779484 w 5390588"/>
                <a:gd name="connsiteY47-346" fmla="*/ 159884 h 1278942"/>
                <a:gd name="connsiteX48-347" fmla="*/ 2241650 w 5390588"/>
                <a:gd name="connsiteY48-348" fmla="*/ 63029 h 1278942"/>
                <a:gd name="connsiteX49-349" fmla="*/ 1918221 w 5390588"/>
                <a:gd name="connsiteY49-350" fmla="*/ 421451 h 1278942"/>
                <a:gd name="connsiteX50-351" fmla="*/ 1906250 w 5390588"/>
                <a:gd name="connsiteY50-352" fmla="*/ 482996 h 1278942"/>
                <a:gd name="connsiteX51-353" fmla="*/ 1902067 w 5390588"/>
                <a:gd name="connsiteY51-354" fmla="*/ 541550 h 1278942"/>
                <a:gd name="connsiteX52-355" fmla="*/ 1603140 w 5390588"/>
                <a:gd name="connsiteY52-356" fmla="*/ 960209 h 1278942"/>
                <a:gd name="connsiteX53-357" fmla="*/ 1022686 w 5390588"/>
                <a:gd name="connsiteY53-358" fmla="*/ 915607 h 1278942"/>
                <a:gd name="connsiteX54-359" fmla="*/ 795552 w 5390588"/>
                <a:gd name="connsiteY54-360" fmla="*/ 532703 h 1278942"/>
                <a:gd name="connsiteX55-361" fmla="*/ 792356 w 5390588"/>
                <a:gd name="connsiteY55-362" fmla="*/ 476139 h 1278942"/>
                <a:gd name="connsiteX56-363" fmla="*/ 789967 w 5390588"/>
                <a:gd name="connsiteY56-364" fmla="*/ 476188 h 1278942"/>
                <a:gd name="connsiteX57-365" fmla="*/ 790607 w 5390588"/>
                <a:gd name="connsiteY57-366" fmla="*/ 369340 h 1278942"/>
                <a:gd name="connsiteX58-367" fmla="*/ 670615 w 5390588"/>
                <a:gd name="connsiteY58-368" fmla="*/ 247901 h 1278942"/>
                <a:gd name="connsiteX59-369" fmla="*/ 0 w 5390588"/>
                <a:gd name="connsiteY59-370" fmla="*/ 252293 h 1278942"/>
                <a:gd name="connsiteX60-371" fmla="*/ 0 w 5390588"/>
                <a:gd name="connsiteY60-372" fmla="*/ 203650 h 1278942"/>
                <a:gd name="connsiteX0-373" fmla="*/ 0 w 5390588"/>
                <a:gd name="connsiteY0-374" fmla="*/ 203650 h 1278942"/>
                <a:gd name="connsiteX1-375" fmla="*/ 666642 w 5390588"/>
                <a:gd name="connsiteY1-376" fmla="*/ 207797 h 1278942"/>
                <a:gd name="connsiteX2-377" fmla="*/ 829333 w 5390588"/>
                <a:gd name="connsiteY2-378" fmla="*/ 372586 h 1278942"/>
                <a:gd name="connsiteX3-379" fmla="*/ 823477 w 5390588"/>
                <a:gd name="connsiteY3-380" fmla="*/ 529189 h 1278942"/>
                <a:gd name="connsiteX4-381" fmla="*/ 1039160 w 5390588"/>
                <a:gd name="connsiteY4-382" fmla="*/ 892787 h 1278942"/>
                <a:gd name="connsiteX5-383" fmla="*/ 1590345 w 5390588"/>
                <a:gd name="connsiteY5-384" fmla="*/ 935139 h 1278942"/>
                <a:gd name="connsiteX6-385" fmla="*/ 1874201 w 5390588"/>
                <a:gd name="connsiteY6-386" fmla="*/ 537589 h 1278942"/>
                <a:gd name="connsiteX7-387" fmla="*/ 1877625 w 5390588"/>
                <a:gd name="connsiteY7-388" fmla="*/ 489658 h 1278942"/>
                <a:gd name="connsiteX8-389" fmla="*/ 1876158 w 5390588"/>
                <a:gd name="connsiteY8-390" fmla="*/ 489476 h 1278942"/>
                <a:gd name="connsiteX9-391" fmla="*/ 1878497 w 5390588"/>
                <a:gd name="connsiteY9-392" fmla="*/ 477447 h 1278942"/>
                <a:gd name="connsiteX10-393" fmla="*/ 1879461 w 5390588"/>
                <a:gd name="connsiteY10-394" fmla="*/ 463957 h 1278942"/>
                <a:gd name="connsiteX11-395" fmla="*/ 1881121 w 5390588"/>
                <a:gd name="connsiteY11-396" fmla="*/ 463960 h 1278942"/>
                <a:gd name="connsiteX12-397" fmla="*/ 1890813 w 5390588"/>
                <a:gd name="connsiteY12-398" fmla="*/ 414129 h 1278942"/>
                <a:gd name="connsiteX13-399" fmla="*/ 2231559 w 5390588"/>
                <a:gd name="connsiteY13-400" fmla="*/ 36516 h 1278942"/>
                <a:gd name="connsiteX14-401" fmla="*/ 2798190 w 5390588"/>
                <a:gd name="connsiteY14-402" fmla="*/ 138559 h 1278942"/>
                <a:gd name="connsiteX15-403" fmla="*/ 2985795 w 5390588"/>
                <a:gd name="connsiteY15-404" fmla="*/ 611320 h 1278942"/>
                <a:gd name="connsiteX16-405" fmla="*/ 2973287 w 5390588"/>
                <a:gd name="connsiteY16-406" fmla="*/ 686789 h 1278942"/>
                <a:gd name="connsiteX17-407" fmla="*/ 2971841 w 5390588"/>
                <a:gd name="connsiteY17-408" fmla="*/ 743454 h 1278942"/>
                <a:gd name="connsiteX18-409" fmla="*/ 3206765 w 5390588"/>
                <a:gd name="connsiteY18-410" fmla="*/ 1161349 h 1278942"/>
                <a:gd name="connsiteX19-411" fmla="*/ 3748785 w 5390588"/>
                <a:gd name="connsiteY19-412" fmla="*/ 1189539 h 1278942"/>
                <a:gd name="connsiteX20-413" fmla="*/ 4025791 w 5390588"/>
                <a:gd name="connsiteY20-414" fmla="*/ 798268 h 1278942"/>
                <a:gd name="connsiteX21-415" fmla="*/ 4030339 w 5390588"/>
                <a:gd name="connsiteY21-416" fmla="*/ 740379 h 1278942"/>
                <a:gd name="connsiteX22-417" fmla="*/ 4025977 w 5390588"/>
                <a:gd name="connsiteY22-418" fmla="*/ 739554 h 1278942"/>
                <a:gd name="connsiteX23-419" fmla="*/ 4232166 w 5390588"/>
                <a:gd name="connsiteY23-420" fmla="*/ 402536 h 1278942"/>
                <a:gd name="connsiteX24-421" fmla="*/ 4609810 w 5390588"/>
                <a:gd name="connsiteY24-422" fmla="*/ 286427 h 1278942"/>
                <a:gd name="connsiteX25-423" fmla="*/ 5115824 w 5390588"/>
                <a:gd name="connsiteY25-424" fmla="*/ 707333 h 1278942"/>
                <a:gd name="connsiteX26-425" fmla="*/ 5131067 w 5390588"/>
                <a:gd name="connsiteY26-426" fmla="*/ 806333 h 1278942"/>
                <a:gd name="connsiteX27-427" fmla="*/ 5135113 w 5390588"/>
                <a:gd name="connsiteY27-428" fmla="*/ 806564 h 1278942"/>
                <a:gd name="connsiteX28-429" fmla="*/ 5126192 w 5390588"/>
                <a:gd name="connsiteY28-430" fmla="*/ 913040 h 1278942"/>
                <a:gd name="connsiteX29-431" fmla="*/ 5236410 w 5390588"/>
                <a:gd name="connsiteY29-432" fmla="*/ 1043417 h 1278942"/>
                <a:gd name="connsiteX30-433" fmla="*/ 5390588 w 5390588"/>
                <a:gd name="connsiteY30-434" fmla="*/ 1056335 h 1278942"/>
                <a:gd name="connsiteX31-435" fmla="*/ 5388416 w 5390588"/>
                <a:gd name="connsiteY31-436" fmla="*/ 1096439 h 1278942"/>
                <a:gd name="connsiteX32-437" fmla="*/ 5237261 w 5390588"/>
                <a:gd name="connsiteY32-438" fmla="*/ 1083708 h 1278942"/>
                <a:gd name="connsiteX33-439" fmla="*/ 5087837 w 5390588"/>
                <a:gd name="connsiteY33-440" fmla="*/ 906801 h 1278942"/>
                <a:gd name="connsiteX34-441" fmla="*/ 5096462 w 5390588"/>
                <a:gd name="connsiteY34-442" fmla="*/ 804356 h 1278942"/>
                <a:gd name="connsiteX35-443" fmla="*/ 5098635 w 5390588"/>
                <a:gd name="connsiteY35-444" fmla="*/ 804481 h 1278942"/>
                <a:gd name="connsiteX36-445" fmla="*/ 5084876 w 5390588"/>
                <a:gd name="connsiteY36-446" fmla="*/ 715118 h 1278942"/>
                <a:gd name="connsiteX37-447" fmla="*/ 4607786 w 5390588"/>
                <a:gd name="connsiteY37-448" fmla="*/ 318272 h 1278942"/>
                <a:gd name="connsiteX38-449" fmla="*/ 4084307 w 5390588"/>
                <a:gd name="connsiteY38-450" fmla="*/ 651549 h 1278942"/>
                <a:gd name="connsiteX39-451" fmla="*/ 4058397 w 5390588"/>
                <a:gd name="connsiteY39-452" fmla="*/ 741768 h 1278942"/>
                <a:gd name="connsiteX40-453" fmla="*/ 4053635 w 5390588"/>
                <a:gd name="connsiteY40-454" fmla="*/ 802385 h 1278942"/>
                <a:gd name="connsiteX41-455" fmla="*/ 3761921 w 5390588"/>
                <a:gd name="connsiteY41-456" fmla="*/ 1214432 h 1278942"/>
                <a:gd name="connsiteX42-457" fmla="*/ 3191121 w 5390588"/>
                <a:gd name="connsiteY42-458" fmla="*/ 1184745 h 1278942"/>
                <a:gd name="connsiteX43-459" fmla="*/ 2945665 w 5390588"/>
                <a:gd name="connsiteY43-460" fmla="*/ 668562 h 1278942"/>
                <a:gd name="connsiteX44-461" fmla="*/ 2947591 w 5390588"/>
                <a:gd name="connsiteY44-462" fmla="*/ 668744 h 1278942"/>
                <a:gd name="connsiteX45-463" fmla="*/ 2957555 w 5390588"/>
                <a:gd name="connsiteY45-464" fmla="*/ 608620 h 1278942"/>
                <a:gd name="connsiteX46-465" fmla="*/ 2779484 w 5390588"/>
                <a:gd name="connsiteY46-466" fmla="*/ 159884 h 1278942"/>
                <a:gd name="connsiteX47-467" fmla="*/ 2241650 w 5390588"/>
                <a:gd name="connsiteY47-468" fmla="*/ 63029 h 1278942"/>
                <a:gd name="connsiteX48-469" fmla="*/ 1918221 w 5390588"/>
                <a:gd name="connsiteY48-470" fmla="*/ 421451 h 1278942"/>
                <a:gd name="connsiteX49-471" fmla="*/ 1906250 w 5390588"/>
                <a:gd name="connsiteY49-472" fmla="*/ 482996 h 1278942"/>
                <a:gd name="connsiteX50-473" fmla="*/ 1902067 w 5390588"/>
                <a:gd name="connsiteY50-474" fmla="*/ 541550 h 1278942"/>
                <a:gd name="connsiteX51-475" fmla="*/ 1603140 w 5390588"/>
                <a:gd name="connsiteY51-476" fmla="*/ 960209 h 1278942"/>
                <a:gd name="connsiteX52-477" fmla="*/ 1022686 w 5390588"/>
                <a:gd name="connsiteY52-478" fmla="*/ 915607 h 1278942"/>
                <a:gd name="connsiteX53-479" fmla="*/ 795552 w 5390588"/>
                <a:gd name="connsiteY53-480" fmla="*/ 532703 h 1278942"/>
                <a:gd name="connsiteX54-481" fmla="*/ 792356 w 5390588"/>
                <a:gd name="connsiteY54-482" fmla="*/ 476139 h 1278942"/>
                <a:gd name="connsiteX55-483" fmla="*/ 789967 w 5390588"/>
                <a:gd name="connsiteY55-484" fmla="*/ 476188 h 1278942"/>
                <a:gd name="connsiteX56-485" fmla="*/ 790607 w 5390588"/>
                <a:gd name="connsiteY56-486" fmla="*/ 369340 h 1278942"/>
                <a:gd name="connsiteX57-487" fmla="*/ 670615 w 5390588"/>
                <a:gd name="connsiteY57-488" fmla="*/ 247901 h 1278942"/>
                <a:gd name="connsiteX58-489" fmla="*/ 0 w 5390588"/>
                <a:gd name="connsiteY58-490" fmla="*/ 252293 h 1278942"/>
                <a:gd name="connsiteX59-491" fmla="*/ 0 w 5390588"/>
                <a:gd name="connsiteY59-492" fmla="*/ 203650 h 1278942"/>
                <a:gd name="connsiteX0-493" fmla="*/ 0 w 5898369"/>
                <a:gd name="connsiteY0-494" fmla="*/ 203650 h 1278942"/>
                <a:gd name="connsiteX1-495" fmla="*/ 666642 w 5898369"/>
                <a:gd name="connsiteY1-496" fmla="*/ 207797 h 1278942"/>
                <a:gd name="connsiteX2-497" fmla="*/ 829333 w 5898369"/>
                <a:gd name="connsiteY2-498" fmla="*/ 372586 h 1278942"/>
                <a:gd name="connsiteX3-499" fmla="*/ 823477 w 5898369"/>
                <a:gd name="connsiteY3-500" fmla="*/ 529189 h 1278942"/>
                <a:gd name="connsiteX4-501" fmla="*/ 1039160 w 5898369"/>
                <a:gd name="connsiteY4-502" fmla="*/ 892787 h 1278942"/>
                <a:gd name="connsiteX5-503" fmla="*/ 1590345 w 5898369"/>
                <a:gd name="connsiteY5-504" fmla="*/ 935139 h 1278942"/>
                <a:gd name="connsiteX6-505" fmla="*/ 1874201 w 5898369"/>
                <a:gd name="connsiteY6-506" fmla="*/ 537589 h 1278942"/>
                <a:gd name="connsiteX7-507" fmla="*/ 1877625 w 5898369"/>
                <a:gd name="connsiteY7-508" fmla="*/ 489658 h 1278942"/>
                <a:gd name="connsiteX8-509" fmla="*/ 1876158 w 5898369"/>
                <a:gd name="connsiteY8-510" fmla="*/ 489476 h 1278942"/>
                <a:gd name="connsiteX9-511" fmla="*/ 1878497 w 5898369"/>
                <a:gd name="connsiteY9-512" fmla="*/ 477447 h 1278942"/>
                <a:gd name="connsiteX10-513" fmla="*/ 1879461 w 5898369"/>
                <a:gd name="connsiteY10-514" fmla="*/ 463957 h 1278942"/>
                <a:gd name="connsiteX11-515" fmla="*/ 1881121 w 5898369"/>
                <a:gd name="connsiteY11-516" fmla="*/ 463960 h 1278942"/>
                <a:gd name="connsiteX12-517" fmla="*/ 1890813 w 5898369"/>
                <a:gd name="connsiteY12-518" fmla="*/ 414129 h 1278942"/>
                <a:gd name="connsiteX13-519" fmla="*/ 2231559 w 5898369"/>
                <a:gd name="connsiteY13-520" fmla="*/ 36516 h 1278942"/>
                <a:gd name="connsiteX14-521" fmla="*/ 2798190 w 5898369"/>
                <a:gd name="connsiteY14-522" fmla="*/ 138559 h 1278942"/>
                <a:gd name="connsiteX15-523" fmla="*/ 2985795 w 5898369"/>
                <a:gd name="connsiteY15-524" fmla="*/ 611320 h 1278942"/>
                <a:gd name="connsiteX16-525" fmla="*/ 2973287 w 5898369"/>
                <a:gd name="connsiteY16-526" fmla="*/ 686789 h 1278942"/>
                <a:gd name="connsiteX17-527" fmla="*/ 2971841 w 5898369"/>
                <a:gd name="connsiteY17-528" fmla="*/ 743454 h 1278942"/>
                <a:gd name="connsiteX18-529" fmla="*/ 3206765 w 5898369"/>
                <a:gd name="connsiteY18-530" fmla="*/ 1161349 h 1278942"/>
                <a:gd name="connsiteX19-531" fmla="*/ 3748785 w 5898369"/>
                <a:gd name="connsiteY19-532" fmla="*/ 1189539 h 1278942"/>
                <a:gd name="connsiteX20-533" fmla="*/ 4025791 w 5898369"/>
                <a:gd name="connsiteY20-534" fmla="*/ 798268 h 1278942"/>
                <a:gd name="connsiteX21-535" fmla="*/ 4030339 w 5898369"/>
                <a:gd name="connsiteY21-536" fmla="*/ 740379 h 1278942"/>
                <a:gd name="connsiteX22-537" fmla="*/ 4025977 w 5898369"/>
                <a:gd name="connsiteY22-538" fmla="*/ 739554 h 1278942"/>
                <a:gd name="connsiteX23-539" fmla="*/ 4232166 w 5898369"/>
                <a:gd name="connsiteY23-540" fmla="*/ 402536 h 1278942"/>
                <a:gd name="connsiteX24-541" fmla="*/ 4609810 w 5898369"/>
                <a:gd name="connsiteY24-542" fmla="*/ 286427 h 1278942"/>
                <a:gd name="connsiteX25-543" fmla="*/ 5115824 w 5898369"/>
                <a:gd name="connsiteY25-544" fmla="*/ 707333 h 1278942"/>
                <a:gd name="connsiteX26-545" fmla="*/ 5131067 w 5898369"/>
                <a:gd name="connsiteY26-546" fmla="*/ 806333 h 1278942"/>
                <a:gd name="connsiteX27-547" fmla="*/ 5135113 w 5898369"/>
                <a:gd name="connsiteY27-548" fmla="*/ 806564 h 1278942"/>
                <a:gd name="connsiteX28-549" fmla="*/ 5126192 w 5898369"/>
                <a:gd name="connsiteY28-550" fmla="*/ 913040 h 1278942"/>
                <a:gd name="connsiteX29-551" fmla="*/ 5236410 w 5898369"/>
                <a:gd name="connsiteY29-552" fmla="*/ 1043417 h 1278942"/>
                <a:gd name="connsiteX30-553" fmla="*/ 5898369 w 5898369"/>
                <a:gd name="connsiteY30-554" fmla="*/ 1079693 h 1278942"/>
                <a:gd name="connsiteX31-555" fmla="*/ 5388416 w 5898369"/>
                <a:gd name="connsiteY31-556" fmla="*/ 1096439 h 1278942"/>
                <a:gd name="connsiteX32-557" fmla="*/ 5237261 w 5898369"/>
                <a:gd name="connsiteY32-558" fmla="*/ 1083708 h 1278942"/>
                <a:gd name="connsiteX33-559" fmla="*/ 5087837 w 5898369"/>
                <a:gd name="connsiteY33-560" fmla="*/ 906801 h 1278942"/>
                <a:gd name="connsiteX34-561" fmla="*/ 5096462 w 5898369"/>
                <a:gd name="connsiteY34-562" fmla="*/ 804356 h 1278942"/>
                <a:gd name="connsiteX35-563" fmla="*/ 5098635 w 5898369"/>
                <a:gd name="connsiteY35-564" fmla="*/ 804481 h 1278942"/>
                <a:gd name="connsiteX36-565" fmla="*/ 5084876 w 5898369"/>
                <a:gd name="connsiteY36-566" fmla="*/ 715118 h 1278942"/>
                <a:gd name="connsiteX37-567" fmla="*/ 4607786 w 5898369"/>
                <a:gd name="connsiteY37-568" fmla="*/ 318272 h 1278942"/>
                <a:gd name="connsiteX38-569" fmla="*/ 4084307 w 5898369"/>
                <a:gd name="connsiteY38-570" fmla="*/ 651549 h 1278942"/>
                <a:gd name="connsiteX39-571" fmla="*/ 4058397 w 5898369"/>
                <a:gd name="connsiteY39-572" fmla="*/ 741768 h 1278942"/>
                <a:gd name="connsiteX40-573" fmla="*/ 4053635 w 5898369"/>
                <a:gd name="connsiteY40-574" fmla="*/ 802385 h 1278942"/>
                <a:gd name="connsiteX41-575" fmla="*/ 3761921 w 5898369"/>
                <a:gd name="connsiteY41-576" fmla="*/ 1214432 h 1278942"/>
                <a:gd name="connsiteX42-577" fmla="*/ 3191121 w 5898369"/>
                <a:gd name="connsiteY42-578" fmla="*/ 1184745 h 1278942"/>
                <a:gd name="connsiteX43-579" fmla="*/ 2945665 w 5898369"/>
                <a:gd name="connsiteY43-580" fmla="*/ 668562 h 1278942"/>
                <a:gd name="connsiteX44-581" fmla="*/ 2947591 w 5898369"/>
                <a:gd name="connsiteY44-582" fmla="*/ 668744 h 1278942"/>
                <a:gd name="connsiteX45-583" fmla="*/ 2957555 w 5898369"/>
                <a:gd name="connsiteY45-584" fmla="*/ 608620 h 1278942"/>
                <a:gd name="connsiteX46-585" fmla="*/ 2779484 w 5898369"/>
                <a:gd name="connsiteY46-586" fmla="*/ 159884 h 1278942"/>
                <a:gd name="connsiteX47-587" fmla="*/ 2241650 w 5898369"/>
                <a:gd name="connsiteY47-588" fmla="*/ 63029 h 1278942"/>
                <a:gd name="connsiteX48-589" fmla="*/ 1918221 w 5898369"/>
                <a:gd name="connsiteY48-590" fmla="*/ 421451 h 1278942"/>
                <a:gd name="connsiteX49-591" fmla="*/ 1906250 w 5898369"/>
                <a:gd name="connsiteY49-592" fmla="*/ 482996 h 1278942"/>
                <a:gd name="connsiteX50-593" fmla="*/ 1902067 w 5898369"/>
                <a:gd name="connsiteY50-594" fmla="*/ 541550 h 1278942"/>
                <a:gd name="connsiteX51-595" fmla="*/ 1603140 w 5898369"/>
                <a:gd name="connsiteY51-596" fmla="*/ 960209 h 1278942"/>
                <a:gd name="connsiteX52-597" fmla="*/ 1022686 w 5898369"/>
                <a:gd name="connsiteY52-598" fmla="*/ 915607 h 1278942"/>
                <a:gd name="connsiteX53-599" fmla="*/ 795552 w 5898369"/>
                <a:gd name="connsiteY53-600" fmla="*/ 532703 h 1278942"/>
                <a:gd name="connsiteX54-601" fmla="*/ 792356 w 5898369"/>
                <a:gd name="connsiteY54-602" fmla="*/ 476139 h 1278942"/>
                <a:gd name="connsiteX55-603" fmla="*/ 789967 w 5898369"/>
                <a:gd name="connsiteY55-604" fmla="*/ 476188 h 1278942"/>
                <a:gd name="connsiteX56-605" fmla="*/ 790607 w 5898369"/>
                <a:gd name="connsiteY56-606" fmla="*/ 369340 h 1278942"/>
                <a:gd name="connsiteX57-607" fmla="*/ 670615 w 5898369"/>
                <a:gd name="connsiteY57-608" fmla="*/ 247901 h 1278942"/>
                <a:gd name="connsiteX58-609" fmla="*/ 0 w 5898369"/>
                <a:gd name="connsiteY58-610" fmla="*/ 252293 h 1278942"/>
                <a:gd name="connsiteX59-611" fmla="*/ 0 w 5898369"/>
                <a:gd name="connsiteY59-612" fmla="*/ 203650 h 1278942"/>
                <a:gd name="connsiteX0-613" fmla="*/ 0 w 5898369"/>
                <a:gd name="connsiteY0-614" fmla="*/ 203650 h 1278942"/>
                <a:gd name="connsiteX1-615" fmla="*/ 666642 w 5898369"/>
                <a:gd name="connsiteY1-616" fmla="*/ 207797 h 1278942"/>
                <a:gd name="connsiteX2-617" fmla="*/ 829333 w 5898369"/>
                <a:gd name="connsiteY2-618" fmla="*/ 372586 h 1278942"/>
                <a:gd name="connsiteX3-619" fmla="*/ 823477 w 5898369"/>
                <a:gd name="connsiteY3-620" fmla="*/ 529189 h 1278942"/>
                <a:gd name="connsiteX4-621" fmla="*/ 1039160 w 5898369"/>
                <a:gd name="connsiteY4-622" fmla="*/ 892787 h 1278942"/>
                <a:gd name="connsiteX5-623" fmla="*/ 1590345 w 5898369"/>
                <a:gd name="connsiteY5-624" fmla="*/ 935139 h 1278942"/>
                <a:gd name="connsiteX6-625" fmla="*/ 1874201 w 5898369"/>
                <a:gd name="connsiteY6-626" fmla="*/ 537589 h 1278942"/>
                <a:gd name="connsiteX7-627" fmla="*/ 1877625 w 5898369"/>
                <a:gd name="connsiteY7-628" fmla="*/ 489658 h 1278942"/>
                <a:gd name="connsiteX8-629" fmla="*/ 1876158 w 5898369"/>
                <a:gd name="connsiteY8-630" fmla="*/ 489476 h 1278942"/>
                <a:gd name="connsiteX9-631" fmla="*/ 1878497 w 5898369"/>
                <a:gd name="connsiteY9-632" fmla="*/ 477447 h 1278942"/>
                <a:gd name="connsiteX10-633" fmla="*/ 1879461 w 5898369"/>
                <a:gd name="connsiteY10-634" fmla="*/ 463957 h 1278942"/>
                <a:gd name="connsiteX11-635" fmla="*/ 1881121 w 5898369"/>
                <a:gd name="connsiteY11-636" fmla="*/ 463960 h 1278942"/>
                <a:gd name="connsiteX12-637" fmla="*/ 1890813 w 5898369"/>
                <a:gd name="connsiteY12-638" fmla="*/ 414129 h 1278942"/>
                <a:gd name="connsiteX13-639" fmla="*/ 2231559 w 5898369"/>
                <a:gd name="connsiteY13-640" fmla="*/ 36516 h 1278942"/>
                <a:gd name="connsiteX14-641" fmla="*/ 2798190 w 5898369"/>
                <a:gd name="connsiteY14-642" fmla="*/ 138559 h 1278942"/>
                <a:gd name="connsiteX15-643" fmla="*/ 2985795 w 5898369"/>
                <a:gd name="connsiteY15-644" fmla="*/ 611320 h 1278942"/>
                <a:gd name="connsiteX16-645" fmla="*/ 2973287 w 5898369"/>
                <a:gd name="connsiteY16-646" fmla="*/ 686789 h 1278942"/>
                <a:gd name="connsiteX17-647" fmla="*/ 2971841 w 5898369"/>
                <a:gd name="connsiteY17-648" fmla="*/ 743454 h 1278942"/>
                <a:gd name="connsiteX18-649" fmla="*/ 3206765 w 5898369"/>
                <a:gd name="connsiteY18-650" fmla="*/ 1161349 h 1278942"/>
                <a:gd name="connsiteX19-651" fmla="*/ 3748785 w 5898369"/>
                <a:gd name="connsiteY19-652" fmla="*/ 1189539 h 1278942"/>
                <a:gd name="connsiteX20-653" fmla="*/ 4025791 w 5898369"/>
                <a:gd name="connsiteY20-654" fmla="*/ 798268 h 1278942"/>
                <a:gd name="connsiteX21-655" fmla="*/ 4030339 w 5898369"/>
                <a:gd name="connsiteY21-656" fmla="*/ 740379 h 1278942"/>
                <a:gd name="connsiteX22-657" fmla="*/ 4025977 w 5898369"/>
                <a:gd name="connsiteY22-658" fmla="*/ 739554 h 1278942"/>
                <a:gd name="connsiteX23-659" fmla="*/ 4232166 w 5898369"/>
                <a:gd name="connsiteY23-660" fmla="*/ 402536 h 1278942"/>
                <a:gd name="connsiteX24-661" fmla="*/ 4609810 w 5898369"/>
                <a:gd name="connsiteY24-662" fmla="*/ 286427 h 1278942"/>
                <a:gd name="connsiteX25-663" fmla="*/ 5115824 w 5898369"/>
                <a:gd name="connsiteY25-664" fmla="*/ 707333 h 1278942"/>
                <a:gd name="connsiteX26-665" fmla="*/ 5131067 w 5898369"/>
                <a:gd name="connsiteY26-666" fmla="*/ 806333 h 1278942"/>
                <a:gd name="connsiteX27-667" fmla="*/ 5135113 w 5898369"/>
                <a:gd name="connsiteY27-668" fmla="*/ 806564 h 1278942"/>
                <a:gd name="connsiteX28-669" fmla="*/ 5126192 w 5898369"/>
                <a:gd name="connsiteY28-670" fmla="*/ 913040 h 1278942"/>
                <a:gd name="connsiteX29-671" fmla="*/ 5236410 w 5898369"/>
                <a:gd name="connsiteY29-672" fmla="*/ 1043417 h 1278942"/>
                <a:gd name="connsiteX30-673" fmla="*/ 5898369 w 5898369"/>
                <a:gd name="connsiteY30-674" fmla="*/ 1079693 h 1278942"/>
                <a:gd name="connsiteX31-675" fmla="*/ 5891039 w 5898369"/>
                <a:gd name="connsiteY31-676" fmla="*/ 1109947 h 1278942"/>
                <a:gd name="connsiteX32-677" fmla="*/ 5237261 w 5898369"/>
                <a:gd name="connsiteY32-678" fmla="*/ 1083708 h 1278942"/>
                <a:gd name="connsiteX33-679" fmla="*/ 5087837 w 5898369"/>
                <a:gd name="connsiteY33-680" fmla="*/ 906801 h 1278942"/>
                <a:gd name="connsiteX34-681" fmla="*/ 5096462 w 5898369"/>
                <a:gd name="connsiteY34-682" fmla="*/ 804356 h 1278942"/>
                <a:gd name="connsiteX35-683" fmla="*/ 5098635 w 5898369"/>
                <a:gd name="connsiteY35-684" fmla="*/ 804481 h 1278942"/>
                <a:gd name="connsiteX36-685" fmla="*/ 5084876 w 5898369"/>
                <a:gd name="connsiteY36-686" fmla="*/ 715118 h 1278942"/>
                <a:gd name="connsiteX37-687" fmla="*/ 4607786 w 5898369"/>
                <a:gd name="connsiteY37-688" fmla="*/ 318272 h 1278942"/>
                <a:gd name="connsiteX38-689" fmla="*/ 4084307 w 5898369"/>
                <a:gd name="connsiteY38-690" fmla="*/ 651549 h 1278942"/>
                <a:gd name="connsiteX39-691" fmla="*/ 4058397 w 5898369"/>
                <a:gd name="connsiteY39-692" fmla="*/ 741768 h 1278942"/>
                <a:gd name="connsiteX40-693" fmla="*/ 4053635 w 5898369"/>
                <a:gd name="connsiteY40-694" fmla="*/ 802385 h 1278942"/>
                <a:gd name="connsiteX41-695" fmla="*/ 3761921 w 5898369"/>
                <a:gd name="connsiteY41-696" fmla="*/ 1214432 h 1278942"/>
                <a:gd name="connsiteX42-697" fmla="*/ 3191121 w 5898369"/>
                <a:gd name="connsiteY42-698" fmla="*/ 1184745 h 1278942"/>
                <a:gd name="connsiteX43-699" fmla="*/ 2945665 w 5898369"/>
                <a:gd name="connsiteY43-700" fmla="*/ 668562 h 1278942"/>
                <a:gd name="connsiteX44-701" fmla="*/ 2947591 w 5898369"/>
                <a:gd name="connsiteY44-702" fmla="*/ 668744 h 1278942"/>
                <a:gd name="connsiteX45-703" fmla="*/ 2957555 w 5898369"/>
                <a:gd name="connsiteY45-704" fmla="*/ 608620 h 1278942"/>
                <a:gd name="connsiteX46-705" fmla="*/ 2779484 w 5898369"/>
                <a:gd name="connsiteY46-706" fmla="*/ 159884 h 1278942"/>
                <a:gd name="connsiteX47-707" fmla="*/ 2241650 w 5898369"/>
                <a:gd name="connsiteY47-708" fmla="*/ 63029 h 1278942"/>
                <a:gd name="connsiteX48-709" fmla="*/ 1918221 w 5898369"/>
                <a:gd name="connsiteY48-710" fmla="*/ 421451 h 1278942"/>
                <a:gd name="connsiteX49-711" fmla="*/ 1906250 w 5898369"/>
                <a:gd name="connsiteY49-712" fmla="*/ 482996 h 1278942"/>
                <a:gd name="connsiteX50-713" fmla="*/ 1902067 w 5898369"/>
                <a:gd name="connsiteY50-714" fmla="*/ 541550 h 1278942"/>
                <a:gd name="connsiteX51-715" fmla="*/ 1603140 w 5898369"/>
                <a:gd name="connsiteY51-716" fmla="*/ 960209 h 1278942"/>
                <a:gd name="connsiteX52-717" fmla="*/ 1022686 w 5898369"/>
                <a:gd name="connsiteY52-718" fmla="*/ 915607 h 1278942"/>
                <a:gd name="connsiteX53-719" fmla="*/ 795552 w 5898369"/>
                <a:gd name="connsiteY53-720" fmla="*/ 532703 h 1278942"/>
                <a:gd name="connsiteX54-721" fmla="*/ 792356 w 5898369"/>
                <a:gd name="connsiteY54-722" fmla="*/ 476139 h 1278942"/>
                <a:gd name="connsiteX55-723" fmla="*/ 789967 w 5898369"/>
                <a:gd name="connsiteY55-724" fmla="*/ 476188 h 1278942"/>
                <a:gd name="connsiteX56-725" fmla="*/ 790607 w 5898369"/>
                <a:gd name="connsiteY56-726" fmla="*/ 369340 h 1278942"/>
                <a:gd name="connsiteX57-727" fmla="*/ 670615 w 5898369"/>
                <a:gd name="connsiteY57-728" fmla="*/ 247901 h 1278942"/>
                <a:gd name="connsiteX58-729" fmla="*/ 0 w 5898369"/>
                <a:gd name="connsiteY58-730" fmla="*/ 252293 h 1278942"/>
                <a:gd name="connsiteX59-731" fmla="*/ 0 w 5898369"/>
                <a:gd name="connsiteY59-732" fmla="*/ 203650 h 12789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</a:cxnLst>
              <a:rect l="l" t="t" r="r" b="b"/>
              <a:pathLst>
                <a:path w="5898369" h="1278942">
                  <a:moveTo>
                    <a:pt x="0" y="203650"/>
                  </a:moveTo>
                  <a:lnTo>
                    <a:pt x="666642" y="207797"/>
                  </a:lnTo>
                  <a:cubicBezTo>
                    <a:pt x="757073" y="208376"/>
                    <a:pt x="829912" y="282156"/>
                    <a:pt x="829333" y="372586"/>
                  </a:cubicBezTo>
                  <a:lnTo>
                    <a:pt x="823477" y="529189"/>
                  </a:lnTo>
                  <a:cubicBezTo>
                    <a:pt x="841578" y="672941"/>
                    <a:pt x="918231" y="805492"/>
                    <a:pt x="1039160" y="892787"/>
                  </a:cubicBezTo>
                  <a:cubicBezTo>
                    <a:pt x="1200398" y="1009179"/>
                    <a:pt x="1413218" y="1025532"/>
                    <a:pt x="1590345" y="935139"/>
                  </a:cubicBezTo>
                  <a:cubicBezTo>
                    <a:pt x="1745332" y="856044"/>
                    <a:pt x="1850173" y="706867"/>
                    <a:pt x="1874201" y="537589"/>
                  </a:cubicBezTo>
                  <a:lnTo>
                    <a:pt x="1877625" y="489658"/>
                  </a:lnTo>
                  <a:lnTo>
                    <a:pt x="1876158" y="489476"/>
                  </a:lnTo>
                  <a:lnTo>
                    <a:pt x="1878497" y="477447"/>
                  </a:lnTo>
                  <a:cubicBezTo>
                    <a:pt x="1878818" y="472950"/>
                    <a:pt x="1879140" y="468454"/>
                    <a:pt x="1879461" y="463957"/>
                  </a:cubicBezTo>
                  <a:lnTo>
                    <a:pt x="1881121" y="463960"/>
                  </a:lnTo>
                  <a:lnTo>
                    <a:pt x="1890813" y="414129"/>
                  </a:lnTo>
                  <a:cubicBezTo>
                    <a:pt x="1936682" y="242333"/>
                    <a:pt x="2062509" y="100856"/>
                    <a:pt x="2231559" y="36516"/>
                  </a:cubicBezTo>
                  <a:cubicBezTo>
                    <a:pt x="2424760" y="-37015"/>
                    <a:pt x="2642778" y="2247"/>
                    <a:pt x="2798190" y="138559"/>
                  </a:cubicBezTo>
                  <a:cubicBezTo>
                    <a:pt x="2934174" y="257831"/>
                    <a:pt x="3002741" y="434314"/>
                    <a:pt x="2985795" y="611320"/>
                  </a:cubicBezTo>
                  <a:lnTo>
                    <a:pt x="2973287" y="686789"/>
                  </a:lnTo>
                  <a:lnTo>
                    <a:pt x="2971841" y="743454"/>
                  </a:lnTo>
                  <a:cubicBezTo>
                    <a:pt x="2978991" y="910773"/>
                    <a:pt x="3065197" y="1066676"/>
                    <a:pt x="3206765" y="1161349"/>
                  </a:cubicBezTo>
                  <a:cubicBezTo>
                    <a:pt x="3368559" y="1269550"/>
                    <a:pt x="3576639" y="1280372"/>
                    <a:pt x="3748785" y="1189539"/>
                  </a:cubicBezTo>
                  <a:cubicBezTo>
                    <a:pt x="3899411" y="1110062"/>
                    <a:pt x="4001322" y="963942"/>
                    <a:pt x="4025791" y="798268"/>
                  </a:cubicBezTo>
                  <a:lnTo>
                    <a:pt x="4030339" y="740379"/>
                  </a:lnTo>
                  <a:lnTo>
                    <a:pt x="4025977" y="739554"/>
                  </a:lnTo>
                  <a:cubicBezTo>
                    <a:pt x="4052200" y="601208"/>
                    <a:pt x="4127895" y="483462"/>
                    <a:pt x="4232166" y="402536"/>
                  </a:cubicBezTo>
                  <a:cubicBezTo>
                    <a:pt x="4336437" y="321608"/>
                    <a:pt x="4469284" y="277499"/>
                    <a:pt x="4609810" y="286427"/>
                  </a:cubicBezTo>
                  <a:cubicBezTo>
                    <a:pt x="4855728" y="302052"/>
                    <a:pt x="5057764" y="475820"/>
                    <a:pt x="5115824" y="707333"/>
                  </a:cubicBezTo>
                  <a:lnTo>
                    <a:pt x="5131067" y="806333"/>
                  </a:lnTo>
                  <a:lnTo>
                    <a:pt x="5135113" y="806564"/>
                  </a:lnTo>
                  <a:lnTo>
                    <a:pt x="5126192" y="913040"/>
                  </a:lnTo>
                  <a:cubicBezTo>
                    <a:pt x="5120625" y="979477"/>
                    <a:pt x="5169972" y="1037850"/>
                    <a:pt x="5236410" y="1043417"/>
                  </a:cubicBezTo>
                  <a:lnTo>
                    <a:pt x="5898369" y="1079693"/>
                  </a:lnTo>
                  <a:lnTo>
                    <a:pt x="5891039" y="1109947"/>
                  </a:lnTo>
                  <a:lnTo>
                    <a:pt x="5237261" y="1083708"/>
                  </a:lnTo>
                  <a:cubicBezTo>
                    <a:pt x="5147147" y="1076120"/>
                    <a:pt x="5080247" y="996917"/>
                    <a:pt x="5087837" y="906801"/>
                  </a:cubicBezTo>
                  <a:lnTo>
                    <a:pt x="5096462" y="804356"/>
                  </a:lnTo>
                  <a:lnTo>
                    <a:pt x="5098635" y="804481"/>
                  </a:lnTo>
                  <a:lnTo>
                    <a:pt x="5084876" y="715118"/>
                  </a:lnTo>
                  <a:cubicBezTo>
                    <a:pt x="5030135" y="496837"/>
                    <a:pt x="4839647" y="333001"/>
                    <a:pt x="4607786" y="318272"/>
                  </a:cubicBezTo>
                  <a:cubicBezTo>
                    <a:pt x="4375925" y="303539"/>
                    <a:pt x="4166234" y="441950"/>
                    <a:pt x="4084307" y="651549"/>
                  </a:cubicBezTo>
                  <a:lnTo>
                    <a:pt x="4058397" y="741768"/>
                  </a:lnTo>
                  <a:lnTo>
                    <a:pt x="4053635" y="802385"/>
                  </a:lnTo>
                  <a:cubicBezTo>
                    <a:pt x="4027867" y="976856"/>
                    <a:pt x="3920545" y="1130733"/>
                    <a:pt x="3761921" y="1214432"/>
                  </a:cubicBezTo>
                  <a:cubicBezTo>
                    <a:pt x="3580635" y="1310086"/>
                    <a:pt x="3361506" y="1298691"/>
                    <a:pt x="3191121" y="1184745"/>
                  </a:cubicBezTo>
                  <a:cubicBezTo>
                    <a:pt x="3020736" y="1070801"/>
                    <a:pt x="2926505" y="872639"/>
                    <a:pt x="2945665" y="668562"/>
                  </a:cubicBezTo>
                  <a:lnTo>
                    <a:pt x="2947591" y="668744"/>
                  </a:lnTo>
                  <a:lnTo>
                    <a:pt x="2957555" y="608620"/>
                  </a:lnTo>
                  <a:cubicBezTo>
                    <a:pt x="2973639" y="440610"/>
                    <a:pt x="2908558" y="273096"/>
                    <a:pt x="2779484" y="159884"/>
                  </a:cubicBezTo>
                  <a:cubicBezTo>
                    <a:pt x="2631971" y="30501"/>
                    <a:pt x="2425032" y="-6765"/>
                    <a:pt x="2241650" y="63029"/>
                  </a:cubicBezTo>
                  <a:cubicBezTo>
                    <a:pt x="2081191" y="124098"/>
                    <a:pt x="1961759" y="258385"/>
                    <a:pt x="1918221" y="421451"/>
                  </a:cubicBezTo>
                  <a:lnTo>
                    <a:pt x="1906250" y="482996"/>
                  </a:lnTo>
                  <a:lnTo>
                    <a:pt x="1902067" y="541550"/>
                  </a:lnTo>
                  <a:cubicBezTo>
                    <a:pt x="1876764" y="719818"/>
                    <a:pt x="1766355" y="876915"/>
                    <a:pt x="1603140" y="960209"/>
                  </a:cubicBezTo>
                  <a:cubicBezTo>
                    <a:pt x="1416607" y="1055401"/>
                    <a:pt x="1192485" y="1038180"/>
                    <a:pt x="1022686" y="915607"/>
                  </a:cubicBezTo>
                  <a:cubicBezTo>
                    <a:pt x="895336" y="823677"/>
                    <a:pt x="814613" y="684087"/>
                    <a:pt x="795552" y="532703"/>
                  </a:cubicBezTo>
                  <a:lnTo>
                    <a:pt x="792356" y="476139"/>
                  </a:lnTo>
                  <a:lnTo>
                    <a:pt x="789967" y="476188"/>
                  </a:lnTo>
                  <a:cubicBezTo>
                    <a:pt x="790180" y="440572"/>
                    <a:pt x="790394" y="404956"/>
                    <a:pt x="790607" y="369340"/>
                  </a:cubicBezTo>
                  <a:cubicBezTo>
                    <a:pt x="791008" y="302671"/>
                    <a:pt x="737284" y="248300"/>
                    <a:pt x="670615" y="247901"/>
                  </a:cubicBezTo>
                  <a:lnTo>
                    <a:pt x="0" y="252293"/>
                  </a:lnTo>
                  <a:lnTo>
                    <a:pt x="0" y="20365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圆角矩形 67"/>
            <p:cNvSpPr/>
            <p:nvPr/>
          </p:nvSpPr>
          <p:spPr>
            <a:xfrm rot="18900000">
              <a:off x="5952673" y="3356372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rgbClr val="5AAFC6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 flipH="1">
              <a:off x="6206539" y="3850588"/>
              <a:ext cx="528842" cy="52910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rot="18900000">
              <a:off x="6317023" y="3869218"/>
              <a:ext cx="343570" cy="4630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010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365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Arial" panose="020B0604020202020204" pitchFamily="34" charset="0"/>
                </a:rPr>
                <a:t>3</a:t>
              </a:r>
              <a:endParaRPr kumimoji="0" lang="zh-CN" altLang="en-US" sz="2365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KSO_Shape"/>
            <p:cNvSpPr/>
            <p:nvPr/>
          </p:nvSpPr>
          <p:spPr bwMode="auto">
            <a:xfrm>
              <a:off x="7266036" y="3019566"/>
              <a:ext cx="252288" cy="320186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60071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7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圆角矩形 73"/>
            <p:cNvSpPr/>
            <p:nvPr/>
          </p:nvSpPr>
          <p:spPr>
            <a:xfrm rot="18900000">
              <a:off x="5715058" y="4900439"/>
              <a:ext cx="1909664" cy="631413"/>
            </a:xfrm>
            <a:prstGeom prst="roundRect">
              <a:avLst>
                <a:gd name="adj" fmla="val 50000"/>
              </a:avLst>
            </a:prstGeom>
            <a:solidFill>
              <a:srgbClr val="FFC715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flipH="1">
              <a:off x="6851015" y="4505919"/>
              <a:ext cx="528842" cy="52910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8900000">
              <a:off x="6957335" y="4575220"/>
              <a:ext cx="316199" cy="390503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97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4</a:t>
              </a:r>
              <a:endParaRPr kumimoji="0" lang="zh-CN" altLang="en-US" sz="197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KSO_Shape"/>
            <p:cNvSpPr/>
            <p:nvPr/>
          </p:nvSpPr>
          <p:spPr bwMode="auto">
            <a:xfrm>
              <a:off x="6051743" y="5473387"/>
              <a:ext cx="343161" cy="340469"/>
            </a:xfrm>
            <a:custGeom>
              <a:avLst/>
              <a:gdLst>
                <a:gd name="T0" fmla="*/ 435344 w 2268537"/>
                <a:gd name="T1" fmla="*/ 1538932 h 2247901"/>
                <a:gd name="T2" fmla="*/ 495462 w 2268537"/>
                <a:gd name="T3" fmla="*/ 1635063 h 2247901"/>
                <a:gd name="T4" fmla="*/ 599590 w 2268537"/>
                <a:gd name="T5" fmla="*/ 1589945 h 2247901"/>
                <a:gd name="T6" fmla="*/ 569645 w 2268537"/>
                <a:gd name="T7" fmla="*/ 1480210 h 2247901"/>
                <a:gd name="T8" fmla="*/ 1569477 w 2268537"/>
                <a:gd name="T9" fmla="*/ 1473664 h 2247901"/>
                <a:gd name="T10" fmla="*/ 1631626 w 2268537"/>
                <a:gd name="T11" fmla="*/ 1599219 h 2247901"/>
                <a:gd name="T12" fmla="*/ 1169820 w 2268537"/>
                <a:gd name="T13" fmla="*/ 1679820 h 2247901"/>
                <a:gd name="T14" fmla="*/ 2218183 w 2268537"/>
                <a:gd name="T15" fmla="*/ 1620107 h 2247901"/>
                <a:gd name="T16" fmla="*/ 2265361 w 2268537"/>
                <a:gd name="T17" fmla="*/ 1739305 h 2247901"/>
                <a:gd name="T18" fmla="*/ 1398682 w 2268537"/>
                <a:gd name="T19" fmla="*/ 2039003 h 2247901"/>
                <a:gd name="T20" fmla="*/ 0 w 2268537"/>
                <a:gd name="T21" fmla="*/ 1401763 h 2247901"/>
                <a:gd name="T22" fmla="*/ 1802845 w 2268537"/>
                <a:gd name="T23" fmla="*/ 1254543 h 2247901"/>
                <a:gd name="T24" fmla="*/ 1896694 w 2268537"/>
                <a:gd name="T25" fmla="*/ 1346722 h 2247901"/>
                <a:gd name="T26" fmla="*/ 1801262 w 2268537"/>
                <a:gd name="T27" fmla="*/ 1343544 h 2247901"/>
                <a:gd name="T28" fmla="*/ 1952551 w 2268537"/>
                <a:gd name="T29" fmla="*/ 1373286 h 2247901"/>
                <a:gd name="T30" fmla="*/ 1959109 w 2268537"/>
                <a:gd name="T31" fmla="*/ 1284967 h 2247901"/>
                <a:gd name="T32" fmla="*/ 1883577 w 2268537"/>
                <a:gd name="T33" fmla="*/ 1210951 h 2247901"/>
                <a:gd name="T34" fmla="*/ 1924735 w 2268537"/>
                <a:gd name="T35" fmla="*/ 1183705 h 2247901"/>
                <a:gd name="T36" fmla="*/ 2066527 w 2268537"/>
                <a:gd name="T37" fmla="*/ 1199371 h 2247901"/>
                <a:gd name="T38" fmla="*/ 1998232 w 2268537"/>
                <a:gd name="T39" fmla="*/ 1451844 h 2247901"/>
                <a:gd name="T40" fmla="*/ 1739299 w 2268537"/>
                <a:gd name="T41" fmla="*/ 1420285 h 2247901"/>
                <a:gd name="T42" fmla="*/ 1733193 w 2268537"/>
                <a:gd name="T43" fmla="*/ 1158731 h 2247901"/>
                <a:gd name="T44" fmla="*/ 1233862 w 2268537"/>
                <a:gd name="T45" fmla="*/ 780369 h 2247901"/>
                <a:gd name="T46" fmla="*/ 1208472 w 2268537"/>
                <a:gd name="T47" fmla="*/ 887639 h 2247901"/>
                <a:gd name="T48" fmla="*/ 1337010 w 2268537"/>
                <a:gd name="T49" fmla="*/ 1007835 h 2247901"/>
                <a:gd name="T50" fmla="*/ 1297791 w 2268537"/>
                <a:gd name="T51" fmla="*/ 959984 h 2247901"/>
                <a:gd name="T52" fmla="*/ 1297791 w 2268537"/>
                <a:gd name="T53" fmla="*/ 1067934 h 2247901"/>
                <a:gd name="T54" fmla="*/ 1447865 w 2268537"/>
                <a:gd name="T55" fmla="*/ 1005568 h 2247901"/>
                <a:gd name="T56" fmla="*/ 1326808 w 2268537"/>
                <a:gd name="T57" fmla="*/ 866548 h 2247901"/>
                <a:gd name="T58" fmla="*/ 1320234 w 2268537"/>
                <a:gd name="T59" fmla="*/ 810532 h 2247901"/>
                <a:gd name="T60" fmla="*/ 1427235 w 2268537"/>
                <a:gd name="T61" fmla="*/ 798966 h 2247901"/>
                <a:gd name="T62" fmla="*/ 1388017 w 2268537"/>
                <a:gd name="T63" fmla="*/ 636134 h 2247901"/>
                <a:gd name="T64" fmla="*/ 1555092 w 2268537"/>
                <a:gd name="T65" fmla="*/ 745444 h 2247901"/>
                <a:gd name="T66" fmla="*/ 1611993 w 2268537"/>
                <a:gd name="T67" fmla="*/ 941614 h 2247901"/>
                <a:gd name="T68" fmla="*/ 1527662 w 2268537"/>
                <a:gd name="T69" fmla="*/ 1124630 h 2247901"/>
                <a:gd name="T70" fmla="*/ 1344717 w 2268537"/>
                <a:gd name="T71" fmla="*/ 1208994 h 2247901"/>
                <a:gd name="T72" fmla="*/ 1148398 w 2268537"/>
                <a:gd name="T73" fmla="*/ 1151844 h 2247901"/>
                <a:gd name="T74" fmla="*/ 1039356 w 2268537"/>
                <a:gd name="T75" fmla="*/ 984930 h 2247901"/>
                <a:gd name="T76" fmla="*/ 1067013 w 2268537"/>
                <a:gd name="T77" fmla="*/ 780823 h 2247901"/>
                <a:gd name="T78" fmla="*/ 1215727 w 2268537"/>
                <a:gd name="T79" fmla="*/ 648834 h 2247901"/>
                <a:gd name="T80" fmla="*/ 1814840 w 2268537"/>
                <a:gd name="T81" fmla="*/ 491075 h 2247901"/>
                <a:gd name="T82" fmla="*/ 1888564 w 2268537"/>
                <a:gd name="T83" fmla="*/ 577139 h 2247901"/>
                <a:gd name="T84" fmla="*/ 1872408 w 2268537"/>
                <a:gd name="T85" fmla="*/ 577818 h 2247901"/>
                <a:gd name="T86" fmla="*/ 1907905 w 2268537"/>
                <a:gd name="T87" fmla="*/ 640554 h 2247901"/>
                <a:gd name="T88" fmla="*/ 1942719 w 2268537"/>
                <a:gd name="T89" fmla="*/ 548375 h 2247901"/>
                <a:gd name="T90" fmla="*/ 1892432 w 2268537"/>
                <a:gd name="T91" fmla="*/ 493113 h 2247901"/>
                <a:gd name="T92" fmla="*/ 1895390 w 2268537"/>
                <a:gd name="T93" fmla="*/ 384401 h 2247901"/>
                <a:gd name="T94" fmla="*/ 2056717 w 2268537"/>
                <a:gd name="T95" fmla="*/ 536598 h 2247901"/>
                <a:gd name="T96" fmla="*/ 1929294 w 2268537"/>
                <a:gd name="T97" fmla="*/ 718464 h 2247901"/>
                <a:gd name="T98" fmla="*/ 1729512 w 2268537"/>
                <a:gd name="T99" fmla="*/ 619944 h 2247901"/>
                <a:gd name="T100" fmla="*/ 1798230 w 2268537"/>
                <a:gd name="T101" fmla="*/ 408635 h 2247901"/>
                <a:gd name="T102" fmla="*/ 1438439 w 2268537"/>
                <a:gd name="T103" fmla="*/ 111042 h 2247901"/>
                <a:gd name="T104" fmla="*/ 1512769 w 2268537"/>
                <a:gd name="T105" fmla="*/ 199876 h 2247901"/>
                <a:gd name="T106" fmla="*/ 1448183 w 2268537"/>
                <a:gd name="T107" fmla="*/ 210980 h 2247901"/>
                <a:gd name="T108" fmla="*/ 1572596 w 2268537"/>
                <a:gd name="T109" fmla="*/ 192171 h 2247901"/>
                <a:gd name="T110" fmla="*/ 1493506 w 2268537"/>
                <a:gd name="T111" fmla="*/ 107869 h 2247901"/>
                <a:gd name="T112" fmla="*/ 1558092 w 2268537"/>
                <a:gd name="T113" fmla="*/ 86114 h 2247901"/>
                <a:gd name="T114" fmla="*/ 1618146 w 2268537"/>
                <a:gd name="T115" fmla="*/ 49629 h 2247901"/>
                <a:gd name="T116" fmla="*/ 1622905 w 2268537"/>
                <a:gd name="T117" fmla="*/ 248145 h 2247901"/>
                <a:gd name="T118" fmla="*/ 1427334 w 2268537"/>
                <a:gd name="T119" fmla="*/ 281231 h 2247901"/>
                <a:gd name="T120" fmla="*/ 1366148 w 2268537"/>
                <a:gd name="T121" fmla="*/ 92686 h 224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68537" h="2247901">
                  <a:moveTo>
                    <a:pt x="516787" y="1465473"/>
                  </a:moveTo>
                  <a:lnTo>
                    <a:pt x="512476" y="1465700"/>
                  </a:lnTo>
                  <a:lnTo>
                    <a:pt x="507939" y="1466607"/>
                  </a:lnTo>
                  <a:lnTo>
                    <a:pt x="503629" y="1467060"/>
                  </a:lnTo>
                  <a:lnTo>
                    <a:pt x="499545" y="1468194"/>
                  </a:lnTo>
                  <a:lnTo>
                    <a:pt x="495462" y="1469327"/>
                  </a:lnTo>
                  <a:lnTo>
                    <a:pt x="491151" y="1470688"/>
                  </a:lnTo>
                  <a:lnTo>
                    <a:pt x="487295" y="1472275"/>
                  </a:lnTo>
                  <a:lnTo>
                    <a:pt x="483438" y="1474089"/>
                  </a:lnTo>
                  <a:lnTo>
                    <a:pt x="479582" y="1475902"/>
                  </a:lnTo>
                  <a:lnTo>
                    <a:pt x="475952" y="1477943"/>
                  </a:lnTo>
                  <a:lnTo>
                    <a:pt x="472776" y="1480210"/>
                  </a:lnTo>
                  <a:lnTo>
                    <a:pt x="469146" y="1482704"/>
                  </a:lnTo>
                  <a:lnTo>
                    <a:pt x="465970" y="1485425"/>
                  </a:lnTo>
                  <a:lnTo>
                    <a:pt x="462794" y="1487919"/>
                  </a:lnTo>
                  <a:lnTo>
                    <a:pt x="459845" y="1490866"/>
                  </a:lnTo>
                  <a:lnTo>
                    <a:pt x="456896" y="1493814"/>
                  </a:lnTo>
                  <a:lnTo>
                    <a:pt x="454173" y="1496988"/>
                  </a:lnTo>
                  <a:lnTo>
                    <a:pt x="451451" y="1500389"/>
                  </a:lnTo>
                  <a:lnTo>
                    <a:pt x="449182" y="1503563"/>
                  </a:lnTo>
                  <a:lnTo>
                    <a:pt x="446914" y="1507190"/>
                  </a:lnTo>
                  <a:lnTo>
                    <a:pt x="444872" y="1510818"/>
                  </a:lnTo>
                  <a:lnTo>
                    <a:pt x="442830" y="1514446"/>
                  </a:lnTo>
                  <a:lnTo>
                    <a:pt x="441242" y="1518300"/>
                  </a:lnTo>
                  <a:lnTo>
                    <a:pt x="439654" y="1522381"/>
                  </a:lnTo>
                  <a:lnTo>
                    <a:pt x="438066" y="1526462"/>
                  </a:lnTo>
                  <a:lnTo>
                    <a:pt x="437159" y="1530543"/>
                  </a:lnTo>
                  <a:lnTo>
                    <a:pt x="436025" y="1534851"/>
                  </a:lnTo>
                  <a:lnTo>
                    <a:pt x="435344" y="1538932"/>
                  </a:lnTo>
                  <a:lnTo>
                    <a:pt x="434663" y="1543466"/>
                  </a:lnTo>
                  <a:lnTo>
                    <a:pt x="434437" y="1547774"/>
                  </a:lnTo>
                  <a:lnTo>
                    <a:pt x="434210" y="1552309"/>
                  </a:lnTo>
                  <a:lnTo>
                    <a:pt x="434437" y="1556843"/>
                  </a:lnTo>
                  <a:lnTo>
                    <a:pt x="434663" y="1561151"/>
                  </a:lnTo>
                  <a:lnTo>
                    <a:pt x="435344" y="1565459"/>
                  </a:lnTo>
                  <a:lnTo>
                    <a:pt x="436025" y="1569767"/>
                  </a:lnTo>
                  <a:lnTo>
                    <a:pt x="437159" y="1574074"/>
                  </a:lnTo>
                  <a:lnTo>
                    <a:pt x="438066" y="1578155"/>
                  </a:lnTo>
                  <a:lnTo>
                    <a:pt x="439654" y="1582010"/>
                  </a:lnTo>
                  <a:lnTo>
                    <a:pt x="441242" y="1586091"/>
                  </a:lnTo>
                  <a:lnTo>
                    <a:pt x="442830" y="1589945"/>
                  </a:lnTo>
                  <a:lnTo>
                    <a:pt x="444872" y="1593573"/>
                  </a:lnTo>
                  <a:lnTo>
                    <a:pt x="446914" y="1597200"/>
                  </a:lnTo>
                  <a:lnTo>
                    <a:pt x="449182" y="1600828"/>
                  </a:lnTo>
                  <a:lnTo>
                    <a:pt x="451451" y="1604229"/>
                  </a:lnTo>
                  <a:lnTo>
                    <a:pt x="454173" y="1607630"/>
                  </a:lnTo>
                  <a:lnTo>
                    <a:pt x="456896" y="1610577"/>
                  </a:lnTo>
                  <a:lnTo>
                    <a:pt x="459845" y="1613751"/>
                  </a:lnTo>
                  <a:lnTo>
                    <a:pt x="462794" y="1616472"/>
                  </a:lnTo>
                  <a:lnTo>
                    <a:pt x="465970" y="1619193"/>
                  </a:lnTo>
                  <a:lnTo>
                    <a:pt x="469146" y="1621687"/>
                  </a:lnTo>
                  <a:lnTo>
                    <a:pt x="472776" y="1624407"/>
                  </a:lnTo>
                  <a:lnTo>
                    <a:pt x="475952" y="1626675"/>
                  </a:lnTo>
                  <a:lnTo>
                    <a:pt x="479582" y="1628715"/>
                  </a:lnTo>
                  <a:lnTo>
                    <a:pt x="483438" y="1630529"/>
                  </a:lnTo>
                  <a:lnTo>
                    <a:pt x="487295" y="1632343"/>
                  </a:lnTo>
                  <a:lnTo>
                    <a:pt x="491151" y="1633930"/>
                  </a:lnTo>
                  <a:lnTo>
                    <a:pt x="495462" y="1635063"/>
                  </a:lnTo>
                  <a:lnTo>
                    <a:pt x="499545" y="1636424"/>
                  </a:lnTo>
                  <a:lnTo>
                    <a:pt x="503629" y="1637557"/>
                  </a:lnTo>
                  <a:lnTo>
                    <a:pt x="507939" y="1638011"/>
                  </a:lnTo>
                  <a:lnTo>
                    <a:pt x="512476" y="1638691"/>
                  </a:lnTo>
                  <a:lnTo>
                    <a:pt x="516787" y="1638918"/>
                  </a:lnTo>
                  <a:lnTo>
                    <a:pt x="521097" y="1638918"/>
                  </a:lnTo>
                  <a:lnTo>
                    <a:pt x="525634" y="1638918"/>
                  </a:lnTo>
                  <a:lnTo>
                    <a:pt x="529944" y="1638691"/>
                  </a:lnTo>
                  <a:lnTo>
                    <a:pt x="534255" y="1638011"/>
                  </a:lnTo>
                  <a:lnTo>
                    <a:pt x="538792" y="1637557"/>
                  </a:lnTo>
                  <a:lnTo>
                    <a:pt x="542875" y="1636424"/>
                  </a:lnTo>
                  <a:lnTo>
                    <a:pt x="546959" y="1635063"/>
                  </a:lnTo>
                  <a:lnTo>
                    <a:pt x="551042" y="1633930"/>
                  </a:lnTo>
                  <a:lnTo>
                    <a:pt x="554899" y="1632343"/>
                  </a:lnTo>
                  <a:lnTo>
                    <a:pt x="558756" y="1630529"/>
                  </a:lnTo>
                  <a:lnTo>
                    <a:pt x="562839" y="1628715"/>
                  </a:lnTo>
                  <a:lnTo>
                    <a:pt x="566242" y="1626675"/>
                  </a:lnTo>
                  <a:lnTo>
                    <a:pt x="569645" y="1624407"/>
                  </a:lnTo>
                  <a:lnTo>
                    <a:pt x="573275" y="1621687"/>
                  </a:lnTo>
                  <a:lnTo>
                    <a:pt x="576451" y="1619193"/>
                  </a:lnTo>
                  <a:lnTo>
                    <a:pt x="579854" y="1616472"/>
                  </a:lnTo>
                  <a:lnTo>
                    <a:pt x="582576" y="1613751"/>
                  </a:lnTo>
                  <a:lnTo>
                    <a:pt x="585525" y="1610577"/>
                  </a:lnTo>
                  <a:lnTo>
                    <a:pt x="588247" y="1607630"/>
                  </a:lnTo>
                  <a:lnTo>
                    <a:pt x="590743" y="1604229"/>
                  </a:lnTo>
                  <a:lnTo>
                    <a:pt x="593238" y="1600828"/>
                  </a:lnTo>
                  <a:lnTo>
                    <a:pt x="595507" y="1597200"/>
                  </a:lnTo>
                  <a:lnTo>
                    <a:pt x="597549" y="1593573"/>
                  </a:lnTo>
                  <a:lnTo>
                    <a:pt x="599590" y="1589945"/>
                  </a:lnTo>
                  <a:lnTo>
                    <a:pt x="601178" y="1586091"/>
                  </a:lnTo>
                  <a:lnTo>
                    <a:pt x="602766" y="1582010"/>
                  </a:lnTo>
                  <a:lnTo>
                    <a:pt x="604354" y="1578155"/>
                  </a:lnTo>
                  <a:lnTo>
                    <a:pt x="605262" y="1574074"/>
                  </a:lnTo>
                  <a:lnTo>
                    <a:pt x="606396" y="1569767"/>
                  </a:lnTo>
                  <a:lnTo>
                    <a:pt x="607077" y="1565459"/>
                  </a:lnTo>
                  <a:lnTo>
                    <a:pt x="607531" y="1561151"/>
                  </a:lnTo>
                  <a:lnTo>
                    <a:pt x="607984" y="1556843"/>
                  </a:lnTo>
                  <a:lnTo>
                    <a:pt x="608211" y="1552309"/>
                  </a:lnTo>
                  <a:lnTo>
                    <a:pt x="607984" y="1547774"/>
                  </a:lnTo>
                  <a:lnTo>
                    <a:pt x="607531" y="1543466"/>
                  </a:lnTo>
                  <a:lnTo>
                    <a:pt x="607077" y="1538932"/>
                  </a:lnTo>
                  <a:lnTo>
                    <a:pt x="606396" y="1534851"/>
                  </a:lnTo>
                  <a:lnTo>
                    <a:pt x="605262" y="1530543"/>
                  </a:lnTo>
                  <a:lnTo>
                    <a:pt x="604354" y="1526462"/>
                  </a:lnTo>
                  <a:lnTo>
                    <a:pt x="602766" y="1522381"/>
                  </a:lnTo>
                  <a:lnTo>
                    <a:pt x="601178" y="1518300"/>
                  </a:lnTo>
                  <a:lnTo>
                    <a:pt x="599590" y="1514446"/>
                  </a:lnTo>
                  <a:lnTo>
                    <a:pt x="597549" y="1510818"/>
                  </a:lnTo>
                  <a:lnTo>
                    <a:pt x="595507" y="1507190"/>
                  </a:lnTo>
                  <a:lnTo>
                    <a:pt x="593238" y="1503563"/>
                  </a:lnTo>
                  <a:lnTo>
                    <a:pt x="590743" y="1500389"/>
                  </a:lnTo>
                  <a:lnTo>
                    <a:pt x="588247" y="1496988"/>
                  </a:lnTo>
                  <a:lnTo>
                    <a:pt x="585525" y="1493814"/>
                  </a:lnTo>
                  <a:lnTo>
                    <a:pt x="582576" y="1490866"/>
                  </a:lnTo>
                  <a:lnTo>
                    <a:pt x="579854" y="1487919"/>
                  </a:lnTo>
                  <a:lnTo>
                    <a:pt x="576451" y="1485425"/>
                  </a:lnTo>
                  <a:lnTo>
                    <a:pt x="573275" y="1482704"/>
                  </a:lnTo>
                  <a:lnTo>
                    <a:pt x="569645" y="1480210"/>
                  </a:lnTo>
                  <a:lnTo>
                    <a:pt x="566242" y="1477943"/>
                  </a:lnTo>
                  <a:lnTo>
                    <a:pt x="562839" y="1475902"/>
                  </a:lnTo>
                  <a:lnTo>
                    <a:pt x="558756" y="1474089"/>
                  </a:lnTo>
                  <a:lnTo>
                    <a:pt x="554899" y="1472275"/>
                  </a:lnTo>
                  <a:lnTo>
                    <a:pt x="551042" y="1470688"/>
                  </a:lnTo>
                  <a:lnTo>
                    <a:pt x="546959" y="1469327"/>
                  </a:lnTo>
                  <a:lnTo>
                    <a:pt x="542875" y="1468194"/>
                  </a:lnTo>
                  <a:lnTo>
                    <a:pt x="538792" y="1467060"/>
                  </a:lnTo>
                  <a:lnTo>
                    <a:pt x="534255" y="1466607"/>
                  </a:lnTo>
                  <a:lnTo>
                    <a:pt x="529944" y="1465700"/>
                  </a:lnTo>
                  <a:lnTo>
                    <a:pt x="525634" y="1465473"/>
                  </a:lnTo>
                  <a:lnTo>
                    <a:pt x="521097" y="1465473"/>
                  </a:lnTo>
                  <a:lnTo>
                    <a:pt x="516787" y="1465473"/>
                  </a:lnTo>
                  <a:close/>
                  <a:moveTo>
                    <a:pt x="779462" y="1465263"/>
                  </a:moveTo>
                  <a:lnTo>
                    <a:pt x="795909" y="1465263"/>
                  </a:lnTo>
                  <a:lnTo>
                    <a:pt x="795118" y="1465354"/>
                  </a:lnTo>
                  <a:lnTo>
                    <a:pt x="796247" y="1465263"/>
                  </a:lnTo>
                  <a:lnTo>
                    <a:pt x="802144" y="1465263"/>
                  </a:lnTo>
                  <a:lnTo>
                    <a:pt x="997663" y="1465263"/>
                  </a:lnTo>
                  <a:lnTo>
                    <a:pt x="1331996" y="1465263"/>
                  </a:lnTo>
                  <a:lnTo>
                    <a:pt x="1527515" y="1465263"/>
                  </a:lnTo>
                  <a:lnTo>
                    <a:pt x="1532959" y="1465263"/>
                  </a:lnTo>
                  <a:lnTo>
                    <a:pt x="1538630" y="1465717"/>
                  </a:lnTo>
                  <a:lnTo>
                    <a:pt x="1543846" y="1466398"/>
                  </a:lnTo>
                  <a:lnTo>
                    <a:pt x="1549290" y="1467307"/>
                  </a:lnTo>
                  <a:lnTo>
                    <a:pt x="1554507" y="1468669"/>
                  </a:lnTo>
                  <a:lnTo>
                    <a:pt x="1559497" y="1470031"/>
                  </a:lnTo>
                  <a:lnTo>
                    <a:pt x="1564487" y="1471848"/>
                  </a:lnTo>
                  <a:lnTo>
                    <a:pt x="1569477" y="1473664"/>
                  </a:lnTo>
                  <a:lnTo>
                    <a:pt x="1574014" y="1475934"/>
                  </a:lnTo>
                  <a:lnTo>
                    <a:pt x="1578550" y="1478205"/>
                  </a:lnTo>
                  <a:lnTo>
                    <a:pt x="1583313" y="1480702"/>
                  </a:lnTo>
                  <a:lnTo>
                    <a:pt x="1587396" y="1483654"/>
                  </a:lnTo>
                  <a:lnTo>
                    <a:pt x="1591706" y="1486378"/>
                  </a:lnTo>
                  <a:lnTo>
                    <a:pt x="1595788" y="1489784"/>
                  </a:lnTo>
                  <a:lnTo>
                    <a:pt x="1599644" y="1493190"/>
                  </a:lnTo>
                  <a:lnTo>
                    <a:pt x="1603500" y="1496595"/>
                  </a:lnTo>
                  <a:lnTo>
                    <a:pt x="1607129" y="1500455"/>
                  </a:lnTo>
                  <a:lnTo>
                    <a:pt x="1610305" y="1504315"/>
                  </a:lnTo>
                  <a:lnTo>
                    <a:pt x="1613480" y="1508402"/>
                  </a:lnTo>
                  <a:lnTo>
                    <a:pt x="1616656" y="1512488"/>
                  </a:lnTo>
                  <a:lnTo>
                    <a:pt x="1619151" y="1517029"/>
                  </a:lnTo>
                  <a:lnTo>
                    <a:pt x="1621646" y="1521343"/>
                  </a:lnTo>
                  <a:lnTo>
                    <a:pt x="1624368" y="1525884"/>
                  </a:lnTo>
                  <a:lnTo>
                    <a:pt x="1626409" y="1530652"/>
                  </a:lnTo>
                  <a:lnTo>
                    <a:pt x="1628224" y="1535420"/>
                  </a:lnTo>
                  <a:lnTo>
                    <a:pt x="1630038" y="1540642"/>
                  </a:lnTo>
                  <a:lnTo>
                    <a:pt x="1631626" y="1545637"/>
                  </a:lnTo>
                  <a:lnTo>
                    <a:pt x="1632533" y="1550859"/>
                  </a:lnTo>
                  <a:lnTo>
                    <a:pt x="1633667" y="1556081"/>
                  </a:lnTo>
                  <a:lnTo>
                    <a:pt x="1634121" y="1561530"/>
                  </a:lnTo>
                  <a:lnTo>
                    <a:pt x="1634575" y="1566979"/>
                  </a:lnTo>
                  <a:lnTo>
                    <a:pt x="1634801" y="1572428"/>
                  </a:lnTo>
                  <a:lnTo>
                    <a:pt x="1634575" y="1578104"/>
                  </a:lnTo>
                  <a:lnTo>
                    <a:pt x="1634121" y="1583553"/>
                  </a:lnTo>
                  <a:lnTo>
                    <a:pt x="1633667" y="1588775"/>
                  </a:lnTo>
                  <a:lnTo>
                    <a:pt x="1632533" y="1594224"/>
                  </a:lnTo>
                  <a:lnTo>
                    <a:pt x="1631626" y="1599219"/>
                  </a:lnTo>
                  <a:lnTo>
                    <a:pt x="1630038" y="1604441"/>
                  </a:lnTo>
                  <a:lnTo>
                    <a:pt x="1628224" y="1609436"/>
                  </a:lnTo>
                  <a:lnTo>
                    <a:pt x="1626409" y="1614204"/>
                  </a:lnTo>
                  <a:lnTo>
                    <a:pt x="1624368" y="1618972"/>
                  </a:lnTo>
                  <a:lnTo>
                    <a:pt x="1621646" y="1623513"/>
                  </a:lnTo>
                  <a:lnTo>
                    <a:pt x="1619151" y="1628054"/>
                  </a:lnTo>
                  <a:lnTo>
                    <a:pt x="1616656" y="1632368"/>
                  </a:lnTo>
                  <a:lnTo>
                    <a:pt x="1613480" y="1636681"/>
                  </a:lnTo>
                  <a:lnTo>
                    <a:pt x="1610305" y="1640541"/>
                  </a:lnTo>
                  <a:lnTo>
                    <a:pt x="1607129" y="1644401"/>
                  </a:lnTo>
                  <a:lnTo>
                    <a:pt x="1603500" y="1648261"/>
                  </a:lnTo>
                  <a:lnTo>
                    <a:pt x="1599644" y="1651893"/>
                  </a:lnTo>
                  <a:lnTo>
                    <a:pt x="1595788" y="1655299"/>
                  </a:lnTo>
                  <a:lnTo>
                    <a:pt x="1591706" y="1658478"/>
                  </a:lnTo>
                  <a:lnTo>
                    <a:pt x="1587396" y="1661429"/>
                  </a:lnTo>
                  <a:lnTo>
                    <a:pt x="1583313" y="1664154"/>
                  </a:lnTo>
                  <a:lnTo>
                    <a:pt x="1578550" y="1666651"/>
                  </a:lnTo>
                  <a:lnTo>
                    <a:pt x="1574014" y="1669149"/>
                  </a:lnTo>
                  <a:lnTo>
                    <a:pt x="1569477" y="1671419"/>
                  </a:lnTo>
                  <a:lnTo>
                    <a:pt x="1564487" y="1673236"/>
                  </a:lnTo>
                  <a:lnTo>
                    <a:pt x="1559497" y="1674825"/>
                  </a:lnTo>
                  <a:lnTo>
                    <a:pt x="1554507" y="1676187"/>
                  </a:lnTo>
                  <a:lnTo>
                    <a:pt x="1549290" y="1677549"/>
                  </a:lnTo>
                  <a:lnTo>
                    <a:pt x="1543846" y="1678458"/>
                  </a:lnTo>
                  <a:lnTo>
                    <a:pt x="1538630" y="1679139"/>
                  </a:lnTo>
                  <a:lnTo>
                    <a:pt x="1532959" y="1679593"/>
                  </a:lnTo>
                  <a:lnTo>
                    <a:pt x="1527515" y="1679820"/>
                  </a:lnTo>
                  <a:lnTo>
                    <a:pt x="1331996" y="1679820"/>
                  </a:lnTo>
                  <a:lnTo>
                    <a:pt x="1169820" y="1679820"/>
                  </a:lnTo>
                  <a:lnTo>
                    <a:pt x="1169820" y="1730451"/>
                  </a:lnTo>
                  <a:lnTo>
                    <a:pt x="1527515" y="1730451"/>
                  </a:lnTo>
                  <a:lnTo>
                    <a:pt x="1537496" y="1730224"/>
                  </a:lnTo>
                  <a:lnTo>
                    <a:pt x="1547022" y="1729088"/>
                  </a:lnTo>
                  <a:lnTo>
                    <a:pt x="1556322" y="1727953"/>
                  </a:lnTo>
                  <a:lnTo>
                    <a:pt x="1565394" y="1725683"/>
                  </a:lnTo>
                  <a:lnTo>
                    <a:pt x="1574467" y="1723185"/>
                  </a:lnTo>
                  <a:lnTo>
                    <a:pt x="1583313" y="1720461"/>
                  </a:lnTo>
                  <a:lnTo>
                    <a:pt x="1591706" y="1716828"/>
                  </a:lnTo>
                  <a:lnTo>
                    <a:pt x="1600098" y="1712514"/>
                  </a:lnTo>
                  <a:lnTo>
                    <a:pt x="1608037" y="1708200"/>
                  </a:lnTo>
                  <a:lnTo>
                    <a:pt x="1615749" y="1703432"/>
                  </a:lnTo>
                  <a:lnTo>
                    <a:pt x="1623007" y="1697983"/>
                  </a:lnTo>
                  <a:lnTo>
                    <a:pt x="1630265" y="1692307"/>
                  </a:lnTo>
                  <a:lnTo>
                    <a:pt x="1637070" y="1685950"/>
                  </a:lnTo>
                  <a:lnTo>
                    <a:pt x="1643194" y="1679593"/>
                  </a:lnTo>
                  <a:lnTo>
                    <a:pt x="1649318" y="1672781"/>
                  </a:lnTo>
                  <a:lnTo>
                    <a:pt x="1654762" y="1665743"/>
                  </a:lnTo>
                  <a:lnTo>
                    <a:pt x="2174633" y="1612615"/>
                  </a:lnTo>
                  <a:lnTo>
                    <a:pt x="2179170" y="1612388"/>
                  </a:lnTo>
                  <a:lnTo>
                    <a:pt x="2183479" y="1612388"/>
                  </a:lnTo>
                  <a:lnTo>
                    <a:pt x="2188243" y="1612388"/>
                  </a:lnTo>
                  <a:lnTo>
                    <a:pt x="2192552" y="1613069"/>
                  </a:lnTo>
                  <a:lnTo>
                    <a:pt x="2197089" y="1613523"/>
                  </a:lnTo>
                  <a:lnTo>
                    <a:pt x="2201398" y="1614431"/>
                  </a:lnTo>
                  <a:lnTo>
                    <a:pt x="2205481" y="1615566"/>
                  </a:lnTo>
                  <a:lnTo>
                    <a:pt x="2209791" y="1616929"/>
                  </a:lnTo>
                  <a:lnTo>
                    <a:pt x="2214100" y="1618291"/>
                  </a:lnTo>
                  <a:lnTo>
                    <a:pt x="2218183" y="1620107"/>
                  </a:lnTo>
                  <a:lnTo>
                    <a:pt x="2222039" y="1622378"/>
                  </a:lnTo>
                  <a:lnTo>
                    <a:pt x="2225895" y="1624648"/>
                  </a:lnTo>
                  <a:lnTo>
                    <a:pt x="2229751" y="1626919"/>
                  </a:lnTo>
                  <a:lnTo>
                    <a:pt x="2233380" y="1629643"/>
                  </a:lnTo>
                  <a:lnTo>
                    <a:pt x="2237009" y="1632595"/>
                  </a:lnTo>
                  <a:lnTo>
                    <a:pt x="2240411" y="1635773"/>
                  </a:lnTo>
                  <a:lnTo>
                    <a:pt x="2243587" y="1638725"/>
                  </a:lnTo>
                  <a:lnTo>
                    <a:pt x="2246762" y="1642358"/>
                  </a:lnTo>
                  <a:lnTo>
                    <a:pt x="2249711" y="1645990"/>
                  </a:lnTo>
                  <a:lnTo>
                    <a:pt x="2252206" y="1649623"/>
                  </a:lnTo>
                  <a:lnTo>
                    <a:pt x="2254701" y="1653483"/>
                  </a:lnTo>
                  <a:lnTo>
                    <a:pt x="2257196" y="1657342"/>
                  </a:lnTo>
                  <a:lnTo>
                    <a:pt x="2259237" y="1661429"/>
                  </a:lnTo>
                  <a:lnTo>
                    <a:pt x="2261052" y="1665970"/>
                  </a:lnTo>
                  <a:lnTo>
                    <a:pt x="2262867" y="1670057"/>
                  </a:lnTo>
                  <a:lnTo>
                    <a:pt x="2264227" y="1674371"/>
                  </a:lnTo>
                  <a:lnTo>
                    <a:pt x="2265588" y="1679139"/>
                  </a:lnTo>
                  <a:lnTo>
                    <a:pt x="2266723" y="1683453"/>
                  </a:lnTo>
                  <a:lnTo>
                    <a:pt x="2267403" y="1687993"/>
                  </a:lnTo>
                  <a:lnTo>
                    <a:pt x="2267857" y="1692761"/>
                  </a:lnTo>
                  <a:lnTo>
                    <a:pt x="2268083" y="1697302"/>
                  </a:lnTo>
                  <a:lnTo>
                    <a:pt x="2268537" y="1702297"/>
                  </a:lnTo>
                  <a:lnTo>
                    <a:pt x="2268537" y="1712287"/>
                  </a:lnTo>
                  <a:lnTo>
                    <a:pt x="2268083" y="1717055"/>
                  </a:lnTo>
                  <a:lnTo>
                    <a:pt x="2267857" y="1721369"/>
                  </a:lnTo>
                  <a:lnTo>
                    <a:pt x="2267630" y="1726137"/>
                  </a:lnTo>
                  <a:lnTo>
                    <a:pt x="2266949" y="1730451"/>
                  </a:lnTo>
                  <a:lnTo>
                    <a:pt x="2266042" y="1734764"/>
                  </a:lnTo>
                  <a:lnTo>
                    <a:pt x="2265361" y="1739305"/>
                  </a:lnTo>
                  <a:lnTo>
                    <a:pt x="2264001" y="1743392"/>
                  </a:lnTo>
                  <a:lnTo>
                    <a:pt x="2262867" y="1747479"/>
                  </a:lnTo>
                  <a:lnTo>
                    <a:pt x="2261506" y="1751566"/>
                  </a:lnTo>
                  <a:lnTo>
                    <a:pt x="2259918" y="1755653"/>
                  </a:lnTo>
                  <a:lnTo>
                    <a:pt x="2258103" y="1759512"/>
                  </a:lnTo>
                  <a:lnTo>
                    <a:pt x="2256062" y="1763599"/>
                  </a:lnTo>
                  <a:lnTo>
                    <a:pt x="2254247" y="1767459"/>
                  </a:lnTo>
                  <a:lnTo>
                    <a:pt x="2251979" y="1770864"/>
                  </a:lnTo>
                  <a:lnTo>
                    <a:pt x="2249711" y="1774497"/>
                  </a:lnTo>
                  <a:lnTo>
                    <a:pt x="2247216" y="1778130"/>
                  </a:lnTo>
                  <a:lnTo>
                    <a:pt x="2244721" y="1781536"/>
                  </a:lnTo>
                  <a:lnTo>
                    <a:pt x="2241772" y="1784714"/>
                  </a:lnTo>
                  <a:lnTo>
                    <a:pt x="2239050" y="1788120"/>
                  </a:lnTo>
                  <a:lnTo>
                    <a:pt x="2236102" y="1791071"/>
                  </a:lnTo>
                  <a:lnTo>
                    <a:pt x="2233153" y="1794023"/>
                  </a:lnTo>
                  <a:lnTo>
                    <a:pt x="2229977" y="1796747"/>
                  </a:lnTo>
                  <a:lnTo>
                    <a:pt x="2226575" y="1799472"/>
                  </a:lnTo>
                  <a:lnTo>
                    <a:pt x="2223400" y="1801969"/>
                  </a:lnTo>
                  <a:lnTo>
                    <a:pt x="2219771" y="1804240"/>
                  </a:lnTo>
                  <a:lnTo>
                    <a:pt x="2216141" y="1806510"/>
                  </a:lnTo>
                  <a:lnTo>
                    <a:pt x="2212512" y="1808554"/>
                  </a:lnTo>
                  <a:lnTo>
                    <a:pt x="2208657" y="1810370"/>
                  </a:lnTo>
                  <a:lnTo>
                    <a:pt x="2204801" y="1812186"/>
                  </a:lnTo>
                  <a:lnTo>
                    <a:pt x="2200718" y="1813776"/>
                  </a:lnTo>
                  <a:lnTo>
                    <a:pt x="2196635" y="1815365"/>
                  </a:lnTo>
                  <a:lnTo>
                    <a:pt x="2192325" y="1816727"/>
                  </a:lnTo>
                  <a:lnTo>
                    <a:pt x="1439282" y="2028332"/>
                  </a:lnTo>
                  <a:lnTo>
                    <a:pt x="1418869" y="2033781"/>
                  </a:lnTo>
                  <a:lnTo>
                    <a:pt x="1398682" y="2039003"/>
                  </a:lnTo>
                  <a:lnTo>
                    <a:pt x="1378268" y="2043317"/>
                  </a:lnTo>
                  <a:lnTo>
                    <a:pt x="1357854" y="2047404"/>
                  </a:lnTo>
                  <a:lnTo>
                    <a:pt x="1337213" y="2051037"/>
                  </a:lnTo>
                  <a:lnTo>
                    <a:pt x="1316573" y="2054442"/>
                  </a:lnTo>
                  <a:lnTo>
                    <a:pt x="1295932" y="2056940"/>
                  </a:lnTo>
                  <a:lnTo>
                    <a:pt x="1275291" y="2059437"/>
                  </a:lnTo>
                  <a:lnTo>
                    <a:pt x="1254424" y="2061254"/>
                  </a:lnTo>
                  <a:lnTo>
                    <a:pt x="1233556" y="2062389"/>
                  </a:lnTo>
                  <a:lnTo>
                    <a:pt x="1212916" y="2063297"/>
                  </a:lnTo>
                  <a:lnTo>
                    <a:pt x="1192048" y="2063751"/>
                  </a:lnTo>
                  <a:lnTo>
                    <a:pt x="1171181" y="2063751"/>
                  </a:lnTo>
                  <a:lnTo>
                    <a:pt x="1150087" y="2063297"/>
                  </a:lnTo>
                  <a:lnTo>
                    <a:pt x="1129219" y="2062162"/>
                  </a:lnTo>
                  <a:lnTo>
                    <a:pt x="1108352" y="2060573"/>
                  </a:lnTo>
                  <a:lnTo>
                    <a:pt x="796701" y="2035598"/>
                  </a:lnTo>
                  <a:lnTo>
                    <a:pt x="792391" y="2035144"/>
                  </a:lnTo>
                  <a:lnTo>
                    <a:pt x="788081" y="2034463"/>
                  </a:lnTo>
                  <a:lnTo>
                    <a:pt x="783545" y="2033554"/>
                  </a:lnTo>
                  <a:lnTo>
                    <a:pt x="779462" y="2032419"/>
                  </a:lnTo>
                  <a:lnTo>
                    <a:pt x="779462" y="1468438"/>
                  </a:lnTo>
                  <a:lnTo>
                    <a:pt x="779462" y="1467534"/>
                  </a:lnTo>
                  <a:lnTo>
                    <a:pt x="779462" y="1465263"/>
                  </a:lnTo>
                  <a:close/>
                  <a:moveTo>
                    <a:pt x="0" y="1401763"/>
                  </a:moveTo>
                  <a:lnTo>
                    <a:pt x="695325" y="1401763"/>
                  </a:lnTo>
                  <a:lnTo>
                    <a:pt x="695325" y="1572487"/>
                  </a:lnTo>
                  <a:lnTo>
                    <a:pt x="695325" y="1927085"/>
                  </a:lnTo>
                  <a:lnTo>
                    <a:pt x="695325" y="2247901"/>
                  </a:lnTo>
                  <a:lnTo>
                    <a:pt x="0" y="2247901"/>
                  </a:lnTo>
                  <a:lnTo>
                    <a:pt x="0" y="1401763"/>
                  </a:lnTo>
                  <a:close/>
                  <a:moveTo>
                    <a:pt x="1870009" y="1163726"/>
                  </a:moveTo>
                  <a:lnTo>
                    <a:pt x="1870009" y="1180300"/>
                  </a:lnTo>
                  <a:lnTo>
                    <a:pt x="1861189" y="1180981"/>
                  </a:lnTo>
                  <a:lnTo>
                    <a:pt x="1853274" y="1182343"/>
                  </a:lnTo>
                  <a:lnTo>
                    <a:pt x="1845586" y="1183705"/>
                  </a:lnTo>
                  <a:lnTo>
                    <a:pt x="1838575" y="1185522"/>
                  </a:lnTo>
                  <a:lnTo>
                    <a:pt x="1832243" y="1188019"/>
                  </a:lnTo>
                  <a:lnTo>
                    <a:pt x="1826138" y="1190290"/>
                  </a:lnTo>
                  <a:lnTo>
                    <a:pt x="1820936" y="1193014"/>
                  </a:lnTo>
                  <a:lnTo>
                    <a:pt x="1816187" y="1196193"/>
                  </a:lnTo>
                  <a:lnTo>
                    <a:pt x="1811891" y="1199825"/>
                  </a:lnTo>
                  <a:lnTo>
                    <a:pt x="1810081" y="1201642"/>
                  </a:lnTo>
                  <a:lnTo>
                    <a:pt x="1808272" y="1203458"/>
                  </a:lnTo>
                  <a:lnTo>
                    <a:pt x="1806689" y="1205501"/>
                  </a:lnTo>
                  <a:lnTo>
                    <a:pt x="1805106" y="1207545"/>
                  </a:lnTo>
                  <a:lnTo>
                    <a:pt x="1803749" y="1209588"/>
                  </a:lnTo>
                  <a:lnTo>
                    <a:pt x="1802619" y="1211859"/>
                  </a:lnTo>
                  <a:lnTo>
                    <a:pt x="1801488" y="1214356"/>
                  </a:lnTo>
                  <a:lnTo>
                    <a:pt x="1800583" y="1216627"/>
                  </a:lnTo>
                  <a:lnTo>
                    <a:pt x="1799679" y="1219124"/>
                  </a:lnTo>
                  <a:lnTo>
                    <a:pt x="1799227" y="1221395"/>
                  </a:lnTo>
                  <a:lnTo>
                    <a:pt x="1798548" y="1226844"/>
                  </a:lnTo>
                  <a:lnTo>
                    <a:pt x="1798096" y="1232520"/>
                  </a:lnTo>
                  <a:lnTo>
                    <a:pt x="1798096" y="1236379"/>
                  </a:lnTo>
                  <a:lnTo>
                    <a:pt x="1798774" y="1240239"/>
                  </a:lnTo>
                  <a:lnTo>
                    <a:pt x="1799227" y="1243872"/>
                  </a:lnTo>
                  <a:lnTo>
                    <a:pt x="1800357" y="1247504"/>
                  </a:lnTo>
                  <a:lnTo>
                    <a:pt x="1801488" y="1251137"/>
                  </a:lnTo>
                  <a:lnTo>
                    <a:pt x="1802845" y="1254543"/>
                  </a:lnTo>
                  <a:lnTo>
                    <a:pt x="1804654" y="1257948"/>
                  </a:lnTo>
                  <a:lnTo>
                    <a:pt x="1806689" y="1261354"/>
                  </a:lnTo>
                  <a:lnTo>
                    <a:pt x="1808725" y="1264079"/>
                  </a:lnTo>
                  <a:lnTo>
                    <a:pt x="1810986" y="1267257"/>
                  </a:lnTo>
                  <a:lnTo>
                    <a:pt x="1813474" y="1269755"/>
                  </a:lnTo>
                  <a:lnTo>
                    <a:pt x="1815961" y="1272252"/>
                  </a:lnTo>
                  <a:lnTo>
                    <a:pt x="1818449" y="1274750"/>
                  </a:lnTo>
                  <a:lnTo>
                    <a:pt x="1821162" y="1277020"/>
                  </a:lnTo>
                  <a:lnTo>
                    <a:pt x="1823876" y="1278836"/>
                  </a:lnTo>
                  <a:lnTo>
                    <a:pt x="1826816" y="1280653"/>
                  </a:lnTo>
                  <a:lnTo>
                    <a:pt x="1834053" y="1284740"/>
                  </a:lnTo>
                  <a:lnTo>
                    <a:pt x="1843777" y="1289734"/>
                  </a:lnTo>
                  <a:lnTo>
                    <a:pt x="1855988" y="1295638"/>
                  </a:lnTo>
                  <a:lnTo>
                    <a:pt x="1870914" y="1302676"/>
                  </a:lnTo>
                  <a:lnTo>
                    <a:pt x="1875436" y="1304719"/>
                  </a:lnTo>
                  <a:lnTo>
                    <a:pt x="1879507" y="1306763"/>
                  </a:lnTo>
                  <a:lnTo>
                    <a:pt x="1883125" y="1309033"/>
                  </a:lnTo>
                  <a:lnTo>
                    <a:pt x="1886065" y="1311077"/>
                  </a:lnTo>
                  <a:lnTo>
                    <a:pt x="1889005" y="1312893"/>
                  </a:lnTo>
                  <a:lnTo>
                    <a:pt x="1891040" y="1314936"/>
                  </a:lnTo>
                  <a:lnTo>
                    <a:pt x="1892623" y="1316980"/>
                  </a:lnTo>
                  <a:lnTo>
                    <a:pt x="1893528" y="1318796"/>
                  </a:lnTo>
                  <a:lnTo>
                    <a:pt x="1894432" y="1320839"/>
                  </a:lnTo>
                  <a:lnTo>
                    <a:pt x="1895111" y="1323110"/>
                  </a:lnTo>
                  <a:lnTo>
                    <a:pt x="1895563" y="1325834"/>
                  </a:lnTo>
                  <a:lnTo>
                    <a:pt x="1896241" y="1328559"/>
                  </a:lnTo>
                  <a:lnTo>
                    <a:pt x="1896694" y="1335597"/>
                  </a:lnTo>
                  <a:lnTo>
                    <a:pt x="1896920" y="1343544"/>
                  </a:lnTo>
                  <a:lnTo>
                    <a:pt x="1896694" y="1346722"/>
                  </a:lnTo>
                  <a:lnTo>
                    <a:pt x="1896241" y="1349447"/>
                  </a:lnTo>
                  <a:lnTo>
                    <a:pt x="1894885" y="1352171"/>
                  </a:lnTo>
                  <a:lnTo>
                    <a:pt x="1893302" y="1353988"/>
                  </a:lnTo>
                  <a:lnTo>
                    <a:pt x="1892623" y="1354669"/>
                  </a:lnTo>
                  <a:lnTo>
                    <a:pt x="1891492" y="1355577"/>
                  </a:lnTo>
                  <a:lnTo>
                    <a:pt x="1889005" y="1356485"/>
                  </a:lnTo>
                  <a:lnTo>
                    <a:pt x="1886065" y="1357393"/>
                  </a:lnTo>
                  <a:lnTo>
                    <a:pt x="1882899" y="1357620"/>
                  </a:lnTo>
                  <a:lnTo>
                    <a:pt x="1880864" y="1357620"/>
                  </a:lnTo>
                  <a:lnTo>
                    <a:pt x="1879055" y="1357393"/>
                  </a:lnTo>
                  <a:lnTo>
                    <a:pt x="1877472" y="1356712"/>
                  </a:lnTo>
                  <a:lnTo>
                    <a:pt x="1875889" y="1356258"/>
                  </a:lnTo>
                  <a:lnTo>
                    <a:pt x="1874532" y="1355577"/>
                  </a:lnTo>
                  <a:lnTo>
                    <a:pt x="1873627" y="1354669"/>
                  </a:lnTo>
                  <a:lnTo>
                    <a:pt x="1872723" y="1353761"/>
                  </a:lnTo>
                  <a:lnTo>
                    <a:pt x="1872270" y="1352398"/>
                  </a:lnTo>
                  <a:lnTo>
                    <a:pt x="1871818" y="1350809"/>
                  </a:lnTo>
                  <a:lnTo>
                    <a:pt x="1871140" y="1348993"/>
                  </a:lnTo>
                  <a:lnTo>
                    <a:pt x="1870461" y="1343544"/>
                  </a:lnTo>
                  <a:lnTo>
                    <a:pt x="1870235" y="1336051"/>
                  </a:lnTo>
                  <a:lnTo>
                    <a:pt x="1870009" y="1326515"/>
                  </a:lnTo>
                  <a:lnTo>
                    <a:pt x="1870009" y="1314028"/>
                  </a:lnTo>
                  <a:lnTo>
                    <a:pt x="1799227" y="1314028"/>
                  </a:lnTo>
                  <a:lnTo>
                    <a:pt x="1799227" y="1324018"/>
                  </a:lnTo>
                  <a:lnTo>
                    <a:pt x="1799227" y="1328332"/>
                  </a:lnTo>
                  <a:lnTo>
                    <a:pt x="1799453" y="1332192"/>
                  </a:lnTo>
                  <a:lnTo>
                    <a:pt x="1799905" y="1336278"/>
                  </a:lnTo>
                  <a:lnTo>
                    <a:pt x="1800583" y="1339911"/>
                  </a:lnTo>
                  <a:lnTo>
                    <a:pt x="1801262" y="1343544"/>
                  </a:lnTo>
                  <a:lnTo>
                    <a:pt x="1802166" y="1346949"/>
                  </a:lnTo>
                  <a:lnTo>
                    <a:pt x="1803071" y="1350355"/>
                  </a:lnTo>
                  <a:lnTo>
                    <a:pt x="1804428" y="1353534"/>
                  </a:lnTo>
                  <a:lnTo>
                    <a:pt x="1806011" y="1356258"/>
                  </a:lnTo>
                  <a:lnTo>
                    <a:pt x="1807368" y="1359210"/>
                  </a:lnTo>
                  <a:lnTo>
                    <a:pt x="1809177" y="1361707"/>
                  </a:lnTo>
                  <a:lnTo>
                    <a:pt x="1810986" y="1364205"/>
                  </a:lnTo>
                  <a:lnTo>
                    <a:pt x="1813021" y="1366702"/>
                  </a:lnTo>
                  <a:lnTo>
                    <a:pt x="1815509" y="1368746"/>
                  </a:lnTo>
                  <a:lnTo>
                    <a:pt x="1817770" y="1370562"/>
                  </a:lnTo>
                  <a:lnTo>
                    <a:pt x="1820258" y="1372378"/>
                  </a:lnTo>
                  <a:lnTo>
                    <a:pt x="1825685" y="1375557"/>
                  </a:lnTo>
                  <a:lnTo>
                    <a:pt x="1831339" y="1378508"/>
                  </a:lnTo>
                  <a:lnTo>
                    <a:pt x="1837219" y="1381006"/>
                  </a:lnTo>
                  <a:lnTo>
                    <a:pt x="1843551" y="1383276"/>
                  </a:lnTo>
                  <a:lnTo>
                    <a:pt x="1849656" y="1385093"/>
                  </a:lnTo>
                  <a:lnTo>
                    <a:pt x="1856214" y="1386455"/>
                  </a:lnTo>
                  <a:lnTo>
                    <a:pt x="1862999" y="1387590"/>
                  </a:lnTo>
                  <a:lnTo>
                    <a:pt x="1870009" y="1388271"/>
                  </a:lnTo>
                  <a:lnTo>
                    <a:pt x="1870009" y="1408479"/>
                  </a:lnTo>
                  <a:lnTo>
                    <a:pt x="1902573" y="1408479"/>
                  </a:lnTo>
                  <a:lnTo>
                    <a:pt x="1902573" y="1388725"/>
                  </a:lnTo>
                  <a:lnTo>
                    <a:pt x="1911393" y="1387817"/>
                  </a:lnTo>
                  <a:lnTo>
                    <a:pt x="1919534" y="1386228"/>
                  </a:lnTo>
                  <a:lnTo>
                    <a:pt x="1927223" y="1384411"/>
                  </a:lnTo>
                  <a:lnTo>
                    <a:pt x="1934460" y="1382141"/>
                  </a:lnTo>
                  <a:lnTo>
                    <a:pt x="1941018" y="1379417"/>
                  </a:lnTo>
                  <a:lnTo>
                    <a:pt x="1947124" y="1376692"/>
                  </a:lnTo>
                  <a:lnTo>
                    <a:pt x="1952551" y="1373286"/>
                  </a:lnTo>
                  <a:lnTo>
                    <a:pt x="1954812" y="1371470"/>
                  </a:lnTo>
                  <a:lnTo>
                    <a:pt x="1957300" y="1369427"/>
                  </a:lnTo>
                  <a:lnTo>
                    <a:pt x="1959561" y="1367610"/>
                  </a:lnTo>
                  <a:lnTo>
                    <a:pt x="1961597" y="1365567"/>
                  </a:lnTo>
                  <a:lnTo>
                    <a:pt x="1963632" y="1363296"/>
                  </a:lnTo>
                  <a:lnTo>
                    <a:pt x="1965441" y="1360799"/>
                  </a:lnTo>
                  <a:lnTo>
                    <a:pt x="1967024" y="1358529"/>
                  </a:lnTo>
                  <a:lnTo>
                    <a:pt x="1968381" y="1356031"/>
                  </a:lnTo>
                  <a:lnTo>
                    <a:pt x="1969738" y="1353534"/>
                  </a:lnTo>
                  <a:lnTo>
                    <a:pt x="1971095" y="1350809"/>
                  </a:lnTo>
                  <a:lnTo>
                    <a:pt x="1971999" y="1348085"/>
                  </a:lnTo>
                  <a:lnTo>
                    <a:pt x="1972904" y="1345133"/>
                  </a:lnTo>
                  <a:lnTo>
                    <a:pt x="1973808" y="1342408"/>
                  </a:lnTo>
                  <a:lnTo>
                    <a:pt x="1974487" y="1339230"/>
                  </a:lnTo>
                  <a:lnTo>
                    <a:pt x="1975165" y="1333100"/>
                  </a:lnTo>
                  <a:lnTo>
                    <a:pt x="1975391" y="1326288"/>
                  </a:lnTo>
                  <a:lnTo>
                    <a:pt x="1975391" y="1321975"/>
                  </a:lnTo>
                  <a:lnTo>
                    <a:pt x="1975165" y="1318115"/>
                  </a:lnTo>
                  <a:lnTo>
                    <a:pt x="1974713" y="1314255"/>
                  </a:lnTo>
                  <a:lnTo>
                    <a:pt x="1973808" y="1310395"/>
                  </a:lnTo>
                  <a:lnTo>
                    <a:pt x="1972904" y="1306990"/>
                  </a:lnTo>
                  <a:lnTo>
                    <a:pt x="1971773" y="1303584"/>
                  </a:lnTo>
                  <a:lnTo>
                    <a:pt x="1970190" y="1300406"/>
                  </a:lnTo>
                  <a:lnTo>
                    <a:pt x="1968607" y="1297454"/>
                  </a:lnTo>
                  <a:lnTo>
                    <a:pt x="1967024" y="1294502"/>
                  </a:lnTo>
                  <a:lnTo>
                    <a:pt x="1965215" y="1292005"/>
                  </a:lnTo>
                  <a:lnTo>
                    <a:pt x="1963406" y="1289507"/>
                  </a:lnTo>
                  <a:lnTo>
                    <a:pt x="1961371" y="1287237"/>
                  </a:lnTo>
                  <a:lnTo>
                    <a:pt x="1959109" y="1284967"/>
                  </a:lnTo>
                  <a:lnTo>
                    <a:pt x="1956848" y="1282923"/>
                  </a:lnTo>
                  <a:lnTo>
                    <a:pt x="1954586" y="1281107"/>
                  </a:lnTo>
                  <a:lnTo>
                    <a:pt x="1952325" y="1279518"/>
                  </a:lnTo>
                  <a:lnTo>
                    <a:pt x="1945993" y="1275885"/>
                  </a:lnTo>
                  <a:lnTo>
                    <a:pt x="1938078" y="1271798"/>
                  </a:lnTo>
                  <a:lnTo>
                    <a:pt x="1927901" y="1267030"/>
                  </a:lnTo>
                  <a:lnTo>
                    <a:pt x="1915464" y="1261581"/>
                  </a:lnTo>
                  <a:lnTo>
                    <a:pt x="1900990" y="1254997"/>
                  </a:lnTo>
                  <a:lnTo>
                    <a:pt x="1889909" y="1249548"/>
                  </a:lnTo>
                  <a:lnTo>
                    <a:pt x="1881995" y="1245461"/>
                  </a:lnTo>
                  <a:lnTo>
                    <a:pt x="1879281" y="1243872"/>
                  </a:lnTo>
                  <a:lnTo>
                    <a:pt x="1877246" y="1242510"/>
                  </a:lnTo>
                  <a:lnTo>
                    <a:pt x="1875663" y="1241147"/>
                  </a:lnTo>
                  <a:lnTo>
                    <a:pt x="1874306" y="1239558"/>
                  </a:lnTo>
                  <a:lnTo>
                    <a:pt x="1872949" y="1237742"/>
                  </a:lnTo>
                  <a:lnTo>
                    <a:pt x="1872270" y="1235925"/>
                  </a:lnTo>
                  <a:lnTo>
                    <a:pt x="1871592" y="1233655"/>
                  </a:lnTo>
                  <a:lnTo>
                    <a:pt x="1870914" y="1231157"/>
                  </a:lnTo>
                  <a:lnTo>
                    <a:pt x="1870687" y="1228433"/>
                  </a:lnTo>
                  <a:lnTo>
                    <a:pt x="1870461" y="1225708"/>
                  </a:lnTo>
                  <a:lnTo>
                    <a:pt x="1870687" y="1222076"/>
                  </a:lnTo>
                  <a:lnTo>
                    <a:pt x="1871140" y="1219124"/>
                  </a:lnTo>
                  <a:lnTo>
                    <a:pt x="1872270" y="1216627"/>
                  </a:lnTo>
                  <a:lnTo>
                    <a:pt x="1873853" y="1214583"/>
                  </a:lnTo>
                  <a:lnTo>
                    <a:pt x="1874532" y="1213675"/>
                  </a:lnTo>
                  <a:lnTo>
                    <a:pt x="1875663" y="1212994"/>
                  </a:lnTo>
                  <a:lnTo>
                    <a:pt x="1877924" y="1211859"/>
                  </a:lnTo>
                  <a:lnTo>
                    <a:pt x="1880412" y="1211178"/>
                  </a:lnTo>
                  <a:lnTo>
                    <a:pt x="1883577" y="1210951"/>
                  </a:lnTo>
                  <a:lnTo>
                    <a:pt x="1887196" y="1211178"/>
                  </a:lnTo>
                  <a:lnTo>
                    <a:pt x="1888779" y="1211405"/>
                  </a:lnTo>
                  <a:lnTo>
                    <a:pt x="1889909" y="1211859"/>
                  </a:lnTo>
                  <a:lnTo>
                    <a:pt x="1891266" y="1212767"/>
                  </a:lnTo>
                  <a:lnTo>
                    <a:pt x="1892397" y="1213221"/>
                  </a:lnTo>
                  <a:lnTo>
                    <a:pt x="1893302" y="1214356"/>
                  </a:lnTo>
                  <a:lnTo>
                    <a:pt x="1894206" y="1215037"/>
                  </a:lnTo>
                  <a:lnTo>
                    <a:pt x="1894658" y="1216400"/>
                  </a:lnTo>
                  <a:lnTo>
                    <a:pt x="1895111" y="1217989"/>
                  </a:lnTo>
                  <a:lnTo>
                    <a:pt x="1896015" y="1221849"/>
                  </a:lnTo>
                  <a:lnTo>
                    <a:pt x="1896468" y="1226844"/>
                  </a:lnTo>
                  <a:lnTo>
                    <a:pt x="1896468" y="1233201"/>
                  </a:lnTo>
                  <a:lnTo>
                    <a:pt x="1896468" y="1241601"/>
                  </a:lnTo>
                  <a:lnTo>
                    <a:pt x="1967250" y="1241601"/>
                  </a:lnTo>
                  <a:lnTo>
                    <a:pt x="1967703" y="1235925"/>
                  </a:lnTo>
                  <a:lnTo>
                    <a:pt x="1967929" y="1231838"/>
                  </a:lnTo>
                  <a:lnTo>
                    <a:pt x="1967703" y="1226389"/>
                  </a:lnTo>
                  <a:lnTo>
                    <a:pt x="1967024" y="1220940"/>
                  </a:lnTo>
                  <a:lnTo>
                    <a:pt x="1965667" y="1216173"/>
                  </a:lnTo>
                  <a:lnTo>
                    <a:pt x="1963858" y="1211405"/>
                  </a:lnTo>
                  <a:lnTo>
                    <a:pt x="1961597" y="1207318"/>
                  </a:lnTo>
                  <a:lnTo>
                    <a:pt x="1958657" y="1203231"/>
                  </a:lnTo>
                  <a:lnTo>
                    <a:pt x="1955491" y="1199598"/>
                  </a:lnTo>
                  <a:lnTo>
                    <a:pt x="1951646" y="1196193"/>
                  </a:lnTo>
                  <a:lnTo>
                    <a:pt x="1947350" y="1193014"/>
                  </a:lnTo>
                  <a:lnTo>
                    <a:pt x="1942375" y="1190290"/>
                  </a:lnTo>
                  <a:lnTo>
                    <a:pt x="1937173" y="1187565"/>
                  </a:lnTo>
                  <a:lnTo>
                    <a:pt x="1931067" y="1185522"/>
                  </a:lnTo>
                  <a:lnTo>
                    <a:pt x="1924735" y="1183705"/>
                  </a:lnTo>
                  <a:lnTo>
                    <a:pt x="1917951" y="1182343"/>
                  </a:lnTo>
                  <a:lnTo>
                    <a:pt x="1910488" y="1180981"/>
                  </a:lnTo>
                  <a:lnTo>
                    <a:pt x="1902573" y="1180300"/>
                  </a:lnTo>
                  <a:lnTo>
                    <a:pt x="1902573" y="1163726"/>
                  </a:lnTo>
                  <a:lnTo>
                    <a:pt x="1870009" y="1163726"/>
                  </a:lnTo>
                  <a:close/>
                  <a:moveTo>
                    <a:pt x="1886970" y="1085850"/>
                  </a:moveTo>
                  <a:lnTo>
                    <a:pt x="1896920" y="1086304"/>
                  </a:lnTo>
                  <a:lnTo>
                    <a:pt x="1907322" y="1086985"/>
                  </a:lnTo>
                  <a:lnTo>
                    <a:pt x="1917047" y="1088347"/>
                  </a:lnTo>
                  <a:lnTo>
                    <a:pt x="1926997" y="1090164"/>
                  </a:lnTo>
                  <a:lnTo>
                    <a:pt x="1936495" y="1092434"/>
                  </a:lnTo>
                  <a:lnTo>
                    <a:pt x="1945993" y="1094931"/>
                  </a:lnTo>
                  <a:lnTo>
                    <a:pt x="1955265" y="1098110"/>
                  </a:lnTo>
                  <a:lnTo>
                    <a:pt x="1964310" y="1101743"/>
                  </a:lnTo>
                  <a:lnTo>
                    <a:pt x="1973130" y="1105830"/>
                  </a:lnTo>
                  <a:lnTo>
                    <a:pt x="1981723" y="1110143"/>
                  </a:lnTo>
                  <a:lnTo>
                    <a:pt x="1990091" y="1114911"/>
                  </a:lnTo>
                  <a:lnTo>
                    <a:pt x="1998232" y="1120133"/>
                  </a:lnTo>
                  <a:lnTo>
                    <a:pt x="2005921" y="1125809"/>
                  </a:lnTo>
                  <a:lnTo>
                    <a:pt x="2013383" y="1131712"/>
                  </a:lnTo>
                  <a:lnTo>
                    <a:pt x="2020620" y="1137843"/>
                  </a:lnTo>
                  <a:lnTo>
                    <a:pt x="2027630" y="1144654"/>
                  </a:lnTo>
                  <a:lnTo>
                    <a:pt x="2034415" y="1151465"/>
                  </a:lnTo>
                  <a:lnTo>
                    <a:pt x="2040520" y="1158731"/>
                  </a:lnTo>
                  <a:lnTo>
                    <a:pt x="2046400" y="1166223"/>
                  </a:lnTo>
                  <a:lnTo>
                    <a:pt x="2052054" y="1174170"/>
                  </a:lnTo>
                  <a:lnTo>
                    <a:pt x="2057255" y="1182343"/>
                  </a:lnTo>
                  <a:lnTo>
                    <a:pt x="2062004" y="1190744"/>
                  </a:lnTo>
                  <a:lnTo>
                    <a:pt x="2066527" y="1199371"/>
                  </a:lnTo>
                  <a:lnTo>
                    <a:pt x="2070371" y="1207999"/>
                  </a:lnTo>
                  <a:lnTo>
                    <a:pt x="2073989" y="1217081"/>
                  </a:lnTo>
                  <a:lnTo>
                    <a:pt x="2076929" y="1226389"/>
                  </a:lnTo>
                  <a:lnTo>
                    <a:pt x="2079869" y="1235925"/>
                  </a:lnTo>
                  <a:lnTo>
                    <a:pt x="2081904" y="1245688"/>
                  </a:lnTo>
                  <a:lnTo>
                    <a:pt x="2083714" y="1255678"/>
                  </a:lnTo>
                  <a:lnTo>
                    <a:pt x="2085070" y="1265668"/>
                  </a:lnTo>
                  <a:lnTo>
                    <a:pt x="2085749" y="1275658"/>
                  </a:lnTo>
                  <a:lnTo>
                    <a:pt x="2085975" y="1286102"/>
                  </a:lnTo>
                  <a:lnTo>
                    <a:pt x="2085749" y="1296319"/>
                  </a:lnTo>
                  <a:lnTo>
                    <a:pt x="2085070" y="1306536"/>
                  </a:lnTo>
                  <a:lnTo>
                    <a:pt x="2083714" y="1316526"/>
                  </a:lnTo>
                  <a:lnTo>
                    <a:pt x="2081904" y="1326288"/>
                  </a:lnTo>
                  <a:lnTo>
                    <a:pt x="2079869" y="1335824"/>
                  </a:lnTo>
                  <a:lnTo>
                    <a:pt x="2076929" y="1345360"/>
                  </a:lnTo>
                  <a:lnTo>
                    <a:pt x="2073989" y="1354669"/>
                  </a:lnTo>
                  <a:lnTo>
                    <a:pt x="2070371" y="1363751"/>
                  </a:lnTo>
                  <a:lnTo>
                    <a:pt x="2066527" y="1372832"/>
                  </a:lnTo>
                  <a:lnTo>
                    <a:pt x="2062004" y="1381233"/>
                  </a:lnTo>
                  <a:lnTo>
                    <a:pt x="2057255" y="1389633"/>
                  </a:lnTo>
                  <a:lnTo>
                    <a:pt x="2052054" y="1397807"/>
                  </a:lnTo>
                  <a:lnTo>
                    <a:pt x="2046400" y="1405527"/>
                  </a:lnTo>
                  <a:lnTo>
                    <a:pt x="2040520" y="1413019"/>
                  </a:lnTo>
                  <a:lnTo>
                    <a:pt x="2034415" y="1420285"/>
                  </a:lnTo>
                  <a:lnTo>
                    <a:pt x="2027630" y="1427323"/>
                  </a:lnTo>
                  <a:lnTo>
                    <a:pt x="2020620" y="1433907"/>
                  </a:lnTo>
                  <a:lnTo>
                    <a:pt x="2013383" y="1440265"/>
                  </a:lnTo>
                  <a:lnTo>
                    <a:pt x="2005921" y="1446168"/>
                  </a:lnTo>
                  <a:lnTo>
                    <a:pt x="1998232" y="1451844"/>
                  </a:lnTo>
                  <a:lnTo>
                    <a:pt x="1990091" y="1456839"/>
                  </a:lnTo>
                  <a:lnTo>
                    <a:pt x="1981723" y="1461834"/>
                  </a:lnTo>
                  <a:lnTo>
                    <a:pt x="1973130" y="1466147"/>
                  </a:lnTo>
                  <a:lnTo>
                    <a:pt x="1964310" y="1470007"/>
                  </a:lnTo>
                  <a:lnTo>
                    <a:pt x="1955265" y="1473640"/>
                  </a:lnTo>
                  <a:lnTo>
                    <a:pt x="1945993" y="1476819"/>
                  </a:lnTo>
                  <a:lnTo>
                    <a:pt x="1936495" y="1479770"/>
                  </a:lnTo>
                  <a:lnTo>
                    <a:pt x="1926997" y="1481813"/>
                  </a:lnTo>
                  <a:lnTo>
                    <a:pt x="1917047" y="1483630"/>
                  </a:lnTo>
                  <a:lnTo>
                    <a:pt x="1907322" y="1484765"/>
                  </a:lnTo>
                  <a:lnTo>
                    <a:pt x="1896920" y="1485673"/>
                  </a:lnTo>
                  <a:lnTo>
                    <a:pt x="1886970" y="1485900"/>
                  </a:lnTo>
                  <a:lnTo>
                    <a:pt x="1876567" y="1485673"/>
                  </a:lnTo>
                  <a:lnTo>
                    <a:pt x="1866391" y="1484765"/>
                  </a:lnTo>
                  <a:lnTo>
                    <a:pt x="1856667" y="1483630"/>
                  </a:lnTo>
                  <a:lnTo>
                    <a:pt x="1846490" y="1481813"/>
                  </a:lnTo>
                  <a:lnTo>
                    <a:pt x="1836992" y="1479770"/>
                  </a:lnTo>
                  <a:lnTo>
                    <a:pt x="1827494" y="1476819"/>
                  </a:lnTo>
                  <a:lnTo>
                    <a:pt x="1818223" y="1473640"/>
                  </a:lnTo>
                  <a:lnTo>
                    <a:pt x="1809177" y="1470007"/>
                  </a:lnTo>
                  <a:lnTo>
                    <a:pt x="1800583" y="1466147"/>
                  </a:lnTo>
                  <a:lnTo>
                    <a:pt x="1791764" y="1461834"/>
                  </a:lnTo>
                  <a:lnTo>
                    <a:pt x="1783623" y="1456839"/>
                  </a:lnTo>
                  <a:lnTo>
                    <a:pt x="1775256" y="1451844"/>
                  </a:lnTo>
                  <a:lnTo>
                    <a:pt x="1767567" y="1446168"/>
                  </a:lnTo>
                  <a:lnTo>
                    <a:pt x="1760104" y="1440265"/>
                  </a:lnTo>
                  <a:lnTo>
                    <a:pt x="1752867" y="1433907"/>
                  </a:lnTo>
                  <a:lnTo>
                    <a:pt x="1746083" y="1427323"/>
                  </a:lnTo>
                  <a:lnTo>
                    <a:pt x="1739299" y="1420285"/>
                  </a:lnTo>
                  <a:lnTo>
                    <a:pt x="1733193" y="1413019"/>
                  </a:lnTo>
                  <a:lnTo>
                    <a:pt x="1727313" y="1405527"/>
                  </a:lnTo>
                  <a:lnTo>
                    <a:pt x="1721660" y="1397807"/>
                  </a:lnTo>
                  <a:lnTo>
                    <a:pt x="1716458" y="1389633"/>
                  </a:lnTo>
                  <a:lnTo>
                    <a:pt x="1711483" y="1381233"/>
                  </a:lnTo>
                  <a:lnTo>
                    <a:pt x="1707187" y="1372832"/>
                  </a:lnTo>
                  <a:lnTo>
                    <a:pt x="1703342" y="1363751"/>
                  </a:lnTo>
                  <a:lnTo>
                    <a:pt x="1699724" y="1354669"/>
                  </a:lnTo>
                  <a:lnTo>
                    <a:pt x="1696558" y="1345360"/>
                  </a:lnTo>
                  <a:lnTo>
                    <a:pt x="1693844" y="1335824"/>
                  </a:lnTo>
                  <a:lnTo>
                    <a:pt x="1691809" y="1326288"/>
                  </a:lnTo>
                  <a:lnTo>
                    <a:pt x="1690000" y="1316526"/>
                  </a:lnTo>
                  <a:lnTo>
                    <a:pt x="1688643" y="1306536"/>
                  </a:lnTo>
                  <a:lnTo>
                    <a:pt x="1687965" y="1296319"/>
                  </a:lnTo>
                  <a:lnTo>
                    <a:pt x="1687512" y="1286102"/>
                  </a:lnTo>
                  <a:lnTo>
                    <a:pt x="1687965" y="1275658"/>
                  </a:lnTo>
                  <a:lnTo>
                    <a:pt x="1688643" y="1265668"/>
                  </a:lnTo>
                  <a:lnTo>
                    <a:pt x="1690000" y="1255678"/>
                  </a:lnTo>
                  <a:lnTo>
                    <a:pt x="1691809" y="1245688"/>
                  </a:lnTo>
                  <a:lnTo>
                    <a:pt x="1693844" y="1235925"/>
                  </a:lnTo>
                  <a:lnTo>
                    <a:pt x="1696558" y="1226389"/>
                  </a:lnTo>
                  <a:lnTo>
                    <a:pt x="1699724" y="1217081"/>
                  </a:lnTo>
                  <a:lnTo>
                    <a:pt x="1703342" y="1207999"/>
                  </a:lnTo>
                  <a:lnTo>
                    <a:pt x="1707187" y="1199371"/>
                  </a:lnTo>
                  <a:lnTo>
                    <a:pt x="1711483" y="1190744"/>
                  </a:lnTo>
                  <a:lnTo>
                    <a:pt x="1716458" y="1182343"/>
                  </a:lnTo>
                  <a:lnTo>
                    <a:pt x="1721660" y="1174170"/>
                  </a:lnTo>
                  <a:lnTo>
                    <a:pt x="1727313" y="1166223"/>
                  </a:lnTo>
                  <a:lnTo>
                    <a:pt x="1733193" y="1158731"/>
                  </a:lnTo>
                  <a:lnTo>
                    <a:pt x="1739299" y="1151465"/>
                  </a:lnTo>
                  <a:lnTo>
                    <a:pt x="1746083" y="1144654"/>
                  </a:lnTo>
                  <a:lnTo>
                    <a:pt x="1752867" y="1137843"/>
                  </a:lnTo>
                  <a:lnTo>
                    <a:pt x="1760104" y="1131712"/>
                  </a:lnTo>
                  <a:lnTo>
                    <a:pt x="1767567" y="1125809"/>
                  </a:lnTo>
                  <a:lnTo>
                    <a:pt x="1775256" y="1120133"/>
                  </a:lnTo>
                  <a:lnTo>
                    <a:pt x="1783623" y="1114911"/>
                  </a:lnTo>
                  <a:lnTo>
                    <a:pt x="1791764" y="1110143"/>
                  </a:lnTo>
                  <a:lnTo>
                    <a:pt x="1800583" y="1105830"/>
                  </a:lnTo>
                  <a:lnTo>
                    <a:pt x="1809177" y="1101743"/>
                  </a:lnTo>
                  <a:lnTo>
                    <a:pt x="1818223" y="1098110"/>
                  </a:lnTo>
                  <a:lnTo>
                    <a:pt x="1827494" y="1094931"/>
                  </a:lnTo>
                  <a:lnTo>
                    <a:pt x="1836992" y="1092434"/>
                  </a:lnTo>
                  <a:lnTo>
                    <a:pt x="1846490" y="1090164"/>
                  </a:lnTo>
                  <a:lnTo>
                    <a:pt x="1856667" y="1088347"/>
                  </a:lnTo>
                  <a:lnTo>
                    <a:pt x="1866391" y="1086985"/>
                  </a:lnTo>
                  <a:lnTo>
                    <a:pt x="1876567" y="1086304"/>
                  </a:lnTo>
                  <a:lnTo>
                    <a:pt x="1886970" y="1085850"/>
                  </a:lnTo>
                  <a:close/>
                  <a:moveTo>
                    <a:pt x="1297791" y="741362"/>
                  </a:moveTo>
                  <a:lnTo>
                    <a:pt x="1297791" y="765402"/>
                  </a:lnTo>
                  <a:lnTo>
                    <a:pt x="1285096" y="766762"/>
                  </a:lnTo>
                  <a:lnTo>
                    <a:pt x="1273308" y="768577"/>
                  </a:lnTo>
                  <a:lnTo>
                    <a:pt x="1262200" y="770844"/>
                  </a:lnTo>
                  <a:lnTo>
                    <a:pt x="1256986" y="771978"/>
                  </a:lnTo>
                  <a:lnTo>
                    <a:pt x="1251772" y="773566"/>
                  </a:lnTo>
                  <a:lnTo>
                    <a:pt x="1247238" y="775153"/>
                  </a:lnTo>
                  <a:lnTo>
                    <a:pt x="1242477" y="776741"/>
                  </a:lnTo>
                  <a:lnTo>
                    <a:pt x="1238170" y="778555"/>
                  </a:lnTo>
                  <a:lnTo>
                    <a:pt x="1233862" y="780369"/>
                  </a:lnTo>
                  <a:lnTo>
                    <a:pt x="1230009" y="782410"/>
                  </a:lnTo>
                  <a:lnTo>
                    <a:pt x="1226155" y="784452"/>
                  </a:lnTo>
                  <a:lnTo>
                    <a:pt x="1222528" y="786493"/>
                  </a:lnTo>
                  <a:lnTo>
                    <a:pt x="1219127" y="788760"/>
                  </a:lnTo>
                  <a:lnTo>
                    <a:pt x="1215953" y="791482"/>
                  </a:lnTo>
                  <a:lnTo>
                    <a:pt x="1213006" y="793977"/>
                  </a:lnTo>
                  <a:lnTo>
                    <a:pt x="1210286" y="796698"/>
                  </a:lnTo>
                  <a:lnTo>
                    <a:pt x="1207792" y="799419"/>
                  </a:lnTo>
                  <a:lnTo>
                    <a:pt x="1205525" y="802368"/>
                  </a:lnTo>
                  <a:lnTo>
                    <a:pt x="1203032" y="805316"/>
                  </a:lnTo>
                  <a:lnTo>
                    <a:pt x="1201218" y="808491"/>
                  </a:lnTo>
                  <a:lnTo>
                    <a:pt x="1199631" y="811893"/>
                  </a:lnTo>
                  <a:lnTo>
                    <a:pt x="1198044" y="815068"/>
                  </a:lnTo>
                  <a:lnTo>
                    <a:pt x="1196684" y="818469"/>
                  </a:lnTo>
                  <a:lnTo>
                    <a:pt x="1195551" y="822098"/>
                  </a:lnTo>
                  <a:lnTo>
                    <a:pt x="1194644" y="825727"/>
                  </a:lnTo>
                  <a:lnTo>
                    <a:pt x="1193737" y="829582"/>
                  </a:lnTo>
                  <a:lnTo>
                    <a:pt x="1193284" y="833437"/>
                  </a:lnTo>
                  <a:lnTo>
                    <a:pt x="1193057" y="837519"/>
                  </a:lnTo>
                  <a:lnTo>
                    <a:pt x="1193057" y="841828"/>
                  </a:lnTo>
                  <a:lnTo>
                    <a:pt x="1193284" y="847498"/>
                  </a:lnTo>
                  <a:lnTo>
                    <a:pt x="1193737" y="853168"/>
                  </a:lnTo>
                  <a:lnTo>
                    <a:pt x="1194871" y="858384"/>
                  </a:lnTo>
                  <a:lnTo>
                    <a:pt x="1196231" y="863600"/>
                  </a:lnTo>
                  <a:lnTo>
                    <a:pt x="1198044" y="868816"/>
                  </a:lnTo>
                  <a:lnTo>
                    <a:pt x="1200085" y="873805"/>
                  </a:lnTo>
                  <a:lnTo>
                    <a:pt x="1202578" y="878568"/>
                  </a:lnTo>
                  <a:lnTo>
                    <a:pt x="1205525" y="883330"/>
                  </a:lnTo>
                  <a:lnTo>
                    <a:pt x="1208472" y="887639"/>
                  </a:lnTo>
                  <a:lnTo>
                    <a:pt x="1211873" y="891721"/>
                  </a:lnTo>
                  <a:lnTo>
                    <a:pt x="1215273" y="895803"/>
                  </a:lnTo>
                  <a:lnTo>
                    <a:pt x="1218900" y="899432"/>
                  </a:lnTo>
                  <a:lnTo>
                    <a:pt x="1222754" y="902834"/>
                  </a:lnTo>
                  <a:lnTo>
                    <a:pt x="1226608" y="906235"/>
                  </a:lnTo>
                  <a:lnTo>
                    <a:pt x="1230689" y="908957"/>
                  </a:lnTo>
                  <a:lnTo>
                    <a:pt x="1234769" y="911678"/>
                  </a:lnTo>
                  <a:lnTo>
                    <a:pt x="1245197" y="917575"/>
                  </a:lnTo>
                  <a:lnTo>
                    <a:pt x="1259253" y="924832"/>
                  </a:lnTo>
                  <a:lnTo>
                    <a:pt x="1277388" y="933223"/>
                  </a:lnTo>
                  <a:lnTo>
                    <a:pt x="1299151" y="943428"/>
                  </a:lnTo>
                  <a:lnTo>
                    <a:pt x="1305725" y="946377"/>
                  </a:lnTo>
                  <a:lnTo>
                    <a:pt x="1311620" y="949552"/>
                  </a:lnTo>
                  <a:lnTo>
                    <a:pt x="1317060" y="952500"/>
                  </a:lnTo>
                  <a:lnTo>
                    <a:pt x="1321368" y="955675"/>
                  </a:lnTo>
                  <a:lnTo>
                    <a:pt x="1325448" y="958623"/>
                  </a:lnTo>
                  <a:lnTo>
                    <a:pt x="1328395" y="961344"/>
                  </a:lnTo>
                  <a:lnTo>
                    <a:pt x="1330662" y="964293"/>
                  </a:lnTo>
                  <a:lnTo>
                    <a:pt x="1332249" y="967014"/>
                  </a:lnTo>
                  <a:lnTo>
                    <a:pt x="1333383" y="969962"/>
                  </a:lnTo>
                  <a:lnTo>
                    <a:pt x="1334289" y="973137"/>
                  </a:lnTo>
                  <a:lnTo>
                    <a:pt x="1335196" y="976993"/>
                  </a:lnTo>
                  <a:lnTo>
                    <a:pt x="1335876" y="981528"/>
                  </a:lnTo>
                  <a:lnTo>
                    <a:pt x="1336330" y="986064"/>
                  </a:lnTo>
                  <a:lnTo>
                    <a:pt x="1337010" y="991280"/>
                  </a:lnTo>
                  <a:lnTo>
                    <a:pt x="1337010" y="996950"/>
                  </a:lnTo>
                  <a:lnTo>
                    <a:pt x="1337236" y="1002846"/>
                  </a:lnTo>
                  <a:lnTo>
                    <a:pt x="1337010" y="1005568"/>
                  </a:lnTo>
                  <a:lnTo>
                    <a:pt x="1337010" y="1007835"/>
                  </a:lnTo>
                  <a:lnTo>
                    <a:pt x="1336330" y="1009877"/>
                  </a:lnTo>
                  <a:lnTo>
                    <a:pt x="1335876" y="1011918"/>
                  </a:lnTo>
                  <a:lnTo>
                    <a:pt x="1335196" y="1013732"/>
                  </a:lnTo>
                  <a:lnTo>
                    <a:pt x="1334289" y="1015319"/>
                  </a:lnTo>
                  <a:lnTo>
                    <a:pt x="1333383" y="1016907"/>
                  </a:lnTo>
                  <a:lnTo>
                    <a:pt x="1332022" y="1018041"/>
                  </a:lnTo>
                  <a:lnTo>
                    <a:pt x="1330662" y="1019402"/>
                  </a:lnTo>
                  <a:lnTo>
                    <a:pt x="1329302" y="1020535"/>
                  </a:lnTo>
                  <a:lnTo>
                    <a:pt x="1327488" y="1021216"/>
                  </a:lnTo>
                  <a:lnTo>
                    <a:pt x="1325675" y="1021896"/>
                  </a:lnTo>
                  <a:lnTo>
                    <a:pt x="1323635" y="1022577"/>
                  </a:lnTo>
                  <a:lnTo>
                    <a:pt x="1321141" y="1023030"/>
                  </a:lnTo>
                  <a:lnTo>
                    <a:pt x="1318874" y="1023257"/>
                  </a:lnTo>
                  <a:lnTo>
                    <a:pt x="1316380" y="1023257"/>
                  </a:lnTo>
                  <a:lnTo>
                    <a:pt x="1313433" y="1023030"/>
                  </a:lnTo>
                  <a:lnTo>
                    <a:pt x="1310940" y="1022803"/>
                  </a:lnTo>
                  <a:lnTo>
                    <a:pt x="1308673" y="1022123"/>
                  </a:lnTo>
                  <a:lnTo>
                    <a:pt x="1306406" y="1021443"/>
                  </a:lnTo>
                  <a:lnTo>
                    <a:pt x="1304819" y="1020535"/>
                  </a:lnTo>
                  <a:lnTo>
                    <a:pt x="1303232" y="1019175"/>
                  </a:lnTo>
                  <a:lnTo>
                    <a:pt x="1301872" y="1017587"/>
                  </a:lnTo>
                  <a:lnTo>
                    <a:pt x="1301192" y="1015773"/>
                  </a:lnTo>
                  <a:lnTo>
                    <a:pt x="1300285" y="1013732"/>
                  </a:lnTo>
                  <a:lnTo>
                    <a:pt x="1299605" y="1010784"/>
                  </a:lnTo>
                  <a:lnTo>
                    <a:pt x="1299151" y="1007382"/>
                  </a:lnTo>
                  <a:lnTo>
                    <a:pt x="1298471" y="1002846"/>
                  </a:lnTo>
                  <a:lnTo>
                    <a:pt x="1298018" y="991960"/>
                  </a:lnTo>
                  <a:lnTo>
                    <a:pt x="1297791" y="978353"/>
                  </a:lnTo>
                  <a:lnTo>
                    <a:pt x="1297791" y="959984"/>
                  </a:lnTo>
                  <a:lnTo>
                    <a:pt x="1194644" y="959984"/>
                  </a:lnTo>
                  <a:lnTo>
                    <a:pt x="1194644" y="974725"/>
                  </a:lnTo>
                  <a:lnTo>
                    <a:pt x="1194644" y="980621"/>
                  </a:lnTo>
                  <a:lnTo>
                    <a:pt x="1195097" y="986744"/>
                  </a:lnTo>
                  <a:lnTo>
                    <a:pt x="1195551" y="992414"/>
                  </a:lnTo>
                  <a:lnTo>
                    <a:pt x="1196457" y="997630"/>
                  </a:lnTo>
                  <a:lnTo>
                    <a:pt x="1197364" y="1002846"/>
                  </a:lnTo>
                  <a:lnTo>
                    <a:pt x="1198951" y="1008062"/>
                  </a:lnTo>
                  <a:lnTo>
                    <a:pt x="1200538" y="1012598"/>
                  </a:lnTo>
                  <a:lnTo>
                    <a:pt x="1202352" y="1017360"/>
                  </a:lnTo>
                  <a:lnTo>
                    <a:pt x="1204392" y="1021443"/>
                  </a:lnTo>
                  <a:lnTo>
                    <a:pt x="1206659" y="1025525"/>
                  </a:lnTo>
                  <a:lnTo>
                    <a:pt x="1209152" y="1029380"/>
                  </a:lnTo>
                  <a:lnTo>
                    <a:pt x="1211873" y="1032782"/>
                  </a:lnTo>
                  <a:lnTo>
                    <a:pt x="1215047" y="1036184"/>
                  </a:lnTo>
                  <a:lnTo>
                    <a:pt x="1218447" y="1039359"/>
                  </a:lnTo>
                  <a:lnTo>
                    <a:pt x="1221621" y="1042080"/>
                  </a:lnTo>
                  <a:lnTo>
                    <a:pt x="1225475" y="1045028"/>
                  </a:lnTo>
                  <a:lnTo>
                    <a:pt x="1229329" y="1047296"/>
                  </a:lnTo>
                  <a:lnTo>
                    <a:pt x="1233182" y="1049564"/>
                  </a:lnTo>
                  <a:lnTo>
                    <a:pt x="1237490" y="1051832"/>
                  </a:lnTo>
                  <a:lnTo>
                    <a:pt x="1241570" y="1053646"/>
                  </a:lnTo>
                  <a:lnTo>
                    <a:pt x="1245877" y="1055687"/>
                  </a:lnTo>
                  <a:lnTo>
                    <a:pt x="1249958" y="1057502"/>
                  </a:lnTo>
                  <a:lnTo>
                    <a:pt x="1259026" y="1060677"/>
                  </a:lnTo>
                  <a:lnTo>
                    <a:pt x="1268094" y="1063171"/>
                  </a:lnTo>
                  <a:lnTo>
                    <a:pt x="1277615" y="1065212"/>
                  </a:lnTo>
                  <a:lnTo>
                    <a:pt x="1287590" y="1066800"/>
                  </a:lnTo>
                  <a:lnTo>
                    <a:pt x="1297791" y="1067934"/>
                  </a:lnTo>
                  <a:lnTo>
                    <a:pt x="1297791" y="1096962"/>
                  </a:lnTo>
                  <a:lnTo>
                    <a:pt x="1345171" y="1096962"/>
                  </a:lnTo>
                  <a:lnTo>
                    <a:pt x="1345171" y="1068841"/>
                  </a:lnTo>
                  <a:lnTo>
                    <a:pt x="1351972" y="1068160"/>
                  </a:lnTo>
                  <a:lnTo>
                    <a:pt x="1358093" y="1067253"/>
                  </a:lnTo>
                  <a:lnTo>
                    <a:pt x="1364213" y="1066346"/>
                  </a:lnTo>
                  <a:lnTo>
                    <a:pt x="1370108" y="1064985"/>
                  </a:lnTo>
                  <a:lnTo>
                    <a:pt x="1375775" y="1063852"/>
                  </a:lnTo>
                  <a:lnTo>
                    <a:pt x="1381442" y="1062491"/>
                  </a:lnTo>
                  <a:lnTo>
                    <a:pt x="1386656" y="1060903"/>
                  </a:lnTo>
                  <a:lnTo>
                    <a:pt x="1391870" y="1059089"/>
                  </a:lnTo>
                  <a:lnTo>
                    <a:pt x="1396858" y="1057275"/>
                  </a:lnTo>
                  <a:lnTo>
                    <a:pt x="1401392" y="1055234"/>
                  </a:lnTo>
                  <a:lnTo>
                    <a:pt x="1405699" y="1053193"/>
                  </a:lnTo>
                  <a:lnTo>
                    <a:pt x="1410233" y="1050925"/>
                  </a:lnTo>
                  <a:lnTo>
                    <a:pt x="1414087" y="1048430"/>
                  </a:lnTo>
                  <a:lnTo>
                    <a:pt x="1417941" y="1045935"/>
                  </a:lnTo>
                  <a:lnTo>
                    <a:pt x="1421568" y="1043441"/>
                  </a:lnTo>
                  <a:lnTo>
                    <a:pt x="1425195" y="1040493"/>
                  </a:lnTo>
                  <a:lnTo>
                    <a:pt x="1428142" y="1037771"/>
                  </a:lnTo>
                  <a:lnTo>
                    <a:pt x="1431316" y="1034596"/>
                  </a:lnTo>
                  <a:lnTo>
                    <a:pt x="1434036" y="1031421"/>
                  </a:lnTo>
                  <a:lnTo>
                    <a:pt x="1436756" y="1028246"/>
                  </a:lnTo>
                  <a:lnTo>
                    <a:pt x="1439023" y="1024844"/>
                  </a:lnTo>
                  <a:lnTo>
                    <a:pt x="1441290" y="1021216"/>
                  </a:lnTo>
                  <a:lnTo>
                    <a:pt x="1443104" y="1017360"/>
                  </a:lnTo>
                  <a:lnTo>
                    <a:pt x="1444918" y="1013505"/>
                  </a:lnTo>
                  <a:lnTo>
                    <a:pt x="1446504" y="1009650"/>
                  </a:lnTo>
                  <a:lnTo>
                    <a:pt x="1447865" y="1005568"/>
                  </a:lnTo>
                  <a:lnTo>
                    <a:pt x="1448998" y="1001032"/>
                  </a:lnTo>
                  <a:lnTo>
                    <a:pt x="1449905" y="996723"/>
                  </a:lnTo>
                  <a:lnTo>
                    <a:pt x="1450585" y="992414"/>
                  </a:lnTo>
                  <a:lnTo>
                    <a:pt x="1451265" y="987425"/>
                  </a:lnTo>
                  <a:lnTo>
                    <a:pt x="1451492" y="982889"/>
                  </a:lnTo>
                  <a:lnTo>
                    <a:pt x="1451719" y="977900"/>
                  </a:lnTo>
                  <a:lnTo>
                    <a:pt x="1451492" y="971777"/>
                  </a:lnTo>
                  <a:lnTo>
                    <a:pt x="1450812" y="965653"/>
                  </a:lnTo>
                  <a:lnTo>
                    <a:pt x="1450132" y="959984"/>
                  </a:lnTo>
                  <a:lnTo>
                    <a:pt x="1448998" y="954994"/>
                  </a:lnTo>
                  <a:lnTo>
                    <a:pt x="1447865" y="949778"/>
                  </a:lnTo>
                  <a:lnTo>
                    <a:pt x="1446051" y="944789"/>
                  </a:lnTo>
                  <a:lnTo>
                    <a:pt x="1444237" y="940253"/>
                  </a:lnTo>
                  <a:lnTo>
                    <a:pt x="1441971" y="935944"/>
                  </a:lnTo>
                  <a:lnTo>
                    <a:pt x="1439250" y="931862"/>
                  </a:lnTo>
                  <a:lnTo>
                    <a:pt x="1436756" y="928007"/>
                  </a:lnTo>
                  <a:lnTo>
                    <a:pt x="1433809" y="924605"/>
                  </a:lnTo>
                  <a:lnTo>
                    <a:pt x="1430862" y="921203"/>
                  </a:lnTo>
                  <a:lnTo>
                    <a:pt x="1427689" y="918028"/>
                  </a:lnTo>
                  <a:lnTo>
                    <a:pt x="1424515" y="914853"/>
                  </a:lnTo>
                  <a:lnTo>
                    <a:pt x="1421341" y="912359"/>
                  </a:lnTo>
                  <a:lnTo>
                    <a:pt x="1417714" y="910091"/>
                  </a:lnTo>
                  <a:lnTo>
                    <a:pt x="1413860" y="907369"/>
                  </a:lnTo>
                  <a:lnTo>
                    <a:pt x="1408873" y="904875"/>
                  </a:lnTo>
                  <a:lnTo>
                    <a:pt x="1397084" y="898752"/>
                  </a:lnTo>
                  <a:lnTo>
                    <a:pt x="1382122" y="891721"/>
                  </a:lnTo>
                  <a:lnTo>
                    <a:pt x="1363987" y="883557"/>
                  </a:lnTo>
                  <a:lnTo>
                    <a:pt x="1343131" y="874259"/>
                  </a:lnTo>
                  <a:lnTo>
                    <a:pt x="1326808" y="866548"/>
                  </a:lnTo>
                  <a:lnTo>
                    <a:pt x="1320461" y="863373"/>
                  </a:lnTo>
                  <a:lnTo>
                    <a:pt x="1315247" y="860652"/>
                  </a:lnTo>
                  <a:lnTo>
                    <a:pt x="1311166" y="857930"/>
                  </a:lnTo>
                  <a:lnTo>
                    <a:pt x="1308219" y="856116"/>
                  </a:lnTo>
                  <a:lnTo>
                    <a:pt x="1305952" y="854075"/>
                  </a:lnTo>
                  <a:lnTo>
                    <a:pt x="1303912" y="852034"/>
                  </a:lnTo>
                  <a:lnTo>
                    <a:pt x="1302325" y="849539"/>
                  </a:lnTo>
                  <a:lnTo>
                    <a:pt x="1301192" y="846364"/>
                  </a:lnTo>
                  <a:lnTo>
                    <a:pt x="1299831" y="843189"/>
                  </a:lnTo>
                  <a:lnTo>
                    <a:pt x="1299151" y="839560"/>
                  </a:lnTo>
                  <a:lnTo>
                    <a:pt x="1298698" y="835705"/>
                  </a:lnTo>
                  <a:lnTo>
                    <a:pt x="1298471" y="831396"/>
                  </a:lnTo>
                  <a:lnTo>
                    <a:pt x="1298471" y="828902"/>
                  </a:lnTo>
                  <a:lnTo>
                    <a:pt x="1298698" y="826407"/>
                  </a:lnTo>
                  <a:lnTo>
                    <a:pt x="1299378" y="824139"/>
                  </a:lnTo>
                  <a:lnTo>
                    <a:pt x="1299831" y="822098"/>
                  </a:lnTo>
                  <a:lnTo>
                    <a:pt x="1300285" y="820284"/>
                  </a:lnTo>
                  <a:lnTo>
                    <a:pt x="1301192" y="818469"/>
                  </a:lnTo>
                  <a:lnTo>
                    <a:pt x="1302098" y="816882"/>
                  </a:lnTo>
                  <a:lnTo>
                    <a:pt x="1303232" y="815748"/>
                  </a:lnTo>
                  <a:lnTo>
                    <a:pt x="1304365" y="814387"/>
                  </a:lnTo>
                  <a:lnTo>
                    <a:pt x="1305952" y="813253"/>
                  </a:lnTo>
                  <a:lnTo>
                    <a:pt x="1307539" y="812346"/>
                  </a:lnTo>
                  <a:lnTo>
                    <a:pt x="1309126" y="811439"/>
                  </a:lnTo>
                  <a:lnTo>
                    <a:pt x="1311166" y="810985"/>
                  </a:lnTo>
                  <a:lnTo>
                    <a:pt x="1312980" y="810532"/>
                  </a:lnTo>
                  <a:lnTo>
                    <a:pt x="1315247" y="810305"/>
                  </a:lnTo>
                  <a:lnTo>
                    <a:pt x="1317287" y="810305"/>
                  </a:lnTo>
                  <a:lnTo>
                    <a:pt x="1320234" y="810532"/>
                  </a:lnTo>
                  <a:lnTo>
                    <a:pt x="1322728" y="810759"/>
                  </a:lnTo>
                  <a:lnTo>
                    <a:pt x="1324995" y="811212"/>
                  </a:lnTo>
                  <a:lnTo>
                    <a:pt x="1327035" y="811893"/>
                  </a:lnTo>
                  <a:lnTo>
                    <a:pt x="1328849" y="812573"/>
                  </a:lnTo>
                  <a:lnTo>
                    <a:pt x="1330435" y="813934"/>
                  </a:lnTo>
                  <a:lnTo>
                    <a:pt x="1331796" y="814841"/>
                  </a:lnTo>
                  <a:lnTo>
                    <a:pt x="1332702" y="816428"/>
                  </a:lnTo>
                  <a:lnTo>
                    <a:pt x="1333609" y="818243"/>
                  </a:lnTo>
                  <a:lnTo>
                    <a:pt x="1334289" y="820284"/>
                  </a:lnTo>
                  <a:lnTo>
                    <a:pt x="1334969" y="823005"/>
                  </a:lnTo>
                  <a:lnTo>
                    <a:pt x="1335423" y="825953"/>
                  </a:lnTo>
                  <a:lnTo>
                    <a:pt x="1336103" y="833210"/>
                  </a:lnTo>
                  <a:lnTo>
                    <a:pt x="1336330" y="842509"/>
                  </a:lnTo>
                  <a:lnTo>
                    <a:pt x="1336330" y="854982"/>
                  </a:lnTo>
                  <a:lnTo>
                    <a:pt x="1439477" y="854982"/>
                  </a:lnTo>
                  <a:lnTo>
                    <a:pt x="1440384" y="846591"/>
                  </a:lnTo>
                  <a:lnTo>
                    <a:pt x="1440610" y="840694"/>
                  </a:lnTo>
                  <a:lnTo>
                    <a:pt x="1440610" y="836612"/>
                  </a:lnTo>
                  <a:lnTo>
                    <a:pt x="1440384" y="832757"/>
                  </a:lnTo>
                  <a:lnTo>
                    <a:pt x="1439704" y="828902"/>
                  </a:lnTo>
                  <a:lnTo>
                    <a:pt x="1439023" y="825046"/>
                  </a:lnTo>
                  <a:lnTo>
                    <a:pt x="1438343" y="821418"/>
                  </a:lnTo>
                  <a:lnTo>
                    <a:pt x="1437210" y="817789"/>
                  </a:lnTo>
                  <a:lnTo>
                    <a:pt x="1436303" y="814387"/>
                  </a:lnTo>
                  <a:lnTo>
                    <a:pt x="1434716" y="810985"/>
                  </a:lnTo>
                  <a:lnTo>
                    <a:pt x="1433129" y="808037"/>
                  </a:lnTo>
                  <a:lnTo>
                    <a:pt x="1431316" y="804862"/>
                  </a:lnTo>
                  <a:lnTo>
                    <a:pt x="1429502" y="801687"/>
                  </a:lnTo>
                  <a:lnTo>
                    <a:pt x="1427235" y="798966"/>
                  </a:lnTo>
                  <a:lnTo>
                    <a:pt x="1424968" y="796244"/>
                  </a:lnTo>
                  <a:lnTo>
                    <a:pt x="1422475" y="793750"/>
                  </a:lnTo>
                  <a:lnTo>
                    <a:pt x="1419754" y="791255"/>
                  </a:lnTo>
                  <a:lnTo>
                    <a:pt x="1416807" y="788534"/>
                  </a:lnTo>
                  <a:lnTo>
                    <a:pt x="1413860" y="786493"/>
                  </a:lnTo>
                  <a:lnTo>
                    <a:pt x="1410686" y="784225"/>
                  </a:lnTo>
                  <a:lnTo>
                    <a:pt x="1407059" y="782184"/>
                  </a:lnTo>
                  <a:lnTo>
                    <a:pt x="1403432" y="780143"/>
                  </a:lnTo>
                  <a:lnTo>
                    <a:pt x="1399578" y="778328"/>
                  </a:lnTo>
                  <a:lnTo>
                    <a:pt x="1395724" y="776514"/>
                  </a:lnTo>
                  <a:lnTo>
                    <a:pt x="1391644" y="774927"/>
                  </a:lnTo>
                  <a:lnTo>
                    <a:pt x="1387110" y="773339"/>
                  </a:lnTo>
                  <a:lnTo>
                    <a:pt x="1382576" y="771978"/>
                  </a:lnTo>
                  <a:lnTo>
                    <a:pt x="1377589" y="770844"/>
                  </a:lnTo>
                  <a:lnTo>
                    <a:pt x="1367614" y="768577"/>
                  </a:lnTo>
                  <a:lnTo>
                    <a:pt x="1356732" y="766762"/>
                  </a:lnTo>
                  <a:lnTo>
                    <a:pt x="1345171" y="765402"/>
                  </a:lnTo>
                  <a:lnTo>
                    <a:pt x="1345171" y="741362"/>
                  </a:lnTo>
                  <a:lnTo>
                    <a:pt x="1297791" y="741362"/>
                  </a:lnTo>
                  <a:close/>
                  <a:moveTo>
                    <a:pt x="1322274" y="628650"/>
                  </a:moveTo>
                  <a:lnTo>
                    <a:pt x="1329755" y="628877"/>
                  </a:lnTo>
                  <a:lnTo>
                    <a:pt x="1337236" y="629330"/>
                  </a:lnTo>
                  <a:lnTo>
                    <a:pt x="1344717" y="629557"/>
                  </a:lnTo>
                  <a:lnTo>
                    <a:pt x="1351972" y="630237"/>
                  </a:lnTo>
                  <a:lnTo>
                    <a:pt x="1359453" y="631144"/>
                  </a:lnTo>
                  <a:lnTo>
                    <a:pt x="1366480" y="632052"/>
                  </a:lnTo>
                  <a:lnTo>
                    <a:pt x="1373735" y="633412"/>
                  </a:lnTo>
                  <a:lnTo>
                    <a:pt x="1380762" y="634546"/>
                  </a:lnTo>
                  <a:lnTo>
                    <a:pt x="1388017" y="636134"/>
                  </a:lnTo>
                  <a:lnTo>
                    <a:pt x="1395044" y="637948"/>
                  </a:lnTo>
                  <a:lnTo>
                    <a:pt x="1401845" y="639762"/>
                  </a:lnTo>
                  <a:lnTo>
                    <a:pt x="1408646" y="641803"/>
                  </a:lnTo>
                  <a:lnTo>
                    <a:pt x="1415674" y="643844"/>
                  </a:lnTo>
                  <a:lnTo>
                    <a:pt x="1422248" y="646566"/>
                  </a:lnTo>
                  <a:lnTo>
                    <a:pt x="1428822" y="648834"/>
                  </a:lnTo>
                  <a:lnTo>
                    <a:pt x="1435396" y="651555"/>
                  </a:lnTo>
                  <a:lnTo>
                    <a:pt x="1441971" y="654503"/>
                  </a:lnTo>
                  <a:lnTo>
                    <a:pt x="1448318" y="657225"/>
                  </a:lnTo>
                  <a:lnTo>
                    <a:pt x="1454439" y="660400"/>
                  </a:lnTo>
                  <a:lnTo>
                    <a:pt x="1460786" y="663802"/>
                  </a:lnTo>
                  <a:lnTo>
                    <a:pt x="1466907" y="667203"/>
                  </a:lnTo>
                  <a:lnTo>
                    <a:pt x="1472801" y="670832"/>
                  </a:lnTo>
                  <a:lnTo>
                    <a:pt x="1478695" y="674687"/>
                  </a:lnTo>
                  <a:lnTo>
                    <a:pt x="1484590" y="678543"/>
                  </a:lnTo>
                  <a:lnTo>
                    <a:pt x="1490257" y="682398"/>
                  </a:lnTo>
                  <a:lnTo>
                    <a:pt x="1495924" y="686480"/>
                  </a:lnTo>
                  <a:lnTo>
                    <a:pt x="1501592" y="690562"/>
                  </a:lnTo>
                  <a:lnTo>
                    <a:pt x="1507033" y="695098"/>
                  </a:lnTo>
                  <a:lnTo>
                    <a:pt x="1512473" y="699634"/>
                  </a:lnTo>
                  <a:lnTo>
                    <a:pt x="1517687" y="704169"/>
                  </a:lnTo>
                  <a:lnTo>
                    <a:pt x="1522901" y="708932"/>
                  </a:lnTo>
                  <a:lnTo>
                    <a:pt x="1527662" y="713921"/>
                  </a:lnTo>
                  <a:lnTo>
                    <a:pt x="1532649" y="718684"/>
                  </a:lnTo>
                  <a:lnTo>
                    <a:pt x="1537183" y="723900"/>
                  </a:lnTo>
                  <a:lnTo>
                    <a:pt x="1541944" y="729116"/>
                  </a:lnTo>
                  <a:lnTo>
                    <a:pt x="1546478" y="734332"/>
                  </a:lnTo>
                  <a:lnTo>
                    <a:pt x="1551012" y="739775"/>
                  </a:lnTo>
                  <a:lnTo>
                    <a:pt x="1555092" y="745444"/>
                  </a:lnTo>
                  <a:lnTo>
                    <a:pt x="1559173" y="751114"/>
                  </a:lnTo>
                  <a:lnTo>
                    <a:pt x="1563027" y="756784"/>
                  </a:lnTo>
                  <a:lnTo>
                    <a:pt x="1566881" y="762907"/>
                  </a:lnTo>
                  <a:lnTo>
                    <a:pt x="1570735" y="768803"/>
                  </a:lnTo>
                  <a:lnTo>
                    <a:pt x="1574362" y="774700"/>
                  </a:lnTo>
                  <a:lnTo>
                    <a:pt x="1577762" y="780823"/>
                  </a:lnTo>
                  <a:lnTo>
                    <a:pt x="1581163" y="786946"/>
                  </a:lnTo>
                  <a:lnTo>
                    <a:pt x="1584110" y="793296"/>
                  </a:lnTo>
                  <a:lnTo>
                    <a:pt x="1587057" y="799646"/>
                  </a:lnTo>
                  <a:lnTo>
                    <a:pt x="1589777" y="806223"/>
                  </a:lnTo>
                  <a:lnTo>
                    <a:pt x="1592724" y="812800"/>
                  </a:lnTo>
                  <a:lnTo>
                    <a:pt x="1594991" y="819377"/>
                  </a:lnTo>
                  <a:lnTo>
                    <a:pt x="1597712" y="825953"/>
                  </a:lnTo>
                  <a:lnTo>
                    <a:pt x="1599752" y="832984"/>
                  </a:lnTo>
                  <a:lnTo>
                    <a:pt x="1601792" y="839560"/>
                  </a:lnTo>
                  <a:lnTo>
                    <a:pt x="1603606" y="846591"/>
                  </a:lnTo>
                  <a:lnTo>
                    <a:pt x="1605419" y="853621"/>
                  </a:lnTo>
                  <a:lnTo>
                    <a:pt x="1606779" y="860878"/>
                  </a:lnTo>
                  <a:lnTo>
                    <a:pt x="1608140" y="867682"/>
                  </a:lnTo>
                  <a:lnTo>
                    <a:pt x="1609500" y="874939"/>
                  </a:lnTo>
                  <a:lnTo>
                    <a:pt x="1610407" y="882196"/>
                  </a:lnTo>
                  <a:lnTo>
                    <a:pt x="1611313" y="889680"/>
                  </a:lnTo>
                  <a:lnTo>
                    <a:pt x="1611993" y="896937"/>
                  </a:lnTo>
                  <a:lnTo>
                    <a:pt x="1612220" y="904421"/>
                  </a:lnTo>
                  <a:lnTo>
                    <a:pt x="1612447" y="911905"/>
                  </a:lnTo>
                  <a:lnTo>
                    <a:pt x="1612900" y="919389"/>
                  </a:lnTo>
                  <a:lnTo>
                    <a:pt x="1612447" y="926873"/>
                  </a:lnTo>
                  <a:lnTo>
                    <a:pt x="1612220" y="934357"/>
                  </a:lnTo>
                  <a:lnTo>
                    <a:pt x="1611993" y="941614"/>
                  </a:lnTo>
                  <a:lnTo>
                    <a:pt x="1611313" y="949098"/>
                  </a:lnTo>
                  <a:lnTo>
                    <a:pt x="1610407" y="956128"/>
                  </a:lnTo>
                  <a:lnTo>
                    <a:pt x="1609500" y="963385"/>
                  </a:lnTo>
                  <a:lnTo>
                    <a:pt x="1608140" y="970643"/>
                  </a:lnTo>
                  <a:lnTo>
                    <a:pt x="1606779" y="977900"/>
                  </a:lnTo>
                  <a:lnTo>
                    <a:pt x="1605419" y="984930"/>
                  </a:lnTo>
                  <a:lnTo>
                    <a:pt x="1603606" y="991734"/>
                  </a:lnTo>
                  <a:lnTo>
                    <a:pt x="1601792" y="998764"/>
                  </a:lnTo>
                  <a:lnTo>
                    <a:pt x="1599752" y="1005794"/>
                  </a:lnTo>
                  <a:lnTo>
                    <a:pt x="1597712" y="1012371"/>
                  </a:lnTo>
                  <a:lnTo>
                    <a:pt x="1594991" y="1019175"/>
                  </a:lnTo>
                  <a:lnTo>
                    <a:pt x="1592724" y="1025752"/>
                  </a:lnTo>
                  <a:lnTo>
                    <a:pt x="1589777" y="1032328"/>
                  </a:lnTo>
                  <a:lnTo>
                    <a:pt x="1587057" y="1038678"/>
                  </a:lnTo>
                  <a:lnTo>
                    <a:pt x="1584110" y="1045255"/>
                  </a:lnTo>
                  <a:lnTo>
                    <a:pt x="1581163" y="1051605"/>
                  </a:lnTo>
                  <a:lnTo>
                    <a:pt x="1577762" y="1057728"/>
                  </a:lnTo>
                  <a:lnTo>
                    <a:pt x="1574362" y="1063852"/>
                  </a:lnTo>
                  <a:lnTo>
                    <a:pt x="1570735" y="1069975"/>
                  </a:lnTo>
                  <a:lnTo>
                    <a:pt x="1566881" y="1075871"/>
                  </a:lnTo>
                  <a:lnTo>
                    <a:pt x="1563027" y="1081768"/>
                  </a:lnTo>
                  <a:lnTo>
                    <a:pt x="1559173" y="1087437"/>
                  </a:lnTo>
                  <a:lnTo>
                    <a:pt x="1555092" y="1093107"/>
                  </a:lnTo>
                  <a:lnTo>
                    <a:pt x="1551012" y="1098550"/>
                  </a:lnTo>
                  <a:lnTo>
                    <a:pt x="1546478" y="1103993"/>
                  </a:lnTo>
                  <a:lnTo>
                    <a:pt x="1541944" y="1109435"/>
                  </a:lnTo>
                  <a:lnTo>
                    <a:pt x="1537183" y="1114652"/>
                  </a:lnTo>
                  <a:lnTo>
                    <a:pt x="1532649" y="1119641"/>
                  </a:lnTo>
                  <a:lnTo>
                    <a:pt x="1527662" y="1124630"/>
                  </a:lnTo>
                  <a:lnTo>
                    <a:pt x="1522901" y="1129619"/>
                  </a:lnTo>
                  <a:lnTo>
                    <a:pt x="1517687" y="1134382"/>
                  </a:lnTo>
                  <a:lnTo>
                    <a:pt x="1512473" y="1139144"/>
                  </a:lnTo>
                  <a:lnTo>
                    <a:pt x="1507033" y="1143453"/>
                  </a:lnTo>
                  <a:lnTo>
                    <a:pt x="1501592" y="1147762"/>
                  </a:lnTo>
                  <a:lnTo>
                    <a:pt x="1495924" y="1151844"/>
                  </a:lnTo>
                  <a:lnTo>
                    <a:pt x="1490257" y="1156153"/>
                  </a:lnTo>
                  <a:lnTo>
                    <a:pt x="1484590" y="1160235"/>
                  </a:lnTo>
                  <a:lnTo>
                    <a:pt x="1478695" y="1164091"/>
                  </a:lnTo>
                  <a:lnTo>
                    <a:pt x="1472801" y="1167719"/>
                  </a:lnTo>
                  <a:lnTo>
                    <a:pt x="1466907" y="1171348"/>
                  </a:lnTo>
                  <a:lnTo>
                    <a:pt x="1460786" y="1174750"/>
                  </a:lnTo>
                  <a:lnTo>
                    <a:pt x="1454439" y="1177925"/>
                  </a:lnTo>
                  <a:lnTo>
                    <a:pt x="1448318" y="1181100"/>
                  </a:lnTo>
                  <a:lnTo>
                    <a:pt x="1441971" y="1184275"/>
                  </a:lnTo>
                  <a:lnTo>
                    <a:pt x="1435396" y="1186996"/>
                  </a:lnTo>
                  <a:lnTo>
                    <a:pt x="1428822" y="1189491"/>
                  </a:lnTo>
                  <a:lnTo>
                    <a:pt x="1422248" y="1192212"/>
                  </a:lnTo>
                  <a:lnTo>
                    <a:pt x="1415674" y="1194480"/>
                  </a:lnTo>
                  <a:lnTo>
                    <a:pt x="1408646" y="1196748"/>
                  </a:lnTo>
                  <a:lnTo>
                    <a:pt x="1401845" y="1198562"/>
                  </a:lnTo>
                  <a:lnTo>
                    <a:pt x="1395044" y="1200603"/>
                  </a:lnTo>
                  <a:lnTo>
                    <a:pt x="1388017" y="1202191"/>
                  </a:lnTo>
                  <a:lnTo>
                    <a:pt x="1380762" y="1203778"/>
                  </a:lnTo>
                  <a:lnTo>
                    <a:pt x="1373735" y="1205366"/>
                  </a:lnTo>
                  <a:lnTo>
                    <a:pt x="1366480" y="1206273"/>
                  </a:lnTo>
                  <a:lnTo>
                    <a:pt x="1359453" y="1207407"/>
                  </a:lnTo>
                  <a:lnTo>
                    <a:pt x="1351972" y="1208087"/>
                  </a:lnTo>
                  <a:lnTo>
                    <a:pt x="1344717" y="1208994"/>
                  </a:lnTo>
                  <a:lnTo>
                    <a:pt x="1337236" y="1209448"/>
                  </a:lnTo>
                  <a:lnTo>
                    <a:pt x="1329755" y="1209675"/>
                  </a:lnTo>
                  <a:lnTo>
                    <a:pt x="1322274" y="1209675"/>
                  </a:lnTo>
                  <a:lnTo>
                    <a:pt x="1314793" y="1209675"/>
                  </a:lnTo>
                  <a:lnTo>
                    <a:pt x="1307312" y="1209448"/>
                  </a:lnTo>
                  <a:lnTo>
                    <a:pt x="1300058" y="1208994"/>
                  </a:lnTo>
                  <a:lnTo>
                    <a:pt x="1292577" y="1208087"/>
                  </a:lnTo>
                  <a:lnTo>
                    <a:pt x="1285323" y="1207407"/>
                  </a:lnTo>
                  <a:lnTo>
                    <a:pt x="1278068" y="1206273"/>
                  </a:lnTo>
                  <a:lnTo>
                    <a:pt x="1271041" y="1205366"/>
                  </a:lnTo>
                  <a:lnTo>
                    <a:pt x="1263787" y="1203778"/>
                  </a:lnTo>
                  <a:lnTo>
                    <a:pt x="1256759" y="1202191"/>
                  </a:lnTo>
                  <a:lnTo>
                    <a:pt x="1249731" y="1200603"/>
                  </a:lnTo>
                  <a:lnTo>
                    <a:pt x="1242930" y="1198562"/>
                  </a:lnTo>
                  <a:lnTo>
                    <a:pt x="1235903" y="1196748"/>
                  </a:lnTo>
                  <a:lnTo>
                    <a:pt x="1229102" y="1194480"/>
                  </a:lnTo>
                  <a:lnTo>
                    <a:pt x="1222528" y="1192212"/>
                  </a:lnTo>
                  <a:lnTo>
                    <a:pt x="1215727" y="1189491"/>
                  </a:lnTo>
                  <a:lnTo>
                    <a:pt x="1209379" y="1186996"/>
                  </a:lnTo>
                  <a:lnTo>
                    <a:pt x="1202805" y="1184275"/>
                  </a:lnTo>
                  <a:lnTo>
                    <a:pt x="1196457" y="1181100"/>
                  </a:lnTo>
                  <a:lnTo>
                    <a:pt x="1189883" y="1177925"/>
                  </a:lnTo>
                  <a:lnTo>
                    <a:pt x="1183762" y="1174750"/>
                  </a:lnTo>
                  <a:lnTo>
                    <a:pt x="1177868" y="1171348"/>
                  </a:lnTo>
                  <a:lnTo>
                    <a:pt x="1171747" y="1167719"/>
                  </a:lnTo>
                  <a:lnTo>
                    <a:pt x="1165853" y="1164091"/>
                  </a:lnTo>
                  <a:lnTo>
                    <a:pt x="1159732" y="1160235"/>
                  </a:lnTo>
                  <a:lnTo>
                    <a:pt x="1154065" y="1156153"/>
                  </a:lnTo>
                  <a:lnTo>
                    <a:pt x="1148398" y="1151844"/>
                  </a:lnTo>
                  <a:lnTo>
                    <a:pt x="1142957" y="1147762"/>
                  </a:lnTo>
                  <a:lnTo>
                    <a:pt x="1137743" y="1143453"/>
                  </a:lnTo>
                  <a:lnTo>
                    <a:pt x="1132302" y="1139144"/>
                  </a:lnTo>
                  <a:lnTo>
                    <a:pt x="1127088" y="1134382"/>
                  </a:lnTo>
                  <a:lnTo>
                    <a:pt x="1121874" y="1129619"/>
                  </a:lnTo>
                  <a:lnTo>
                    <a:pt x="1117113" y="1124630"/>
                  </a:lnTo>
                  <a:lnTo>
                    <a:pt x="1112126" y="1119641"/>
                  </a:lnTo>
                  <a:lnTo>
                    <a:pt x="1107139" y="1114652"/>
                  </a:lnTo>
                  <a:lnTo>
                    <a:pt x="1102605" y="1109435"/>
                  </a:lnTo>
                  <a:lnTo>
                    <a:pt x="1098298" y="1103993"/>
                  </a:lnTo>
                  <a:lnTo>
                    <a:pt x="1093764" y="1098550"/>
                  </a:lnTo>
                  <a:lnTo>
                    <a:pt x="1089683" y="1093107"/>
                  </a:lnTo>
                  <a:lnTo>
                    <a:pt x="1085602" y="1087437"/>
                  </a:lnTo>
                  <a:lnTo>
                    <a:pt x="1081522" y="1081768"/>
                  </a:lnTo>
                  <a:lnTo>
                    <a:pt x="1077668" y="1075871"/>
                  </a:lnTo>
                  <a:lnTo>
                    <a:pt x="1074041" y="1069975"/>
                  </a:lnTo>
                  <a:lnTo>
                    <a:pt x="1070414" y="1063852"/>
                  </a:lnTo>
                  <a:lnTo>
                    <a:pt x="1067013" y="1057728"/>
                  </a:lnTo>
                  <a:lnTo>
                    <a:pt x="1063613" y="1051605"/>
                  </a:lnTo>
                  <a:lnTo>
                    <a:pt x="1060439" y="1045255"/>
                  </a:lnTo>
                  <a:lnTo>
                    <a:pt x="1057492" y="1038678"/>
                  </a:lnTo>
                  <a:lnTo>
                    <a:pt x="1054545" y="1032328"/>
                  </a:lnTo>
                  <a:lnTo>
                    <a:pt x="1052051" y="1025752"/>
                  </a:lnTo>
                  <a:lnTo>
                    <a:pt x="1049558" y="1019175"/>
                  </a:lnTo>
                  <a:lnTo>
                    <a:pt x="1047064" y="1012371"/>
                  </a:lnTo>
                  <a:lnTo>
                    <a:pt x="1044797" y="1005794"/>
                  </a:lnTo>
                  <a:lnTo>
                    <a:pt x="1042757" y="998764"/>
                  </a:lnTo>
                  <a:lnTo>
                    <a:pt x="1040943" y="991734"/>
                  </a:lnTo>
                  <a:lnTo>
                    <a:pt x="1039356" y="984930"/>
                  </a:lnTo>
                  <a:lnTo>
                    <a:pt x="1037769" y="977900"/>
                  </a:lnTo>
                  <a:lnTo>
                    <a:pt x="1036409" y="970643"/>
                  </a:lnTo>
                  <a:lnTo>
                    <a:pt x="1035276" y="963385"/>
                  </a:lnTo>
                  <a:lnTo>
                    <a:pt x="1034142" y="956128"/>
                  </a:lnTo>
                  <a:lnTo>
                    <a:pt x="1033462" y="949098"/>
                  </a:lnTo>
                  <a:lnTo>
                    <a:pt x="1032782" y="941614"/>
                  </a:lnTo>
                  <a:lnTo>
                    <a:pt x="1032102" y="934357"/>
                  </a:lnTo>
                  <a:lnTo>
                    <a:pt x="1031875" y="926873"/>
                  </a:lnTo>
                  <a:lnTo>
                    <a:pt x="1031875" y="919389"/>
                  </a:lnTo>
                  <a:lnTo>
                    <a:pt x="1031875" y="911905"/>
                  </a:lnTo>
                  <a:lnTo>
                    <a:pt x="1032102" y="904421"/>
                  </a:lnTo>
                  <a:lnTo>
                    <a:pt x="1032782" y="896937"/>
                  </a:lnTo>
                  <a:lnTo>
                    <a:pt x="1033462" y="889680"/>
                  </a:lnTo>
                  <a:lnTo>
                    <a:pt x="1034142" y="882196"/>
                  </a:lnTo>
                  <a:lnTo>
                    <a:pt x="1035276" y="874939"/>
                  </a:lnTo>
                  <a:lnTo>
                    <a:pt x="1036409" y="867682"/>
                  </a:lnTo>
                  <a:lnTo>
                    <a:pt x="1037769" y="860878"/>
                  </a:lnTo>
                  <a:lnTo>
                    <a:pt x="1039356" y="853621"/>
                  </a:lnTo>
                  <a:lnTo>
                    <a:pt x="1040943" y="846591"/>
                  </a:lnTo>
                  <a:lnTo>
                    <a:pt x="1042757" y="839560"/>
                  </a:lnTo>
                  <a:lnTo>
                    <a:pt x="1044797" y="832984"/>
                  </a:lnTo>
                  <a:lnTo>
                    <a:pt x="1047064" y="825953"/>
                  </a:lnTo>
                  <a:lnTo>
                    <a:pt x="1049558" y="819377"/>
                  </a:lnTo>
                  <a:lnTo>
                    <a:pt x="1052051" y="812800"/>
                  </a:lnTo>
                  <a:lnTo>
                    <a:pt x="1054545" y="806223"/>
                  </a:lnTo>
                  <a:lnTo>
                    <a:pt x="1057492" y="799646"/>
                  </a:lnTo>
                  <a:lnTo>
                    <a:pt x="1060439" y="793296"/>
                  </a:lnTo>
                  <a:lnTo>
                    <a:pt x="1063613" y="786946"/>
                  </a:lnTo>
                  <a:lnTo>
                    <a:pt x="1067013" y="780823"/>
                  </a:lnTo>
                  <a:lnTo>
                    <a:pt x="1070414" y="774700"/>
                  </a:lnTo>
                  <a:lnTo>
                    <a:pt x="1074041" y="768803"/>
                  </a:lnTo>
                  <a:lnTo>
                    <a:pt x="1077668" y="762907"/>
                  </a:lnTo>
                  <a:lnTo>
                    <a:pt x="1081522" y="756784"/>
                  </a:lnTo>
                  <a:lnTo>
                    <a:pt x="1085602" y="751114"/>
                  </a:lnTo>
                  <a:lnTo>
                    <a:pt x="1089683" y="745444"/>
                  </a:lnTo>
                  <a:lnTo>
                    <a:pt x="1093764" y="739775"/>
                  </a:lnTo>
                  <a:lnTo>
                    <a:pt x="1098298" y="734332"/>
                  </a:lnTo>
                  <a:lnTo>
                    <a:pt x="1102605" y="729116"/>
                  </a:lnTo>
                  <a:lnTo>
                    <a:pt x="1107139" y="723900"/>
                  </a:lnTo>
                  <a:lnTo>
                    <a:pt x="1112126" y="718684"/>
                  </a:lnTo>
                  <a:lnTo>
                    <a:pt x="1117113" y="713921"/>
                  </a:lnTo>
                  <a:lnTo>
                    <a:pt x="1121874" y="708932"/>
                  </a:lnTo>
                  <a:lnTo>
                    <a:pt x="1127088" y="704169"/>
                  </a:lnTo>
                  <a:lnTo>
                    <a:pt x="1132302" y="699634"/>
                  </a:lnTo>
                  <a:lnTo>
                    <a:pt x="1137743" y="695098"/>
                  </a:lnTo>
                  <a:lnTo>
                    <a:pt x="1142957" y="690562"/>
                  </a:lnTo>
                  <a:lnTo>
                    <a:pt x="1148398" y="686480"/>
                  </a:lnTo>
                  <a:lnTo>
                    <a:pt x="1154065" y="682398"/>
                  </a:lnTo>
                  <a:lnTo>
                    <a:pt x="1159732" y="678543"/>
                  </a:lnTo>
                  <a:lnTo>
                    <a:pt x="1165853" y="674687"/>
                  </a:lnTo>
                  <a:lnTo>
                    <a:pt x="1171747" y="670832"/>
                  </a:lnTo>
                  <a:lnTo>
                    <a:pt x="1177868" y="667203"/>
                  </a:lnTo>
                  <a:lnTo>
                    <a:pt x="1183762" y="663802"/>
                  </a:lnTo>
                  <a:lnTo>
                    <a:pt x="1189883" y="660400"/>
                  </a:lnTo>
                  <a:lnTo>
                    <a:pt x="1196457" y="657225"/>
                  </a:lnTo>
                  <a:lnTo>
                    <a:pt x="1202805" y="654503"/>
                  </a:lnTo>
                  <a:lnTo>
                    <a:pt x="1209379" y="651555"/>
                  </a:lnTo>
                  <a:lnTo>
                    <a:pt x="1215727" y="648834"/>
                  </a:lnTo>
                  <a:lnTo>
                    <a:pt x="1222528" y="646566"/>
                  </a:lnTo>
                  <a:lnTo>
                    <a:pt x="1229102" y="643844"/>
                  </a:lnTo>
                  <a:lnTo>
                    <a:pt x="1235903" y="641803"/>
                  </a:lnTo>
                  <a:lnTo>
                    <a:pt x="1242930" y="639762"/>
                  </a:lnTo>
                  <a:lnTo>
                    <a:pt x="1249731" y="637948"/>
                  </a:lnTo>
                  <a:lnTo>
                    <a:pt x="1256759" y="636134"/>
                  </a:lnTo>
                  <a:lnTo>
                    <a:pt x="1263787" y="634546"/>
                  </a:lnTo>
                  <a:lnTo>
                    <a:pt x="1271041" y="633412"/>
                  </a:lnTo>
                  <a:lnTo>
                    <a:pt x="1278068" y="632052"/>
                  </a:lnTo>
                  <a:lnTo>
                    <a:pt x="1285323" y="631144"/>
                  </a:lnTo>
                  <a:lnTo>
                    <a:pt x="1292577" y="630237"/>
                  </a:lnTo>
                  <a:lnTo>
                    <a:pt x="1300058" y="629557"/>
                  </a:lnTo>
                  <a:lnTo>
                    <a:pt x="1307312" y="629330"/>
                  </a:lnTo>
                  <a:lnTo>
                    <a:pt x="1314793" y="628877"/>
                  </a:lnTo>
                  <a:lnTo>
                    <a:pt x="1322274" y="628650"/>
                  </a:lnTo>
                  <a:close/>
                  <a:moveTo>
                    <a:pt x="1872408" y="450081"/>
                  </a:moveTo>
                  <a:lnTo>
                    <a:pt x="1872408" y="463897"/>
                  </a:lnTo>
                  <a:lnTo>
                    <a:pt x="1864899" y="464803"/>
                  </a:lnTo>
                  <a:lnTo>
                    <a:pt x="1857846" y="465709"/>
                  </a:lnTo>
                  <a:lnTo>
                    <a:pt x="1851474" y="467068"/>
                  </a:lnTo>
                  <a:lnTo>
                    <a:pt x="1845558" y="468880"/>
                  </a:lnTo>
                  <a:lnTo>
                    <a:pt x="1839870" y="470691"/>
                  </a:lnTo>
                  <a:lnTo>
                    <a:pt x="1834864" y="472730"/>
                  </a:lnTo>
                  <a:lnTo>
                    <a:pt x="1830313" y="474995"/>
                  </a:lnTo>
                  <a:lnTo>
                    <a:pt x="1826218" y="477939"/>
                  </a:lnTo>
                  <a:lnTo>
                    <a:pt x="1822577" y="480657"/>
                  </a:lnTo>
                  <a:lnTo>
                    <a:pt x="1819391" y="483827"/>
                  </a:lnTo>
                  <a:lnTo>
                    <a:pt x="1816888" y="487451"/>
                  </a:lnTo>
                  <a:lnTo>
                    <a:pt x="1814840" y="491075"/>
                  </a:lnTo>
                  <a:lnTo>
                    <a:pt x="1813020" y="495152"/>
                  </a:lnTo>
                  <a:lnTo>
                    <a:pt x="1811882" y="499228"/>
                  </a:lnTo>
                  <a:lnTo>
                    <a:pt x="1811200" y="503984"/>
                  </a:lnTo>
                  <a:lnTo>
                    <a:pt x="1810745" y="508514"/>
                  </a:lnTo>
                  <a:lnTo>
                    <a:pt x="1810745" y="511911"/>
                  </a:lnTo>
                  <a:lnTo>
                    <a:pt x="1811427" y="515309"/>
                  </a:lnTo>
                  <a:lnTo>
                    <a:pt x="1811882" y="518253"/>
                  </a:lnTo>
                  <a:lnTo>
                    <a:pt x="1812565" y="521424"/>
                  </a:lnTo>
                  <a:lnTo>
                    <a:pt x="1813703" y="524594"/>
                  </a:lnTo>
                  <a:lnTo>
                    <a:pt x="1815068" y="527312"/>
                  </a:lnTo>
                  <a:lnTo>
                    <a:pt x="1816206" y="530257"/>
                  </a:lnTo>
                  <a:lnTo>
                    <a:pt x="1818026" y="532974"/>
                  </a:lnTo>
                  <a:lnTo>
                    <a:pt x="1819846" y="535692"/>
                  </a:lnTo>
                  <a:lnTo>
                    <a:pt x="1821894" y="537957"/>
                  </a:lnTo>
                  <a:lnTo>
                    <a:pt x="1823942" y="540222"/>
                  </a:lnTo>
                  <a:lnTo>
                    <a:pt x="1826218" y="542487"/>
                  </a:lnTo>
                  <a:lnTo>
                    <a:pt x="1828265" y="544298"/>
                  </a:lnTo>
                  <a:lnTo>
                    <a:pt x="1830541" y="546337"/>
                  </a:lnTo>
                  <a:lnTo>
                    <a:pt x="1832816" y="547922"/>
                  </a:lnTo>
                  <a:lnTo>
                    <a:pt x="1835547" y="549508"/>
                  </a:lnTo>
                  <a:lnTo>
                    <a:pt x="1841463" y="552905"/>
                  </a:lnTo>
                  <a:lnTo>
                    <a:pt x="1849654" y="557208"/>
                  </a:lnTo>
                  <a:lnTo>
                    <a:pt x="1860349" y="562191"/>
                  </a:lnTo>
                  <a:lnTo>
                    <a:pt x="1873319" y="568079"/>
                  </a:lnTo>
                  <a:lnTo>
                    <a:pt x="1877187" y="569891"/>
                  </a:lnTo>
                  <a:lnTo>
                    <a:pt x="1880827" y="571703"/>
                  </a:lnTo>
                  <a:lnTo>
                    <a:pt x="1883785" y="573515"/>
                  </a:lnTo>
                  <a:lnTo>
                    <a:pt x="1886516" y="575327"/>
                  </a:lnTo>
                  <a:lnTo>
                    <a:pt x="1888564" y="577139"/>
                  </a:lnTo>
                  <a:lnTo>
                    <a:pt x="1890384" y="578497"/>
                  </a:lnTo>
                  <a:lnTo>
                    <a:pt x="1891749" y="580083"/>
                  </a:lnTo>
                  <a:lnTo>
                    <a:pt x="1892660" y="581895"/>
                  </a:lnTo>
                  <a:lnTo>
                    <a:pt x="1893342" y="583480"/>
                  </a:lnTo>
                  <a:lnTo>
                    <a:pt x="1894025" y="585518"/>
                  </a:lnTo>
                  <a:lnTo>
                    <a:pt x="1894707" y="590501"/>
                  </a:lnTo>
                  <a:lnTo>
                    <a:pt x="1895390" y="596163"/>
                  </a:lnTo>
                  <a:lnTo>
                    <a:pt x="1895390" y="602958"/>
                  </a:lnTo>
                  <a:lnTo>
                    <a:pt x="1895390" y="605675"/>
                  </a:lnTo>
                  <a:lnTo>
                    <a:pt x="1894707" y="608167"/>
                  </a:lnTo>
                  <a:lnTo>
                    <a:pt x="1894025" y="610205"/>
                  </a:lnTo>
                  <a:lnTo>
                    <a:pt x="1892660" y="611791"/>
                  </a:lnTo>
                  <a:lnTo>
                    <a:pt x="1890839" y="613149"/>
                  </a:lnTo>
                  <a:lnTo>
                    <a:pt x="1888791" y="614055"/>
                  </a:lnTo>
                  <a:lnTo>
                    <a:pt x="1886061" y="614735"/>
                  </a:lnTo>
                  <a:lnTo>
                    <a:pt x="1883330" y="614961"/>
                  </a:lnTo>
                  <a:lnTo>
                    <a:pt x="1880145" y="614735"/>
                  </a:lnTo>
                  <a:lnTo>
                    <a:pt x="1878552" y="614055"/>
                  </a:lnTo>
                  <a:lnTo>
                    <a:pt x="1877414" y="613602"/>
                  </a:lnTo>
                  <a:lnTo>
                    <a:pt x="1876277" y="613149"/>
                  </a:lnTo>
                  <a:lnTo>
                    <a:pt x="1875594" y="612243"/>
                  </a:lnTo>
                  <a:lnTo>
                    <a:pt x="1874684" y="611564"/>
                  </a:lnTo>
                  <a:lnTo>
                    <a:pt x="1874229" y="610432"/>
                  </a:lnTo>
                  <a:lnTo>
                    <a:pt x="1873774" y="609299"/>
                  </a:lnTo>
                  <a:lnTo>
                    <a:pt x="1873546" y="607487"/>
                  </a:lnTo>
                  <a:lnTo>
                    <a:pt x="1872863" y="602731"/>
                  </a:lnTo>
                  <a:lnTo>
                    <a:pt x="1872408" y="596616"/>
                  </a:lnTo>
                  <a:lnTo>
                    <a:pt x="1872408" y="588689"/>
                  </a:lnTo>
                  <a:lnTo>
                    <a:pt x="1872408" y="577818"/>
                  </a:lnTo>
                  <a:lnTo>
                    <a:pt x="1811655" y="577818"/>
                  </a:lnTo>
                  <a:lnTo>
                    <a:pt x="1811655" y="586424"/>
                  </a:lnTo>
                  <a:lnTo>
                    <a:pt x="1811882" y="593445"/>
                  </a:lnTo>
                  <a:lnTo>
                    <a:pt x="1812338" y="596616"/>
                  </a:lnTo>
                  <a:lnTo>
                    <a:pt x="1813020" y="600013"/>
                  </a:lnTo>
                  <a:lnTo>
                    <a:pt x="1813475" y="602958"/>
                  </a:lnTo>
                  <a:lnTo>
                    <a:pt x="1814158" y="605902"/>
                  </a:lnTo>
                  <a:lnTo>
                    <a:pt x="1815296" y="608620"/>
                  </a:lnTo>
                  <a:lnTo>
                    <a:pt x="1816206" y="611338"/>
                  </a:lnTo>
                  <a:lnTo>
                    <a:pt x="1817343" y="613829"/>
                  </a:lnTo>
                  <a:lnTo>
                    <a:pt x="1818936" y="616094"/>
                  </a:lnTo>
                  <a:lnTo>
                    <a:pt x="1820074" y="618359"/>
                  </a:lnTo>
                  <a:lnTo>
                    <a:pt x="1821894" y="620623"/>
                  </a:lnTo>
                  <a:lnTo>
                    <a:pt x="1823715" y="622435"/>
                  </a:lnTo>
                  <a:lnTo>
                    <a:pt x="1825535" y="624247"/>
                  </a:lnTo>
                  <a:lnTo>
                    <a:pt x="1827583" y="626059"/>
                  </a:lnTo>
                  <a:lnTo>
                    <a:pt x="1829631" y="627418"/>
                  </a:lnTo>
                  <a:lnTo>
                    <a:pt x="1834409" y="630136"/>
                  </a:lnTo>
                  <a:lnTo>
                    <a:pt x="1839415" y="632627"/>
                  </a:lnTo>
                  <a:lnTo>
                    <a:pt x="1844193" y="634665"/>
                  </a:lnTo>
                  <a:lnTo>
                    <a:pt x="1849654" y="636704"/>
                  </a:lnTo>
                  <a:lnTo>
                    <a:pt x="1855115" y="638289"/>
                  </a:lnTo>
                  <a:lnTo>
                    <a:pt x="1860576" y="639421"/>
                  </a:lnTo>
                  <a:lnTo>
                    <a:pt x="1866492" y="640327"/>
                  </a:lnTo>
                  <a:lnTo>
                    <a:pt x="1872408" y="641007"/>
                  </a:lnTo>
                  <a:lnTo>
                    <a:pt x="1872408" y="657993"/>
                  </a:lnTo>
                  <a:lnTo>
                    <a:pt x="1900396" y="657993"/>
                  </a:lnTo>
                  <a:lnTo>
                    <a:pt x="1900396" y="641460"/>
                  </a:lnTo>
                  <a:lnTo>
                    <a:pt x="1907905" y="640554"/>
                  </a:lnTo>
                  <a:lnTo>
                    <a:pt x="1914959" y="639421"/>
                  </a:lnTo>
                  <a:lnTo>
                    <a:pt x="1921557" y="637610"/>
                  </a:lnTo>
                  <a:lnTo>
                    <a:pt x="1927474" y="635798"/>
                  </a:lnTo>
                  <a:lnTo>
                    <a:pt x="1933162" y="633533"/>
                  </a:lnTo>
                  <a:lnTo>
                    <a:pt x="1938396" y="631042"/>
                  </a:lnTo>
                  <a:lnTo>
                    <a:pt x="1943174" y="628324"/>
                  </a:lnTo>
                  <a:lnTo>
                    <a:pt x="1947270" y="624927"/>
                  </a:lnTo>
                  <a:lnTo>
                    <a:pt x="1950910" y="621529"/>
                  </a:lnTo>
                  <a:lnTo>
                    <a:pt x="1953868" y="617679"/>
                  </a:lnTo>
                  <a:lnTo>
                    <a:pt x="1956826" y="613602"/>
                  </a:lnTo>
                  <a:lnTo>
                    <a:pt x="1958874" y="609299"/>
                  </a:lnTo>
                  <a:lnTo>
                    <a:pt x="1960695" y="604317"/>
                  </a:lnTo>
                  <a:lnTo>
                    <a:pt x="1962060" y="599107"/>
                  </a:lnTo>
                  <a:lnTo>
                    <a:pt x="1962515" y="593672"/>
                  </a:lnTo>
                  <a:lnTo>
                    <a:pt x="1962743" y="588010"/>
                  </a:lnTo>
                  <a:lnTo>
                    <a:pt x="1962743" y="584613"/>
                  </a:lnTo>
                  <a:lnTo>
                    <a:pt x="1962515" y="581215"/>
                  </a:lnTo>
                  <a:lnTo>
                    <a:pt x="1962060" y="577818"/>
                  </a:lnTo>
                  <a:lnTo>
                    <a:pt x="1961377" y="574647"/>
                  </a:lnTo>
                  <a:lnTo>
                    <a:pt x="1960695" y="571929"/>
                  </a:lnTo>
                  <a:lnTo>
                    <a:pt x="1959557" y="568985"/>
                  </a:lnTo>
                  <a:lnTo>
                    <a:pt x="1958419" y="566267"/>
                  </a:lnTo>
                  <a:lnTo>
                    <a:pt x="1957054" y="563550"/>
                  </a:lnTo>
                  <a:lnTo>
                    <a:pt x="1953868" y="559020"/>
                  </a:lnTo>
                  <a:lnTo>
                    <a:pt x="1950683" y="555170"/>
                  </a:lnTo>
                  <a:lnTo>
                    <a:pt x="1948862" y="553358"/>
                  </a:lnTo>
                  <a:lnTo>
                    <a:pt x="1947042" y="551546"/>
                  </a:lnTo>
                  <a:lnTo>
                    <a:pt x="1944994" y="549961"/>
                  </a:lnTo>
                  <a:lnTo>
                    <a:pt x="1942719" y="548375"/>
                  </a:lnTo>
                  <a:lnTo>
                    <a:pt x="1937713" y="545657"/>
                  </a:lnTo>
                  <a:lnTo>
                    <a:pt x="1930659" y="542034"/>
                  </a:lnTo>
                  <a:lnTo>
                    <a:pt x="1921785" y="537957"/>
                  </a:lnTo>
                  <a:lnTo>
                    <a:pt x="1911318" y="532974"/>
                  </a:lnTo>
                  <a:lnTo>
                    <a:pt x="1899031" y="527539"/>
                  </a:lnTo>
                  <a:lnTo>
                    <a:pt x="1889474" y="523236"/>
                  </a:lnTo>
                  <a:lnTo>
                    <a:pt x="1882875" y="519612"/>
                  </a:lnTo>
                  <a:lnTo>
                    <a:pt x="1878552" y="517120"/>
                  </a:lnTo>
                  <a:lnTo>
                    <a:pt x="1877187" y="515988"/>
                  </a:lnTo>
                  <a:lnTo>
                    <a:pt x="1876049" y="514629"/>
                  </a:lnTo>
                  <a:lnTo>
                    <a:pt x="1875139" y="513270"/>
                  </a:lnTo>
                  <a:lnTo>
                    <a:pt x="1874229" y="511458"/>
                  </a:lnTo>
                  <a:lnTo>
                    <a:pt x="1873774" y="509647"/>
                  </a:lnTo>
                  <a:lnTo>
                    <a:pt x="1873319" y="507608"/>
                  </a:lnTo>
                  <a:lnTo>
                    <a:pt x="1872863" y="505117"/>
                  </a:lnTo>
                  <a:lnTo>
                    <a:pt x="1872863" y="502626"/>
                  </a:lnTo>
                  <a:lnTo>
                    <a:pt x="1872863" y="499681"/>
                  </a:lnTo>
                  <a:lnTo>
                    <a:pt x="1873546" y="497190"/>
                  </a:lnTo>
                  <a:lnTo>
                    <a:pt x="1874456" y="495152"/>
                  </a:lnTo>
                  <a:lnTo>
                    <a:pt x="1875594" y="493340"/>
                  </a:lnTo>
                  <a:lnTo>
                    <a:pt x="1877187" y="491981"/>
                  </a:lnTo>
                  <a:lnTo>
                    <a:pt x="1879235" y="491075"/>
                  </a:lnTo>
                  <a:lnTo>
                    <a:pt x="1881282" y="490622"/>
                  </a:lnTo>
                  <a:lnTo>
                    <a:pt x="1883785" y="490169"/>
                  </a:lnTo>
                  <a:lnTo>
                    <a:pt x="1887199" y="490622"/>
                  </a:lnTo>
                  <a:lnTo>
                    <a:pt x="1889702" y="491301"/>
                  </a:lnTo>
                  <a:lnTo>
                    <a:pt x="1890839" y="491528"/>
                  </a:lnTo>
                  <a:lnTo>
                    <a:pt x="1891522" y="492207"/>
                  </a:lnTo>
                  <a:lnTo>
                    <a:pt x="1892432" y="493113"/>
                  </a:lnTo>
                  <a:lnTo>
                    <a:pt x="1892887" y="493793"/>
                  </a:lnTo>
                  <a:lnTo>
                    <a:pt x="1894025" y="496284"/>
                  </a:lnTo>
                  <a:lnTo>
                    <a:pt x="1894480" y="499455"/>
                  </a:lnTo>
                  <a:lnTo>
                    <a:pt x="1894935" y="503758"/>
                  </a:lnTo>
                  <a:lnTo>
                    <a:pt x="1895163" y="508967"/>
                  </a:lnTo>
                  <a:lnTo>
                    <a:pt x="1895163" y="516215"/>
                  </a:lnTo>
                  <a:lnTo>
                    <a:pt x="1955689" y="516215"/>
                  </a:lnTo>
                  <a:lnTo>
                    <a:pt x="1956371" y="511458"/>
                  </a:lnTo>
                  <a:lnTo>
                    <a:pt x="1956371" y="508061"/>
                  </a:lnTo>
                  <a:lnTo>
                    <a:pt x="1955916" y="503305"/>
                  </a:lnTo>
                  <a:lnTo>
                    <a:pt x="1955461" y="498775"/>
                  </a:lnTo>
                  <a:lnTo>
                    <a:pt x="1954551" y="494699"/>
                  </a:lnTo>
                  <a:lnTo>
                    <a:pt x="1952958" y="490848"/>
                  </a:lnTo>
                  <a:lnTo>
                    <a:pt x="1950910" y="487225"/>
                  </a:lnTo>
                  <a:lnTo>
                    <a:pt x="1948635" y="483601"/>
                  </a:lnTo>
                  <a:lnTo>
                    <a:pt x="1945677" y="480430"/>
                  </a:lnTo>
                  <a:lnTo>
                    <a:pt x="1942264" y="477712"/>
                  </a:lnTo>
                  <a:lnTo>
                    <a:pt x="1938623" y="474995"/>
                  </a:lnTo>
                  <a:lnTo>
                    <a:pt x="1934527" y="472730"/>
                  </a:lnTo>
                  <a:lnTo>
                    <a:pt x="1929976" y="470465"/>
                  </a:lnTo>
                  <a:lnTo>
                    <a:pt x="1924971" y="468653"/>
                  </a:lnTo>
                  <a:lnTo>
                    <a:pt x="1919510" y="467068"/>
                  </a:lnTo>
                  <a:lnTo>
                    <a:pt x="1913593" y="465709"/>
                  </a:lnTo>
                  <a:lnTo>
                    <a:pt x="1907222" y="464803"/>
                  </a:lnTo>
                  <a:lnTo>
                    <a:pt x="1900396" y="463897"/>
                  </a:lnTo>
                  <a:lnTo>
                    <a:pt x="1900396" y="450081"/>
                  </a:lnTo>
                  <a:lnTo>
                    <a:pt x="1872408" y="450081"/>
                  </a:lnTo>
                  <a:close/>
                  <a:moveTo>
                    <a:pt x="1886971" y="384175"/>
                  </a:moveTo>
                  <a:lnTo>
                    <a:pt x="1895390" y="384401"/>
                  </a:lnTo>
                  <a:lnTo>
                    <a:pt x="1904264" y="384854"/>
                  </a:lnTo>
                  <a:lnTo>
                    <a:pt x="1912911" y="385987"/>
                  </a:lnTo>
                  <a:lnTo>
                    <a:pt x="1921102" y="387572"/>
                  </a:lnTo>
                  <a:lnTo>
                    <a:pt x="1929294" y="389610"/>
                  </a:lnTo>
                  <a:lnTo>
                    <a:pt x="1937713" y="391649"/>
                  </a:lnTo>
                  <a:lnTo>
                    <a:pt x="1945449" y="394367"/>
                  </a:lnTo>
                  <a:lnTo>
                    <a:pt x="1953186" y="397537"/>
                  </a:lnTo>
                  <a:lnTo>
                    <a:pt x="1960922" y="400935"/>
                  </a:lnTo>
                  <a:lnTo>
                    <a:pt x="1968204" y="404558"/>
                  </a:lnTo>
                  <a:lnTo>
                    <a:pt x="1975485" y="408635"/>
                  </a:lnTo>
                  <a:lnTo>
                    <a:pt x="1982084" y="412938"/>
                  </a:lnTo>
                  <a:lnTo>
                    <a:pt x="1988910" y="417921"/>
                  </a:lnTo>
                  <a:lnTo>
                    <a:pt x="1995281" y="422677"/>
                  </a:lnTo>
                  <a:lnTo>
                    <a:pt x="2001652" y="428113"/>
                  </a:lnTo>
                  <a:lnTo>
                    <a:pt x="2007568" y="433775"/>
                  </a:lnTo>
                  <a:lnTo>
                    <a:pt x="2013257" y="439890"/>
                  </a:lnTo>
                  <a:lnTo>
                    <a:pt x="2018718" y="446005"/>
                  </a:lnTo>
                  <a:lnTo>
                    <a:pt x="2023496" y="452346"/>
                  </a:lnTo>
                  <a:lnTo>
                    <a:pt x="2028502" y="459141"/>
                  </a:lnTo>
                  <a:lnTo>
                    <a:pt x="2032825" y="465709"/>
                  </a:lnTo>
                  <a:lnTo>
                    <a:pt x="2036921" y="472956"/>
                  </a:lnTo>
                  <a:lnTo>
                    <a:pt x="2040562" y="480430"/>
                  </a:lnTo>
                  <a:lnTo>
                    <a:pt x="2043975" y="487904"/>
                  </a:lnTo>
                  <a:lnTo>
                    <a:pt x="2047161" y="495605"/>
                  </a:lnTo>
                  <a:lnTo>
                    <a:pt x="2049891" y="503305"/>
                  </a:lnTo>
                  <a:lnTo>
                    <a:pt x="2052394" y="511685"/>
                  </a:lnTo>
                  <a:lnTo>
                    <a:pt x="2054214" y="519838"/>
                  </a:lnTo>
                  <a:lnTo>
                    <a:pt x="2055580" y="528218"/>
                  </a:lnTo>
                  <a:lnTo>
                    <a:pt x="2056717" y="536598"/>
                  </a:lnTo>
                  <a:lnTo>
                    <a:pt x="2057172" y="545431"/>
                  </a:lnTo>
                  <a:lnTo>
                    <a:pt x="2057400" y="553811"/>
                  </a:lnTo>
                  <a:lnTo>
                    <a:pt x="2057172" y="562644"/>
                  </a:lnTo>
                  <a:lnTo>
                    <a:pt x="2056717" y="571476"/>
                  </a:lnTo>
                  <a:lnTo>
                    <a:pt x="2055580" y="579856"/>
                  </a:lnTo>
                  <a:lnTo>
                    <a:pt x="2054214" y="588010"/>
                  </a:lnTo>
                  <a:lnTo>
                    <a:pt x="2052394" y="596390"/>
                  </a:lnTo>
                  <a:lnTo>
                    <a:pt x="2049891" y="604543"/>
                  </a:lnTo>
                  <a:lnTo>
                    <a:pt x="2047161" y="612243"/>
                  </a:lnTo>
                  <a:lnTo>
                    <a:pt x="2043975" y="619944"/>
                  </a:lnTo>
                  <a:lnTo>
                    <a:pt x="2040562" y="627418"/>
                  </a:lnTo>
                  <a:lnTo>
                    <a:pt x="2036921" y="634892"/>
                  </a:lnTo>
                  <a:lnTo>
                    <a:pt x="2032825" y="642139"/>
                  </a:lnTo>
                  <a:lnTo>
                    <a:pt x="2028502" y="648934"/>
                  </a:lnTo>
                  <a:lnTo>
                    <a:pt x="2023496" y="655502"/>
                  </a:lnTo>
                  <a:lnTo>
                    <a:pt x="2018718" y="662070"/>
                  </a:lnTo>
                  <a:lnTo>
                    <a:pt x="2013257" y="668185"/>
                  </a:lnTo>
                  <a:lnTo>
                    <a:pt x="2007568" y="674073"/>
                  </a:lnTo>
                  <a:lnTo>
                    <a:pt x="2001652" y="679736"/>
                  </a:lnTo>
                  <a:lnTo>
                    <a:pt x="1995281" y="685171"/>
                  </a:lnTo>
                  <a:lnTo>
                    <a:pt x="1988910" y="690154"/>
                  </a:lnTo>
                  <a:lnTo>
                    <a:pt x="1982084" y="694683"/>
                  </a:lnTo>
                  <a:lnTo>
                    <a:pt x="1975485" y="699440"/>
                  </a:lnTo>
                  <a:lnTo>
                    <a:pt x="1968204" y="703516"/>
                  </a:lnTo>
                  <a:lnTo>
                    <a:pt x="1960922" y="707140"/>
                  </a:lnTo>
                  <a:lnTo>
                    <a:pt x="1953186" y="710537"/>
                  </a:lnTo>
                  <a:lnTo>
                    <a:pt x="1945449" y="713482"/>
                  </a:lnTo>
                  <a:lnTo>
                    <a:pt x="1937713" y="716199"/>
                  </a:lnTo>
                  <a:lnTo>
                    <a:pt x="1929294" y="718464"/>
                  </a:lnTo>
                  <a:lnTo>
                    <a:pt x="1921102" y="720503"/>
                  </a:lnTo>
                  <a:lnTo>
                    <a:pt x="1912911" y="722088"/>
                  </a:lnTo>
                  <a:lnTo>
                    <a:pt x="1904264" y="722994"/>
                  </a:lnTo>
                  <a:lnTo>
                    <a:pt x="1895390" y="723673"/>
                  </a:lnTo>
                  <a:lnTo>
                    <a:pt x="1886971" y="723900"/>
                  </a:lnTo>
                  <a:lnTo>
                    <a:pt x="1878097" y="723673"/>
                  </a:lnTo>
                  <a:lnTo>
                    <a:pt x="1869223" y="722994"/>
                  </a:lnTo>
                  <a:lnTo>
                    <a:pt x="1860804" y="722088"/>
                  </a:lnTo>
                  <a:lnTo>
                    <a:pt x="1852612" y="720503"/>
                  </a:lnTo>
                  <a:lnTo>
                    <a:pt x="1844193" y="718464"/>
                  </a:lnTo>
                  <a:lnTo>
                    <a:pt x="1836002" y="716199"/>
                  </a:lnTo>
                  <a:lnTo>
                    <a:pt x="1828265" y="713482"/>
                  </a:lnTo>
                  <a:lnTo>
                    <a:pt x="1820529" y="710537"/>
                  </a:lnTo>
                  <a:lnTo>
                    <a:pt x="1812565" y="707140"/>
                  </a:lnTo>
                  <a:lnTo>
                    <a:pt x="1805511" y="703516"/>
                  </a:lnTo>
                  <a:lnTo>
                    <a:pt x="1798230" y="699440"/>
                  </a:lnTo>
                  <a:lnTo>
                    <a:pt x="1791404" y="694683"/>
                  </a:lnTo>
                  <a:lnTo>
                    <a:pt x="1784805" y="690154"/>
                  </a:lnTo>
                  <a:lnTo>
                    <a:pt x="1778206" y="685171"/>
                  </a:lnTo>
                  <a:lnTo>
                    <a:pt x="1772063" y="679736"/>
                  </a:lnTo>
                  <a:lnTo>
                    <a:pt x="1766146" y="674073"/>
                  </a:lnTo>
                  <a:lnTo>
                    <a:pt x="1760458" y="668185"/>
                  </a:lnTo>
                  <a:lnTo>
                    <a:pt x="1754997" y="662070"/>
                  </a:lnTo>
                  <a:lnTo>
                    <a:pt x="1749991" y="655502"/>
                  </a:lnTo>
                  <a:lnTo>
                    <a:pt x="1745213" y="648934"/>
                  </a:lnTo>
                  <a:lnTo>
                    <a:pt x="1740662" y="642139"/>
                  </a:lnTo>
                  <a:lnTo>
                    <a:pt x="1736566" y="634892"/>
                  </a:lnTo>
                  <a:lnTo>
                    <a:pt x="1732925" y="627418"/>
                  </a:lnTo>
                  <a:lnTo>
                    <a:pt x="1729512" y="619944"/>
                  </a:lnTo>
                  <a:lnTo>
                    <a:pt x="1726554" y="612243"/>
                  </a:lnTo>
                  <a:lnTo>
                    <a:pt x="1723596" y="604543"/>
                  </a:lnTo>
                  <a:lnTo>
                    <a:pt x="1721548" y="596390"/>
                  </a:lnTo>
                  <a:lnTo>
                    <a:pt x="1719500" y="588010"/>
                  </a:lnTo>
                  <a:lnTo>
                    <a:pt x="1717908" y="579856"/>
                  </a:lnTo>
                  <a:lnTo>
                    <a:pt x="1716997" y="571476"/>
                  </a:lnTo>
                  <a:lnTo>
                    <a:pt x="1716315" y="562644"/>
                  </a:lnTo>
                  <a:lnTo>
                    <a:pt x="1716087" y="553811"/>
                  </a:lnTo>
                  <a:lnTo>
                    <a:pt x="1716315" y="545431"/>
                  </a:lnTo>
                  <a:lnTo>
                    <a:pt x="1716997" y="536598"/>
                  </a:lnTo>
                  <a:lnTo>
                    <a:pt x="1717908" y="528218"/>
                  </a:lnTo>
                  <a:lnTo>
                    <a:pt x="1719500" y="519838"/>
                  </a:lnTo>
                  <a:lnTo>
                    <a:pt x="1721548" y="511685"/>
                  </a:lnTo>
                  <a:lnTo>
                    <a:pt x="1723596" y="503305"/>
                  </a:lnTo>
                  <a:lnTo>
                    <a:pt x="1726554" y="495605"/>
                  </a:lnTo>
                  <a:lnTo>
                    <a:pt x="1729512" y="487904"/>
                  </a:lnTo>
                  <a:lnTo>
                    <a:pt x="1732925" y="480430"/>
                  </a:lnTo>
                  <a:lnTo>
                    <a:pt x="1736566" y="472956"/>
                  </a:lnTo>
                  <a:lnTo>
                    <a:pt x="1740662" y="465709"/>
                  </a:lnTo>
                  <a:lnTo>
                    <a:pt x="1745213" y="459141"/>
                  </a:lnTo>
                  <a:lnTo>
                    <a:pt x="1749991" y="452346"/>
                  </a:lnTo>
                  <a:lnTo>
                    <a:pt x="1754997" y="446005"/>
                  </a:lnTo>
                  <a:lnTo>
                    <a:pt x="1760458" y="439890"/>
                  </a:lnTo>
                  <a:lnTo>
                    <a:pt x="1766146" y="433775"/>
                  </a:lnTo>
                  <a:lnTo>
                    <a:pt x="1772063" y="428113"/>
                  </a:lnTo>
                  <a:lnTo>
                    <a:pt x="1778206" y="422677"/>
                  </a:lnTo>
                  <a:lnTo>
                    <a:pt x="1784805" y="417921"/>
                  </a:lnTo>
                  <a:lnTo>
                    <a:pt x="1791404" y="412938"/>
                  </a:lnTo>
                  <a:lnTo>
                    <a:pt x="1798230" y="408635"/>
                  </a:lnTo>
                  <a:lnTo>
                    <a:pt x="1805511" y="404558"/>
                  </a:lnTo>
                  <a:lnTo>
                    <a:pt x="1812565" y="400935"/>
                  </a:lnTo>
                  <a:lnTo>
                    <a:pt x="1820529" y="397537"/>
                  </a:lnTo>
                  <a:lnTo>
                    <a:pt x="1828265" y="394367"/>
                  </a:lnTo>
                  <a:lnTo>
                    <a:pt x="1836002" y="391649"/>
                  </a:lnTo>
                  <a:lnTo>
                    <a:pt x="1844193" y="389610"/>
                  </a:lnTo>
                  <a:lnTo>
                    <a:pt x="1852612" y="387572"/>
                  </a:lnTo>
                  <a:lnTo>
                    <a:pt x="1860804" y="385987"/>
                  </a:lnTo>
                  <a:lnTo>
                    <a:pt x="1869223" y="384854"/>
                  </a:lnTo>
                  <a:lnTo>
                    <a:pt x="1878097" y="384401"/>
                  </a:lnTo>
                  <a:lnTo>
                    <a:pt x="1886971" y="384175"/>
                  </a:lnTo>
                  <a:close/>
                  <a:moveTo>
                    <a:pt x="1493053" y="58920"/>
                  </a:moveTo>
                  <a:lnTo>
                    <a:pt x="1493053" y="71384"/>
                  </a:lnTo>
                  <a:lnTo>
                    <a:pt x="1486255" y="72064"/>
                  </a:lnTo>
                  <a:lnTo>
                    <a:pt x="1480136" y="72970"/>
                  </a:lnTo>
                  <a:lnTo>
                    <a:pt x="1474471" y="74103"/>
                  </a:lnTo>
                  <a:lnTo>
                    <a:pt x="1469032" y="75463"/>
                  </a:lnTo>
                  <a:lnTo>
                    <a:pt x="1464046" y="77276"/>
                  </a:lnTo>
                  <a:lnTo>
                    <a:pt x="1459741" y="79089"/>
                  </a:lnTo>
                  <a:lnTo>
                    <a:pt x="1455661" y="81128"/>
                  </a:lnTo>
                  <a:lnTo>
                    <a:pt x="1452036" y="83621"/>
                  </a:lnTo>
                  <a:lnTo>
                    <a:pt x="1448863" y="86341"/>
                  </a:lnTo>
                  <a:lnTo>
                    <a:pt x="1446144" y="89060"/>
                  </a:lnTo>
                  <a:lnTo>
                    <a:pt x="1443877" y="92233"/>
                  </a:lnTo>
                  <a:lnTo>
                    <a:pt x="1441611" y="95632"/>
                  </a:lnTo>
                  <a:lnTo>
                    <a:pt x="1440252" y="99258"/>
                  </a:lnTo>
                  <a:lnTo>
                    <a:pt x="1439118" y="102657"/>
                  </a:lnTo>
                  <a:lnTo>
                    <a:pt x="1438665" y="106963"/>
                  </a:lnTo>
                  <a:lnTo>
                    <a:pt x="1438439" y="111042"/>
                  </a:lnTo>
                  <a:lnTo>
                    <a:pt x="1438439" y="113988"/>
                  </a:lnTo>
                  <a:lnTo>
                    <a:pt x="1438665" y="116934"/>
                  </a:lnTo>
                  <a:lnTo>
                    <a:pt x="1439118" y="119880"/>
                  </a:lnTo>
                  <a:lnTo>
                    <a:pt x="1439798" y="122599"/>
                  </a:lnTo>
                  <a:lnTo>
                    <a:pt x="1440931" y="125092"/>
                  </a:lnTo>
                  <a:lnTo>
                    <a:pt x="1442064" y="127812"/>
                  </a:lnTo>
                  <a:lnTo>
                    <a:pt x="1443198" y="130304"/>
                  </a:lnTo>
                  <a:lnTo>
                    <a:pt x="1444784" y="132797"/>
                  </a:lnTo>
                  <a:lnTo>
                    <a:pt x="1448183" y="137329"/>
                  </a:lnTo>
                  <a:lnTo>
                    <a:pt x="1451809" y="141409"/>
                  </a:lnTo>
                  <a:lnTo>
                    <a:pt x="1455888" y="144808"/>
                  </a:lnTo>
                  <a:lnTo>
                    <a:pt x="1460194" y="147527"/>
                  </a:lnTo>
                  <a:lnTo>
                    <a:pt x="1465633" y="150700"/>
                  </a:lnTo>
                  <a:lnTo>
                    <a:pt x="1472884" y="154552"/>
                  </a:lnTo>
                  <a:lnTo>
                    <a:pt x="1482402" y="158858"/>
                  </a:lnTo>
                  <a:lnTo>
                    <a:pt x="1493733" y="164070"/>
                  </a:lnTo>
                  <a:lnTo>
                    <a:pt x="1500532" y="167469"/>
                  </a:lnTo>
                  <a:lnTo>
                    <a:pt x="1503024" y="169056"/>
                  </a:lnTo>
                  <a:lnTo>
                    <a:pt x="1505291" y="170642"/>
                  </a:lnTo>
                  <a:lnTo>
                    <a:pt x="1507330" y="172002"/>
                  </a:lnTo>
                  <a:lnTo>
                    <a:pt x="1508916" y="173588"/>
                  </a:lnTo>
                  <a:lnTo>
                    <a:pt x="1510276" y="175174"/>
                  </a:lnTo>
                  <a:lnTo>
                    <a:pt x="1510956" y="176534"/>
                  </a:lnTo>
                  <a:lnTo>
                    <a:pt x="1512089" y="179707"/>
                  </a:lnTo>
                  <a:lnTo>
                    <a:pt x="1512769" y="184012"/>
                  </a:lnTo>
                  <a:lnTo>
                    <a:pt x="1513449" y="189451"/>
                  </a:lnTo>
                  <a:lnTo>
                    <a:pt x="1513675" y="195343"/>
                  </a:lnTo>
                  <a:lnTo>
                    <a:pt x="1513449" y="197836"/>
                  </a:lnTo>
                  <a:lnTo>
                    <a:pt x="1512769" y="199876"/>
                  </a:lnTo>
                  <a:lnTo>
                    <a:pt x="1512089" y="201689"/>
                  </a:lnTo>
                  <a:lnTo>
                    <a:pt x="1510956" y="203275"/>
                  </a:lnTo>
                  <a:lnTo>
                    <a:pt x="1509596" y="204181"/>
                  </a:lnTo>
                  <a:lnTo>
                    <a:pt x="1507783" y="205314"/>
                  </a:lnTo>
                  <a:lnTo>
                    <a:pt x="1505291" y="205768"/>
                  </a:lnTo>
                  <a:lnTo>
                    <a:pt x="1502798" y="205768"/>
                  </a:lnTo>
                  <a:lnTo>
                    <a:pt x="1499852" y="205541"/>
                  </a:lnTo>
                  <a:lnTo>
                    <a:pt x="1498719" y="205314"/>
                  </a:lnTo>
                  <a:lnTo>
                    <a:pt x="1497586" y="204861"/>
                  </a:lnTo>
                  <a:lnTo>
                    <a:pt x="1496679" y="204181"/>
                  </a:lnTo>
                  <a:lnTo>
                    <a:pt x="1495773" y="203728"/>
                  </a:lnTo>
                  <a:lnTo>
                    <a:pt x="1495319" y="203048"/>
                  </a:lnTo>
                  <a:lnTo>
                    <a:pt x="1494866" y="201915"/>
                  </a:lnTo>
                  <a:lnTo>
                    <a:pt x="1493960" y="199422"/>
                  </a:lnTo>
                  <a:lnTo>
                    <a:pt x="1493506" y="195343"/>
                  </a:lnTo>
                  <a:lnTo>
                    <a:pt x="1493280" y="189678"/>
                  </a:lnTo>
                  <a:lnTo>
                    <a:pt x="1493053" y="182426"/>
                  </a:lnTo>
                  <a:lnTo>
                    <a:pt x="1493053" y="172908"/>
                  </a:lnTo>
                  <a:lnTo>
                    <a:pt x="1439118" y="172908"/>
                  </a:lnTo>
                  <a:lnTo>
                    <a:pt x="1439118" y="180613"/>
                  </a:lnTo>
                  <a:lnTo>
                    <a:pt x="1439345" y="186732"/>
                  </a:lnTo>
                  <a:lnTo>
                    <a:pt x="1440252" y="192624"/>
                  </a:lnTo>
                  <a:lnTo>
                    <a:pt x="1441385" y="197836"/>
                  </a:lnTo>
                  <a:lnTo>
                    <a:pt x="1442291" y="200329"/>
                  </a:lnTo>
                  <a:lnTo>
                    <a:pt x="1443198" y="202822"/>
                  </a:lnTo>
                  <a:lnTo>
                    <a:pt x="1444331" y="205088"/>
                  </a:lnTo>
                  <a:lnTo>
                    <a:pt x="1445237" y="207127"/>
                  </a:lnTo>
                  <a:lnTo>
                    <a:pt x="1446823" y="209167"/>
                  </a:lnTo>
                  <a:lnTo>
                    <a:pt x="1448183" y="210980"/>
                  </a:lnTo>
                  <a:lnTo>
                    <a:pt x="1449769" y="212793"/>
                  </a:lnTo>
                  <a:lnTo>
                    <a:pt x="1451582" y="214379"/>
                  </a:lnTo>
                  <a:lnTo>
                    <a:pt x="1453395" y="215965"/>
                  </a:lnTo>
                  <a:lnTo>
                    <a:pt x="1455435" y="217098"/>
                  </a:lnTo>
                  <a:lnTo>
                    <a:pt x="1459514" y="219818"/>
                  </a:lnTo>
                  <a:lnTo>
                    <a:pt x="1463593" y="221857"/>
                  </a:lnTo>
                  <a:lnTo>
                    <a:pt x="1468352" y="223897"/>
                  </a:lnTo>
                  <a:lnTo>
                    <a:pt x="1472884" y="225483"/>
                  </a:lnTo>
                  <a:lnTo>
                    <a:pt x="1477643" y="226616"/>
                  </a:lnTo>
                  <a:lnTo>
                    <a:pt x="1482629" y="227976"/>
                  </a:lnTo>
                  <a:lnTo>
                    <a:pt x="1487841" y="228656"/>
                  </a:lnTo>
                  <a:lnTo>
                    <a:pt x="1493053" y="229336"/>
                  </a:lnTo>
                  <a:lnTo>
                    <a:pt x="1493053" y="244519"/>
                  </a:lnTo>
                  <a:lnTo>
                    <a:pt x="1517981" y="244519"/>
                  </a:lnTo>
                  <a:lnTo>
                    <a:pt x="1517981" y="229789"/>
                  </a:lnTo>
                  <a:lnTo>
                    <a:pt x="1524780" y="228656"/>
                  </a:lnTo>
                  <a:lnTo>
                    <a:pt x="1530898" y="227749"/>
                  </a:lnTo>
                  <a:lnTo>
                    <a:pt x="1536790" y="226163"/>
                  </a:lnTo>
                  <a:lnTo>
                    <a:pt x="1542229" y="224577"/>
                  </a:lnTo>
                  <a:lnTo>
                    <a:pt x="1547215" y="222537"/>
                  </a:lnTo>
                  <a:lnTo>
                    <a:pt x="1551747" y="220271"/>
                  </a:lnTo>
                  <a:lnTo>
                    <a:pt x="1555826" y="218005"/>
                  </a:lnTo>
                  <a:lnTo>
                    <a:pt x="1559452" y="215059"/>
                  </a:lnTo>
                  <a:lnTo>
                    <a:pt x="1562851" y="211660"/>
                  </a:lnTo>
                  <a:lnTo>
                    <a:pt x="1565571" y="208487"/>
                  </a:lnTo>
                  <a:lnTo>
                    <a:pt x="1568063" y="204861"/>
                  </a:lnTo>
                  <a:lnTo>
                    <a:pt x="1569876" y="201009"/>
                  </a:lnTo>
                  <a:lnTo>
                    <a:pt x="1571236" y="196476"/>
                  </a:lnTo>
                  <a:lnTo>
                    <a:pt x="1572596" y="192171"/>
                  </a:lnTo>
                  <a:lnTo>
                    <a:pt x="1573049" y="187185"/>
                  </a:lnTo>
                  <a:lnTo>
                    <a:pt x="1573502" y="182199"/>
                  </a:lnTo>
                  <a:lnTo>
                    <a:pt x="1573502" y="179027"/>
                  </a:lnTo>
                  <a:lnTo>
                    <a:pt x="1573049" y="175854"/>
                  </a:lnTo>
                  <a:lnTo>
                    <a:pt x="1572596" y="172908"/>
                  </a:lnTo>
                  <a:lnTo>
                    <a:pt x="1572142" y="170189"/>
                  </a:lnTo>
                  <a:lnTo>
                    <a:pt x="1571236" y="167469"/>
                  </a:lnTo>
                  <a:lnTo>
                    <a:pt x="1570556" y="164750"/>
                  </a:lnTo>
                  <a:lnTo>
                    <a:pt x="1569650" y="162484"/>
                  </a:lnTo>
                  <a:lnTo>
                    <a:pt x="1568290" y="160218"/>
                  </a:lnTo>
                  <a:lnTo>
                    <a:pt x="1565344" y="156139"/>
                  </a:lnTo>
                  <a:lnTo>
                    <a:pt x="1562625" y="152513"/>
                  </a:lnTo>
                  <a:lnTo>
                    <a:pt x="1559225" y="149340"/>
                  </a:lnTo>
                  <a:lnTo>
                    <a:pt x="1555599" y="146847"/>
                  </a:lnTo>
                  <a:lnTo>
                    <a:pt x="1551067" y="144355"/>
                  </a:lnTo>
                  <a:lnTo>
                    <a:pt x="1544722" y="140955"/>
                  </a:lnTo>
                  <a:lnTo>
                    <a:pt x="1537017" y="137329"/>
                  </a:lnTo>
                  <a:lnTo>
                    <a:pt x="1527499" y="132797"/>
                  </a:lnTo>
                  <a:lnTo>
                    <a:pt x="1516621" y="128038"/>
                  </a:lnTo>
                  <a:lnTo>
                    <a:pt x="1508237" y="124186"/>
                  </a:lnTo>
                  <a:lnTo>
                    <a:pt x="1502344" y="120786"/>
                  </a:lnTo>
                  <a:lnTo>
                    <a:pt x="1498719" y="118747"/>
                  </a:lnTo>
                  <a:lnTo>
                    <a:pt x="1497359" y="117614"/>
                  </a:lnTo>
                  <a:lnTo>
                    <a:pt x="1496452" y="116481"/>
                  </a:lnTo>
                  <a:lnTo>
                    <a:pt x="1495319" y="115121"/>
                  </a:lnTo>
                  <a:lnTo>
                    <a:pt x="1494866" y="113535"/>
                  </a:lnTo>
                  <a:lnTo>
                    <a:pt x="1493960" y="111948"/>
                  </a:lnTo>
                  <a:lnTo>
                    <a:pt x="1493733" y="109909"/>
                  </a:lnTo>
                  <a:lnTo>
                    <a:pt x="1493506" y="107869"/>
                  </a:lnTo>
                  <a:lnTo>
                    <a:pt x="1493506" y="105830"/>
                  </a:lnTo>
                  <a:lnTo>
                    <a:pt x="1493506" y="103337"/>
                  </a:lnTo>
                  <a:lnTo>
                    <a:pt x="1493960" y="100844"/>
                  </a:lnTo>
                  <a:lnTo>
                    <a:pt x="1494866" y="99258"/>
                  </a:lnTo>
                  <a:lnTo>
                    <a:pt x="1495773" y="97672"/>
                  </a:lnTo>
                  <a:lnTo>
                    <a:pt x="1497359" y="96312"/>
                  </a:lnTo>
                  <a:lnTo>
                    <a:pt x="1498945" y="95632"/>
                  </a:lnTo>
                  <a:lnTo>
                    <a:pt x="1500985" y="94952"/>
                  </a:lnTo>
                  <a:lnTo>
                    <a:pt x="1503251" y="94725"/>
                  </a:lnTo>
                  <a:lnTo>
                    <a:pt x="1506197" y="94952"/>
                  </a:lnTo>
                  <a:lnTo>
                    <a:pt x="1508463" y="95632"/>
                  </a:lnTo>
                  <a:lnTo>
                    <a:pt x="1510049" y="96538"/>
                  </a:lnTo>
                  <a:lnTo>
                    <a:pt x="1510729" y="96992"/>
                  </a:lnTo>
                  <a:lnTo>
                    <a:pt x="1511409" y="97898"/>
                  </a:lnTo>
                  <a:lnTo>
                    <a:pt x="1512089" y="99938"/>
                  </a:lnTo>
                  <a:lnTo>
                    <a:pt x="1512769" y="103110"/>
                  </a:lnTo>
                  <a:lnTo>
                    <a:pt x="1512995" y="106963"/>
                  </a:lnTo>
                  <a:lnTo>
                    <a:pt x="1512995" y="111495"/>
                  </a:lnTo>
                  <a:lnTo>
                    <a:pt x="1512995" y="118067"/>
                  </a:lnTo>
                  <a:lnTo>
                    <a:pt x="1567157" y="118067"/>
                  </a:lnTo>
                  <a:lnTo>
                    <a:pt x="1567383" y="113535"/>
                  </a:lnTo>
                  <a:lnTo>
                    <a:pt x="1567837" y="110815"/>
                  </a:lnTo>
                  <a:lnTo>
                    <a:pt x="1567383" y="106283"/>
                  </a:lnTo>
                  <a:lnTo>
                    <a:pt x="1566930" y="102430"/>
                  </a:lnTo>
                  <a:lnTo>
                    <a:pt x="1566024" y="98578"/>
                  </a:lnTo>
                  <a:lnTo>
                    <a:pt x="1564664" y="95179"/>
                  </a:lnTo>
                  <a:lnTo>
                    <a:pt x="1562851" y="92006"/>
                  </a:lnTo>
                  <a:lnTo>
                    <a:pt x="1560812" y="88833"/>
                  </a:lnTo>
                  <a:lnTo>
                    <a:pt x="1558092" y="86114"/>
                  </a:lnTo>
                  <a:lnTo>
                    <a:pt x="1555373" y="83395"/>
                  </a:lnTo>
                  <a:lnTo>
                    <a:pt x="1551974" y="81128"/>
                  </a:lnTo>
                  <a:lnTo>
                    <a:pt x="1548121" y="79089"/>
                  </a:lnTo>
                  <a:lnTo>
                    <a:pt x="1544269" y="77276"/>
                  </a:lnTo>
                  <a:lnTo>
                    <a:pt x="1539736" y="75463"/>
                  </a:lnTo>
                  <a:lnTo>
                    <a:pt x="1534751" y="74103"/>
                  </a:lnTo>
                  <a:lnTo>
                    <a:pt x="1529538" y="72970"/>
                  </a:lnTo>
                  <a:lnTo>
                    <a:pt x="1523873" y="72064"/>
                  </a:lnTo>
                  <a:lnTo>
                    <a:pt x="1517981" y="71384"/>
                  </a:lnTo>
                  <a:lnTo>
                    <a:pt x="1517981" y="58920"/>
                  </a:lnTo>
                  <a:lnTo>
                    <a:pt x="1493053" y="58920"/>
                  </a:lnTo>
                  <a:close/>
                  <a:moveTo>
                    <a:pt x="1505970" y="0"/>
                  </a:moveTo>
                  <a:lnTo>
                    <a:pt x="1513675" y="226"/>
                  </a:lnTo>
                  <a:lnTo>
                    <a:pt x="1521380" y="680"/>
                  </a:lnTo>
                  <a:lnTo>
                    <a:pt x="1528859" y="1813"/>
                  </a:lnTo>
                  <a:lnTo>
                    <a:pt x="1536337" y="2946"/>
                  </a:lnTo>
                  <a:lnTo>
                    <a:pt x="1543815" y="4759"/>
                  </a:lnTo>
                  <a:lnTo>
                    <a:pt x="1551067" y="6798"/>
                  </a:lnTo>
                  <a:lnTo>
                    <a:pt x="1557866" y="9291"/>
                  </a:lnTo>
                  <a:lnTo>
                    <a:pt x="1564891" y="11784"/>
                  </a:lnTo>
                  <a:lnTo>
                    <a:pt x="1571689" y="14956"/>
                  </a:lnTo>
                  <a:lnTo>
                    <a:pt x="1578034" y="18129"/>
                  </a:lnTo>
                  <a:lnTo>
                    <a:pt x="1584380" y="21755"/>
                  </a:lnTo>
                  <a:lnTo>
                    <a:pt x="1590725" y="26061"/>
                  </a:lnTo>
                  <a:lnTo>
                    <a:pt x="1596617" y="30140"/>
                  </a:lnTo>
                  <a:lnTo>
                    <a:pt x="1602282" y="34445"/>
                  </a:lnTo>
                  <a:lnTo>
                    <a:pt x="1607948" y="39431"/>
                  </a:lnTo>
                  <a:lnTo>
                    <a:pt x="1613160" y="44190"/>
                  </a:lnTo>
                  <a:lnTo>
                    <a:pt x="1618146" y="49629"/>
                  </a:lnTo>
                  <a:lnTo>
                    <a:pt x="1622905" y="55068"/>
                  </a:lnTo>
                  <a:lnTo>
                    <a:pt x="1627437" y="60960"/>
                  </a:lnTo>
                  <a:lnTo>
                    <a:pt x="1631743" y="66852"/>
                  </a:lnTo>
                  <a:lnTo>
                    <a:pt x="1635595" y="72970"/>
                  </a:lnTo>
                  <a:lnTo>
                    <a:pt x="1639221" y="79316"/>
                  </a:lnTo>
                  <a:lnTo>
                    <a:pt x="1642394" y="85661"/>
                  </a:lnTo>
                  <a:lnTo>
                    <a:pt x="1645566" y="92686"/>
                  </a:lnTo>
                  <a:lnTo>
                    <a:pt x="1648512" y="99484"/>
                  </a:lnTo>
                  <a:lnTo>
                    <a:pt x="1650778" y="106736"/>
                  </a:lnTo>
                  <a:lnTo>
                    <a:pt x="1652818" y="113761"/>
                  </a:lnTo>
                  <a:lnTo>
                    <a:pt x="1654404" y="121013"/>
                  </a:lnTo>
                  <a:lnTo>
                    <a:pt x="1655991" y="128491"/>
                  </a:lnTo>
                  <a:lnTo>
                    <a:pt x="1656670" y="135970"/>
                  </a:lnTo>
                  <a:lnTo>
                    <a:pt x="1657350" y="143675"/>
                  </a:lnTo>
                  <a:lnTo>
                    <a:pt x="1657350" y="151833"/>
                  </a:lnTo>
                  <a:lnTo>
                    <a:pt x="1657350" y="159538"/>
                  </a:lnTo>
                  <a:lnTo>
                    <a:pt x="1656670" y="167243"/>
                  </a:lnTo>
                  <a:lnTo>
                    <a:pt x="1655991" y="174721"/>
                  </a:lnTo>
                  <a:lnTo>
                    <a:pt x="1654404" y="182199"/>
                  </a:lnTo>
                  <a:lnTo>
                    <a:pt x="1652818" y="189678"/>
                  </a:lnTo>
                  <a:lnTo>
                    <a:pt x="1650778" y="196703"/>
                  </a:lnTo>
                  <a:lnTo>
                    <a:pt x="1648512" y="203728"/>
                  </a:lnTo>
                  <a:lnTo>
                    <a:pt x="1645566" y="210753"/>
                  </a:lnTo>
                  <a:lnTo>
                    <a:pt x="1642394" y="217325"/>
                  </a:lnTo>
                  <a:lnTo>
                    <a:pt x="1639221" y="223897"/>
                  </a:lnTo>
                  <a:lnTo>
                    <a:pt x="1635595" y="230242"/>
                  </a:lnTo>
                  <a:lnTo>
                    <a:pt x="1631743" y="236587"/>
                  </a:lnTo>
                  <a:lnTo>
                    <a:pt x="1627437" y="242480"/>
                  </a:lnTo>
                  <a:lnTo>
                    <a:pt x="1622905" y="248145"/>
                  </a:lnTo>
                  <a:lnTo>
                    <a:pt x="1618146" y="253584"/>
                  </a:lnTo>
                  <a:lnTo>
                    <a:pt x="1613160" y="259023"/>
                  </a:lnTo>
                  <a:lnTo>
                    <a:pt x="1607948" y="263781"/>
                  </a:lnTo>
                  <a:lnTo>
                    <a:pt x="1602282" y="268767"/>
                  </a:lnTo>
                  <a:lnTo>
                    <a:pt x="1596617" y="273073"/>
                  </a:lnTo>
                  <a:lnTo>
                    <a:pt x="1590725" y="277378"/>
                  </a:lnTo>
                  <a:lnTo>
                    <a:pt x="1584380" y="281231"/>
                  </a:lnTo>
                  <a:lnTo>
                    <a:pt x="1578034" y="284857"/>
                  </a:lnTo>
                  <a:lnTo>
                    <a:pt x="1571689" y="288256"/>
                  </a:lnTo>
                  <a:lnTo>
                    <a:pt x="1564891" y="291429"/>
                  </a:lnTo>
                  <a:lnTo>
                    <a:pt x="1557866" y="293921"/>
                  </a:lnTo>
                  <a:lnTo>
                    <a:pt x="1551067" y="296641"/>
                  </a:lnTo>
                  <a:lnTo>
                    <a:pt x="1543815" y="298454"/>
                  </a:lnTo>
                  <a:lnTo>
                    <a:pt x="1536337" y="300040"/>
                  </a:lnTo>
                  <a:lnTo>
                    <a:pt x="1528859" y="301400"/>
                  </a:lnTo>
                  <a:lnTo>
                    <a:pt x="1521380" y="302533"/>
                  </a:lnTo>
                  <a:lnTo>
                    <a:pt x="1513675" y="302986"/>
                  </a:lnTo>
                  <a:lnTo>
                    <a:pt x="1505970" y="303213"/>
                  </a:lnTo>
                  <a:lnTo>
                    <a:pt x="1498265" y="302986"/>
                  </a:lnTo>
                  <a:lnTo>
                    <a:pt x="1490334" y="302533"/>
                  </a:lnTo>
                  <a:lnTo>
                    <a:pt x="1482629" y="301400"/>
                  </a:lnTo>
                  <a:lnTo>
                    <a:pt x="1475151" y="300040"/>
                  </a:lnTo>
                  <a:lnTo>
                    <a:pt x="1467899" y="298454"/>
                  </a:lnTo>
                  <a:lnTo>
                    <a:pt x="1460874" y="296641"/>
                  </a:lnTo>
                  <a:lnTo>
                    <a:pt x="1453849" y="293921"/>
                  </a:lnTo>
                  <a:lnTo>
                    <a:pt x="1446823" y="291429"/>
                  </a:lnTo>
                  <a:lnTo>
                    <a:pt x="1440252" y="288256"/>
                  </a:lnTo>
                  <a:lnTo>
                    <a:pt x="1433453" y="284857"/>
                  </a:lnTo>
                  <a:lnTo>
                    <a:pt x="1427334" y="281231"/>
                  </a:lnTo>
                  <a:lnTo>
                    <a:pt x="1420989" y="277378"/>
                  </a:lnTo>
                  <a:lnTo>
                    <a:pt x="1415097" y="273073"/>
                  </a:lnTo>
                  <a:lnTo>
                    <a:pt x="1409432" y="268767"/>
                  </a:lnTo>
                  <a:lnTo>
                    <a:pt x="1403766" y="263781"/>
                  </a:lnTo>
                  <a:lnTo>
                    <a:pt x="1398781" y="259023"/>
                  </a:lnTo>
                  <a:lnTo>
                    <a:pt x="1393569" y="253584"/>
                  </a:lnTo>
                  <a:lnTo>
                    <a:pt x="1388810" y="248145"/>
                  </a:lnTo>
                  <a:lnTo>
                    <a:pt x="1384277" y="242480"/>
                  </a:lnTo>
                  <a:lnTo>
                    <a:pt x="1380198" y="236587"/>
                  </a:lnTo>
                  <a:lnTo>
                    <a:pt x="1376346" y="230242"/>
                  </a:lnTo>
                  <a:lnTo>
                    <a:pt x="1372267" y="223897"/>
                  </a:lnTo>
                  <a:lnTo>
                    <a:pt x="1369094" y="217325"/>
                  </a:lnTo>
                  <a:lnTo>
                    <a:pt x="1366148" y="210753"/>
                  </a:lnTo>
                  <a:lnTo>
                    <a:pt x="1363429" y="203728"/>
                  </a:lnTo>
                  <a:lnTo>
                    <a:pt x="1360936" y="196703"/>
                  </a:lnTo>
                  <a:lnTo>
                    <a:pt x="1358896" y="189678"/>
                  </a:lnTo>
                  <a:lnTo>
                    <a:pt x="1357083" y="182199"/>
                  </a:lnTo>
                  <a:lnTo>
                    <a:pt x="1355950" y="174721"/>
                  </a:lnTo>
                  <a:lnTo>
                    <a:pt x="1354817" y="167243"/>
                  </a:lnTo>
                  <a:lnTo>
                    <a:pt x="1354364" y="159538"/>
                  </a:lnTo>
                  <a:lnTo>
                    <a:pt x="1354137" y="151833"/>
                  </a:lnTo>
                  <a:lnTo>
                    <a:pt x="1354364" y="143675"/>
                  </a:lnTo>
                  <a:lnTo>
                    <a:pt x="1354817" y="135970"/>
                  </a:lnTo>
                  <a:lnTo>
                    <a:pt x="1355950" y="128491"/>
                  </a:lnTo>
                  <a:lnTo>
                    <a:pt x="1357083" y="121013"/>
                  </a:lnTo>
                  <a:lnTo>
                    <a:pt x="1358896" y="113761"/>
                  </a:lnTo>
                  <a:lnTo>
                    <a:pt x="1360936" y="106736"/>
                  </a:lnTo>
                  <a:lnTo>
                    <a:pt x="1363429" y="99484"/>
                  </a:lnTo>
                  <a:lnTo>
                    <a:pt x="1366148" y="92686"/>
                  </a:lnTo>
                  <a:lnTo>
                    <a:pt x="1369094" y="85661"/>
                  </a:lnTo>
                  <a:lnTo>
                    <a:pt x="1372267" y="79316"/>
                  </a:lnTo>
                  <a:lnTo>
                    <a:pt x="1376346" y="72970"/>
                  </a:lnTo>
                  <a:lnTo>
                    <a:pt x="1380198" y="66852"/>
                  </a:lnTo>
                  <a:lnTo>
                    <a:pt x="1384277" y="60960"/>
                  </a:lnTo>
                  <a:lnTo>
                    <a:pt x="1388810" y="55068"/>
                  </a:lnTo>
                  <a:lnTo>
                    <a:pt x="1393569" y="49629"/>
                  </a:lnTo>
                  <a:lnTo>
                    <a:pt x="1398781" y="44190"/>
                  </a:lnTo>
                  <a:lnTo>
                    <a:pt x="1403766" y="39431"/>
                  </a:lnTo>
                  <a:lnTo>
                    <a:pt x="1409432" y="34445"/>
                  </a:lnTo>
                  <a:lnTo>
                    <a:pt x="1415097" y="30140"/>
                  </a:lnTo>
                  <a:lnTo>
                    <a:pt x="1420989" y="26061"/>
                  </a:lnTo>
                  <a:lnTo>
                    <a:pt x="1427334" y="21755"/>
                  </a:lnTo>
                  <a:lnTo>
                    <a:pt x="1433453" y="18129"/>
                  </a:lnTo>
                  <a:lnTo>
                    <a:pt x="1440252" y="14956"/>
                  </a:lnTo>
                  <a:lnTo>
                    <a:pt x="1446823" y="11784"/>
                  </a:lnTo>
                  <a:lnTo>
                    <a:pt x="1453849" y="9291"/>
                  </a:lnTo>
                  <a:lnTo>
                    <a:pt x="1460874" y="6798"/>
                  </a:lnTo>
                  <a:lnTo>
                    <a:pt x="1467899" y="4759"/>
                  </a:lnTo>
                  <a:lnTo>
                    <a:pt x="1475151" y="2946"/>
                  </a:lnTo>
                  <a:lnTo>
                    <a:pt x="1482629" y="1813"/>
                  </a:lnTo>
                  <a:lnTo>
                    <a:pt x="1490334" y="680"/>
                  </a:lnTo>
                  <a:lnTo>
                    <a:pt x="1498265" y="226"/>
                  </a:lnTo>
                  <a:lnTo>
                    <a:pt x="15059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60071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7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39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743118" y="2674003"/>
            <a:ext cx="2278881" cy="1018589"/>
            <a:chOff x="226567" y="1979542"/>
            <a:chExt cx="2278881" cy="1018589"/>
          </a:xfrm>
        </p:grpSpPr>
        <p:sp>
          <p:nvSpPr>
            <p:cNvPr id="42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61902" y="4826762"/>
            <a:ext cx="2278881" cy="1018589"/>
            <a:chOff x="226567" y="1979542"/>
            <a:chExt cx="2278881" cy="1018589"/>
          </a:xfrm>
        </p:grpSpPr>
        <p:sp>
          <p:nvSpPr>
            <p:cNvPr id="45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6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210587" y="1945616"/>
            <a:ext cx="2278881" cy="1018589"/>
            <a:chOff x="226567" y="1979542"/>
            <a:chExt cx="2278881" cy="1018589"/>
          </a:xfrm>
        </p:grpSpPr>
        <p:sp>
          <p:nvSpPr>
            <p:cNvPr id="48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9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565614" y="4171275"/>
            <a:ext cx="2278881" cy="1018589"/>
            <a:chOff x="226567" y="1979542"/>
            <a:chExt cx="2278881" cy="1018589"/>
          </a:xfrm>
        </p:grpSpPr>
        <p:sp>
          <p:nvSpPr>
            <p:cNvPr id="51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2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 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73888" y="1084531"/>
            <a:ext cx="5587658" cy="5287406"/>
          </a:xfrm>
          <a:prstGeom prst="rect">
            <a:avLst/>
          </a:prstGeom>
          <a:noFill/>
          <a:ln w="31750">
            <a:solidFill>
              <a:srgbClr val="FFC7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84583" y="803752"/>
            <a:ext cx="5703299" cy="5227982"/>
          </a:xfrm>
          <a:prstGeom prst="rect">
            <a:avLst/>
          </a:prstGeom>
          <a:solidFill>
            <a:srgbClr val="5AA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53" y="1710466"/>
            <a:ext cx="5311732" cy="341455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610139" y="1378750"/>
            <a:ext cx="3677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201X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3888" y="2793295"/>
            <a:ext cx="60330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FC7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6000" b="1" dirty="0">
              <a:solidFill>
                <a:srgbClr val="FFC7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6185" y="4014624"/>
            <a:ext cx="3940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Professional PowerPoint Template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43890" y="4838513"/>
            <a:ext cx="208721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90414" y="4838513"/>
            <a:ext cx="243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PA" val="v3.0.1"/>
</p:tagLst>
</file>

<file path=ppt/tags/tag31.xml><?xml version="1.0" encoding="utf-8"?>
<p:tagLst xmlns:p="http://schemas.openxmlformats.org/presentationml/2006/main">
  <p:tag name="PA" val="v3.0.1"/>
</p:tagLst>
</file>

<file path=ppt/tags/tag32.xml><?xml version="1.0" encoding="utf-8"?>
<p:tagLst xmlns:p="http://schemas.openxmlformats.org/presentationml/2006/main">
  <p:tag name="PA" val="v3.0.1"/>
</p:tagLst>
</file>

<file path=ppt/tags/tag33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摄图网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2281</Words>
  <Application>WPS 演示</Application>
  <PresentationFormat>宽屏</PresentationFormat>
  <Paragraphs>426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Calibri</vt:lpstr>
      <vt:lpstr>等线</vt:lpstr>
      <vt:lpstr>Stencil</vt:lpstr>
      <vt:lpstr>华文隶书</vt:lpstr>
      <vt:lpstr>Bodoni MT Black</vt:lpstr>
      <vt:lpstr>Aharoni</vt:lpstr>
      <vt:lpstr>Microsoft YaHei UI</vt:lpstr>
      <vt:lpstr>Ebrima</vt:lpstr>
      <vt:lpstr>Calibri</vt:lpstr>
      <vt:lpstr>Montserrat</vt:lpstr>
      <vt:lpstr>Agency FB</vt:lpstr>
      <vt:lpstr>Malgun Gothic</vt:lpstr>
      <vt:lpstr>Arial Unicode MS</vt:lpstr>
      <vt:lpstr>等线 Light</vt:lpstr>
      <vt:lpstr>Source Sans Pro</vt:lpstr>
      <vt:lpstr>Times New Roman</vt:lpstr>
      <vt:lpstr>Clear Sans</vt:lpstr>
      <vt:lpstr>Open Sans Extrabold</vt:lpstr>
      <vt:lpstr>Lato Light</vt:lpstr>
      <vt:lpstr>Glegoo</vt:lpstr>
      <vt:lpstr>Hiragino Sans GB W3</vt:lpstr>
      <vt:lpstr>华文黑体</vt:lpstr>
      <vt:lpstr>Helvetica Neue Light</vt:lpstr>
      <vt:lpstr>Gill Sans</vt:lpstr>
      <vt:lpstr>Arial</vt:lpstr>
      <vt:lpstr>Calibri Light</vt:lpstr>
      <vt:lpstr>Gill Sans MT</vt:lpstr>
      <vt:lpstr>Segoe Print</vt:lpstr>
      <vt:lpstr>黑体</vt:lpstr>
      <vt:lpstr>摄图网​​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摄图网</dc:creator>
  <cp:lastModifiedBy>拉普耶鲁</cp:lastModifiedBy>
  <cp:revision>14</cp:revision>
  <dcterms:created xsi:type="dcterms:W3CDTF">2018-02-11T10:13:00Z</dcterms:created>
  <dcterms:modified xsi:type="dcterms:W3CDTF">2018-05-21T01:06:36Z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