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0" r:id="rId4"/>
    <p:sldId id="290" r:id="rId5"/>
    <p:sldId id="288" r:id="rId6"/>
    <p:sldId id="262" r:id="rId7"/>
    <p:sldId id="263" r:id="rId8"/>
    <p:sldId id="264" r:id="rId9"/>
    <p:sldId id="265" r:id="rId10"/>
    <p:sldId id="266" r:id="rId11"/>
    <p:sldId id="267" r:id="rId12"/>
    <p:sldId id="268" r:id="rId13"/>
    <p:sldId id="269" r:id="rId14"/>
    <p:sldId id="270" r:id="rId15"/>
    <p:sldId id="291" r:id="rId16"/>
    <p:sldId id="272" r:id="rId17"/>
    <p:sldId id="274" r:id="rId18"/>
    <p:sldId id="277" r:id="rId19"/>
    <p:sldId id="278" r:id="rId20"/>
    <p:sldId id="279" r:id="rId21"/>
    <p:sldId id="280" r:id="rId22"/>
    <p:sldId id="281" r:id="rId23"/>
    <p:sldId id="287" r:id="rId24"/>
    <p:sldId id="282" r:id="rId25"/>
    <p:sldId id="284" r:id="rId26"/>
    <p:sldId id="275" r:id="rId27"/>
    <p:sldId id="286" r:id="rId2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CAA8"/>
    <a:srgbClr val="FBB448"/>
    <a:srgbClr val="AFAFAF"/>
    <a:srgbClr val="255796"/>
    <a:srgbClr val="1F8984"/>
    <a:srgbClr val="B02623"/>
    <a:srgbClr val="1C91A0"/>
    <a:srgbClr val="FFC966"/>
    <a:srgbClr val="E742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100" d="100"/>
          <a:sy n="100" d="100"/>
        </p:scale>
        <p:origin x="-1944" y="-858"/>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0"/>
          <c:order val="0"/>
          <c:tx>
            <c:strRef>
              <c:f>Sheet1!$B$1</c:f>
              <c:strCache>
                <c:ptCount val="1"/>
                <c:pt idx="0">
                  <c:v>Series 1</c:v>
                </c:pt>
              </c:strCache>
            </c:strRef>
          </c:tx>
          <c:spPr>
            <a:solidFill>
              <a:srgbClr val="FBB448"/>
            </a:solidFill>
            <a:ln>
              <a:noFill/>
            </a:ln>
          </c:spPr>
          <c:dLbls>
            <c:delete val="1"/>
          </c:dLbls>
          <c:cat>
            <c:numRef>
              <c:f>Sheet1!$A$2:$A$6</c:f>
              <c:numCache>
                <c:formatCode>yyyy/m/d</c:formatCode>
                <c:ptCount val="5"/>
                <c:pt idx="0" c:formatCode="yyyy/m/d">
                  <c:v>41852</c:v>
                </c:pt>
                <c:pt idx="1" c:formatCode="yyyy/m/d">
                  <c:v>41883</c:v>
                </c:pt>
                <c:pt idx="2" c:formatCode="yyyy/m/d">
                  <c:v>41913</c:v>
                </c:pt>
                <c:pt idx="3" c:formatCode="yyyy/m/d">
                  <c:v>41944</c:v>
                </c:pt>
                <c:pt idx="4" c:formatCode="yyyy/m/d">
                  <c:v>41974</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12</c:v>
                </c:pt>
              </c:strCache>
            </c:strRef>
          </c:tx>
          <c:spPr>
            <a:solidFill>
              <a:srgbClr val="1F8984"/>
            </a:solidFill>
            <a:ln>
              <a:noFill/>
            </a:ln>
          </c:spPr>
          <c:dLbls>
            <c:delete val="1"/>
          </c:dLbls>
          <c:cat>
            <c:numRef>
              <c:f>Sheet1!$A$2:$A$6</c:f>
              <c:numCache>
                <c:formatCode>yyyy/m/d</c:formatCode>
                <c:ptCount val="5"/>
                <c:pt idx="0" c:formatCode="yyyy/m/d">
                  <c:v>41852</c:v>
                </c:pt>
                <c:pt idx="1" c:formatCode="yyyy/m/d">
                  <c:v>41883</c:v>
                </c:pt>
                <c:pt idx="2" c:formatCode="yyyy/m/d">
                  <c:v>41913</c:v>
                </c:pt>
                <c:pt idx="3" c:formatCode="yyyy/m/d">
                  <c:v>41944</c:v>
                </c:pt>
                <c:pt idx="4" c:formatCode="yyyy/m/d">
                  <c:v>41974</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2</c:v>
                </c:pt>
              </c:strCache>
            </c:strRef>
          </c:tx>
          <c:spPr>
            <a:solidFill>
              <a:srgbClr val="93CAA8"/>
            </a:solidFill>
            <a:ln w="25400">
              <a:noFill/>
            </a:ln>
          </c:spPr>
          <c:dLbls>
            <c:delete val="1"/>
          </c:dLbls>
          <c:cat>
            <c:numRef>
              <c:f>Sheet1!$A$2:$A$6</c:f>
              <c:numCache>
                <c:formatCode>yyyy/m/d</c:formatCode>
                <c:ptCount val="5"/>
                <c:pt idx="0" c:formatCode="yyyy/m/d">
                  <c:v>41852</c:v>
                </c:pt>
                <c:pt idx="1" c:formatCode="yyyy/m/d">
                  <c:v>41883</c:v>
                </c:pt>
                <c:pt idx="2" c:formatCode="yyyy/m/d">
                  <c:v>41913</c:v>
                </c:pt>
                <c:pt idx="3" c:formatCode="yyyy/m/d">
                  <c:v>41944</c:v>
                </c:pt>
                <c:pt idx="4" c:formatCode="yyyy/m/d">
                  <c:v>41974</c:v>
                </c:pt>
              </c:numCache>
            </c:numRef>
          </c:cat>
          <c:val>
            <c:numRef>
              <c:f>Sheet1!$D$2:$D$6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152444288"/>
        <c:axId val="158319744"/>
      </c:areaChart>
      <c:dateAx>
        <c:axId val="152444288"/>
        <c:scaling>
          <c:orientation val="minMax"/>
        </c:scaling>
        <c:delete val="0"/>
        <c:axPos val="b"/>
        <c:numFmt formatCode="m/d/yyyy"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mn-lt"/>
                <a:ea typeface="+mn-ea"/>
                <a:cs typeface="+mn-cs"/>
              </a:defRPr>
            </a:pPr>
          </a:p>
        </c:txPr>
        <c:crossAx val="158319744"/>
        <c:crosses val="autoZero"/>
        <c:auto val="1"/>
        <c:lblOffset val="100"/>
        <c:baseTimeUnit val="months"/>
      </c:dateAx>
      <c:valAx>
        <c:axId val="158319744"/>
        <c:scaling>
          <c:orientation val="minMax"/>
        </c:scaling>
        <c:delete val="0"/>
        <c:axPos val="l"/>
        <c:majorGridlines>
          <c:spPr>
            <a:ln w="6350" cap="flat" cmpd="sng" algn="ctr">
              <a:solidFill>
                <a:schemeClr val="bg1">
                  <a:lumMod val="50000"/>
                  <a:alpha val="5000"/>
                </a:scheme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mn-lt"/>
                <a:ea typeface="+mn-ea"/>
                <a:cs typeface="+mn-cs"/>
              </a:defRPr>
            </a:pPr>
          </a:p>
        </c:txPr>
        <c:crossAx val="152444288"/>
        <c:crosses val="autoZero"/>
        <c:crossBetween val="midCat"/>
      </c:valAx>
      <c:spPr>
        <a:noFill/>
        <a:ln>
          <a:noFill/>
        </a:ln>
      </c:spPr>
    </c:plotArea>
    <c:plotVisOnly val="1"/>
    <c:dispBlanksAs val="zero"/>
    <c:showDLblsOverMax val="0"/>
  </c:chart>
  <c:txPr>
    <a:bodyPr/>
    <a:lstStyle/>
    <a:p>
      <a:pPr>
        <a:defRPr lang="zh-CN" sz="800"/>
      </a:pPr>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Nipic_1754547_6a8daf56dd91c731\Nipic_1754547_2015040904402512960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8744"/>
          <a:stretch>
            <a:fillRect/>
          </a:stretch>
        </p:blipFill>
        <p:spPr bwMode="auto">
          <a:xfrm>
            <a:off x="-900608" y="-4664"/>
            <a:ext cx="9158420" cy="514816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11"/>
          <p:cNvGrpSpPr/>
          <p:nvPr/>
        </p:nvGrpSpPr>
        <p:grpSpPr bwMode="auto">
          <a:xfrm>
            <a:off x="0" y="309871"/>
            <a:ext cx="6300192" cy="1253767"/>
            <a:chOff x="0" y="0"/>
            <a:chExt cx="12192000" cy="2952750"/>
          </a:xfrm>
        </p:grpSpPr>
        <p:sp>
          <p:nvSpPr>
            <p:cNvPr id="6" name="矩形 5"/>
            <p:cNvSpPr>
              <a:spLocks noChangeArrowheads="1"/>
            </p:cNvSpPr>
            <p:nvPr/>
          </p:nvSpPr>
          <p:spPr bwMode="auto">
            <a:xfrm>
              <a:off x="0" y="209550"/>
              <a:ext cx="12192000" cy="2514600"/>
            </a:xfrm>
            <a:prstGeom prst="rect">
              <a:avLst/>
            </a:prstGeom>
            <a:solidFill>
              <a:srgbClr val="FFFFFF">
                <a:alpha val="37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defTabSz="913765"/>
              <a:endParaRPr lang="zh-CN" altLang="zh-CN" sz="2800" dirty="0">
                <a:solidFill>
                  <a:srgbClr val="FFFFFF"/>
                </a:solidFill>
                <a:latin typeface="宋体" panose="02010600030101010101" pitchFamily="2" charset="-122"/>
                <a:ea typeface="微软雅黑" panose="020B0503020204020204" charset="-122"/>
                <a:sym typeface="宋体" panose="02010600030101010101" pitchFamily="2" charset="-122"/>
              </a:endParaRPr>
            </a:p>
          </p:txBody>
        </p:sp>
        <p:sp>
          <p:nvSpPr>
            <p:cNvPr id="7" name="矩形 6"/>
            <p:cNvSpPr>
              <a:spLocks noChangeArrowheads="1"/>
            </p:cNvSpPr>
            <p:nvPr/>
          </p:nvSpPr>
          <p:spPr bwMode="auto">
            <a:xfrm flipV="1">
              <a:off x="0" y="0"/>
              <a:ext cx="12192000" cy="133350"/>
            </a:xfrm>
            <a:prstGeom prst="rect">
              <a:avLst/>
            </a:prstGeom>
            <a:solidFill>
              <a:srgbClr val="FFFFFF">
                <a:alpha val="37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defTabSz="913765"/>
              <a:endParaRPr lang="zh-CN" altLang="zh-CN" sz="2800">
                <a:solidFill>
                  <a:srgbClr val="FFFFFF"/>
                </a:solidFill>
                <a:latin typeface="宋体" panose="02010600030101010101" pitchFamily="2" charset="-122"/>
                <a:ea typeface="微软雅黑" panose="020B0503020204020204" charset="-122"/>
                <a:sym typeface="宋体" panose="02010600030101010101" pitchFamily="2" charset="-122"/>
              </a:endParaRPr>
            </a:p>
          </p:txBody>
        </p:sp>
        <p:sp>
          <p:nvSpPr>
            <p:cNvPr id="8" name="矩形 10"/>
            <p:cNvSpPr>
              <a:spLocks noChangeArrowheads="1"/>
            </p:cNvSpPr>
            <p:nvPr/>
          </p:nvSpPr>
          <p:spPr bwMode="auto">
            <a:xfrm flipV="1">
              <a:off x="0" y="2819400"/>
              <a:ext cx="12192000" cy="133350"/>
            </a:xfrm>
            <a:prstGeom prst="rect">
              <a:avLst/>
            </a:prstGeom>
            <a:solidFill>
              <a:srgbClr val="FFFFFF">
                <a:alpha val="37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defTabSz="913765"/>
              <a:endParaRPr lang="zh-CN" altLang="zh-CN" sz="2800">
                <a:solidFill>
                  <a:srgbClr val="FFFFFF"/>
                </a:solidFill>
                <a:latin typeface="宋体" panose="02010600030101010101" pitchFamily="2" charset="-122"/>
                <a:ea typeface="微软雅黑" panose="020B0503020204020204" charset="-122"/>
                <a:sym typeface="宋体" panose="02010600030101010101" pitchFamily="2" charset="-122"/>
              </a:endParaRPr>
            </a:p>
          </p:txBody>
        </p:sp>
      </p:grpSp>
      <p:sp>
        <p:nvSpPr>
          <p:cNvPr id="11" name="TextBox 10"/>
          <p:cNvSpPr txBox="1"/>
          <p:nvPr/>
        </p:nvSpPr>
        <p:spPr>
          <a:xfrm>
            <a:off x="179512" y="483518"/>
            <a:ext cx="5935980" cy="920750"/>
          </a:xfrm>
          <a:prstGeom prst="rect">
            <a:avLst/>
          </a:prstGeom>
          <a:noFill/>
          <a:effectLst>
            <a:outerShdw blurRad="63500" sx="102000" sy="102000" algn="ctr" rotWithShape="0">
              <a:prstClr val="black">
                <a:alpha val="40000"/>
              </a:prstClr>
            </a:outerShdw>
          </a:effectLst>
        </p:spPr>
        <p:txBody>
          <a:bodyPr wrap="none" lIns="91436" tIns="45718" rIns="91436" bIns="45718" rtlCol="0">
            <a:spAutoFit/>
          </a:bodyPr>
          <a:lstStyle/>
          <a:p>
            <a:pPr defTabSz="914400"/>
            <a:r>
              <a:rPr lang="en-US" altLang="zh-CN" sz="5400" b="1" dirty="0" smtClean="0">
                <a:solidFill>
                  <a:prstClr val="white"/>
                </a:solidFill>
                <a:latin typeface="Arial" panose="020B0604020202020204"/>
                <a:ea typeface="微软雅黑" panose="020B0503020204020204" charset="-122"/>
              </a:rPr>
              <a:t>20XX</a:t>
            </a:r>
            <a:r>
              <a:rPr lang="zh-CN" altLang="en-US" sz="5400" b="1" dirty="0" smtClean="0">
                <a:solidFill>
                  <a:prstClr val="white"/>
                </a:solidFill>
                <a:latin typeface="Arial" panose="020B0604020202020204"/>
                <a:ea typeface="微软雅黑" panose="020B0503020204020204" charset="-122"/>
              </a:rPr>
              <a:t>商务</a:t>
            </a:r>
            <a:r>
              <a:rPr lang="en-US" altLang="zh-CN" sz="5400" b="1" dirty="0" smtClean="0">
                <a:solidFill>
                  <a:prstClr val="white"/>
                </a:solidFill>
                <a:latin typeface="Arial" panose="020B0604020202020204"/>
                <a:ea typeface="微软雅黑" panose="020B0503020204020204" charset="-122"/>
              </a:rPr>
              <a:t>PPT</a:t>
            </a:r>
            <a:r>
              <a:rPr lang="zh-CN" altLang="en-US" sz="5400" b="1" dirty="0" smtClean="0">
                <a:solidFill>
                  <a:prstClr val="white"/>
                </a:solidFill>
                <a:latin typeface="Arial" panose="020B0604020202020204"/>
                <a:ea typeface="微软雅黑" panose="020B0503020204020204" charset="-122"/>
              </a:rPr>
              <a:t>模板</a:t>
            </a:r>
            <a:endParaRPr lang="zh-CN" altLang="en-US" sz="5400" b="1" dirty="0" smtClean="0">
              <a:solidFill>
                <a:prstClr val="white"/>
              </a:solidFill>
              <a:latin typeface="Arial" panose="020B0604020202020204"/>
              <a:ea typeface="微软雅黑" panose="020B050302020402020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rPr>
              <a:t>第一部分</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lvl="0"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198" name="组合 197"/>
          <p:cNvGrpSpPr/>
          <p:nvPr/>
        </p:nvGrpSpPr>
        <p:grpSpPr>
          <a:xfrm>
            <a:off x="481014" y="1266363"/>
            <a:ext cx="5674075" cy="3002807"/>
            <a:chOff x="833990" y="1955088"/>
            <a:chExt cx="7565433" cy="4003743"/>
          </a:xfrm>
        </p:grpSpPr>
        <p:sp>
          <p:nvSpPr>
            <p:cNvPr id="199" name="Freeform 5"/>
            <p:cNvSpPr/>
            <p:nvPr/>
          </p:nvSpPr>
          <p:spPr bwMode="auto">
            <a:xfrm>
              <a:off x="7706872" y="2592908"/>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0" name="Freeform 6"/>
            <p:cNvSpPr/>
            <p:nvPr/>
          </p:nvSpPr>
          <p:spPr bwMode="auto">
            <a:xfrm>
              <a:off x="2478009" y="2068759"/>
              <a:ext cx="63151" cy="61046"/>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1" name="Freeform 7"/>
            <p:cNvSpPr/>
            <p:nvPr/>
          </p:nvSpPr>
          <p:spPr bwMode="auto">
            <a:xfrm>
              <a:off x="2004380" y="4186406"/>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2" name="Freeform 8"/>
            <p:cNvSpPr/>
            <p:nvPr/>
          </p:nvSpPr>
          <p:spPr bwMode="auto">
            <a:xfrm>
              <a:off x="3722074" y="2504498"/>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3" name="Freeform 9"/>
            <p:cNvSpPr/>
            <p:nvPr/>
          </p:nvSpPr>
          <p:spPr bwMode="auto">
            <a:xfrm>
              <a:off x="4035722" y="277394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4" name="Freeform 10"/>
            <p:cNvSpPr/>
            <p:nvPr/>
          </p:nvSpPr>
          <p:spPr bwMode="auto">
            <a:xfrm>
              <a:off x="3940996" y="2887611"/>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5" name="Freeform 11"/>
            <p:cNvSpPr/>
            <p:nvPr/>
          </p:nvSpPr>
          <p:spPr bwMode="auto">
            <a:xfrm>
              <a:off x="4031512" y="2782360"/>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6" name="Freeform 12"/>
            <p:cNvSpPr/>
            <p:nvPr/>
          </p:nvSpPr>
          <p:spPr bwMode="auto">
            <a:xfrm>
              <a:off x="4315689" y="3211783"/>
              <a:ext cx="25260" cy="46310"/>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7" name="Freeform 13"/>
            <p:cNvSpPr/>
            <p:nvPr/>
          </p:nvSpPr>
          <p:spPr bwMode="auto">
            <a:xfrm>
              <a:off x="4305164" y="325177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8" name="Freeform 14"/>
            <p:cNvSpPr/>
            <p:nvPr/>
          </p:nvSpPr>
          <p:spPr bwMode="auto">
            <a:xfrm>
              <a:off x="4389365" y="333808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09" name="Freeform 15"/>
            <p:cNvSpPr/>
            <p:nvPr/>
          </p:nvSpPr>
          <p:spPr bwMode="auto">
            <a:xfrm>
              <a:off x="4618812" y="3397025"/>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0" name="Freeform 16"/>
            <p:cNvSpPr/>
            <p:nvPr/>
          </p:nvSpPr>
          <p:spPr bwMode="auto">
            <a:xfrm>
              <a:off x="3722074" y="1955088"/>
              <a:ext cx="3999533" cy="3149106"/>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1" name="Freeform 17"/>
            <p:cNvSpPr/>
            <p:nvPr/>
          </p:nvSpPr>
          <p:spPr bwMode="auto">
            <a:xfrm>
              <a:off x="5077705" y="4470584"/>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2" name="Freeform 18"/>
            <p:cNvSpPr/>
            <p:nvPr/>
          </p:nvSpPr>
          <p:spPr bwMode="auto">
            <a:xfrm>
              <a:off x="5854457" y="3975905"/>
              <a:ext cx="54730" cy="86306"/>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3" name="Freeform 19"/>
            <p:cNvSpPr/>
            <p:nvPr/>
          </p:nvSpPr>
          <p:spPr bwMode="auto">
            <a:xfrm>
              <a:off x="6203890" y="4051685"/>
              <a:ext cx="277862"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4" name="Freeform 20"/>
            <p:cNvSpPr/>
            <p:nvPr/>
          </p:nvSpPr>
          <p:spPr bwMode="auto">
            <a:xfrm>
              <a:off x="6471227" y="4321128"/>
              <a:ext cx="218922" cy="69466"/>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5" name="Freeform 21"/>
            <p:cNvSpPr/>
            <p:nvPr/>
          </p:nvSpPr>
          <p:spPr bwMode="auto">
            <a:xfrm>
              <a:off x="6690149" y="4371648"/>
              <a:ext cx="21050"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6" name="Freeform 22"/>
            <p:cNvSpPr/>
            <p:nvPr/>
          </p:nvSpPr>
          <p:spPr bwMode="auto">
            <a:xfrm>
              <a:off x="6721724" y="438006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7" name="Freeform 23"/>
            <p:cNvSpPr/>
            <p:nvPr/>
          </p:nvSpPr>
          <p:spPr bwMode="auto">
            <a:xfrm>
              <a:off x="6744879" y="438006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8" name="Freeform 24"/>
            <p:cNvSpPr/>
            <p:nvPr/>
          </p:nvSpPr>
          <p:spPr bwMode="auto">
            <a:xfrm>
              <a:off x="6755404" y="4375858"/>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19" name="Freeform 25"/>
            <p:cNvSpPr/>
            <p:nvPr/>
          </p:nvSpPr>
          <p:spPr bwMode="auto">
            <a:xfrm>
              <a:off x="6795400" y="4394803"/>
              <a:ext cx="54730"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0" name="Freeform 26"/>
            <p:cNvSpPr/>
            <p:nvPr/>
          </p:nvSpPr>
          <p:spPr bwMode="auto">
            <a:xfrm>
              <a:off x="6810135" y="4375858"/>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1" name="Freeform 27"/>
            <p:cNvSpPr/>
            <p:nvPr/>
          </p:nvSpPr>
          <p:spPr bwMode="auto">
            <a:xfrm>
              <a:off x="6904861" y="4380068"/>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2" name="Freeform 28"/>
            <p:cNvSpPr/>
            <p:nvPr/>
          </p:nvSpPr>
          <p:spPr bwMode="auto">
            <a:xfrm>
              <a:off x="6765929" y="4156936"/>
              <a:ext cx="124196" cy="153666"/>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3" name="Freeform 29"/>
            <p:cNvSpPr/>
            <p:nvPr/>
          </p:nvSpPr>
          <p:spPr bwMode="auto">
            <a:xfrm>
              <a:off x="6536482" y="4030635"/>
              <a:ext cx="218922"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4" name="Freeform 30"/>
            <p:cNvSpPr/>
            <p:nvPr/>
          </p:nvSpPr>
          <p:spPr bwMode="auto">
            <a:xfrm>
              <a:off x="6452282" y="374224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5" name="Freeform 31"/>
            <p:cNvSpPr/>
            <p:nvPr/>
          </p:nvSpPr>
          <p:spPr bwMode="auto">
            <a:xfrm>
              <a:off x="6675414" y="3622262"/>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6" name="Freeform 32"/>
            <p:cNvSpPr/>
            <p:nvPr/>
          </p:nvSpPr>
          <p:spPr bwMode="auto">
            <a:xfrm>
              <a:off x="6831185" y="3432810"/>
              <a:ext cx="54730" cy="69466"/>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7" name="Freeform 33"/>
            <p:cNvSpPr/>
            <p:nvPr/>
          </p:nvSpPr>
          <p:spPr bwMode="auto">
            <a:xfrm>
              <a:off x="6885915" y="3422285"/>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8" name="Freeform 34"/>
            <p:cNvSpPr/>
            <p:nvPr/>
          </p:nvSpPr>
          <p:spPr bwMode="auto">
            <a:xfrm>
              <a:off x="6850130" y="3258094"/>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29" name="Freeform 35"/>
            <p:cNvSpPr/>
            <p:nvPr/>
          </p:nvSpPr>
          <p:spPr bwMode="auto">
            <a:xfrm>
              <a:off x="6984851" y="3152843"/>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0" name="Freeform 36"/>
            <p:cNvSpPr/>
            <p:nvPr/>
          </p:nvSpPr>
          <p:spPr bwMode="auto">
            <a:xfrm>
              <a:off x="6934331" y="2902346"/>
              <a:ext cx="109461" cy="235762"/>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1" name="Freeform 37"/>
            <p:cNvSpPr/>
            <p:nvPr/>
          </p:nvSpPr>
          <p:spPr bwMode="auto">
            <a:xfrm>
              <a:off x="6696464" y="3771718"/>
              <a:ext cx="119986"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2" name="Freeform 38"/>
            <p:cNvSpPr/>
            <p:nvPr/>
          </p:nvSpPr>
          <p:spPr bwMode="auto">
            <a:xfrm>
              <a:off x="6816450" y="3906439"/>
              <a:ext cx="37890" cy="54730"/>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3" name="Freeform 39"/>
            <p:cNvSpPr/>
            <p:nvPr/>
          </p:nvSpPr>
          <p:spPr bwMode="auto">
            <a:xfrm>
              <a:off x="6791190" y="3965380"/>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4" name="Freeform 40"/>
            <p:cNvSpPr/>
            <p:nvPr/>
          </p:nvSpPr>
          <p:spPr bwMode="auto">
            <a:xfrm>
              <a:off x="6765929" y="392748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5" name="Freeform 41"/>
            <p:cNvSpPr/>
            <p:nvPr/>
          </p:nvSpPr>
          <p:spPr bwMode="auto">
            <a:xfrm>
              <a:off x="6791190" y="3946434"/>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6" name="Freeform 42"/>
            <p:cNvSpPr/>
            <p:nvPr/>
          </p:nvSpPr>
          <p:spPr bwMode="auto">
            <a:xfrm>
              <a:off x="6816450" y="3961170"/>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7" name="Freeform 43"/>
            <p:cNvSpPr/>
            <p:nvPr/>
          </p:nvSpPr>
          <p:spPr bwMode="auto">
            <a:xfrm>
              <a:off x="6725934" y="3891704"/>
              <a:ext cx="29470"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8" name="Freeform 44"/>
            <p:cNvSpPr/>
            <p:nvPr/>
          </p:nvSpPr>
          <p:spPr bwMode="auto">
            <a:xfrm>
              <a:off x="6675414" y="3942224"/>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39" name="Freeform 45"/>
            <p:cNvSpPr/>
            <p:nvPr/>
          </p:nvSpPr>
          <p:spPr bwMode="auto">
            <a:xfrm>
              <a:off x="7020637" y="4190616"/>
              <a:ext cx="532569" cy="244182"/>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0" name="Freeform 46"/>
            <p:cNvSpPr/>
            <p:nvPr/>
          </p:nvSpPr>
          <p:spPr bwMode="auto">
            <a:xfrm>
              <a:off x="7462690" y="4295867"/>
              <a:ext cx="79991" cy="29470"/>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1" name="Freeform 47"/>
            <p:cNvSpPr/>
            <p:nvPr/>
          </p:nvSpPr>
          <p:spPr bwMode="auto">
            <a:xfrm>
              <a:off x="7601621" y="4316917"/>
              <a:ext cx="54730" cy="29470"/>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2" name="Freeform 48"/>
            <p:cNvSpPr/>
            <p:nvPr/>
          </p:nvSpPr>
          <p:spPr bwMode="auto">
            <a:xfrm>
              <a:off x="7921584" y="4670560"/>
              <a:ext cx="88411" cy="54730"/>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3" name="Freeform 49"/>
            <p:cNvSpPr/>
            <p:nvPr/>
          </p:nvSpPr>
          <p:spPr bwMode="auto">
            <a:xfrm>
              <a:off x="8191026" y="4590570"/>
              <a:ext cx="33680" cy="29470"/>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4" name="Freeform 50"/>
            <p:cNvSpPr/>
            <p:nvPr/>
          </p:nvSpPr>
          <p:spPr bwMode="auto">
            <a:xfrm>
              <a:off x="8199446" y="4561099"/>
              <a:ext cx="31575" cy="29470"/>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5" name="Freeform 51"/>
            <p:cNvSpPr/>
            <p:nvPr/>
          </p:nvSpPr>
          <p:spPr bwMode="auto">
            <a:xfrm>
              <a:off x="7932109" y="4531629"/>
              <a:ext cx="33680" cy="29470"/>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6" name="Freeform 52"/>
            <p:cNvSpPr/>
            <p:nvPr/>
          </p:nvSpPr>
          <p:spPr bwMode="auto">
            <a:xfrm>
              <a:off x="7527946" y="4281132"/>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7" name="Freeform 53"/>
            <p:cNvSpPr/>
            <p:nvPr/>
          </p:nvSpPr>
          <p:spPr bwMode="auto">
            <a:xfrm>
              <a:off x="6736459" y="4434798"/>
              <a:ext cx="1014618"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8" name="Freeform 54"/>
            <p:cNvSpPr/>
            <p:nvPr/>
          </p:nvSpPr>
          <p:spPr bwMode="auto">
            <a:xfrm>
              <a:off x="7618461" y="5293646"/>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49" name="Freeform 55"/>
            <p:cNvSpPr/>
            <p:nvPr/>
          </p:nvSpPr>
          <p:spPr bwMode="auto">
            <a:xfrm>
              <a:off x="8205761" y="5289435"/>
              <a:ext cx="138931" cy="244182"/>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0" name="Freeform 56"/>
            <p:cNvSpPr/>
            <p:nvPr/>
          </p:nvSpPr>
          <p:spPr bwMode="auto">
            <a:xfrm>
              <a:off x="8205761" y="5070514"/>
              <a:ext cx="193662"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1" name="Freeform 57"/>
            <p:cNvSpPr/>
            <p:nvPr/>
          </p:nvSpPr>
          <p:spPr bwMode="auto">
            <a:xfrm>
              <a:off x="977131" y="2264526"/>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2" name="Freeform 58"/>
            <p:cNvSpPr/>
            <p:nvPr/>
          </p:nvSpPr>
          <p:spPr bwMode="auto">
            <a:xfrm>
              <a:off x="2069635" y="5798850"/>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3" name="Freeform 59"/>
            <p:cNvSpPr/>
            <p:nvPr/>
          </p:nvSpPr>
          <p:spPr bwMode="auto">
            <a:xfrm>
              <a:off x="2143311" y="5933571"/>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4" name="Freeform 60"/>
            <p:cNvSpPr/>
            <p:nvPr/>
          </p:nvSpPr>
          <p:spPr bwMode="auto">
            <a:xfrm>
              <a:off x="2088580" y="5937781"/>
              <a:ext cx="39995" cy="21050"/>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5" name="Freeform 61"/>
            <p:cNvSpPr/>
            <p:nvPr/>
          </p:nvSpPr>
          <p:spPr bwMode="auto">
            <a:xfrm>
              <a:off x="1989645" y="5813585"/>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6" name="Freeform 62"/>
            <p:cNvSpPr/>
            <p:nvPr/>
          </p:nvSpPr>
          <p:spPr bwMode="auto">
            <a:xfrm>
              <a:off x="2054900" y="5834635"/>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7" name="Freeform 63"/>
            <p:cNvSpPr/>
            <p:nvPr/>
          </p:nvSpPr>
          <p:spPr bwMode="auto">
            <a:xfrm>
              <a:off x="2288557" y="3666467"/>
              <a:ext cx="237867" cy="86306"/>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8" name="Freeform 64"/>
            <p:cNvSpPr/>
            <p:nvPr/>
          </p:nvSpPr>
          <p:spPr bwMode="auto">
            <a:xfrm>
              <a:off x="2408543" y="3775928"/>
              <a:ext cx="37890"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59" name="Freeform 65"/>
            <p:cNvSpPr/>
            <p:nvPr/>
          </p:nvSpPr>
          <p:spPr bwMode="auto">
            <a:xfrm>
              <a:off x="2496954" y="377592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0" name="Freeform 66"/>
            <p:cNvSpPr/>
            <p:nvPr/>
          </p:nvSpPr>
          <p:spPr bwMode="auto">
            <a:xfrm>
              <a:off x="2522214" y="3746458"/>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1" name="Freeform 67"/>
            <p:cNvSpPr/>
            <p:nvPr/>
          </p:nvSpPr>
          <p:spPr bwMode="auto">
            <a:xfrm>
              <a:off x="2646410" y="3775928"/>
              <a:ext cx="50520" cy="21050"/>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2" name="Freeform 68"/>
            <p:cNvSpPr/>
            <p:nvPr/>
          </p:nvSpPr>
          <p:spPr bwMode="auto">
            <a:xfrm>
              <a:off x="2736926" y="3790663"/>
              <a:ext cx="4210"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3" name="Freeform 69"/>
            <p:cNvSpPr/>
            <p:nvPr/>
          </p:nvSpPr>
          <p:spPr bwMode="auto">
            <a:xfrm>
              <a:off x="2751661" y="380118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4" name="Freeform 70"/>
            <p:cNvSpPr/>
            <p:nvPr/>
          </p:nvSpPr>
          <p:spPr bwMode="auto">
            <a:xfrm>
              <a:off x="2762186" y="3841184"/>
              <a:ext cx="4210"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5" name="Freeform 71"/>
            <p:cNvSpPr/>
            <p:nvPr/>
          </p:nvSpPr>
          <p:spPr bwMode="auto">
            <a:xfrm>
              <a:off x="2751661" y="3887494"/>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6" name="Freeform 72"/>
            <p:cNvSpPr/>
            <p:nvPr/>
          </p:nvSpPr>
          <p:spPr bwMode="auto">
            <a:xfrm>
              <a:off x="2751661" y="3876969"/>
              <a:ext cx="10525" cy="4210"/>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7" name="Freeform 73"/>
            <p:cNvSpPr/>
            <p:nvPr/>
          </p:nvSpPr>
          <p:spPr bwMode="auto">
            <a:xfrm>
              <a:off x="2730611" y="391064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8" name="Freeform 74"/>
            <p:cNvSpPr/>
            <p:nvPr/>
          </p:nvSpPr>
          <p:spPr bwMode="auto">
            <a:xfrm>
              <a:off x="2785341" y="3887494"/>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69" name="Freeform 75"/>
            <p:cNvSpPr/>
            <p:nvPr/>
          </p:nvSpPr>
          <p:spPr bwMode="auto">
            <a:xfrm>
              <a:off x="2442223" y="3636997"/>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0" name="Freeform 76"/>
            <p:cNvSpPr/>
            <p:nvPr/>
          </p:nvSpPr>
          <p:spPr bwMode="auto">
            <a:xfrm>
              <a:off x="2442223" y="365173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1" name="Freeform 77"/>
            <p:cNvSpPr/>
            <p:nvPr/>
          </p:nvSpPr>
          <p:spPr bwMode="auto">
            <a:xfrm>
              <a:off x="2755871" y="3466490"/>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2" name="Freeform 78"/>
            <p:cNvSpPr/>
            <p:nvPr/>
          </p:nvSpPr>
          <p:spPr bwMode="auto">
            <a:xfrm>
              <a:off x="2865332" y="3032857"/>
              <a:ext cx="54730"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3" name="Freeform 79"/>
            <p:cNvSpPr/>
            <p:nvPr/>
          </p:nvSpPr>
          <p:spPr bwMode="auto">
            <a:xfrm>
              <a:off x="2905327" y="3108638"/>
              <a:ext cx="25260" cy="29470"/>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4" name="Freeform 80"/>
            <p:cNvSpPr/>
            <p:nvPr/>
          </p:nvSpPr>
          <p:spPr bwMode="auto">
            <a:xfrm>
              <a:off x="2955848" y="2978126"/>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5" name="Freeform 81"/>
            <p:cNvSpPr/>
            <p:nvPr/>
          </p:nvSpPr>
          <p:spPr bwMode="auto">
            <a:xfrm>
              <a:off x="2635885" y="2643429"/>
              <a:ext cx="25260" cy="29470"/>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6" name="Freeform 82"/>
            <p:cNvSpPr/>
            <p:nvPr/>
          </p:nvSpPr>
          <p:spPr bwMode="auto">
            <a:xfrm>
              <a:off x="2572734" y="2622379"/>
              <a:ext cx="54730"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7" name="Freeform 83"/>
            <p:cNvSpPr/>
            <p:nvPr/>
          </p:nvSpPr>
          <p:spPr bwMode="auto">
            <a:xfrm>
              <a:off x="2522214" y="2523443"/>
              <a:ext cx="128406"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8" name="Freeform 84"/>
            <p:cNvSpPr/>
            <p:nvPr/>
          </p:nvSpPr>
          <p:spPr bwMode="auto">
            <a:xfrm>
              <a:off x="2686405" y="2607643"/>
              <a:ext cx="25260" cy="21050"/>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79" name="Freeform 85"/>
            <p:cNvSpPr/>
            <p:nvPr/>
          </p:nvSpPr>
          <p:spPr bwMode="auto">
            <a:xfrm>
              <a:off x="2707456" y="2603433"/>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0" name="Freeform 86"/>
            <p:cNvSpPr/>
            <p:nvPr/>
          </p:nvSpPr>
          <p:spPr bwMode="auto">
            <a:xfrm>
              <a:off x="2776921" y="2432927"/>
              <a:ext cx="29470"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1" name="Freeform 87"/>
            <p:cNvSpPr/>
            <p:nvPr/>
          </p:nvSpPr>
          <p:spPr bwMode="auto">
            <a:xfrm>
              <a:off x="2696931" y="2352936"/>
              <a:ext cx="33680" cy="21050"/>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2" name="Freeform 88"/>
            <p:cNvSpPr/>
            <p:nvPr/>
          </p:nvSpPr>
          <p:spPr bwMode="auto">
            <a:xfrm>
              <a:off x="2915852" y="2662374"/>
              <a:ext cx="29470" cy="21050"/>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3" name="Freeform 89"/>
            <p:cNvSpPr/>
            <p:nvPr/>
          </p:nvSpPr>
          <p:spPr bwMode="auto">
            <a:xfrm>
              <a:off x="2566419" y="215927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4" name="Freeform 90"/>
            <p:cNvSpPr/>
            <p:nvPr/>
          </p:nvSpPr>
          <p:spPr bwMode="auto">
            <a:xfrm>
              <a:off x="2745346" y="2159275"/>
              <a:ext cx="86306"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5" name="Freeform 91"/>
            <p:cNvSpPr/>
            <p:nvPr/>
          </p:nvSpPr>
          <p:spPr bwMode="auto">
            <a:xfrm>
              <a:off x="2347498" y="235293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6" name="Freeform 92"/>
            <p:cNvSpPr/>
            <p:nvPr/>
          </p:nvSpPr>
          <p:spPr bwMode="auto">
            <a:xfrm>
              <a:off x="1928599" y="2129804"/>
              <a:ext cx="210502"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7" name="Freeform 93"/>
            <p:cNvSpPr/>
            <p:nvPr/>
          </p:nvSpPr>
          <p:spPr bwMode="auto">
            <a:xfrm>
              <a:off x="2033850" y="2188745"/>
              <a:ext cx="309438"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8" name="Freeform 94"/>
            <p:cNvSpPr/>
            <p:nvPr/>
          </p:nvSpPr>
          <p:spPr bwMode="auto">
            <a:xfrm>
              <a:off x="2282242" y="2163485"/>
              <a:ext cx="61046"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89" name="Freeform 95"/>
            <p:cNvSpPr/>
            <p:nvPr/>
          </p:nvSpPr>
          <p:spPr bwMode="auto">
            <a:xfrm>
              <a:off x="1720202" y="236767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0" name="Freeform 96"/>
            <p:cNvSpPr/>
            <p:nvPr/>
          </p:nvSpPr>
          <p:spPr bwMode="auto">
            <a:xfrm>
              <a:off x="2467484" y="2148750"/>
              <a:ext cx="119986"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1" name="Freeform 97"/>
            <p:cNvSpPr/>
            <p:nvPr/>
          </p:nvSpPr>
          <p:spPr bwMode="auto">
            <a:xfrm>
              <a:off x="2347498" y="2152960"/>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2" name="Freeform 98"/>
            <p:cNvSpPr/>
            <p:nvPr/>
          </p:nvSpPr>
          <p:spPr bwMode="auto">
            <a:xfrm>
              <a:off x="2347498" y="2079284"/>
              <a:ext cx="21050"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3" name="Freeform 99"/>
            <p:cNvSpPr/>
            <p:nvPr/>
          </p:nvSpPr>
          <p:spPr bwMode="auto">
            <a:xfrm>
              <a:off x="5890242" y="2028764"/>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4" name="Freeform 100"/>
            <p:cNvSpPr/>
            <p:nvPr/>
          </p:nvSpPr>
          <p:spPr bwMode="auto">
            <a:xfrm>
              <a:off x="5879717" y="1988768"/>
              <a:ext cx="29470"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5" name="Freeform 101"/>
            <p:cNvSpPr/>
            <p:nvPr/>
          </p:nvSpPr>
          <p:spPr bwMode="auto">
            <a:xfrm>
              <a:off x="5081915" y="2373986"/>
              <a:ext cx="35785" cy="29470"/>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6" name="Freeform 102"/>
            <p:cNvSpPr/>
            <p:nvPr/>
          </p:nvSpPr>
          <p:spPr bwMode="auto">
            <a:xfrm>
              <a:off x="5267157" y="2323466"/>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7" name="Freeform 103"/>
            <p:cNvSpPr/>
            <p:nvPr/>
          </p:nvSpPr>
          <p:spPr bwMode="auto">
            <a:xfrm>
              <a:off x="5471344" y="2184535"/>
              <a:ext cx="29470" cy="29470"/>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8" name="Freeform 104"/>
            <p:cNvSpPr/>
            <p:nvPr/>
          </p:nvSpPr>
          <p:spPr bwMode="auto">
            <a:xfrm>
              <a:off x="5540809" y="2192955"/>
              <a:ext cx="14735" cy="21050"/>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299" name="Freeform 105"/>
            <p:cNvSpPr/>
            <p:nvPr/>
          </p:nvSpPr>
          <p:spPr bwMode="auto">
            <a:xfrm>
              <a:off x="5599750" y="2209795"/>
              <a:ext cx="21050"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0" name="Freeform 106"/>
            <p:cNvSpPr/>
            <p:nvPr/>
          </p:nvSpPr>
          <p:spPr bwMode="auto">
            <a:xfrm>
              <a:off x="5620800" y="2188745"/>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1" name="Freeform 107"/>
            <p:cNvSpPr/>
            <p:nvPr/>
          </p:nvSpPr>
          <p:spPr bwMode="auto">
            <a:xfrm>
              <a:off x="6197575" y="2129804"/>
              <a:ext cx="29470"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2" name="Freeform 108"/>
            <p:cNvSpPr/>
            <p:nvPr/>
          </p:nvSpPr>
          <p:spPr bwMode="auto">
            <a:xfrm>
              <a:off x="6704884" y="2174010"/>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3" name="Freeform 109"/>
            <p:cNvSpPr/>
            <p:nvPr/>
          </p:nvSpPr>
          <p:spPr bwMode="auto">
            <a:xfrm>
              <a:off x="6696464" y="2152960"/>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4" name="Freeform 110"/>
            <p:cNvSpPr/>
            <p:nvPr/>
          </p:nvSpPr>
          <p:spPr bwMode="auto">
            <a:xfrm>
              <a:off x="6620683" y="2049814"/>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5" name="Freeform 111"/>
            <p:cNvSpPr/>
            <p:nvPr/>
          </p:nvSpPr>
          <p:spPr bwMode="auto">
            <a:xfrm>
              <a:off x="6791190" y="2089809"/>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6" name="Freeform 112"/>
            <p:cNvSpPr/>
            <p:nvPr/>
          </p:nvSpPr>
          <p:spPr bwMode="auto">
            <a:xfrm>
              <a:off x="6616473" y="2159275"/>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7" name="Freeform 113"/>
            <p:cNvSpPr/>
            <p:nvPr/>
          </p:nvSpPr>
          <p:spPr bwMode="auto">
            <a:xfrm>
              <a:off x="7264819" y="2352936"/>
              <a:ext cx="18945" cy="21050"/>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8" name="Freeform 114"/>
            <p:cNvSpPr/>
            <p:nvPr/>
          </p:nvSpPr>
          <p:spPr bwMode="auto">
            <a:xfrm>
              <a:off x="7443745" y="2293996"/>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09" name="Freeform 115"/>
            <p:cNvSpPr/>
            <p:nvPr/>
          </p:nvSpPr>
          <p:spPr bwMode="auto">
            <a:xfrm>
              <a:off x="5136646" y="2184535"/>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0" name="Freeform 116"/>
            <p:cNvSpPr/>
            <p:nvPr/>
          </p:nvSpPr>
          <p:spPr bwMode="auto">
            <a:xfrm>
              <a:off x="5151381" y="2289786"/>
              <a:ext cx="21050"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1" name="Freeform 117"/>
            <p:cNvSpPr/>
            <p:nvPr/>
          </p:nvSpPr>
          <p:spPr bwMode="auto">
            <a:xfrm>
              <a:off x="5161906" y="1988768"/>
              <a:ext cx="269442"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2" name="Freeform 118"/>
            <p:cNvSpPr/>
            <p:nvPr/>
          </p:nvSpPr>
          <p:spPr bwMode="auto">
            <a:xfrm>
              <a:off x="4593551" y="2304521"/>
              <a:ext cx="29470"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3" name="Freeform 119"/>
            <p:cNvSpPr/>
            <p:nvPr/>
          </p:nvSpPr>
          <p:spPr bwMode="auto">
            <a:xfrm>
              <a:off x="4498826" y="2367671"/>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4" name="Freeform 120"/>
            <p:cNvSpPr/>
            <p:nvPr/>
          </p:nvSpPr>
          <p:spPr bwMode="auto">
            <a:xfrm>
              <a:off x="4804053" y="339281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5" name="Freeform 121"/>
            <p:cNvSpPr/>
            <p:nvPr/>
          </p:nvSpPr>
          <p:spPr bwMode="auto">
            <a:xfrm>
              <a:off x="1600216" y="300338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6" name="Freeform 122"/>
            <p:cNvSpPr/>
            <p:nvPr/>
          </p:nvSpPr>
          <p:spPr bwMode="auto">
            <a:xfrm>
              <a:off x="1560221" y="284340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7" name="Freeform 123"/>
            <p:cNvSpPr/>
            <p:nvPr/>
          </p:nvSpPr>
          <p:spPr bwMode="auto">
            <a:xfrm>
              <a:off x="1551801" y="2898136"/>
              <a:ext cx="29470" cy="54730"/>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8" name="Freeform 124"/>
            <p:cNvSpPr/>
            <p:nvPr/>
          </p:nvSpPr>
          <p:spPr bwMode="auto">
            <a:xfrm>
              <a:off x="1526541" y="278867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19" name="Freeform 125"/>
            <p:cNvSpPr/>
            <p:nvPr/>
          </p:nvSpPr>
          <p:spPr bwMode="auto">
            <a:xfrm>
              <a:off x="1556011" y="2792885"/>
              <a:ext cx="18945" cy="29470"/>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0" name="Freeform 126"/>
            <p:cNvSpPr/>
            <p:nvPr/>
          </p:nvSpPr>
          <p:spPr bwMode="auto">
            <a:xfrm>
              <a:off x="1566536" y="2813935"/>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1" name="Freeform 127"/>
            <p:cNvSpPr/>
            <p:nvPr/>
          </p:nvSpPr>
          <p:spPr bwMode="auto">
            <a:xfrm>
              <a:off x="1158163" y="2792885"/>
              <a:ext cx="54730"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2" name="Freeform 128"/>
            <p:cNvSpPr/>
            <p:nvPr/>
          </p:nvSpPr>
          <p:spPr bwMode="auto">
            <a:xfrm>
              <a:off x="1206578" y="278236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3" name="Freeform 129"/>
            <p:cNvSpPr/>
            <p:nvPr/>
          </p:nvSpPr>
          <p:spPr bwMode="auto">
            <a:xfrm>
              <a:off x="932926" y="2883401"/>
              <a:ext cx="29470"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4" name="Freeform 130"/>
            <p:cNvSpPr/>
            <p:nvPr/>
          </p:nvSpPr>
          <p:spPr bwMode="auto">
            <a:xfrm>
              <a:off x="873985" y="2912871"/>
              <a:ext cx="18945" cy="21050"/>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5" name="Freeform 131"/>
            <p:cNvSpPr/>
            <p:nvPr/>
          </p:nvSpPr>
          <p:spPr bwMode="auto">
            <a:xfrm>
              <a:off x="833990" y="2927606"/>
              <a:ext cx="29470" cy="21050"/>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6" name="Freeform 132"/>
            <p:cNvSpPr/>
            <p:nvPr/>
          </p:nvSpPr>
          <p:spPr bwMode="auto">
            <a:xfrm>
              <a:off x="953976" y="2712894"/>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7" name="Freeform 133"/>
            <p:cNvSpPr/>
            <p:nvPr/>
          </p:nvSpPr>
          <p:spPr bwMode="auto">
            <a:xfrm>
              <a:off x="2526424" y="2933921"/>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8" name="Freeform 134"/>
            <p:cNvSpPr/>
            <p:nvPr/>
          </p:nvSpPr>
          <p:spPr bwMode="auto">
            <a:xfrm>
              <a:off x="4370419" y="2858140"/>
              <a:ext cx="39995" cy="29470"/>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29" name="Freeform 135"/>
            <p:cNvSpPr/>
            <p:nvPr/>
          </p:nvSpPr>
          <p:spPr bwMode="auto">
            <a:xfrm>
              <a:off x="4519876" y="2797095"/>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0" name="Freeform 136"/>
            <p:cNvSpPr/>
            <p:nvPr/>
          </p:nvSpPr>
          <p:spPr bwMode="auto">
            <a:xfrm>
              <a:off x="4589341" y="2778150"/>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1" name="Freeform 137"/>
            <p:cNvSpPr/>
            <p:nvPr/>
          </p:nvSpPr>
          <p:spPr bwMode="auto">
            <a:xfrm>
              <a:off x="4593551" y="2763415"/>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2" name="Freeform 138"/>
            <p:cNvSpPr/>
            <p:nvPr/>
          </p:nvSpPr>
          <p:spPr bwMode="auto">
            <a:xfrm>
              <a:off x="5361883" y="4685296"/>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3" name="Freeform 139"/>
            <p:cNvSpPr/>
            <p:nvPr/>
          </p:nvSpPr>
          <p:spPr bwMode="auto">
            <a:xfrm>
              <a:off x="7736342" y="4401118"/>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4" name="Freeform 140"/>
            <p:cNvSpPr/>
            <p:nvPr/>
          </p:nvSpPr>
          <p:spPr bwMode="auto">
            <a:xfrm>
              <a:off x="7801598" y="4426378"/>
              <a:ext cx="21050"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5" name="Freeform 141"/>
            <p:cNvSpPr/>
            <p:nvPr/>
          </p:nvSpPr>
          <p:spPr bwMode="auto">
            <a:xfrm>
              <a:off x="7687927" y="4356913"/>
              <a:ext cx="48415" cy="29470"/>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6" name="Freeform 142"/>
            <p:cNvSpPr/>
            <p:nvPr/>
          </p:nvSpPr>
          <p:spPr bwMode="auto">
            <a:xfrm>
              <a:off x="4429360" y="338650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7" name="Freeform 143"/>
            <p:cNvSpPr/>
            <p:nvPr/>
          </p:nvSpPr>
          <p:spPr bwMode="auto">
            <a:xfrm>
              <a:off x="3583143" y="3862234"/>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8" name="Freeform 144"/>
            <p:cNvSpPr/>
            <p:nvPr/>
          </p:nvSpPr>
          <p:spPr bwMode="auto">
            <a:xfrm>
              <a:off x="4269379" y="4116941"/>
              <a:ext cx="21050"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39" name="Freeform 145"/>
            <p:cNvSpPr/>
            <p:nvPr/>
          </p:nvSpPr>
          <p:spPr bwMode="auto">
            <a:xfrm>
              <a:off x="4235698" y="4175881"/>
              <a:ext cx="10525" cy="4210"/>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0" name="Freeform 146"/>
            <p:cNvSpPr/>
            <p:nvPr/>
          </p:nvSpPr>
          <p:spPr bwMode="auto">
            <a:xfrm>
              <a:off x="5336622" y="4276922"/>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1" name="Freeform 147"/>
            <p:cNvSpPr/>
            <p:nvPr/>
          </p:nvSpPr>
          <p:spPr bwMode="auto">
            <a:xfrm>
              <a:off x="5191376" y="360121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2" name="Freeform 148"/>
            <p:cNvSpPr/>
            <p:nvPr/>
          </p:nvSpPr>
          <p:spPr bwMode="auto">
            <a:xfrm>
              <a:off x="5062970" y="4460059"/>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3" name="Freeform 149"/>
            <p:cNvSpPr/>
            <p:nvPr/>
          </p:nvSpPr>
          <p:spPr bwMode="auto">
            <a:xfrm>
              <a:off x="2755871" y="3946434"/>
              <a:ext cx="21050"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4" name="Freeform 150"/>
            <p:cNvSpPr/>
            <p:nvPr/>
          </p:nvSpPr>
          <p:spPr bwMode="auto">
            <a:xfrm>
              <a:off x="7090102" y="3178103"/>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5" name="Freeform 151"/>
            <p:cNvSpPr/>
            <p:nvPr/>
          </p:nvSpPr>
          <p:spPr bwMode="auto">
            <a:xfrm>
              <a:off x="7109047" y="3152843"/>
              <a:ext cx="39995" cy="29470"/>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6" name="Freeform 152"/>
            <p:cNvSpPr/>
            <p:nvPr/>
          </p:nvSpPr>
          <p:spPr bwMode="auto">
            <a:xfrm>
              <a:off x="7153253" y="3127583"/>
              <a:ext cx="21050"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7" name="Freeform 153"/>
            <p:cNvSpPr/>
            <p:nvPr/>
          </p:nvSpPr>
          <p:spPr bwMode="auto">
            <a:xfrm>
              <a:off x="7184828" y="3108638"/>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8" name="Freeform 154"/>
            <p:cNvSpPr/>
            <p:nvPr/>
          </p:nvSpPr>
          <p:spPr bwMode="auto">
            <a:xfrm>
              <a:off x="7233243" y="3011807"/>
              <a:ext cx="21050" cy="21050"/>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49" name="Freeform 155"/>
            <p:cNvSpPr/>
            <p:nvPr/>
          </p:nvSpPr>
          <p:spPr bwMode="auto">
            <a:xfrm>
              <a:off x="7224823" y="3062327"/>
              <a:ext cx="4210"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50" name="Freeform 156"/>
            <p:cNvSpPr/>
            <p:nvPr/>
          </p:nvSpPr>
          <p:spPr bwMode="auto">
            <a:xfrm>
              <a:off x="6736459" y="3651732"/>
              <a:ext cx="8420" cy="421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351" name="Freeform 157"/>
            <p:cNvSpPr/>
            <p:nvPr/>
          </p:nvSpPr>
          <p:spPr bwMode="auto">
            <a:xfrm>
              <a:off x="4444095" y="5213655"/>
              <a:ext cx="46310" cy="61046"/>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352" name="Rounded Rectangular Callout 169"/>
          <p:cNvSpPr/>
          <p:nvPr/>
        </p:nvSpPr>
        <p:spPr>
          <a:xfrm>
            <a:off x="2645640" y="1911287"/>
            <a:ext cx="770437" cy="502047"/>
          </a:xfrm>
          <a:prstGeom prst="wedgeRoundRectCallout">
            <a:avLst>
              <a:gd name="adj1" fmla="val -20833"/>
              <a:gd name="adj2" fmla="val 73341"/>
              <a:gd name="adj3" fmla="val 16667"/>
            </a:avLst>
          </a:prstGeom>
          <a:solidFill>
            <a:srgbClr val="1F8984"/>
          </a:solidFill>
          <a:ln w="12700" cap="flat" cmpd="sng" algn="ctr">
            <a:noFill/>
            <a:prstDash val="solid"/>
            <a:miter lim="800000"/>
          </a:ln>
          <a:effectLst/>
        </p:spPr>
        <p:txBody>
          <a:bodyPr lIns="68580" tIns="34290" rIns="68580" bIns="34290" rtlCol="0" anchor="ctr"/>
          <a:lstStyle/>
          <a:p>
            <a:pPr lvl="0" algn="ctr" defTabSz="685800">
              <a:defRPr/>
            </a:pPr>
            <a:r>
              <a:rPr lang="zh-CN" altLang="en-US" sz="1200" kern="0" dirty="0">
                <a:solidFill>
                  <a:prstClr val="white"/>
                </a:solidFill>
                <a:latin typeface="微软雅黑" panose="020B0503020204020204" charset="-122"/>
                <a:ea typeface="微软雅黑" panose="020B0503020204020204" charset="-122"/>
              </a:rPr>
              <a:t>文本￥</a:t>
            </a:r>
            <a:r>
              <a:rPr lang="en-US" altLang="zh-CN" sz="1200" kern="0" dirty="0">
                <a:solidFill>
                  <a:prstClr val="white"/>
                </a:solidFill>
                <a:latin typeface="微软雅黑" panose="020B0503020204020204" charset="-122"/>
                <a:ea typeface="微软雅黑" panose="020B0503020204020204" charset="-122"/>
              </a:rPr>
              <a:t>8888</a:t>
            </a: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353" name="Rounded Rectangular Callout 170"/>
          <p:cNvSpPr/>
          <p:nvPr/>
        </p:nvSpPr>
        <p:spPr>
          <a:xfrm>
            <a:off x="4996442" y="2619021"/>
            <a:ext cx="770437" cy="502047"/>
          </a:xfrm>
          <a:prstGeom prst="wedgeRoundRectCallout">
            <a:avLst>
              <a:gd name="adj1" fmla="val -20833"/>
              <a:gd name="adj2" fmla="val 73341"/>
              <a:gd name="adj3" fmla="val 16667"/>
            </a:avLst>
          </a:prstGeom>
          <a:solidFill>
            <a:srgbClr val="FBB448"/>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文本￥</a:t>
            </a:r>
            <a:r>
              <a:rPr kumimoji="0" lang="en-US" altLang="zh-CN"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8888</a:t>
            </a: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354" name="Rounded Rectangular Callout 171"/>
          <p:cNvSpPr/>
          <p:nvPr/>
        </p:nvSpPr>
        <p:spPr>
          <a:xfrm>
            <a:off x="1594042" y="2698299"/>
            <a:ext cx="770437" cy="502047"/>
          </a:xfrm>
          <a:prstGeom prst="wedgeRoundRectCallout">
            <a:avLst>
              <a:gd name="adj1" fmla="val -20833"/>
              <a:gd name="adj2" fmla="val 73341"/>
              <a:gd name="adj3" fmla="val 16667"/>
            </a:avLst>
          </a:prstGeom>
          <a:solidFill>
            <a:srgbClr val="B02623"/>
          </a:solidFill>
          <a:ln w="12700" cap="flat" cmpd="sng" algn="ctr">
            <a:noFill/>
            <a:prstDash val="solid"/>
            <a:miter lim="800000"/>
          </a:ln>
          <a:effectLst/>
        </p:spPr>
        <p:txBody>
          <a:bodyPr lIns="68580" tIns="34290" rIns="68580" bIns="34290" rtlCol="0" anchor="ctr"/>
          <a:lstStyle/>
          <a:p>
            <a:pPr lvl="0" algn="ctr" defTabSz="685800">
              <a:defRPr/>
            </a:pPr>
            <a:r>
              <a:rPr lang="zh-CN" altLang="en-US" sz="1200" kern="0" dirty="0" smtClean="0">
                <a:solidFill>
                  <a:prstClr val="white"/>
                </a:solidFill>
                <a:latin typeface="微软雅黑" panose="020B0503020204020204" charset="-122"/>
                <a:ea typeface="微软雅黑" panose="020B0503020204020204" charset="-122"/>
              </a:rPr>
              <a:t>文本</a:t>
            </a:r>
            <a:r>
              <a:rPr lang="zh-CN" altLang="en-US" sz="1200" kern="0" dirty="0">
                <a:solidFill>
                  <a:prstClr val="white"/>
                </a:solidFill>
                <a:latin typeface="微软雅黑" panose="020B0503020204020204" charset="-122"/>
                <a:ea typeface="微软雅黑" panose="020B0503020204020204" charset="-122"/>
              </a:rPr>
              <a:t>￥</a:t>
            </a:r>
            <a:r>
              <a:rPr lang="en-US" altLang="zh-CN" sz="1200" kern="0" dirty="0">
                <a:solidFill>
                  <a:prstClr val="white"/>
                </a:solidFill>
                <a:latin typeface="微软雅黑" panose="020B0503020204020204" charset="-122"/>
                <a:ea typeface="微软雅黑" panose="020B0503020204020204" charset="-122"/>
              </a:rPr>
              <a:t>8888</a:t>
            </a: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355" name="Rectangle 632"/>
          <p:cNvSpPr/>
          <p:nvPr/>
        </p:nvSpPr>
        <p:spPr>
          <a:xfrm>
            <a:off x="6221624" y="1256562"/>
            <a:ext cx="2420705" cy="70869"/>
          </a:xfrm>
          <a:prstGeom prst="rect">
            <a:avLst/>
          </a:prstGeom>
          <a:solidFill>
            <a:srgbClr val="FBB448"/>
          </a:solidFill>
          <a:ln w="12700" cap="flat" cmpd="sng" algn="ctr">
            <a:noFill/>
            <a:prstDash val="solid"/>
            <a:miter lim="800000"/>
          </a:ln>
          <a:effectLst/>
        </p:spPr>
        <p:txBody>
          <a:bodyPr lIns="68580" tIns="34290" rIns="68580" bIns="3429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endParaRPr>
          </a:p>
        </p:txBody>
      </p:sp>
      <p:sp>
        <p:nvSpPr>
          <p:cNvPr id="356" name="Rectangle 633"/>
          <p:cNvSpPr/>
          <p:nvPr/>
        </p:nvSpPr>
        <p:spPr>
          <a:xfrm>
            <a:off x="6221624" y="4209272"/>
            <a:ext cx="2420705" cy="75636"/>
          </a:xfrm>
          <a:prstGeom prst="rect">
            <a:avLst/>
          </a:prstGeom>
          <a:solidFill>
            <a:srgbClr val="93CAA8"/>
          </a:solidFill>
          <a:ln w="12700" cap="flat" cmpd="sng" algn="ctr">
            <a:noFill/>
            <a:prstDash val="solid"/>
            <a:miter lim="800000"/>
          </a:ln>
          <a:effectLst/>
        </p:spPr>
        <p:txBody>
          <a:bodyPr lIns="68580" tIns="34290" rIns="68580" bIns="3429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sp>
        <p:nvSpPr>
          <p:cNvPr id="357" name="TextBox 634"/>
          <p:cNvSpPr txBox="1"/>
          <p:nvPr/>
        </p:nvSpPr>
        <p:spPr>
          <a:xfrm>
            <a:off x="6241073" y="1352337"/>
            <a:ext cx="2446911" cy="2870016"/>
          </a:xfrm>
          <a:prstGeom prst="rect">
            <a:avLst/>
          </a:prstGeom>
          <a:noFill/>
        </p:spPr>
        <p:txBody>
          <a:bodyPr wrap="square" lIns="68580" tIns="34290" rIns="68580" bIns="34290" rtlCol="0">
            <a:spAutoFit/>
          </a:bodyPr>
          <a:lstStyle/>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p:txBody>
      </p:sp>
      <p:sp>
        <p:nvSpPr>
          <p:cNvPr id="358" name="TextBox 635"/>
          <p:cNvSpPr txBox="1"/>
          <p:nvPr/>
        </p:nvSpPr>
        <p:spPr>
          <a:xfrm>
            <a:off x="6230490" y="843558"/>
            <a:ext cx="2423530" cy="392415"/>
          </a:xfrm>
          <a:prstGeom prst="rect">
            <a:avLst/>
          </a:prstGeom>
          <a:noFill/>
        </p:spPr>
        <p:txBody>
          <a:bodyPr wrap="square" lIns="68580" tIns="34290" rIns="68580" bIns="34290" rtlCol="0">
            <a:spAutoFit/>
          </a:bodyPr>
          <a:lstStyle/>
          <a:p>
            <a:pPr defTabSz="685800"/>
            <a:r>
              <a:rPr lang="zh-CN" altLang="en-US" sz="2100" dirty="0">
                <a:solidFill>
                  <a:srgbClr val="255796"/>
                </a:solidFill>
                <a:latin typeface="微软雅黑" panose="020B0503020204020204" charset="-122"/>
                <a:ea typeface="微软雅黑" panose="020B0503020204020204" charset="-122"/>
              </a:rPr>
              <a:t>单击此处添加标题</a:t>
            </a:r>
            <a:endParaRPr lang="zh-CN" altLang="en-US" sz="2100" dirty="0">
              <a:solidFill>
                <a:srgbClr val="255796"/>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animEffect transition="in" filter="fade">
                                      <p:cBhvr>
                                        <p:cTn id="7" dur="500"/>
                                        <p:tgtEl>
                                          <p:spTgt spid="198"/>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54"/>
                                        </p:tgtEl>
                                        <p:attrNameLst>
                                          <p:attrName>style.visibility</p:attrName>
                                        </p:attrNameLst>
                                      </p:cBhvr>
                                      <p:to>
                                        <p:strVal val="visible"/>
                                      </p:to>
                                    </p:set>
                                    <p:anim calcmode="lin" valueType="num">
                                      <p:cBhvr additive="base">
                                        <p:cTn id="11" dur="500"/>
                                        <p:tgtEl>
                                          <p:spTgt spid="354"/>
                                        </p:tgtEl>
                                        <p:attrNameLst>
                                          <p:attrName>ppt_y</p:attrName>
                                        </p:attrNameLst>
                                      </p:cBhvr>
                                      <p:tavLst>
                                        <p:tav tm="0">
                                          <p:val>
                                            <p:strVal val="#ppt_y+#ppt_h*1.125000"/>
                                          </p:val>
                                        </p:tav>
                                        <p:tav tm="100000">
                                          <p:val>
                                            <p:strVal val="#ppt_y"/>
                                          </p:val>
                                        </p:tav>
                                      </p:tavLst>
                                    </p:anim>
                                    <p:animEffect transition="in" filter="wipe(up)">
                                      <p:cBhvr>
                                        <p:cTn id="12" dur="500"/>
                                        <p:tgtEl>
                                          <p:spTgt spid="354"/>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352"/>
                                        </p:tgtEl>
                                        <p:attrNameLst>
                                          <p:attrName>style.visibility</p:attrName>
                                        </p:attrNameLst>
                                      </p:cBhvr>
                                      <p:to>
                                        <p:strVal val="visible"/>
                                      </p:to>
                                    </p:set>
                                    <p:anim calcmode="lin" valueType="num">
                                      <p:cBhvr additive="base">
                                        <p:cTn id="16" dur="500"/>
                                        <p:tgtEl>
                                          <p:spTgt spid="352"/>
                                        </p:tgtEl>
                                        <p:attrNameLst>
                                          <p:attrName>ppt_y</p:attrName>
                                        </p:attrNameLst>
                                      </p:cBhvr>
                                      <p:tavLst>
                                        <p:tav tm="0">
                                          <p:val>
                                            <p:strVal val="#ppt_y+#ppt_h*1.125000"/>
                                          </p:val>
                                        </p:tav>
                                        <p:tav tm="100000">
                                          <p:val>
                                            <p:strVal val="#ppt_y"/>
                                          </p:val>
                                        </p:tav>
                                      </p:tavLst>
                                    </p:anim>
                                    <p:animEffect transition="in" filter="wipe(up)">
                                      <p:cBhvr>
                                        <p:cTn id="17" dur="500"/>
                                        <p:tgtEl>
                                          <p:spTgt spid="352"/>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353"/>
                                        </p:tgtEl>
                                        <p:attrNameLst>
                                          <p:attrName>style.visibility</p:attrName>
                                        </p:attrNameLst>
                                      </p:cBhvr>
                                      <p:to>
                                        <p:strVal val="visible"/>
                                      </p:to>
                                    </p:set>
                                    <p:anim calcmode="lin" valueType="num">
                                      <p:cBhvr additive="base">
                                        <p:cTn id="21" dur="500"/>
                                        <p:tgtEl>
                                          <p:spTgt spid="353"/>
                                        </p:tgtEl>
                                        <p:attrNameLst>
                                          <p:attrName>ppt_y</p:attrName>
                                        </p:attrNameLst>
                                      </p:cBhvr>
                                      <p:tavLst>
                                        <p:tav tm="0">
                                          <p:val>
                                            <p:strVal val="#ppt_y+#ppt_h*1.125000"/>
                                          </p:val>
                                        </p:tav>
                                        <p:tav tm="100000">
                                          <p:val>
                                            <p:strVal val="#ppt_y"/>
                                          </p:val>
                                        </p:tav>
                                      </p:tavLst>
                                    </p:anim>
                                    <p:animEffect transition="in" filter="wipe(up)">
                                      <p:cBhvr>
                                        <p:cTn id="22" dur="500"/>
                                        <p:tgtEl>
                                          <p:spTgt spid="3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8"/>
                                        </p:tgtEl>
                                        <p:attrNameLst>
                                          <p:attrName>style.visibility</p:attrName>
                                        </p:attrNameLst>
                                      </p:cBhvr>
                                      <p:to>
                                        <p:strVal val="visible"/>
                                      </p:to>
                                    </p:set>
                                    <p:animEffect transition="in" filter="fade">
                                      <p:cBhvr>
                                        <p:cTn id="27" dur="500"/>
                                        <p:tgtEl>
                                          <p:spTgt spid="35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55"/>
                                        </p:tgtEl>
                                        <p:attrNameLst>
                                          <p:attrName>style.visibility</p:attrName>
                                        </p:attrNameLst>
                                      </p:cBhvr>
                                      <p:to>
                                        <p:strVal val="visible"/>
                                      </p:to>
                                    </p:set>
                                    <p:animEffect transition="in" filter="wipe(left)">
                                      <p:cBhvr>
                                        <p:cTn id="32" dur="500"/>
                                        <p:tgtEl>
                                          <p:spTgt spid="355"/>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56"/>
                                        </p:tgtEl>
                                        <p:attrNameLst>
                                          <p:attrName>style.visibility</p:attrName>
                                        </p:attrNameLst>
                                      </p:cBhvr>
                                      <p:to>
                                        <p:strVal val="visible"/>
                                      </p:to>
                                    </p:set>
                                    <p:animEffect transition="in" filter="wipe(right)">
                                      <p:cBhvr>
                                        <p:cTn id="35" dur="500"/>
                                        <p:tgtEl>
                                          <p:spTgt spid="356"/>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357"/>
                                        </p:tgtEl>
                                        <p:attrNameLst>
                                          <p:attrName>style.visibility</p:attrName>
                                        </p:attrNameLst>
                                      </p:cBhvr>
                                      <p:to>
                                        <p:strVal val="visible"/>
                                      </p:to>
                                    </p:set>
                                    <p:animEffect transition="in" filter="circle(in)">
                                      <p:cBhvr>
                                        <p:cTn id="40" dur="2000"/>
                                        <p:tgtEl>
                                          <p:spTgt spid="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 grpId="0" animBg="1"/>
      <p:bldP spid="353" grpId="0" animBg="1"/>
      <p:bldP spid="354" grpId="0" animBg="1"/>
      <p:bldP spid="355" grpId="0" animBg="1"/>
      <p:bldP spid="356" grpId="0" animBg="1"/>
      <p:bldP spid="357" grpId="0"/>
      <p:bldP spid="3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Administrator\Desktop\2183716_083122084178_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030" b="14636"/>
          <a:stretch>
            <a:fillRect/>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950244" y="1943100"/>
            <a:ext cx="1257300" cy="1257300"/>
          </a:xfrm>
          <a:prstGeom prst="rect">
            <a:avLst/>
          </a:prstGeom>
          <a:solidFill>
            <a:srgbClr val="2557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noAutofit/>
          </a:bodyPr>
          <a:lstStyle/>
          <a:p>
            <a:pPr algn="ctr" defTabSz="685165"/>
            <a:r>
              <a:rPr lang="en-US" altLang="zh-CN" sz="6000" dirty="0" smtClean="0">
                <a:solidFill>
                  <a:prstClr val="white"/>
                </a:solidFill>
                <a:ea typeface="微软雅黑" panose="020B0503020204020204" charset="-122"/>
              </a:rPr>
              <a:t>01</a:t>
            </a:r>
            <a:endParaRPr lang="zh-CN" altLang="en-US" sz="6000" dirty="0">
              <a:solidFill>
                <a:prstClr val="white"/>
              </a:solidFill>
              <a:ea typeface="微软雅黑" panose="020B0503020204020204" charset="-122"/>
            </a:endParaRPr>
          </a:p>
        </p:txBody>
      </p:sp>
      <p:grpSp>
        <p:nvGrpSpPr>
          <p:cNvPr id="2" name="组合 1"/>
          <p:cNvGrpSpPr/>
          <p:nvPr/>
        </p:nvGrpSpPr>
        <p:grpSpPr>
          <a:xfrm>
            <a:off x="3207563" y="1943100"/>
            <a:ext cx="5243513" cy="1257300"/>
            <a:chOff x="3207563" y="1943100"/>
            <a:chExt cx="5243513" cy="1257300"/>
          </a:xfrm>
        </p:grpSpPr>
        <p:sp>
          <p:nvSpPr>
            <p:cNvPr id="8" name="矩形 7"/>
            <p:cNvSpPr/>
            <p:nvPr/>
          </p:nvSpPr>
          <p:spPr>
            <a:xfrm>
              <a:off x="3207563" y="1943100"/>
              <a:ext cx="5243513"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noAutofit/>
            </a:bodyPr>
            <a:lstStyle/>
            <a:p>
              <a:pPr algn="ctr" defTabSz="685165"/>
              <a:endParaRPr lang="zh-CN" altLang="en-US" sz="1400">
                <a:solidFill>
                  <a:prstClr val="white"/>
                </a:solidFill>
                <a:ea typeface="微软雅黑" panose="020B0503020204020204" charset="-122"/>
              </a:endParaRPr>
            </a:p>
          </p:txBody>
        </p:sp>
        <p:sp>
          <p:nvSpPr>
            <p:cNvPr id="9" name="Copyright Notice"/>
            <p:cNvSpPr/>
            <p:nvPr/>
          </p:nvSpPr>
          <p:spPr bwMode="auto">
            <a:xfrm>
              <a:off x="4543696" y="2362549"/>
              <a:ext cx="2571207" cy="418396"/>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53970" tIns="24295" rIns="53970" bIns="24295"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cap="small" dirty="0">
                  <a:solidFill>
                    <a:srgbClr val="087F92"/>
                  </a:solidFill>
                  <a:latin typeface="微软雅黑" panose="020B0503020204020204" charset="-122"/>
                  <a:ea typeface="微软雅黑" panose="020B0503020204020204" charset="-122"/>
                </a:rPr>
                <a:t>单击此处添加标题</a:t>
              </a:r>
              <a:endParaRPr lang="zh-CN" altLang="en-US" sz="2400" b="1" cap="small" dirty="0">
                <a:solidFill>
                  <a:srgbClr val="087F92"/>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10" name="TextBox 7"/>
          <p:cNvSpPr txBox="1"/>
          <p:nvPr/>
        </p:nvSpPr>
        <p:spPr>
          <a:xfrm>
            <a:off x="7432375" y="2965904"/>
            <a:ext cx="1183013" cy="315423"/>
          </a:xfrm>
          <a:prstGeom prst="rect">
            <a:avLst/>
          </a:prstGeom>
          <a:noFill/>
        </p:spPr>
        <p:txBody>
          <a:bodyPr wrap="square" lIns="68544" tIns="34283" rIns="68544" bIns="34283" rtlCol="0">
            <a:spAutoFit/>
          </a:bodyPr>
          <a:lstStyle/>
          <a:p>
            <a:pPr defTabSz="685800"/>
            <a:r>
              <a:rPr lang="en-US" altLang="zh-CN" sz="1600" b="1" i="1" dirty="0" smtClean="0">
                <a:solidFill>
                  <a:prstClr val="black">
                    <a:lumMod val="75000"/>
                    <a:lumOff val="25000"/>
                  </a:prstClr>
                </a:solidFill>
                <a:latin typeface="微软雅黑" panose="020B0503020204020204" charset="-122"/>
                <a:ea typeface="微软雅黑" panose="020B0503020204020204" charset="-122"/>
              </a:rPr>
              <a:t>50%</a:t>
            </a:r>
            <a:endParaRPr lang="zh-CN" altLang="en-US" sz="1600" b="1" i="1" dirty="0">
              <a:solidFill>
                <a:prstClr val="black">
                  <a:lumMod val="75000"/>
                  <a:lumOff val="25000"/>
                </a:prstClr>
              </a:solidFill>
              <a:latin typeface="微软雅黑" panose="020B0503020204020204" charset="-122"/>
              <a:ea typeface="微软雅黑" panose="020B0503020204020204" charset="-122"/>
            </a:endParaRPr>
          </a:p>
        </p:txBody>
      </p:sp>
      <p:sp>
        <p:nvSpPr>
          <p:cNvPr id="11" name="TextBox 8"/>
          <p:cNvSpPr txBox="1"/>
          <p:nvPr/>
        </p:nvSpPr>
        <p:spPr>
          <a:xfrm>
            <a:off x="6446530" y="1585720"/>
            <a:ext cx="1183013" cy="315423"/>
          </a:xfrm>
          <a:prstGeom prst="rect">
            <a:avLst/>
          </a:prstGeom>
          <a:noFill/>
        </p:spPr>
        <p:txBody>
          <a:bodyPr wrap="square" lIns="68544" tIns="34283" rIns="68544" bIns="34283" rtlCol="0">
            <a:spAutoFit/>
          </a:bodyPr>
          <a:lstStyle/>
          <a:p>
            <a:pPr defTabSz="685800"/>
            <a:r>
              <a:rPr lang="en-US" altLang="zh-CN" sz="1600" b="1" i="1" dirty="0" smtClean="0">
                <a:solidFill>
                  <a:prstClr val="black">
                    <a:lumMod val="75000"/>
                    <a:lumOff val="25000"/>
                  </a:prstClr>
                </a:solidFill>
                <a:latin typeface="微软雅黑" panose="020B0503020204020204" charset="-122"/>
                <a:ea typeface="微软雅黑" panose="020B0503020204020204" charset="-122"/>
              </a:rPr>
              <a:t>90%</a:t>
            </a:r>
            <a:endParaRPr lang="zh-CN" altLang="en-US" sz="1600" b="1" i="1" dirty="0">
              <a:solidFill>
                <a:prstClr val="black">
                  <a:lumMod val="75000"/>
                  <a:lumOff val="25000"/>
                </a:prstClr>
              </a:solidFill>
              <a:latin typeface="微软雅黑" panose="020B0503020204020204" charset="-122"/>
              <a:ea typeface="微软雅黑" panose="020B0503020204020204" charset="-122"/>
            </a:endParaRPr>
          </a:p>
        </p:txBody>
      </p:sp>
      <p:sp>
        <p:nvSpPr>
          <p:cNvPr id="12" name="TextBox 9"/>
          <p:cNvSpPr txBox="1"/>
          <p:nvPr/>
        </p:nvSpPr>
        <p:spPr>
          <a:xfrm>
            <a:off x="5599104" y="2362028"/>
            <a:ext cx="1183013" cy="315423"/>
          </a:xfrm>
          <a:prstGeom prst="rect">
            <a:avLst/>
          </a:prstGeom>
          <a:noFill/>
        </p:spPr>
        <p:txBody>
          <a:bodyPr wrap="square" lIns="68544" tIns="34283" rIns="68544" bIns="34283" rtlCol="0">
            <a:spAutoFit/>
          </a:bodyPr>
          <a:lstStyle/>
          <a:p>
            <a:pPr defTabSz="685800"/>
            <a:r>
              <a:rPr lang="en-US" altLang="zh-CN" sz="1600" b="1" i="1" dirty="0" smtClean="0">
                <a:solidFill>
                  <a:prstClr val="black">
                    <a:lumMod val="75000"/>
                    <a:lumOff val="25000"/>
                  </a:prstClr>
                </a:solidFill>
                <a:latin typeface="微软雅黑" panose="020B0503020204020204" charset="-122"/>
                <a:ea typeface="微软雅黑" panose="020B0503020204020204" charset="-122"/>
              </a:rPr>
              <a:t>60%</a:t>
            </a:r>
            <a:endParaRPr lang="zh-CN" altLang="en-US" sz="1600" b="1" i="1" dirty="0">
              <a:solidFill>
                <a:prstClr val="black">
                  <a:lumMod val="75000"/>
                  <a:lumOff val="25000"/>
                </a:prstClr>
              </a:solidFill>
              <a:latin typeface="微软雅黑" panose="020B0503020204020204" charset="-122"/>
              <a:ea typeface="微软雅黑" panose="020B0503020204020204" charset="-122"/>
            </a:endParaRPr>
          </a:p>
        </p:txBody>
      </p:sp>
      <p:sp>
        <p:nvSpPr>
          <p:cNvPr id="14" name="TextBox 10"/>
          <p:cNvSpPr txBox="1"/>
          <p:nvPr/>
        </p:nvSpPr>
        <p:spPr>
          <a:xfrm>
            <a:off x="4672010" y="3360242"/>
            <a:ext cx="1183013" cy="315423"/>
          </a:xfrm>
          <a:prstGeom prst="rect">
            <a:avLst/>
          </a:prstGeom>
          <a:noFill/>
        </p:spPr>
        <p:txBody>
          <a:bodyPr wrap="square" lIns="68544" tIns="34283" rIns="68544" bIns="34283" rtlCol="0">
            <a:spAutoFit/>
          </a:bodyPr>
          <a:lstStyle/>
          <a:p>
            <a:pPr defTabSz="685800"/>
            <a:r>
              <a:rPr lang="en-US" altLang="zh-CN" sz="1600" b="1" i="1" dirty="0" smtClean="0">
                <a:solidFill>
                  <a:prstClr val="black">
                    <a:lumMod val="75000"/>
                    <a:lumOff val="25000"/>
                  </a:prstClr>
                </a:solidFill>
                <a:latin typeface="微软雅黑" panose="020B0503020204020204" charset="-122"/>
                <a:ea typeface="微软雅黑" panose="020B0503020204020204" charset="-122"/>
              </a:rPr>
              <a:t>30%</a:t>
            </a:r>
            <a:endParaRPr lang="zh-CN" altLang="en-US" sz="1600" b="1" i="1" dirty="0">
              <a:solidFill>
                <a:prstClr val="black">
                  <a:lumMod val="75000"/>
                  <a:lumOff val="25000"/>
                </a:prstClr>
              </a:solidFill>
              <a:latin typeface="微软雅黑" panose="020B0503020204020204" charset="-122"/>
              <a:ea typeface="微软雅黑" panose="020B0503020204020204" charset="-122"/>
            </a:endParaRPr>
          </a:p>
        </p:txBody>
      </p:sp>
      <p:sp>
        <p:nvSpPr>
          <p:cNvPr id="16" name="TextBox 11"/>
          <p:cNvSpPr txBox="1"/>
          <p:nvPr/>
        </p:nvSpPr>
        <p:spPr>
          <a:xfrm>
            <a:off x="3686166" y="3754580"/>
            <a:ext cx="1183013" cy="315423"/>
          </a:xfrm>
          <a:prstGeom prst="rect">
            <a:avLst/>
          </a:prstGeom>
          <a:noFill/>
        </p:spPr>
        <p:txBody>
          <a:bodyPr wrap="square" lIns="68544" tIns="34283" rIns="68544" bIns="34283" rtlCol="0">
            <a:spAutoFit/>
          </a:bodyPr>
          <a:lstStyle/>
          <a:p>
            <a:pPr defTabSz="685800"/>
            <a:r>
              <a:rPr lang="en-US" altLang="zh-CN" sz="1600" b="1" i="1" dirty="0" smtClean="0">
                <a:solidFill>
                  <a:prstClr val="black">
                    <a:lumMod val="75000"/>
                    <a:lumOff val="25000"/>
                  </a:prstClr>
                </a:solidFill>
                <a:latin typeface="微软雅黑" panose="020B0503020204020204" charset="-122"/>
                <a:ea typeface="微软雅黑" panose="020B0503020204020204" charset="-122"/>
              </a:rPr>
              <a:t>10%</a:t>
            </a:r>
            <a:endParaRPr lang="zh-CN" altLang="en-US" sz="1600" b="1" i="1" dirty="0">
              <a:solidFill>
                <a:prstClr val="black">
                  <a:lumMod val="75000"/>
                  <a:lumOff val="25000"/>
                </a:prstClr>
              </a:solidFill>
              <a:latin typeface="微软雅黑" panose="020B0503020204020204" charset="-122"/>
              <a:ea typeface="微软雅黑" panose="020B0503020204020204" charset="-122"/>
            </a:endParaRPr>
          </a:p>
        </p:txBody>
      </p:sp>
      <p:sp>
        <p:nvSpPr>
          <p:cNvPr id="17" name="TextBox 634"/>
          <p:cNvSpPr txBox="1"/>
          <p:nvPr/>
        </p:nvSpPr>
        <p:spPr>
          <a:xfrm>
            <a:off x="488880" y="1901145"/>
            <a:ext cx="3280152" cy="2331393"/>
          </a:xfrm>
          <a:prstGeom prst="rect">
            <a:avLst/>
          </a:prstGeom>
          <a:noFill/>
        </p:spPr>
        <p:txBody>
          <a:bodyPr wrap="square" lIns="68544" tIns="34283" rIns="68544" bIns="34283" rtlCol="0">
            <a:spAutoFit/>
          </a:bodyPr>
          <a:lstStyle/>
          <a:p>
            <a:pPr defTabSz="685165" fontAlgn="base">
              <a:lnSpc>
                <a:spcPct val="150000"/>
              </a:lnSpc>
              <a:spcBef>
                <a:spcPct val="0"/>
              </a:spcBef>
              <a:spcAft>
                <a:spcPct val="0"/>
              </a:spcAft>
            </a:pPr>
            <a:r>
              <a:rPr lang="zh-CN" altLang="en-US" sz="1400" dirty="0">
                <a:solidFill>
                  <a:prstClr val="black">
                    <a:lumMod val="65000"/>
                    <a:lumOff val="35000"/>
                  </a:prst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a:t>
            </a:r>
            <a:r>
              <a:rPr lang="zh-CN" altLang="en-US" sz="1400" dirty="0" smtClean="0">
                <a:solidFill>
                  <a:prstClr val="black">
                    <a:lumMod val="65000"/>
                    <a:lumOff val="35000"/>
                  </a:prstClr>
                </a:solidFill>
                <a:latin typeface="微软雅黑" panose="020B0503020204020204" charset="-122"/>
                <a:ea typeface="微软雅黑" panose="020B0503020204020204" charset="-122"/>
              </a:rPr>
              <a:t>内容</a:t>
            </a:r>
            <a:r>
              <a:rPr lang="zh-CN" altLang="en-US" sz="1400" dirty="0">
                <a:solidFill>
                  <a:prstClr val="black">
                    <a:lumMod val="65000"/>
                    <a:lumOff val="35000"/>
                  </a:prst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a:t>
            </a:r>
            <a:r>
              <a:rPr lang="zh-CN" altLang="en-US" sz="1400" dirty="0" smtClean="0">
                <a:solidFill>
                  <a:prstClr val="black">
                    <a:lumMod val="65000"/>
                    <a:lumOff val="35000"/>
                  </a:prstClr>
                </a:solidFill>
                <a:latin typeface="微软雅黑" panose="020B0503020204020204" charset="-122"/>
                <a:ea typeface="微软雅黑" panose="020B0503020204020204" charset="-122"/>
              </a:rPr>
              <a:t>内容</a:t>
            </a:r>
            <a:r>
              <a:rPr lang="zh-CN" altLang="en-US" sz="1400" dirty="0">
                <a:solidFill>
                  <a:prstClr val="black">
                    <a:lumMod val="65000"/>
                    <a:lumOff val="35000"/>
                  </a:prstClr>
                </a:solidFill>
                <a:latin typeface="微软雅黑" panose="020B0503020204020204" charset="-122"/>
                <a:ea typeface="微软雅黑" panose="020B0503020204020204" charset="-122"/>
              </a:rPr>
              <a:t>单击</a:t>
            </a:r>
            <a:r>
              <a:rPr lang="zh-CN" altLang="en-US" sz="1400" dirty="0" smtClean="0">
                <a:solidFill>
                  <a:prstClr val="black">
                    <a:lumMod val="65000"/>
                    <a:lumOff val="35000"/>
                  </a:prstClr>
                </a:solidFill>
                <a:latin typeface="微软雅黑" panose="020B0503020204020204" charset="-122"/>
                <a:ea typeface="微软雅黑" panose="020B0503020204020204" charset="-122"/>
              </a:rPr>
              <a:t>此处</a:t>
            </a:r>
            <a:endParaRPr lang="zh-CN" altLang="en-US" sz="1400" dirty="0">
              <a:solidFill>
                <a:prstClr val="black">
                  <a:lumMod val="65000"/>
                  <a:lumOff val="35000"/>
                </a:prstClr>
              </a:solidFill>
              <a:latin typeface="微软雅黑" panose="020B0503020204020204" charset="-122"/>
              <a:ea typeface="微软雅黑" panose="020B0503020204020204" charset="-122"/>
            </a:endParaRPr>
          </a:p>
        </p:txBody>
      </p:sp>
      <p:sp>
        <p:nvSpPr>
          <p:cNvPr id="18" name="TextBox 635"/>
          <p:cNvSpPr txBox="1"/>
          <p:nvPr/>
        </p:nvSpPr>
        <p:spPr>
          <a:xfrm>
            <a:off x="478296" y="1392365"/>
            <a:ext cx="2423530" cy="392415"/>
          </a:xfrm>
          <a:prstGeom prst="rect">
            <a:avLst/>
          </a:prstGeom>
          <a:noFill/>
        </p:spPr>
        <p:txBody>
          <a:bodyPr wrap="square" lIns="68544" tIns="34283" rIns="68544" bIns="34283" rtlCol="0">
            <a:spAutoFit/>
          </a:bodyPr>
          <a:lstStyle/>
          <a:p>
            <a:pPr defTabSz="685800"/>
            <a:r>
              <a:rPr lang="zh-CN" altLang="en-US" sz="2100" dirty="0">
                <a:solidFill>
                  <a:srgbClr val="B02623"/>
                </a:solidFill>
                <a:latin typeface="微软雅黑" panose="020B0503020204020204" charset="-122"/>
                <a:ea typeface="微软雅黑" panose="020B0503020204020204" charset="-122"/>
              </a:rPr>
              <a:t>单击此处添加标题</a:t>
            </a:r>
            <a:endParaRPr lang="zh-CN" altLang="en-US" sz="2100" dirty="0">
              <a:solidFill>
                <a:srgbClr val="B02623"/>
              </a:solidFill>
              <a:latin typeface="微软雅黑" panose="020B0503020204020204" charset="-122"/>
              <a:ea typeface="微软雅黑" panose="020B0503020204020204" charset="-122"/>
            </a:endParaRPr>
          </a:p>
        </p:txBody>
      </p:sp>
      <p:grpSp>
        <p:nvGrpSpPr>
          <p:cNvPr id="39" name="组合 38"/>
          <p:cNvGrpSpPr/>
          <p:nvPr/>
        </p:nvGrpSpPr>
        <p:grpSpPr>
          <a:xfrm>
            <a:off x="3694913" y="4297874"/>
            <a:ext cx="1099755" cy="197169"/>
            <a:chOff x="3694913" y="4297874"/>
            <a:chExt cx="1099755" cy="197169"/>
          </a:xfrm>
        </p:grpSpPr>
        <p:sp>
          <p:nvSpPr>
            <p:cNvPr id="15" name="Freeform 334"/>
            <p:cNvSpPr/>
            <p:nvPr/>
          </p:nvSpPr>
          <p:spPr bwMode="auto">
            <a:xfrm>
              <a:off x="3694913" y="4297874"/>
              <a:ext cx="1099755" cy="197169"/>
            </a:xfrm>
            <a:custGeom>
              <a:avLst/>
              <a:gdLst/>
              <a:ahLst/>
              <a:cxnLst>
                <a:cxn ang="0">
                  <a:pos x="126" y="0"/>
                </a:cxn>
                <a:cxn ang="0">
                  <a:pos x="187" y="24"/>
                </a:cxn>
                <a:cxn ang="0">
                  <a:pos x="251" y="45"/>
                </a:cxn>
                <a:cxn ang="0">
                  <a:pos x="126" y="45"/>
                </a:cxn>
                <a:cxn ang="0">
                  <a:pos x="0" y="45"/>
                </a:cxn>
                <a:cxn ang="0">
                  <a:pos x="62" y="24"/>
                </a:cxn>
                <a:cxn ang="0">
                  <a:pos x="126" y="0"/>
                </a:cxn>
              </a:cxnLst>
              <a:rect l="0" t="0" r="r" b="b"/>
              <a:pathLst>
                <a:path w="251" h="45">
                  <a:moveTo>
                    <a:pt x="126" y="0"/>
                  </a:moveTo>
                  <a:lnTo>
                    <a:pt x="187" y="24"/>
                  </a:lnTo>
                  <a:lnTo>
                    <a:pt x="251" y="45"/>
                  </a:lnTo>
                  <a:lnTo>
                    <a:pt x="126" y="45"/>
                  </a:lnTo>
                  <a:lnTo>
                    <a:pt x="0" y="45"/>
                  </a:lnTo>
                  <a:lnTo>
                    <a:pt x="62" y="24"/>
                  </a:lnTo>
                  <a:lnTo>
                    <a:pt x="126" y="0"/>
                  </a:lnTo>
                  <a:close/>
                </a:path>
              </a:pathLst>
            </a:custGeom>
            <a:solidFill>
              <a:srgbClr val="B02623"/>
            </a:solidFill>
            <a:ln w="9525">
              <a:no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sp>
          <p:nvSpPr>
            <p:cNvPr id="28" name="Freeform 334"/>
            <p:cNvSpPr/>
            <p:nvPr/>
          </p:nvSpPr>
          <p:spPr bwMode="auto">
            <a:xfrm>
              <a:off x="3895339" y="4335460"/>
              <a:ext cx="703611" cy="126146"/>
            </a:xfrm>
            <a:custGeom>
              <a:avLst/>
              <a:gdLst/>
              <a:ahLst/>
              <a:cxnLst>
                <a:cxn ang="0">
                  <a:pos x="126" y="0"/>
                </a:cxn>
                <a:cxn ang="0">
                  <a:pos x="187" y="24"/>
                </a:cxn>
                <a:cxn ang="0">
                  <a:pos x="251" y="45"/>
                </a:cxn>
                <a:cxn ang="0">
                  <a:pos x="126" y="45"/>
                </a:cxn>
                <a:cxn ang="0">
                  <a:pos x="0" y="45"/>
                </a:cxn>
                <a:cxn ang="0">
                  <a:pos x="62" y="24"/>
                </a:cxn>
                <a:cxn ang="0">
                  <a:pos x="126" y="0"/>
                </a:cxn>
              </a:cxnLst>
              <a:rect l="0" t="0" r="r" b="b"/>
              <a:pathLst>
                <a:path w="251" h="45">
                  <a:moveTo>
                    <a:pt x="126" y="0"/>
                  </a:moveTo>
                  <a:lnTo>
                    <a:pt x="187" y="24"/>
                  </a:lnTo>
                  <a:lnTo>
                    <a:pt x="251" y="45"/>
                  </a:lnTo>
                  <a:lnTo>
                    <a:pt x="126" y="45"/>
                  </a:lnTo>
                  <a:lnTo>
                    <a:pt x="0" y="45"/>
                  </a:lnTo>
                  <a:lnTo>
                    <a:pt x="62" y="24"/>
                  </a:lnTo>
                  <a:lnTo>
                    <a:pt x="126" y="0"/>
                  </a:lnTo>
                  <a:close/>
                </a:path>
              </a:pathLst>
            </a:custGeom>
            <a:noFill/>
            <a:ln w="9525">
              <a:solidFill>
                <a:schemeClr val="bg1"/>
              </a:solid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grpSp>
      <p:grpSp>
        <p:nvGrpSpPr>
          <p:cNvPr id="40" name="组合 39"/>
          <p:cNvGrpSpPr/>
          <p:nvPr/>
        </p:nvGrpSpPr>
        <p:grpSpPr>
          <a:xfrm>
            <a:off x="4584356" y="3772094"/>
            <a:ext cx="1099755" cy="722949"/>
            <a:chOff x="4584356" y="3772094"/>
            <a:chExt cx="1099755" cy="722949"/>
          </a:xfrm>
        </p:grpSpPr>
        <p:sp>
          <p:nvSpPr>
            <p:cNvPr id="31" name="Freeform 333"/>
            <p:cNvSpPr/>
            <p:nvPr/>
          </p:nvSpPr>
          <p:spPr bwMode="auto">
            <a:xfrm>
              <a:off x="4584356" y="3772094"/>
              <a:ext cx="1099755" cy="722949"/>
            </a:xfrm>
            <a:custGeom>
              <a:avLst/>
              <a:gdLst/>
              <a:ahLst/>
              <a:cxnLst>
                <a:cxn ang="0">
                  <a:pos x="126" y="0"/>
                </a:cxn>
                <a:cxn ang="0">
                  <a:pos x="187" y="82"/>
                </a:cxn>
                <a:cxn ang="0">
                  <a:pos x="251" y="165"/>
                </a:cxn>
                <a:cxn ang="0">
                  <a:pos x="126" y="165"/>
                </a:cxn>
                <a:cxn ang="0">
                  <a:pos x="0" y="165"/>
                </a:cxn>
                <a:cxn ang="0">
                  <a:pos x="62" y="82"/>
                </a:cxn>
                <a:cxn ang="0">
                  <a:pos x="126" y="0"/>
                </a:cxn>
              </a:cxnLst>
              <a:rect l="0" t="0" r="r" b="b"/>
              <a:pathLst>
                <a:path w="251" h="165">
                  <a:moveTo>
                    <a:pt x="126" y="0"/>
                  </a:moveTo>
                  <a:lnTo>
                    <a:pt x="187" y="82"/>
                  </a:lnTo>
                  <a:lnTo>
                    <a:pt x="251" y="165"/>
                  </a:lnTo>
                  <a:lnTo>
                    <a:pt x="126" y="165"/>
                  </a:lnTo>
                  <a:lnTo>
                    <a:pt x="0" y="165"/>
                  </a:lnTo>
                  <a:lnTo>
                    <a:pt x="62" y="82"/>
                  </a:lnTo>
                  <a:lnTo>
                    <a:pt x="126" y="0"/>
                  </a:lnTo>
                  <a:close/>
                </a:path>
              </a:pathLst>
            </a:custGeom>
            <a:solidFill>
              <a:srgbClr val="1FAA84"/>
            </a:solidFill>
            <a:ln w="9525">
              <a:no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sp>
          <p:nvSpPr>
            <p:cNvPr id="32" name="Freeform 333"/>
            <p:cNvSpPr/>
            <p:nvPr/>
          </p:nvSpPr>
          <p:spPr bwMode="auto">
            <a:xfrm>
              <a:off x="4710902" y="3886609"/>
              <a:ext cx="851371" cy="559668"/>
            </a:xfrm>
            <a:custGeom>
              <a:avLst/>
              <a:gdLst/>
              <a:ahLst/>
              <a:cxnLst>
                <a:cxn ang="0">
                  <a:pos x="126" y="0"/>
                </a:cxn>
                <a:cxn ang="0">
                  <a:pos x="187" y="82"/>
                </a:cxn>
                <a:cxn ang="0">
                  <a:pos x="251" y="165"/>
                </a:cxn>
                <a:cxn ang="0">
                  <a:pos x="126" y="165"/>
                </a:cxn>
                <a:cxn ang="0">
                  <a:pos x="0" y="165"/>
                </a:cxn>
                <a:cxn ang="0">
                  <a:pos x="62" y="82"/>
                </a:cxn>
                <a:cxn ang="0">
                  <a:pos x="126" y="0"/>
                </a:cxn>
              </a:cxnLst>
              <a:rect l="0" t="0" r="r" b="b"/>
              <a:pathLst>
                <a:path w="251" h="165">
                  <a:moveTo>
                    <a:pt x="126" y="0"/>
                  </a:moveTo>
                  <a:lnTo>
                    <a:pt x="187" y="82"/>
                  </a:lnTo>
                  <a:lnTo>
                    <a:pt x="251" y="165"/>
                  </a:lnTo>
                  <a:lnTo>
                    <a:pt x="126" y="165"/>
                  </a:lnTo>
                  <a:lnTo>
                    <a:pt x="0" y="165"/>
                  </a:lnTo>
                  <a:lnTo>
                    <a:pt x="62" y="82"/>
                  </a:lnTo>
                  <a:lnTo>
                    <a:pt x="126" y="0"/>
                  </a:lnTo>
                  <a:close/>
                </a:path>
              </a:pathLst>
            </a:custGeom>
            <a:noFill/>
            <a:ln w="9525">
              <a:solidFill>
                <a:schemeClr val="bg1"/>
              </a:solid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grpSp>
      <p:grpSp>
        <p:nvGrpSpPr>
          <p:cNvPr id="41" name="组合 40"/>
          <p:cNvGrpSpPr/>
          <p:nvPr/>
        </p:nvGrpSpPr>
        <p:grpSpPr>
          <a:xfrm>
            <a:off x="5508854" y="2961515"/>
            <a:ext cx="1095375" cy="1533525"/>
            <a:chOff x="5508854" y="2961515"/>
            <a:chExt cx="1095375" cy="1533525"/>
          </a:xfrm>
        </p:grpSpPr>
        <p:sp>
          <p:nvSpPr>
            <p:cNvPr id="33" name="Freeform 332"/>
            <p:cNvSpPr/>
            <p:nvPr/>
          </p:nvSpPr>
          <p:spPr bwMode="auto">
            <a:xfrm>
              <a:off x="5508854" y="2961515"/>
              <a:ext cx="1095375" cy="1533525"/>
            </a:xfrm>
            <a:custGeom>
              <a:avLst/>
              <a:gdLst/>
              <a:ahLst/>
              <a:cxnLst>
                <a:cxn ang="0">
                  <a:pos x="125" y="0"/>
                </a:cxn>
                <a:cxn ang="0">
                  <a:pos x="188" y="175"/>
                </a:cxn>
                <a:cxn ang="0">
                  <a:pos x="250" y="350"/>
                </a:cxn>
                <a:cxn ang="0">
                  <a:pos x="125" y="350"/>
                </a:cxn>
                <a:cxn ang="0">
                  <a:pos x="0" y="350"/>
                </a:cxn>
                <a:cxn ang="0">
                  <a:pos x="63" y="175"/>
                </a:cxn>
                <a:cxn ang="0">
                  <a:pos x="125" y="0"/>
                </a:cxn>
              </a:cxnLst>
              <a:rect l="0" t="0" r="r" b="b"/>
              <a:pathLst>
                <a:path w="250" h="350">
                  <a:moveTo>
                    <a:pt x="125" y="0"/>
                  </a:moveTo>
                  <a:lnTo>
                    <a:pt x="188" y="175"/>
                  </a:lnTo>
                  <a:lnTo>
                    <a:pt x="250" y="350"/>
                  </a:lnTo>
                  <a:lnTo>
                    <a:pt x="125" y="350"/>
                  </a:lnTo>
                  <a:lnTo>
                    <a:pt x="0" y="350"/>
                  </a:lnTo>
                  <a:lnTo>
                    <a:pt x="63" y="175"/>
                  </a:lnTo>
                  <a:lnTo>
                    <a:pt x="125" y="0"/>
                  </a:lnTo>
                  <a:close/>
                </a:path>
              </a:pathLst>
            </a:custGeom>
            <a:solidFill>
              <a:srgbClr val="FBB448"/>
            </a:solidFill>
            <a:ln w="9525">
              <a:no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sp>
          <p:nvSpPr>
            <p:cNvPr id="34" name="Freeform 332"/>
            <p:cNvSpPr/>
            <p:nvPr/>
          </p:nvSpPr>
          <p:spPr bwMode="auto">
            <a:xfrm>
              <a:off x="5635401" y="3259102"/>
              <a:ext cx="847980" cy="1187172"/>
            </a:xfrm>
            <a:custGeom>
              <a:avLst/>
              <a:gdLst/>
              <a:ahLst/>
              <a:cxnLst>
                <a:cxn ang="0">
                  <a:pos x="125" y="0"/>
                </a:cxn>
                <a:cxn ang="0">
                  <a:pos x="188" y="175"/>
                </a:cxn>
                <a:cxn ang="0">
                  <a:pos x="250" y="350"/>
                </a:cxn>
                <a:cxn ang="0">
                  <a:pos x="125" y="350"/>
                </a:cxn>
                <a:cxn ang="0">
                  <a:pos x="0" y="350"/>
                </a:cxn>
                <a:cxn ang="0">
                  <a:pos x="63" y="175"/>
                </a:cxn>
                <a:cxn ang="0">
                  <a:pos x="125" y="0"/>
                </a:cxn>
              </a:cxnLst>
              <a:rect l="0" t="0" r="r" b="b"/>
              <a:pathLst>
                <a:path w="250" h="350">
                  <a:moveTo>
                    <a:pt x="125" y="0"/>
                  </a:moveTo>
                  <a:lnTo>
                    <a:pt x="188" y="175"/>
                  </a:lnTo>
                  <a:lnTo>
                    <a:pt x="250" y="350"/>
                  </a:lnTo>
                  <a:lnTo>
                    <a:pt x="125" y="350"/>
                  </a:lnTo>
                  <a:lnTo>
                    <a:pt x="0" y="350"/>
                  </a:lnTo>
                  <a:lnTo>
                    <a:pt x="63" y="175"/>
                  </a:lnTo>
                  <a:lnTo>
                    <a:pt x="125" y="0"/>
                  </a:lnTo>
                  <a:close/>
                </a:path>
              </a:pathLst>
            </a:custGeom>
            <a:noFill/>
            <a:ln w="9525">
              <a:solidFill>
                <a:schemeClr val="bg1"/>
              </a:solid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gr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7" name="组合 6"/>
          <p:cNvGrpSpPr/>
          <p:nvPr/>
        </p:nvGrpSpPr>
        <p:grpSpPr>
          <a:xfrm>
            <a:off x="6437730" y="2072072"/>
            <a:ext cx="1086612" cy="2422971"/>
            <a:chOff x="6437730" y="2072072"/>
            <a:chExt cx="1086612" cy="2422971"/>
          </a:xfrm>
        </p:grpSpPr>
        <p:sp>
          <p:nvSpPr>
            <p:cNvPr id="35" name="Freeform 335"/>
            <p:cNvSpPr/>
            <p:nvPr/>
          </p:nvSpPr>
          <p:spPr bwMode="auto">
            <a:xfrm>
              <a:off x="6437730" y="2072072"/>
              <a:ext cx="1086612" cy="2422971"/>
            </a:xfrm>
            <a:custGeom>
              <a:avLst/>
              <a:gdLst/>
              <a:ahLst/>
              <a:cxnLst>
                <a:cxn ang="0">
                  <a:pos x="125" y="0"/>
                </a:cxn>
                <a:cxn ang="0">
                  <a:pos x="187" y="277"/>
                </a:cxn>
                <a:cxn ang="0">
                  <a:pos x="248" y="553"/>
                </a:cxn>
                <a:cxn ang="0">
                  <a:pos x="125" y="553"/>
                </a:cxn>
                <a:cxn ang="0">
                  <a:pos x="0" y="553"/>
                </a:cxn>
                <a:cxn ang="0">
                  <a:pos x="62" y="277"/>
                </a:cxn>
                <a:cxn ang="0">
                  <a:pos x="125" y="0"/>
                </a:cxn>
              </a:cxnLst>
              <a:rect l="0" t="0" r="r" b="b"/>
              <a:pathLst>
                <a:path w="248" h="553">
                  <a:moveTo>
                    <a:pt x="125" y="0"/>
                  </a:moveTo>
                  <a:lnTo>
                    <a:pt x="187" y="277"/>
                  </a:lnTo>
                  <a:lnTo>
                    <a:pt x="248" y="553"/>
                  </a:lnTo>
                  <a:lnTo>
                    <a:pt x="125" y="553"/>
                  </a:lnTo>
                  <a:lnTo>
                    <a:pt x="0" y="553"/>
                  </a:lnTo>
                  <a:lnTo>
                    <a:pt x="62" y="277"/>
                  </a:lnTo>
                  <a:lnTo>
                    <a:pt x="125" y="0"/>
                  </a:lnTo>
                  <a:close/>
                </a:path>
              </a:pathLst>
            </a:custGeom>
            <a:solidFill>
              <a:srgbClr val="1C91A0"/>
            </a:solidFill>
            <a:ln w="9525">
              <a:no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sp>
          <p:nvSpPr>
            <p:cNvPr id="36" name="Freeform 335"/>
            <p:cNvSpPr/>
            <p:nvPr/>
          </p:nvSpPr>
          <p:spPr bwMode="auto">
            <a:xfrm>
              <a:off x="6564277" y="2570545"/>
              <a:ext cx="841196" cy="1875732"/>
            </a:xfrm>
            <a:custGeom>
              <a:avLst/>
              <a:gdLst/>
              <a:ahLst/>
              <a:cxnLst>
                <a:cxn ang="0">
                  <a:pos x="125" y="0"/>
                </a:cxn>
                <a:cxn ang="0">
                  <a:pos x="187" y="277"/>
                </a:cxn>
                <a:cxn ang="0">
                  <a:pos x="248" y="553"/>
                </a:cxn>
                <a:cxn ang="0">
                  <a:pos x="125" y="553"/>
                </a:cxn>
                <a:cxn ang="0">
                  <a:pos x="0" y="553"/>
                </a:cxn>
                <a:cxn ang="0">
                  <a:pos x="62" y="277"/>
                </a:cxn>
                <a:cxn ang="0">
                  <a:pos x="125" y="0"/>
                </a:cxn>
              </a:cxnLst>
              <a:rect l="0" t="0" r="r" b="b"/>
              <a:pathLst>
                <a:path w="248" h="553">
                  <a:moveTo>
                    <a:pt x="125" y="0"/>
                  </a:moveTo>
                  <a:lnTo>
                    <a:pt x="187" y="277"/>
                  </a:lnTo>
                  <a:lnTo>
                    <a:pt x="248" y="553"/>
                  </a:lnTo>
                  <a:lnTo>
                    <a:pt x="125" y="553"/>
                  </a:lnTo>
                  <a:lnTo>
                    <a:pt x="0" y="553"/>
                  </a:lnTo>
                  <a:lnTo>
                    <a:pt x="62" y="277"/>
                  </a:lnTo>
                  <a:lnTo>
                    <a:pt x="125" y="0"/>
                  </a:lnTo>
                  <a:close/>
                </a:path>
              </a:pathLst>
            </a:custGeom>
            <a:noFill/>
            <a:ln w="9525">
              <a:solidFill>
                <a:schemeClr val="bg1"/>
              </a:solid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grpSp>
      <p:grpSp>
        <p:nvGrpSpPr>
          <p:cNvPr id="43" name="组合 42"/>
          <p:cNvGrpSpPr/>
          <p:nvPr/>
        </p:nvGrpSpPr>
        <p:grpSpPr>
          <a:xfrm>
            <a:off x="7357847" y="3377758"/>
            <a:ext cx="1099755" cy="1117284"/>
            <a:chOff x="7357847" y="3377758"/>
            <a:chExt cx="1099755" cy="1117284"/>
          </a:xfrm>
        </p:grpSpPr>
        <p:sp>
          <p:nvSpPr>
            <p:cNvPr id="37" name="Freeform 336"/>
            <p:cNvSpPr/>
            <p:nvPr/>
          </p:nvSpPr>
          <p:spPr bwMode="auto">
            <a:xfrm>
              <a:off x="7357847" y="3377758"/>
              <a:ext cx="1099755" cy="1117284"/>
            </a:xfrm>
            <a:custGeom>
              <a:avLst/>
              <a:gdLst/>
              <a:ahLst/>
              <a:cxnLst>
                <a:cxn ang="0">
                  <a:pos x="125" y="0"/>
                </a:cxn>
                <a:cxn ang="0">
                  <a:pos x="187" y="128"/>
                </a:cxn>
                <a:cxn ang="0">
                  <a:pos x="251" y="255"/>
                </a:cxn>
                <a:cxn ang="0">
                  <a:pos x="125" y="255"/>
                </a:cxn>
                <a:cxn ang="0">
                  <a:pos x="0" y="255"/>
                </a:cxn>
                <a:cxn ang="0">
                  <a:pos x="62" y="128"/>
                </a:cxn>
                <a:cxn ang="0">
                  <a:pos x="125" y="0"/>
                </a:cxn>
              </a:cxnLst>
              <a:rect l="0" t="0" r="r" b="b"/>
              <a:pathLst>
                <a:path w="251" h="255">
                  <a:moveTo>
                    <a:pt x="125" y="0"/>
                  </a:moveTo>
                  <a:lnTo>
                    <a:pt x="187" y="128"/>
                  </a:lnTo>
                  <a:lnTo>
                    <a:pt x="251" y="255"/>
                  </a:lnTo>
                  <a:lnTo>
                    <a:pt x="125" y="255"/>
                  </a:lnTo>
                  <a:lnTo>
                    <a:pt x="0" y="255"/>
                  </a:lnTo>
                  <a:lnTo>
                    <a:pt x="62" y="128"/>
                  </a:lnTo>
                  <a:lnTo>
                    <a:pt x="125" y="0"/>
                  </a:lnTo>
                  <a:close/>
                </a:path>
              </a:pathLst>
            </a:custGeom>
            <a:solidFill>
              <a:srgbClr val="93CAA8"/>
            </a:solidFill>
            <a:ln w="9525">
              <a:no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sp>
          <p:nvSpPr>
            <p:cNvPr id="38" name="Freeform 336"/>
            <p:cNvSpPr/>
            <p:nvPr/>
          </p:nvSpPr>
          <p:spPr bwMode="auto">
            <a:xfrm>
              <a:off x="7484394" y="3581335"/>
              <a:ext cx="851370" cy="864940"/>
            </a:xfrm>
            <a:custGeom>
              <a:avLst/>
              <a:gdLst/>
              <a:ahLst/>
              <a:cxnLst>
                <a:cxn ang="0">
                  <a:pos x="125" y="0"/>
                </a:cxn>
                <a:cxn ang="0">
                  <a:pos x="187" y="128"/>
                </a:cxn>
                <a:cxn ang="0">
                  <a:pos x="251" y="255"/>
                </a:cxn>
                <a:cxn ang="0">
                  <a:pos x="125" y="255"/>
                </a:cxn>
                <a:cxn ang="0">
                  <a:pos x="0" y="255"/>
                </a:cxn>
                <a:cxn ang="0">
                  <a:pos x="62" y="128"/>
                </a:cxn>
                <a:cxn ang="0">
                  <a:pos x="125" y="0"/>
                </a:cxn>
              </a:cxnLst>
              <a:rect l="0" t="0" r="r" b="b"/>
              <a:pathLst>
                <a:path w="251" h="255">
                  <a:moveTo>
                    <a:pt x="125" y="0"/>
                  </a:moveTo>
                  <a:lnTo>
                    <a:pt x="187" y="128"/>
                  </a:lnTo>
                  <a:lnTo>
                    <a:pt x="251" y="255"/>
                  </a:lnTo>
                  <a:lnTo>
                    <a:pt x="125" y="255"/>
                  </a:lnTo>
                  <a:lnTo>
                    <a:pt x="0" y="255"/>
                  </a:lnTo>
                  <a:lnTo>
                    <a:pt x="62" y="128"/>
                  </a:lnTo>
                  <a:lnTo>
                    <a:pt x="125" y="0"/>
                  </a:lnTo>
                  <a:close/>
                </a:path>
              </a:pathLst>
            </a:custGeom>
            <a:noFill/>
            <a:ln w="9525">
              <a:solidFill>
                <a:schemeClr val="bg1"/>
              </a:solidFill>
              <a:round/>
            </a:ln>
          </p:spPr>
          <p:txBody>
            <a:bodyPr vert="horz" wrap="square" lIns="91394" tIns="45696" rIns="91394" bIns="45696" numCol="1" anchor="t" anchorCtr="0" compatLnSpc="1"/>
            <a:lstStyle/>
            <a:p>
              <a:pPr defTabSz="685800">
                <a:defRPr/>
              </a:pPr>
              <a:endParaRPr lang="zh-CN" altLang="en-US" sz="1600" kern="0" smtClean="0">
                <a:solidFill>
                  <a:prstClr val="black"/>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500"/>
                                        <p:tgtEl>
                                          <p:spTgt spid="43"/>
                                        </p:tgtEl>
                                      </p:cBhvr>
                                    </p:animEffect>
                                  </p:childTnLst>
                                </p:cTn>
                              </p:par>
                              <p:par>
                                <p:cTn id="11" presetID="22" presetClass="entr" presetSubtype="4"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down)">
                                      <p:cBhvr>
                                        <p:cTn id="13" dur="500"/>
                                        <p:tgtEl>
                                          <p:spTgt spid="41"/>
                                        </p:tgtEl>
                                      </p:cBhvr>
                                    </p:animEffect>
                                  </p:childTnLst>
                                </p:cTn>
                              </p:par>
                              <p:par>
                                <p:cTn id="14" presetID="22" presetClass="entr" presetSubtype="4"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par>
                                <p:cTn id="17" presetID="2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p:tgtEl>
                                          <p:spTgt spid="17"/>
                                        </p:tgtEl>
                                        <p:attrNameLst>
                                          <p:attrName>ppt_y</p:attrName>
                                        </p:attrNameLst>
                                      </p:cBhvr>
                                      <p:tavLst>
                                        <p:tav tm="0">
                                          <p:val>
                                            <p:strVal val="#ppt_y-#ppt_h*1.125000"/>
                                          </p:val>
                                        </p:tav>
                                        <p:tav tm="100000">
                                          <p:val>
                                            <p:strVal val="#ppt_y"/>
                                          </p:val>
                                        </p:tav>
                                      </p:tavLst>
                                    </p:anim>
                                    <p:animEffect transition="in" filter="wipe(dow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7" name="组合 6"/>
          <p:cNvGrpSpPr/>
          <p:nvPr/>
        </p:nvGrpSpPr>
        <p:grpSpPr>
          <a:xfrm>
            <a:off x="954584" y="1885371"/>
            <a:ext cx="3210735" cy="1808003"/>
            <a:chOff x="1272773" y="2720936"/>
            <a:chExt cx="4280980" cy="2410671"/>
          </a:xfrm>
          <a:solidFill>
            <a:sysClr val="windowText" lastClr="000000">
              <a:lumMod val="50000"/>
              <a:lumOff val="50000"/>
            </a:sysClr>
          </a:solidFill>
        </p:grpSpPr>
        <p:sp>
          <p:nvSpPr>
            <p:cNvPr id="8" name="Freeform 5"/>
            <p:cNvSpPr/>
            <p:nvPr/>
          </p:nvSpPr>
          <p:spPr bwMode="auto">
            <a:xfrm>
              <a:off x="1272773" y="2942205"/>
              <a:ext cx="221270" cy="1022498"/>
            </a:xfrm>
            <a:custGeom>
              <a:avLst/>
              <a:gdLst>
                <a:gd name="T0" fmla="*/ 0 w 95"/>
                <a:gd name="T1" fmla="*/ 0 h 439"/>
                <a:gd name="T2" fmla="*/ 10 w 95"/>
                <a:gd name="T3" fmla="*/ 0 h 439"/>
                <a:gd name="T4" fmla="*/ 95 w 95"/>
                <a:gd name="T5" fmla="*/ 437 h 439"/>
                <a:gd name="T6" fmla="*/ 85 w 95"/>
                <a:gd name="T7" fmla="*/ 439 h 439"/>
                <a:gd name="T8" fmla="*/ 0 w 95"/>
                <a:gd name="T9" fmla="*/ 0 h 439"/>
                <a:gd name="T10" fmla="*/ 0 w 95"/>
                <a:gd name="T11" fmla="*/ 0 h 439"/>
              </a:gdLst>
              <a:ahLst/>
              <a:cxnLst>
                <a:cxn ang="0">
                  <a:pos x="T0" y="T1"/>
                </a:cxn>
                <a:cxn ang="0">
                  <a:pos x="T2" y="T3"/>
                </a:cxn>
                <a:cxn ang="0">
                  <a:pos x="T4" y="T5"/>
                </a:cxn>
                <a:cxn ang="0">
                  <a:pos x="T6" y="T7"/>
                </a:cxn>
                <a:cxn ang="0">
                  <a:pos x="T8" y="T9"/>
                </a:cxn>
                <a:cxn ang="0">
                  <a:pos x="T10" y="T11"/>
                </a:cxn>
              </a:cxnLst>
              <a:rect l="0" t="0" r="r" b="b"/>
              <a:pathLst>
                <a:path w="95" h="439">
                  <a:moveTo>
                    <a:pt x="0" y="0"/>
                  </a:moveTo>
                  <a:lnTo>
                    <a:pt x="10" y="0"/>
                  </a:lnTo>
                  <a:lnTo>
                    <a:pt x="95" y="437"/>
                  </a:lnTo>
                  <a:lnTo>
                    <a:pt x="85" y="439"/>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ndParaRPr>
            </a:p>
          </p:txBody>
        </p:sp>
        <p:sp>
          <p:nvSpPr>
            <p:cNvPr id="9" name="Freeform 6"/>
            <p:cNvSpPr/>
            <p:nvPr/>
          </p:nvSpPr>
          <p:spPr bwMode="auto">
            <a:xfrm>
              <a:off x="2474615" y="4989528"/>
              <a:ext cx="1043460" cy="142079"/>
            </a:xfrm>
            <a:custGeom>
              <a:avLst/>
              <a:gdLst>
                <a:gd name="T0" fmla="*/ 0 w 448"/>
                <a:gd name="T1" fmla="*/ 9 h 61"/>
                <a:gd name="T2" fmla="*/ 3 w 448"/>
                <a:gd name="T3" fmla="*/ 0 h 61"/>
                <a:gd name="T4" fmla="*/ 448 w 448"/>
                <a:gd name="T5" fmla="*/ 52 h 61"/>
                <a:gd name="T6" fmla="*/ 446 w 448"/>
                <a:gd name="T7" fmla="*/ 61 h 61"/>
                <a:gd name="T8" fmla="*/ 0 w 448"/>
                <a:gd name="T9" fmla="*/ 9 h 61"/>
                <a:gd name="T10" fmla="*/ 0 w 448"/>
                <a:gd name="T11" fmla="*/ 9 h 61"/>
              </a:gdLst>
              <a:ahLst/>
              <a:cxnLst>
                <a:cxn ang="0">
                  <a:pos x="T0" y="T1"/>
                </a:cxn>
                <a:cxn ang="0">
                  <a:pos x="T2" y="T3"/>
                </a:cxn>
                <a:cxn ang="0">
                  <a:pos x="T4" y="T5"/>
                </a:cxn>
                <a:cxn ang="0">
                  <a:pos x="T6" y="T7"/>
                </a:cxn>
                <a:cxn ang="0">
                  <a:pos x="T8" y="T9"/>
                </a:cxn>
                <a:cxn ang="0">
                  <a:pos x="T10" y="T11"/>
                </a:cxn>
              </a:cxnLst>
              <a:rect l="0" t="0" r="r" b="b"/>
              <a:pathLst>
                <a:path w="448" h="61">
                  <a:moveTo>
                    <a:pt x="0" y="9"/>
                  </a:moveTo>
                  <a:lnTo>
                    <a:pt x="3" y="0"/>
                  </a:lnTo>
                  <a:lnTo>
                    <a:pt x="448" y="52"/>
                  </a:lnTo>
                  <a:lnTo>
                    <a:pt x="446" y="61"/>
                  </a:lnTo>
                  <a:lnTo>
                    <a:pt x="0" y="9"/>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ndParaRPr>
            </a:p>
          </p:txBody>
        </p:sp>
        <p:sp>
          <p:nvSpPr>
            <p:cNvPr id="10" name="Freeform 7"/>
            <p:cNvSpPr/>
            <p:nvPr/>
          </p:nvSpPr>
          <p:spPr bwMode="auto">
            <a:xfrm>
              <a:off x="3203639" y="3540797"/>
              <a:ext cx="440210" cy="1385845"/>
            </a:xfrm>
            <a:custGeom>
              <a:avLst/>
              <a:gdLst>
                <a:gd name="T0" fmla="*/ 0 w 189"/>
                <a:gd name="T1" fmla="*/ 2 h 595"/>
                <a:gd name="T2" fmla="*/ 9 w 189"/>
                <a:gd name="T3" fmla="*/ 0 h 595"/>
                <a:gd name="T4" fmla="*/ 189 w 189"/>
                <a:gd name="T5" fmla="*/ 591 h 595"/>
                <a:gd name="T6" fmla="*/ 180 w 189"/>
                <a:gd name="T7" fmla="*/ 595 h 595"/>
                <a:gd name="T8" fmla="*/ 0 w 189"/>
                <a:gd name="T9" fmla="*/ 2 h 595"/>
                <a:gd name="T10" fmla="*/ 0 w 189"/>
                <a:gd name="T11" fmla="*/ 2 h 595"/>
              </a:gdLst>
              <a:ahLst/>
              <a:cxnLst>
                <a:cxn ang="0">
                  <a:pos x="T0" y="T1"/>
                </a:cxn>
                <a:cxn ang="0">
                  <a:pos x="T2" y="T3"/>
                </a:cxn>
                <a:cxn ang="0">
                  <a:pos x="T4" y="T5"/>
                </a:cxn>
                <a:cxn ang="0">
                  <a:pos x="T6" y="T7"/>
                </a:cxn>
                <a:cxn ang="0">
                  <a:pos x="T8" y="T9"/>
                </a:cxn>
                <a:cxn ang="0">
                  <a:pos x="T10" y="T11"/>
                </a:cxn>
              </a:cxnLst>
              <a:rect l="0" t="0" r="r" b="b"/>
              <a:pathLst>
                <a:path w="189" h="595">
                  <a:moveTo>
                    <a:pt x="0" y="2"/>
                  </a:moveTo>
                  <a:lnTo>
                    <a:pt x="9" y="0"/>
                  </a:lnTo>
                  <a:lnTo>
                    <a:pt x="189" y="591"/>
                  </a:lnTo>
                  <a:lnTo>
                    <a:pt x="180" y="595"/>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ndParaRPr>
            </a:p>
          </p:txBody>
        </p:sp>
        <p:sp>
          <p:nvSpPr>
            <p:cNvPr id="11" name="Freeform 8"/>
            <p:cNvSpPr/>
            <p:nvPr/>
          </p:nvSpPr>
          <p:spPr bwMode="auto">
            <a:xfrm>
              <a:off x="2437349" y="2953851"/>
              <a:ext cx="3116404" cy="1437086"/>
            </a:xfrm>
            <a:custGeom>
              <a:avLst/>
              <a:gdLst>
                <a:gd name="T0" fmla="*/ 0 w 1338"/>
                <a:gd name="T1" fmla="*/ 610 h 617"/>
                <a:gd name="T2" fmla="*/ 1333 w 1338"/>
                <a:gd name="T3" fmla="*/ 0 h 617"/>
                <a:gd name="T4" fmla="*/ 1338 w 1338"/>
                <a:gd name="T5" fmla="*/ 10 h 617"/>
                <a:gd name="T6" fmla="*/ 2 w 1338"/>
                <a:gd name="T7" fmla="*/ 617 h 617"/>
                <a:gd name="T8" fmla="*/ 0 w 1338"/>
                <a:gd name="T9" fmla="*/ 610 h 617"/>
                <a:gd name="T10" fmla="*/ 0 w 1338"/>
                <a:gd name="T11" fmla="*/ 610 h 617"/>
              </a:gdLst>
              <a:ahLst/>
              <a:cxnLst>
                <a:cxn ang="0">
                  <a:pos x="T0" y="T1"/>
                </a:cxn>
                <a:cxn ang="0">
                  <a:pos x="T2" y="T3"/>
                </a:cxn>
                <a:cxn ang="0">
                  <a:pos x="T4" y="T5"/>
                </a:cxn>
                <a:cxn ang="0">
                  <a:pos x="T6" y="T7"/>
                </a:cxn>
                <a:cxn ang="0">
                  <a:pos x="T8" y="T9"/>
                </a:cxn>
                <a:cxn ang="0">
                  <a:pos x="T10" y="T11"/>
                </a:cxn>
              </a:cxnLst>
              <a:rect l="0" t="0" r="r" b="b"/>
              <a:pathLst>
                <a:path w="1338" h="617">
                  <a:moveTo>
                    <a:pt x="0" y="610"/>
                  </a:moveTo>
                  <a:lnTo>
                    <a:pt x="1333" y="0"/>
                  </a:lnTo>
                  <a:lnTo>
                    <a:pt x="1338" y="10"/>
                  </a:lnTo>
                  <a:lnTo>
                    <a:pt x="2" y="617"/>
                  </a:lnTo>
                  <a:lnTo>
                    <a:pt x="0" y="610"/>
                  </a:lnTo>
                  <a:lnTo>
                    <a:pt x="0" y="6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ndParaRPr>
            </a:p>
          </p:txBody>
        </p:sp>
        <p:sp>
          <p:nvSpPr>
            <p:cNvPr id="12" name="Freeform 9"/>
            <p:cNvSpPr/>
            <p:nvPr/>
          </p:nvSpPr>
          <p:spPr bwMode="auto">
            <a:xfrm>
              <a:off x="3529720" y="3275274"/>
              <a:ext cx="1504632" cy="1078397"/>
            </a:xfrm>
            <a:custGeom>
              <a:avLst/>
              <a:gdLst>
                <a:gd name="T0" fmla="*/ 0 w 646"/>
                <a:gd name="T1" fmla="*/ 7 h 463"/>
                <a:gd name="T2" fmla="*/ 4 w 646"/>
                <a:gd name="T3" fmla="*/ 0 h 463"/>
                <a:gd name="T4" fmla="*/ 646 w 646"/>
                <a:gd name="T5" fmla="*/ 453 h 463"/>
                <a:gd name="T6" fmla="*/ 641 w 646"/>
                <a:gd name="T7" fmla="*/ 463 h 463"/>
                <a:gd name="T8" fmla="*/ 0 w 646"/>
                <a:gd name="T9" fmla="*/ 7 h 463"/>
                <a:gd name="T10" fmla="*/ 0 w 646"/>
                <a:gd name="T11" fmla="*/ 7 h 463"/>
              </a:gdLst>
              <a:ahLst/>
              <a:cxnLst>
                <a:cxn ang="0">
                  <a:pos x="T0" y="T1"/>
                </a:cxn>
                <a:cxn ang="0">
                  <a:pos x="T2" y="T3"/>
                </a:cxn>
                <a:cxn ang="0">
                  <a:pos x="T4" y="T5"/>
                </a:cxn>
                <a:cxn ang="0">
                  <a:pos x="T6" y="T7"/>
                </a:cxn>
                <a:cxn ang="0">
                  <a:pos x="T8" y="T9"/>
                </a:cxn>
                <a:cxn ang="0">
                  <a:pos x="T10" y="T11"/>
                </a:cxn>
              </a:cxnLst>
              <a:rect l="0" t="0" r="r" b="b"/>
              <a:pathLst>
                <a:path w="646" h="463">
                  <a:moveTo>
                    <a:pt x="0" y="7"/>
                  </a:moveTo>
                  <a:lnTo>
                    <a:pt x="4" y="0"/>
                  </a:lnTo>
                  <a:lnTo>
                    <a:pt x="646" y="453"/>
                  </a:lnTo>
                  <a:lnTo>
                    <a:pt x="641" y="463"/>
                  </a:lnTo>
                  <a:lnTo>
                    <a:pt x="0" y="7"/>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ndParaRPr>
            </a:p>
          </p:txBody>
        </p:sp>
        <p:sp>
          <p:nvSpPr>
            <p:cNvPr id="13" name="Freeform 10"/>
            <p:cNvSpPr/>
            <p:nvPr/>
          </p:nvSpPr>
          <p:spPr bwMode="auto">
            <a:xfrm>
              <a:off x="4719917" y="2720936"/>
              <a:ext cx="600921" cy="1388173"/>
            </a:xfrm>
            <a:custGeom>
              <a:avLst/>
              <a:gdLst>
                <a:gd name="T0" fmla="*/ 0 w 258"/>
                <a:gd name="T1" fmla="*/ 3 h 596"/>
                <a:gd name="T2" fmla="*/ 10 w 258"/>
                <a:gd name="T3" fmla="*/ 0 h 596"/>
                <a:gd name="T4" fmla="*/ 258 w 258"/>
                <a:gd name="T5" fmla="*/ 591 h 596"/>
                <a:gd name="T6" fmla="*/ 249 w 258"/>
                <a:gd name="T7" fmla="*/ 596 h 596"/>
                <a:gd name="T8" fmla="*/ 0 w 258"/>
                <a:gd name="T9" fmla="*/ 3 h 596"/>
                <a:gd name="T10" fmla="*/ 0 w 258"/>
                <a:gd name="T11" fmla="*/ 3 h 596"/>
              </a:gdLst>
              <a:ahLst/>
              <a:cxnLst>
                <a:cxn ang="0">
                  <a:pos x="T0" y="T1"/>
                </a:cxn>
                <a:cxn ang="0">
                  <a:pos x="T2" y="T3"/>
                </a:cxn>
                <a:cxn ang="0">
                  <a:pos x="T4" y="T5"/>
                </a:cxn>
                <a:cxn ang="0">
                  <a:pos x="T6" y="T7"/>
                </a:cxn>
                <a:cxn ang="0">
                  <a:pos x="T8" y="T9"/>
                </a:cxn>
                <a:cxn ang="0">
                  <a:pos x="T10" y="T11"/>
                </a:cxn>
              </a:cxnLst>
              <a:rect l="0" t="0" r="r" b="b"/>
              <a:pathLst>
                <a:path w="258" h="596">
                  <a:moveTo>
                    <a:pt x="0" y="3"/>
                  </a:moveTo>
                  <a:lnTo>
                    <a:pt x="10" y="0"/>
                  </a:lnTo>
                  <a:lnTo>
                    <a:pt x="258" y="591"/>
                  </a:lnTo>
                  <a:lnTo>
                    <a:pt x="249" y="596"/>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ndParaRPr>
            </a:p>
          </p:txBody>
        </p:sp>
        <p:sp>
          <p:nvSpPr>
            <p:cNvPr id="14" name="Freeform 11"/>
            <p:cNvSpPr/>
            <p:nvPr/>
          </p:nvSpPr>
          <p:spPr bwMode="auto">
            <a:xfrm>
              <a:off x="1582550" y="2732581"/>
              <a:ext cx="815203" cy="100154"/>
            </a:xfrm>
            <a:custGeom>
              <a:avLst/>
              <a:gdLst>
                <a:gd name="T0" fmla="*/ 0 w 350"/>
                <a:gd name="T1" fmla="*/ 10 h 43"/>
                <a:gd name="T2" fmla="*/ 0 w 350"/>
                <a:gd name="T3" fmla="*/ 0 h 43"/>
                <a:gd name="T4" fmla="*/ 350 w 350"/>
                <a:gd name="T5" fmla="*/ 33 h 43"/>
                <a:gd name="T6" fmla="*/ 350 w 350"/>
                <a:gd name="T7" fmla="*/ 43 h 43"/>
                <a:gd name="T8" fmla="*/ 0 w 350"/>
                <a:gd name="T9" fmla="*/ 10 h 43"/>
                <a:gd name="T10" fmla="*/ 0 w 350"/>
                <a:gd name="T11" fmla="*/ 10 h 43"/>
              </a:gdLst>
              <a:ahLst/>
              <a:cxnLst>
                <a:cxn ang="0">
                  <a:pos x="T0" y="T1"/>
                </a:cxn>
                <a:cxn ang="0">
                  <a:pos x="T2" y="T3"/>
                </a:cxn>
                <a:cxn ang="0">
                  <a:pos x="T4" y="T5"/>
                </a:cxn>
                <a:cxn ang="0">
                  <a:pos x="T6" y="T7"/>
                </a:cxn>
                <a:cxn ang="0">
                  <a:pos x="T8" y="T9"/>
                </a:cxn>
                <a:cxn ang="0">
                  <a:pos x="T10" y="T11"/>
                </a:cxn>
              </a:cxnLst>
              <a:rect l="0" t="0" r="r" b="b"/>
              <a:pathLst>
                <a:path w="350" h="43">
                  <a:moveTo>
                    <a:pt x="0" y="10"/>
                  </a:moveTo>
                  <a:lnTo>
                    <a:pt x="0" y="0"/>
                  </a:lnTo>
                  <a:lnTo>
                    <a:pt x="350" y="33"/>
                  </a:lnTo>
                  <a:lnTo>
                    <a:pt x="350" y="4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ndParaRPr>
            </a:p>
          </p:txBody>
        </p:sp>
      </p:grpSp>
      <p:sp>
        <p:nvSpPr>
          <p:cNvPr id="15" name="Oval 12"/>
          <p:cNvSpPr>
            <a:spLocks noChangeArrowheads="1"/>
          </p:cNvSpPr>
          <p:nvPr/>
        </p:nvSpPr>
        <p:spPr bwMode="auto">
          <a:xfrm>
            <a:off x="586074" y="1504501"/>
            <a:ext cx="703987" cy="709226"/>
          </a:xfrm>
          <a:prstGeom prst="ellipse">
            <a:avLst/>
          </a:prstGeom>
          <a:solidFill>
            <a:sysClr val="windowText" lastClr="000000">
              <a:lumMod val="50000"/>
              <a:lumOff val="50000"/>
            </a:sysClr>
          </a:solidFill>
          <a:ln>
            <a:noFill/>
          </a:ln>
        </p:spPr>
        <p:txBody>
          <a:bodyPr vert="horz" wrap="square" lIns="68442" tIns="34283" rIns="68442" bIns="34283"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a typeface="微软雅黑" panose="020B0503020204020204" charset="-122"/>
            </a:endParaRPr>
          </a:p>
        </p:txBody>
      </p:sp>
      <p:sp>
        <p:nvSpPr>
          <p:cNvPr id="16" name="Oval 13"/>
          <p:cNvSpPr>
            <a:spLocks noChangeArrowheads="1"/>
          </p:cNvSpPr>
          <p:nvPr/>
        </p:nvSpPr>
        <p:spPr bwMode="auto">
          <a:xfrm>
            <a:off x="3995873" y="1474887"/>
            <a:ext cx="904875" cy="908369"/>
          </a:xfrm>
          <a:prstGeom prst="ellipse">
            <a:avLst/>
          </a:prstGeom>
          <a:solidFill>
            <a:srgbClr val="93CAA8"/>
          </a:solidFill>
          <a:ln>
            <a:noFill/>
          </a:ln>
        </p:spPr>
        <p:txBody>
          <a:bodyPr vert="horz" wrap="square" lIns="68442" tIns="34283" rIns="68442" bIns="34283"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a typeface="微软雅黑" panose="020B0503020204020204" charset="-122"/>
            </a:endParaRPr>
          </a:p>
        </p:txBody>
      </p:sp>
      <p:sp>
        <p:nvSpPr>
          <p:cNvPr id="17" name="Oval 14"/>
          <p:cNvSpPr>
            <a:spLocks noChangeArrowheads="1"/>
          </p:cNvSpPr>
          <p:nvPr/>
        </p:nvSpPr>
        <p:spPr bwMode="auto">
          <a:xfrm>
            <a:off x="1691757" y="1446937"/>
            <a:ext cx="1173892" cy="1177385"/>
          </a:xfrm>
          <a:prstGeom prst="ellipse">
            <a:avLst/>
          </a:prstGeom>
          <a:solidFill>
            <a:srgbClr val="1F8984"/>
          </a:solidFill>
          <a:ln>
            <a:noFill/>
          </a:ln>
        </p:spPr>
        <p:txBody>
          <a:bodyPr vert="horz" wrap="square" lIns="68442" tIns="34283" rIns="68442" bIns="34283"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a typeface="微软雅黑" panose="020B0503020204020204" charset="-122"/>
            </a:endParaRPr>
          </a:p>
        </p:txBody>
      </p:sp>
      <p:sp>
        <p:nvSpPr>
          <p:cNvPr id="18" name="Oval 15"/>
          <p:cNvSpPr>
            <a:spLocks noChangeArrowheads="1"/>
          </p:cNvSpPr>
          <p:nvPr/>
        </p:nvSpPr>
        <p:spPr bwMode="auto">
          <a:xfrm>
            <a:off x="3295378" y="1579699"/>
            <a:ext cx="414008" cy="414007"/>
          </a:xfrm>
          <a:prstGeom prst="ellipse">
            <a:avLst/>
          </a:prstGeom>
          <a:solidFill>
            <a:sysClr val="windowText" lastClr="000000">
              <a:lumMod val="50000"/>
              <a:lumOff val="50000"/>
            </a:sysClr>
          </a:solidFill>
          <a:ln>
            <a:noFill/>
          </a:ln>
        </p:spPr>
        <p:txBody>
          <a:bodyPr vert="horz" wrap="square" lIns="68442" tIns="34283" rIns="68442" bIns="34283"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a typeface="微软雅黑" panose="020B0503020204020204" charset="-122"/>
            </a:endParaRPr>
          </a:p>
        </p:txBody>
      </p:sp>
      <p:sp>
        <p:nvSpPr>
          <p:cNvPr id="19" name="Oval 16"/>
          <p:cNvSpPr>
            <a:spLocks noChangeArrowheads="1"/>
          </p:cNvSpPr>
          <p:nvPr/>
        </p:nvSpPr>
        <p:spPr bwMode="auto">
          <a:xfrm>
            <a:off x="449737" y="2640035"/>
            <a:ext cx="1580912" cy="1587899"/>
          </a:xfrm>
          <a:prstGeom prst="ellipse">
            <a:avLst/>
          </a:prstGeom>
          <a:solidFill>
            <a:srgbClr val="FBB448"/>
          </a:solidFill>
          <a:ln>
            <a:noFill/>
          </a:ln>
        </p:spPr>
        <p:txBody>
          <a:bodyPr vert="horz" wrap="square" lIns="68442" tIns="34283" rIns="68442" bIns="34283"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a typeface="微软雅黑" panose="020B0503020204020204" charset="-122"/>
            </a:endParaRPr>
          </a:p>
        </p:txBody>
      </p:sp>
      <p:sp>
        <p:nvSpPr>
          <p:cNvPr id="20" name="Oval 17"/>
          <p:cNvSpPr>
            <a:spLocks noChangeArrowheads="1"/>
          </p:cNvSpPr>
          <p:nvPr/>
        </p:nvSpPr>
        <p:spPr bwMode="auto">
          <a:xfrm>
            <a:off x="3502382" y="2679274"/>
            <a:ext cx="1479594" cy="1483087"/>
          </a:xfrm>
          <a:prstGeom prst="ellipse">
            <a:avLst/>
          </a:prstGeom>
          <a:solidFill>
            <a:srgbClr val="BFDB33"/>
          </a:solidFill>
          <a:ln>
            <a:noFill/>
          </a:ln>
        </p:spPr>
        <p:txBody>
          <a:bodyPr vert="horz" wrap="square" lIns="68442" tIns="34283" rIns="68442" bIns="34283"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a typeface="微软雅黑" panose="020B0503020204020204" charset="-122"/>
            </a:endParaRPr>
          </a:p>
        </p:txBody>
      </p:sp>
      <p:sp>
        <p:nvSpPr>
          <p:cNvPr id="21" name="Oval 18"/>
          <p:cNvSpPr>
            <a:spLocks noChangeArrowheads="1"/>
          </p:cNvSpPr>
          <p:nvPr/>
        </p:nvSpPr>
        <p:spPr bwMode="auto">
          <a:xfrm>
            <a:off x="2523344" y="3436528"/>
            <a:ext cx="496109" cy="497856"/>
          </a:xfrm>
          <a:prstGeom prst="ellipse">
            <a:avLst/>
          </a:prstGeom>
          <a:solidFill>
            <a:sysClr val="windowText" lastClr="000000">
              <a:lumMod val="50000"/>
              <a:lumOff val="50000"/>
            </a:sysClr>
          </a:solidFill>
          <a:ln>
            <a:noFill/>
          </a:ln>
        </p:spPr>
        <p:txBody>
          <a:bodyPr vert="horz" wrap="square" lIns="68442" tIns="34283" rIns="68442" bIns="34283"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2100" b="1" i="0" u="none" strike="noStrike" kern="0" cap="none" spc="0" normalizeH="0" baseline="0" noProof="0" smtClean="0">
              <a:ln>
                <a:noFill/>
              </a:ln>
              <a:solidFill>
                <a:srgbClr val="680701"/>
              </a:solidFill>
              <a:effectLst/>
              <a:uLnTx/>
              <a:uFillTx/>
              <a:ea typeface="微软雅黑" panose="020B0503020204020204" charset="-122"/>
            </a:endParaRPr>
          </a:p>
        </p:txBody>
      </p:sp>
      <p:sp>
        <p:nvSpPr>
          <p:cNvPr id="22" name="文本框 19"/>
          <p:cNvSpPr txBox="1"/>
          <p:nvPr/>
        </p:nvSpPr>
        <p:spPr>
          <a:xfrm>
            <a:off x="689117" y="3146122"/>
            <a:ext cx="1093476" cy="530915"/>
          </a:xfrm>
          <a:prstGeom prst="rect">
            <a:avLst/>
          </a:prstGeom>
          <a:noFill/>
        </p:spPr>
        <p:txBody>
          <a:bodyPr wrap="square" lIns="68442" tIns="34283" rIns="68442" bIns="34283" rtlCol="0">
            <a:spAutoFit/>
          </a:bodyPr>
          <a:lstStyle/>
          <a:p>
            <a:pPr marL="0" marR="0" lvl="0" indent="0" algn="ctr" defTabSz="684530" eaLnBrk="1" fontAlgn="auto" latinLnBrk="0" hangingPunct="1">
              <a:lnSpc>
                <a:spcPct val="100000"/>
              </a:lnSpc>
              <a:spcBef>
                <a:spcPts val="0"/>
              </a:spcBef>
              <a:spcAft>
                <a:spcPts val="0"/>
              </a:spcAft>
              <a:buClrTx/>
              <a:buSzTx/>
              <a:buFontTx/>
              <a:buNone/>
              <a:defRPr/>
            </a:pPr>
            <a:r>
              <a:rPr kumimoji="0" lang="zh-CN" altLang="en-US" sz="3000" b="1"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3000" b="1" i="0" u="none" strike="noStrike" kern="0" cap="none" spc="0" normalizeH="0" baseline="0" noProof="0" dirty="0" smtClean="0">
              <a:ln>
                <a:noFill/>
              </a:ln>
              <a:solidFill>
                <a:prstClr val="white"/>
              </a:solidFill>
              <a:effectLst/>
              <a:uLnTx/>
              <a:uFillTx/>
              <a:ea typeface="微软雅黑" panose="020B0503020204020204" charset="-122"/>
            </a:endParaRPr>
          </a:p>
        </p:txBody>
      </p:sp>
      <p:sp>
        <p:nvSpPr>
          <p:cNvPr id="23" name="文本框 20"/>
          <p:cNvSpPr txBox="1"/>
          <p:nvPr/>
        </p:nvSpPr>
        <p:spPr>
          <a:xfrm>
            <a:off x="3709384" y="3198419"/>
            <a:ext cx="1093476" cy="530915"/>
          </a:xfrm>
          <a:prstGeom prst="rect">
            <a:avLst/>
          </a:prstGeom>
          <a:noFill/>
        </p:spPr>
        <p:txBody>
          <a:bodyPr wrap="square" lIns="68442" tIns="34283" rIns="68442" bIns="34283" rtlCol="0">
            <a:spAutoFit/>
          </a:bodyPr>
          <a:lstStyle/>
          <a:p>
            <a:pPr marL="0" marR="0" lvl="0" indent="0" algn="ctr" defTabSz="684530" eaLnBrk="1" fontAlgn="auto" latinLnBrk="0" hangingPunct="1">
              <a:lnSpc>
                <a:spcPct val="100000"/>
              </a:lnSpc>
              <a:spcBef>
                <a:spcPts val="0"/>
              </a:spcBef>
              <a:spcAft>
                <a:spcPts val="0"/>
              </a:spcAft>
              <a:buClrTx/>
              <a:buSzTx/>
              <a:buFontTx/>
              <a:buNone/>
              <a:defRPr/>
            </a:pPr>
            <a:r>
              <a:rPr kumimoji="0" lang="zh-CN" altLang="en-US" sz="3000" b="1"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3000" b="1" i="0" u="none" strike="noStrike" kern="0" cap="none" spc="0" normalizeH="0" baseline="0" noProof="0" dirty="0" smtClean="0">
              <a:ln>
                <a:noFill/>
              </a:ln>
              <a:solidFill>
                <a:prstClr val="white"/>
              </a:solidFill>
              <a:effectLst/>
              <a:uLnTx/>
              <a:uFillTx/>
              <a:ea typeface="微软雅黑" panose="020B0503020204020204" charset="-122"/>
            </a:endParaRPr>
          </a:p>
        </p:txBody>
      </p:sp>
      <p:sp>
        <p:nvSpPr>
          <p:cNvPr id="24" name="文本框 21"/>
          <p:cNvSpPr txBox="1"/>
          <p:nvPr/>
        </p:nvSpPr>
        <p:spPr>
          <a:xfrm>
            <a:off x="1731965" y="1782415"/>
            <a:ext cx="1093476" cy="484748"/>
          </a:xfrm>
          <a:prstGeom prst="rect">
            <a:avLst/>
          </a:prstGeom>
          <a:noFill/>
        </p:spPr>
        <p:txBody>
          <a:bodyPr wrap="square" lIns="68442" tIns="34283" rIns="68442" bIns="34283" rtlCol="0">
            <a:spAutoFit/>
          </a:bodyPr>
          <a:lstStyle/>
          <a:p>
            <a:pPr marL="0" marR="0" lvl="0" indent="0" algn="ctr" defTabSz="684530"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2700" b="1" i="0" u="none" strike="noStrike" kern="0" cap="none" spc="0" normalizeH="0" baseline="0" noProof="0" dirty="0" smtClean="0">
              <a:ln>
                <a:noFill/>
              </a:ln>
              <a:solidFill>
                <a:prstClr val="white"/>
              </a:solidFill>
              <a:effectLst/>
              <a:uLnTx/>
              <a:uFillTx/>
              <a:ea typeface="微软雅黑" panose="020B0503020204020204" charset="-122"/>
            </a:endParaRPr>
          </a:p>
        </p:txBody>
      </p:sp>
      <p:sp>
        <p:nvSpPr>
          <p:cNvPr id="25" name="文本框 22"/>
          <p:cNvSpPr txBox="1"/>
          <p:nvPr/>
        </p:nvSpPr>
        <p:spPr>
          <a:xfrm>
            <a:off x="4055292" y="1711938"/>
            <a:ext cx="786028" cy="438581"/>
          </a:xfrm>
          <a:prstGeom prst="rect">
            <a:avLst/>
          </a:prstGeom>
          <a:noFill/>
        </p:spPr>
        <p:txBody>
          <a:bodyPr wrap="square" lIns="68442" tIns="34283" rIns="68442" bIns="34283" rtlCol="0">
            <a:spAutoFit/>
          </a:bodyPr>
          <a:lstStyle/>
          <a:p>
            <a:pPr marL="0" marR="0" lvl="0" indent="0" algn="ctr" defTabSz="68453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2400" b="1" i="0" u="none" strike="noStrike" kern="0" cap="none" spc="0" normalizeH="0" baseline="0" noProof="0" dirty="0" smtClean="0">
              <a:ln>
                <a:noFill/>
              </a:ln>
              <a:solidFill>
                <a:prstClr val="white"/>
              </a:solidFill>
              <a:effectLst/>
              <a:uLnTx/>
              <a:uFillTx/>
              <a:ea typeface="微软雅黑" panose="020B0503020204020204" charset="-122"/>
            </a:endParaRPr>
          </a:p>
        </p:txBody>
      </p:sp>
      <p:grpSp>
        <p:nvGrpSpPr>
          <p:cNvPr id="26" name="组合 9"/>
          <p:cNvGrpSpPr/>
          <p:nvPr/>
        </p:nvGrpSpPr>
        <p:grpSpPr>
          <a:xfrm>
            <a:off x="5643656" y="2133403"/>
            <a:ext cx="2724845" cy="71438"/>
            <a:chOff x="1979110" y="1976132"/>
            <a:chExt cx="2021386" cy="71438"/>
          </a:xfrm>
          <a:solidFill>
            <a:sysClr val="windowText" lastClr="000000">
              <a:lumMod val="50000"/>
              <a:lumOff val="50000"/>
            </a:sysClr>
          </a:solidFill>
        </p:grpSpPr>
        <p:cxnSp>
          <p:nvCxnSpPr>
            <p:cNvPr id="27" name="直接连接符 26"/>
            <p:cNvCxnSpPr/>
            <p:nvPr/>
          </p:nvCxnSpPr>
          <p:spPr>
            <a:xfrm>
              <a:off x="2000232" y="2005523"/>
              <a:ext cx="2000264" cy="1588"/>
            </a:xfrm>
            <a:prstGeom prst="line">
              <a:avLst/>
            </a:prstGeom>
            <a:grpFill/>
            <a:ln w="6350" cap="flat" cmpd="sng" algn="ctr">
              <a:solidFill>
                <a:sysClr val="windowText" lastClr="000000">
                  <a:lumMod val="50000"/>
                  <a:lumOff val="50000"/>
                </a:sysClr>
              </a:solidFill>
              <a:prstDash val="solid"/>
              <a:miter lim="800000"/>
            </a:ln>
            <a:effectLst/>
          </p:spPr>
        </p:cxnSp>
        <p:sp>
          <p:nvSpPr>
            <p:cNvPr id="28" name="椭圆 27"/>
            <p:cNvSpPr/>
            <p:nvPr/>
          </p:nvSpPr>
          <p:spPr>
            <a:xfrm>
              <a:off x="1979110" y="1976132"/>
              <a:ext cx="71438" cy="71438"/>
            </a:xfrm>
            <a:prstGeom prst="ellipse">
              <a:avLst/>
            </a:prstGeom>
            <a:grpFill/>
            <a:ln w="12700" cap="flat" cmpd="sng" algn="ctr">
              <a:solidFill>
                <a:sysClr val="windowText" lastClr="000000">
                  <a:lumMod val="50000"/>
                  <a:lumOff val="50000"/>
                </a:sysClr>
              </a:solidFill>
              <a:prstDash val="solid"/>
              <a:miter lim="800000"/>
            </a:ln>
            <a:effectLst/>
          </p:spPr>
          <p:txBody>
            <a:bodyPr rtlCol="0" anchor="ctr"/>
            <a:lstStyle/>
            <a:p>
              <a:pPr marL="0" marR="0" lvl="0" indent="0" algn="ctr" defTabSz="684530" eaLnBrk="1" fontAlgn="auto" latinLnBrk="0" hangingPunct="1">
                <a:lnSpc>
                  <a:spcPct val="100000"/>
                </a:lnSpc>
                <a:spcBef>
                  <a:spcPts val="0"/>
                </a:spcBef>
                <a:spcAft>
                  <a:spcPts val="0"/>
                </a:spcAft>
                <a:buClrTx/>
                <a:buSzTx/>
                <a:buFontTx/>
                <a:buNone/>
                <a:defRPr/>
              </a:pPr>
              <a:endParaRPr kumimoji="0" lang="zh-CN" altLang="en-US" sz="2700" b="0" i="0" u="none" strike="noStrike" kern="0" cap="none" spc="0" normalizeH="0" baseline="0" noProof="0" smtClean="0">
                <a:ln>
                  <a:noFill/>
                </a:ln>
                <a:solidFill>
                  <a:srgbClr val="FEFA00"/>
                </a:solidFill>
                <a:effectLst/>
                <a:uLnTx/>
                <a:uFillTx/>
                <a:latin typeface="微软雅黑" panose="020B0503020204020204" charset="-122"/>
                <a:ea typeface="微软雅黑" panose="020B0503020204020204" charset="-122"/>
              </a:endParaRPr>
            </a:p>
          </p:txBody>
        </p:sp>
      </p:grpSp>
      <p:sp>
        <p:nvSpPr>
          <p:cNvPr id="31" name="椭圆 30"/>
          <p:cNvSpPr/>
          <p:nvPr/>
        </p:nvSpPr>
        <p:spPr>
          <a:xfrm>
            <a:off x="8348982" y="2129602"/>
            <a:ext cx="96299" cy="71438"/>
          </a:xfrm>
          <a:prstGeom prst="ellipse">
            <a:avLst/>
          </a:prstGeom>
          <a:solidFill>
            <a:sysClr val="windowText" lastClr="000000">
              <a:lumMod val="50000"/>
              <a:lumOff val="50000"/>
            </a:sysClr>
          </a:solidFill>
          <a:ln w="12700" cap="flat" cmpd="sng" algn="ctr">
            <a:solidFill>
              <a:sysClr val="windowText" lastClr="000000">
                <a:lumMod val="50000"/>
                <a:lumOff val="50000"/>
              </a:sysClr>
            </a:solidFill>
            <a:prstDash val="solid"/>
            <a:miter lim="800000"/>
          </a:ln>
          <a:effectLst/>
        </p:spPr>
        <p:txBody>
          <a:bodyPr lIns="68442" tIns="34283" rIns="68442" bIns="34283" rtlCol="0" anchor="ctr"/>
          <a:lstStyle/>
          <a:p>
            <a:pPr marL="0" marR="0" lvl="0" indent="0" algn="ctr" defTabSz="684530" eaLnBrk="1" fontAlgn="auto" latinLnBrk="0" hangingPunct="1">
              <a:lnSpc>
                <a:spcPct val="100000"/>
              </a:lnSpc>
              <a:spcBef>
                <a:spcPts val="0"/>
              </a:spcBef>
              <a:spcAft>
                <a:spcPts val="0"/>
              </a:spcAft>
              <a:buClrTx/>
              <a:buSzTx/>
              <a:buFontTx/>
              <a:buNone/>
              <a:defRPr/>
            </a:pPr>
            <a:endParaRPr kumimoji="0" lang="zh-CN" altLang="en-US" sz="2700" b="0" i="0" u="none" strike="noStrike" kern="0" cap="none" spc="0" normalizeH="0" baseline="0" noProof="0" smtClean="0">
              <a:ln>
                <a:noFill/>
              </a:ln>
              <a:solidFill>
                <a:srgbClr val="FEFA00"/>
              </a:solidFill>
              <a:effectLst/>
              <a:uLnTx/>
              <a:uFillTx/>
              <a:latin typeface="微软雅黑" panose="020B0503020204020204" charset="-122"/>
              <a:ea typeface="微软雅黑" panose="020B0503020204020204" charset="-122"/>
            </a:endParaRPr>
          </a:p>
        </p:txBody>
      </p:sp>
      <p:sp>
        <p:nvSpPr>
          <p:cNvPr id="32" name="TextBox 635"/>
          <p:cNvSpPr txBox="1"/>
          <p:nvPr/>
        </p:nvSpPr>
        <p:spPr>
          <a:xfrm>
            <a:off x="5808626" y="1675279"/>
            <a:ext cx="2423530" cy="392415"/>
          </a:xfrm>
          <a:prstGeom prst="rect">
            <a:avLst/>
          </a:prstGeom>
          <a:noFill/>
        </p:spPr>
        <p:txBody>
          <a:bodyPr wrap="square" lIns="68580" tIns="34290" rIns="68580" bIns="34290" rtlCol="0">
            <a:spAutoFit/>
          </a:bodyPr>
          <a:lstStyle/>
          <a:p>
            <a:pPr defTabSz="685800"/>
            <a:r>
              <a:rPr lang="zh-CN" altLang="en-US" sz="2100" dirty="0">
                <a:solidFill>
                  <a:srgbClr val="255796"/>
                </a:solidFill>
                <a:latin typeface="微软雅黑" panose="020B0503020204020204" charset="-122"/>
                <a:ea typeface="微软雅黑" panose="020B0503020204020204" charset="-122"/>
              </a:rPr>
              <a:t>单击此处添加标题</a:t>
            </a:r>
            <a:endParaRPr lang="zh-CN" altLang="en-US" sz="2100" dirty="0">
              <a:solidFill>
                <a:srgbClr val="255796"/>
              </a:solidFill>
              <a:latin typeface="微软雅黑" panose="020B0503020204020204" charset="-122"/>
              <a:ea typeface="微软雅黑" panose="020B0503020204020204" charset="-122"/>
            </a:endParaRPr>
          </a:p>
        </p:txBody>
      </p:sp>
      <p:sp>
        <p:nvSpPr>
          <p:cNvPr id="33" name="TextBox 634"/>
          <p:cNvSpPr txBox="1"/>
          <p:nvPr/>
        </p:nvSpPr>
        <p:spPr>
          <a:xfrm>
            <a:off x="5808626" y="2349193"/>
            <a:ext cx="2446911" cy="1577355"/>
          </a:xfrm>
          <a:prstGeom prst="rect">
            <a:avLst/>
          </a:prstGeom>
          <a:noFill/>
        </p:spPr>
        <p:txBody>
          <a:bodyPr wrap="square" lIns="68580" tIns="34290" rIns="68580" bIns="34290" rtlCol="0">
            <a:spAutoFit/>
          </a:bodyPr>
          <a:lstStyle/>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a:p>
            <a:pPr defTabSz="685800"/>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400" dirty="0" smtClean="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p:tgtEl>
                                          <p:spTgt spid="26"/>
                                        </p:tgtEl>
                                        <p:attrNameLst>
                                          <p:attrName>ppt_x</p:attrName>
                                        </p:attrNameLst>
                                      </p:cBhvr>
                                      <p:tavLst>
                                        <p:tav tm="0">
                                          <p:val>
                                            <p:strVal val="#ppt_x-#ppt_w*1.125000"/>
                                          </p:val>
                                        </p:tav>
                                        <p:tav tm="100000">
                                          <p:val>
                                            <p:strVal val="#ppt_x"/>
                                          </p:val>
                                        </p:tav>
                                      </p:tavLst>
                                    </p:anim>
                                    <p:animEffect transition="in" filter="wipe(right)">
                                      <p:cBhvr>
                                        <p:cTn id="46" dur="500"/>
                                        <p:tgtEl>
                                          <p:spTgt spid="26"/>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p:tgtEl>
                                          <p:spTgt spid="33"/>
                                        </p:tgtEl>
                                        <p:attrNameLst>
                                          <p:attrName>ppt_x</p:attrName>
                                        </p:attrNameLst>
                                      </p:cBhvr>
                                      <p:tavLst>
                                        <p:tav tm="0">
                                          <p:val>
                                            <p:strVal val="#ppt_x-#ppt_w*1.125000"/>
                                          </p:val>
                                        </p:tav>
                                        <p:tav tm="100000">
                                          <p:val>
                                            <p:strVal val="#ppt_x"/>
                                          </p:val>
                                        </p:tav>
                                      </p:tavLst>
                                    </p:anim>
                                    <p:animEffect transition="in" filter="wipe(righ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31" grpId="0" animBg="1"/>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sp>
        <p:nvSpPr>
          <p:cNvPr id="120" name="Oval 9"/>
          <p:cNvSpPr>
            <a:spLocks noChangeArrowheads="1"/>
          </p:cNvSpPr>
          <p:nvPr/>
        </p:nvSpPr>
        <p:spPr bwMode="auto">
          <a:xfrm>
            <a:off x="1246385" y="1702893"/>
            <a:ext cx="117475"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21" name="Freeform 10"/>
          <p:cNvSpPr/>
          <p:nvPr/>
        </p:nvSpPr>
        <p:spPr bwMode="auto">
          <a:xfrm>
            <a:off x="1187624" y="1826677"/>
            <a:ext cx="236538" cy="465138"/>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7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1" y="38"/>
                  <a:pt x="4"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2" name="Oval 11"/>
          <p:cNvSpPr>
            <a:spLocks noChangeArrowheads="1"/>
          </p:cNvSpPr>
          <p:nvPr/>
        </p:nvSpPr>
        <p:spPr bwMode="auto">
          <a:xfrm>
            <a:off x="1559102" y="1702893"/>
            <a:ext cx="11271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23" name="Freeform 12"/>
          <p:cNvSpPr/>
          <p:nvPr/>
        </p:nvSpPr>
        <p:spPr bwMode="auto">
          <a:xfrm>
            <a:off x="1494014" y="1826677"/>
            <a:ext cx="241300" cy="465138"/>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9 w 41"/>
              <a:gd name="T25" fmla="*/ 13 h 79"/>
              <a:gd name="T26" fmla="*/ 9 w 41"/>
              <a:gd name="T27" fmla="*/ 22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2 h 79"/>
              <a:gd name="T54" fmla="*/ 31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2"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4"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4" name="Oval 13"/>
          <p:cNvSpPr>
            <a:spLocks noChangeArrowheads="1"/>
          </p:cNvSpPr>
          <p:nvPr/>
        </p:nvSpPr>
        <p:spPr bwMode="auto">
          <a:xfrm>
            <a:off x="1865487" y="1702893"/>
            <a:ext cx="11271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25" name="Freeform 14"/>
          <p:cNvSpPr/>
          <p:nvPr/>
        </p:nvSpPr>
        <p:spPr bwMode="auto">
          <a:xfrm>
            <a:off x="1806749" y="1826677"/>
            <a:ext cx="236538" cy="465138"/>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6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8"/>
                  <a:pt x="3" y="38"/>
                </a:cubicBezTo>
                <a:cubicBezTo>
                  <a:pt x="5"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4" y="38"/>
                  <a:pt x="36" y="38"/>
                </a:cubicBezTo>
                <a:cubicBezTo>
                  <a:pt x="38"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6" name="Oval 15"/>
          <p:cNvSpPr>
            <a:spLocks noChangeArrowheads="1"/>
          </p:cNvSpPr>
          <p:nvPr/>
        </p:nvSpPr>
        <p:spPr bwMode="auto">
          <a:xfrm>
            <a:off x="2178226" y="1702893"/>
            <a:ext cx="11271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27" name="Freeform 16"/>
          <p:cNvSpPr/>
          <p:nvPr/>
        </p:nvSpPr>
        <p:spPr bwMode="auto">
          <a:xfrm>
            <a:off x="2113137" y="1826677"/>
            <a:ext cx="236538" cy="465138"/>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7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8" name="Oval 17"/>
          <p:cNvSpPr>
            <a:spLocks noChangeArrowheads="1"/>
          </p:cNvSpPr>
          <p:nvPr/>
        </p:nvSpPr>
        <p:spPr bwMode="auto">
          <a:xfrm>
            <a:off x="2484614" y="1702893"/>
            <a:ext cx="11271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29" name="Freeform 18"/>
          <p:cNvSpPr/>
          <p:nvPr/>
        </p:nvSpPr>
        <p:spPr bwMode="auto">
          <a:xfrm>
            <a:off x="2419525" y="1826677"/>
            <a:ext cx="242888" cy="465138"/>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10 w 41"/>
              <a:gd name="T25" fmla="*/ 13 h 79"/>
              <a:gd name="T26" fmla="*/ 10 w 41"/>
              <a:gd name="T27" fmla="*/ 22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2 h 79"/>
              <a:gd name="T54" fmla="*/ 32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7" y="0"/>
                  <a:pt x="17" y="0"/>
                  <a:pt x="17"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10" y="13"/>
                  <a:pt x="10" y="13"/>
                  <a:pt x="10" y="13"/>
                </a:cubicBezTo>
                <a:cubicBezTo>
                  <a:pt x="10" y="22"/>
                  <a:pt x="10" y="22"/>
                  <a:pt x="10" y="22"/>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2"/>
                  <a:pt x="32" y="22"/>
                  <a:pt x="32" y="22"/>
                </a:cubicBezTo>
                <a:cubicBezTo>
                  <a:pt x="32" y="13"/>
                  <a:pt x="32" y="13"/>
                  <a:pt x="32"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30" name="Oval 19"/>
          <p:cNvSpPr>
            <a:spLocks noChangeArrowheads="1"/>
          </p:cNvSpPr>
          <p:nvPr/>
        </p:nvSpPr>
        <p:spPr bwMode="auto">
          <a:xfrm>
            <a:off x="2791039" y="1702893"/>
            <a:ext cx="11906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31" name="Freeform 20"/>
          <p:cNvSpPr/>
          <p:nvPr/>
        </p:nvSpPr>
        <p:spPr bwMode="auto">
          <a:xfrm>
            <a:off x="2732263" y="1826677"/>
            <a:ext cx="236538" cy="465138"/>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6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8"/>
                  <a:pt x="3" y="38"/>
                </a:cubicBezTo>
                <a:cubicBezTo>
                  <a:pt x="5"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4" y="38"/>
                  <a:pt x="36"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32" name="Oval 21"/>
          <p:cNvSpPr>
            <a:spLocks noChangeArrowheads="1"/>
          </p:cNvSpPr>
          <p:nvPr/>
        </p:nvSpPr>
        <p:spPr bwMode="auto">
          <a:xfrm>
            <a:off x="3103738" y="1702893"/>
            <a:ext cx="11271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33" name="Freeform 22"/>
          <p:cNvSpPr/>
          <p:nvPr/>
        </p:nvSpPr>
        <p:spPr bwMode="auto">
          <a:xfrm>
            <a:off x="3038649" y="1826677"/>
            <a:ext cx="242888" cy="465138"/>
          </a:xfrm>
          <a:custGeom>
            <a:avLst/>
            <a:gdLst>
              <a:gd name="T0" fmla="*/ 41 w 41"/>
              <a:gd name="T1" fmla="*/ 12 h 79"/>
              <a:gd name="T2" fmla="*/ 29 w 41"/>
              <a:gd name="T3" fmla="*/ 0 h 79"/>
              <a:gd name="T4" fmla="*/ 17 w 41"/>
              <a:gd name="T5" fmla="*/ 0 h 79"/>
              <a:gd name="T6" fmla="*/ 16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7 w 41"/>
              <a:gd name="T19" fmla="*/ 35 h 79"/>
              <a:gd name="T20" fmla="*/ 7 w 41"/>
              <a:gd name="T21" fmla="*/ 21 h 79"/>
              <a:gd name="T22" fmla="*/ 7 w 41"/>
              <a:gd name="T23" fmla="*/ 13 h 79"/>
              <a:gd name="T24" fmla="*/ 9 w 41"/>
              <a:gd name="T25" fmla="*/ 13 h 79"/>
              <a:gd name="T26" fmla="*/ 9 w 41"/>
              <a:gd name="T27" fmla="*/ 22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2 h 79"/>
              <a:gd name="T54" fmla="*/ 31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2"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34" name="Oval 23"/>
          <p:cNvSpPr>
            <a:spLocks noChangeArrowheads="1"/>
          </p:cNvSpPr>
          <p:nvPr/>
        </p:nvSpPr>
        <p:spPr bwMode="auto">
          <a:xfrm>
            <a:off x="3410125" y="1702893"/>
            <a:ext cx="11271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35" name="Freeform 24"/>
          <p:cNvSpPr/>
          <p:nvPr/>
        </p:nvSpPr>
        <p:spPr bwMode="auto">
          <a:xfrm>
            <a:off x="3345039" y="1826677"/>
            <a:ext cx="242888" cy="465138"/>
          </a:xfrm>
          <a:custGeom>
            <a:avLst/>
            <a:gdLst>
              <a:gd name="T0" fmla="*/ 41 w 41"/>
              <a:gd name="T1" fmla="*/ 12 h 79"/>
              <a:gd name="T2" fmla="*/ 29 w 41"/>
              <a:gd name="T3" fmla="*/ 0 h 79"/>
              <a:gd name="T4" fmla="*/ 18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10 w 41"/>
              <a:gd name="T25" fmla="*/ 13 h 79"/>
              <a:gd name="T26" fmla="*/ 10 w 41"/>
              <a:gd name="T27" fmla="*/ 22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2 h 79"/>
              <a:gd name="T54" fmla="*/ 32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8" y="0"/>
                  <a:pt x="18" y="0"/>
                  <a:pt x="18"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10" y="13"/>
                  <a:pt x="10" y="13"/>
                  <a:pt x="10" y="13"/>
                </a:cubicBezTo>
                <a:cubicBezTo>
                  <a:pt x="10" y="22"/>
                  <a:pt x="10" y="22"/>
                  <a:pt x="10" y="22"/>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2"/>
                  <a:pt x="32" y="22"/>
                  <a:pt x="32" y="22"/>
                </a:cubicBezTo>
                <a:cubicBezTo>
                  <a:pt x="32" y="13"/>
                  <a:pt x="32" y="13"/>
                  <a:pt x="32"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36" name="Oval 25"/>
          <p:cNvSpPr>
            <a:spLocks noChangeArrowheads="1"/>
          </p:cNvSpPr>
          <p:nvPr/>
        </p:nvSpPr>
        <p:spPr bwMode="auto">
          <a:xfrm>
            <a:off x="3716522" y="1702893"/>
            <a:ext cx="11906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37" name="Freeform 26"/>
          <p:cNvSpPr/>
          <p:nvPr/>
        </p:nvSpPr>
        <p:spPr bwMode="auto">
          <a:xfrm>
            <a:off x="3657774" y="1826677"/>
            <a:ext cx="236538" cy="465138"/>
          </a:xfrm>
          <a:custGeom>
            <a:avLst/>
            <a:gdLst>
              <a:gd name="T0" fmla="*/ 40 w 40"/>
              <a:gd name="T1" fmla="*/ 12 h 79"/>
              <a:gd name="T2" fmla="*/ 29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7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8"/>
                  <a:pt x="3"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38" name="Oval 27"/>
          <p:cNvSpPr>
            <a:spLocks noChangeArrowheads="1"/>
          </p:cNvSpPr>
          <p:nvPr/>
        </p:nvSpPr>
        <p:spPr bwMode="auto">
          <a:xfrm>
            <a:off x="4029251" y="1702893"/>
            <a:ext cx="112713" cy="111125"/>
          </a:xfrm>
          <a:prstGeom prst="ellipse">
            <a:avLst/>
          </a:pr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39" name="Freeform 28"/>
          <p:cNvSpPr/>
          <p:nvPr/>
        </p:nvSpPr>
        <p:spPr bwMode="auto">
          <a:xfrm>
            <a:off x="3964165" y="1826677"/>
            <a:ext cx="242888" cy="465138"/>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9 w 41"/>
              <a:gd name="T25" fmla="*/ 13 h 79"/>
              <a:gd name="T26" fmla="*/ 9 w 41"/>
              <a:gd name="T27" fmla="*/ 22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2 h 79"/>
              <a:gd name="T54" fmla="*/ 31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2"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4"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40" name="Oval 29"/>
          <p:cNvSpPr>
            <a:spLocks noChangeArrowheads="1"/>
          </p:cNvSpPr>
          <p:nvPr/>
        </p:nvSpPr>
        <p:spPr bwMode="auto">
          <a:xfrm>
            <a:off x="1246385" y="1036103"/>
            <a:ext cx="117475"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41" name="Freeform 30"/>
          <p:cNvSpPr/>
          <p:nvPr/>
        </p:nvSpPr>
        <p:spPr bwMode="auto">
          <a:xfrm>
            <a:off x="1187624" y="1159928"/>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9" y="0"/>
                </a:cubicBezTo>
                <a:cubicBezTo>
                  <a:pt x="17" y="0"/>
                  <a:pt x="17" y="0"/>
                  <a:pt x="17" y="0"/>
                </a:cubicBezTo>
                <a:cubicBezTo>
                  <a:pt x="16" y="0"/>
                  <a:pt x="16" y="0"/>
                  <a:pt x="16" y="0"/>
                </a:cubicBezTo>
                <a:cubicBezTo>
                  <a:pt x="12" y="0"/>
                  <a:pt x="12" y="0"/>
                  <a:pt x="12" y="0"/>
                </a:cubicBezTo>
                <a:cubicBezTo>
                  <a:pt x="5" y="0"/>
                  <a:pt x="0" y="6"/>
                  <a:pt x="0" y="12"/>
                </a:cubicBezTo>
                <a:cubicBezTo>
                  <a:pt x="0" y="12"/>
                  <a:pt x="0" y="12"/>
                  <a:pt x="0" y="12"/>
                </a:cubicBezTo>
                <a:cubicBezTo>
                  <a:pt x="0" y="35"/>
                  <a:pt x="0" y="35"/>
                  <a:pt x="0" y="35"/>
                </a:cubicBezTo>
                <a:cubicBezTo>
                  <a:pt x="0" y="37"/>
                  <a:pt x="1"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42" name="Oval 31"/>
          <p:cNvSpPr>
            <a:spLocks noChangeArrowheads="1"/>
          </p:cNvSpPr>
          <p:nvPr/>
        </p:nvSpPr>
        <p:spPr bwMode="auto">
          <a:xfrm>
            <a:off x="1559102" y="1036103"/>
            <a:ext cx="11271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43" name="Freeform 32"/>
          <p:cNvSpPr/>
          <p:nvPr/>
        </p:nvSpPr>
        <p:spPr bwMode="auto">
          <a:xfrm>
            <a:off x="1494014" y="1159928"/>
            <a:ext cx="241300"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7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7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5" y="0"/>
                  <a:pt x="29" y="0"/>
                </a:cubicBezTo>
                <a:cubicBezTo>
                  <a:pt x="17" y="0"/>
                  <a:pt x="17" y="0"/>
                  <a:pt x="17" y="0"/>
                </a:cubicBezTo>
                <a:cubicBezTo>
                  <a:pt x="17" y="0"/>
                  <a:pt x="17" y="0"/>
                  <a:pt x="17"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44" name="Oval 33"/>
          <p:cNvSpPr>
            <a:spLocks noChangeArrowheads="1"/>
          </p:cNvSpPr>
          <p:nvPr/>
        </p:nvSpPr>
        <p:spPr bwMode="auto">
          <a:xfrm>
            <a:off x="1865487" y="1036103"/>
            <a:ext cx="11271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45" name="Freeform 34"/>
          <p:cNvSpPr/>
          <p:nvPr/>
        </p:nvSpPr>
        <p:spPr bwMode="auto">
          <a:xfrm>
            <a:off x="1806749" y="1159928"/>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8" y="0"/>
                </a:cubicBezTo>
                <a:cubicBezTo>
                  <a:pt x="17" y="0"/>
                  <a:pt x="17" y="0"/>
                  <a:pt x="17" y="0"/>
                </a:cubicBezTo>
                <a:cubicBezTo>
                  <a:pt x="16" y="0"/>
                  <a:pt x="16" y="0"/>
                  <a:pt x="16" y="0"/>
                </a:cubicBezTo>
                <a:cubicBezTo>
                  <a:pt x="11" y="0"/>
                  <a:pt x="11" y="0"/>
                  <a:pt x="11" y="0"/>
                </a:cubicBezTo>
                <a:cubicBezTo>
                  <a:pt x="5" y="0"/>
                  <a:pt x="0" y="6"/>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8"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46" name="Oval 35"/>
          <p:cNvSpPr>
            <a:spLocks noChangeArrowheads="1"/>
          </p:cNvSpPr>
          <p:nvPr/>
        </p:nvSpPr>
        <p:spPr bwMode="auto">
          <a:xfrm>
            <a:off x="2178226" y="1036103"/>
            <a:ext cx="11271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47" name="Freeform 36"/>
          <p:cNvSpPr/>
          <p:nvPr/>
        </p:nvSpPr>
        <p:spPr bwMode="auto">
          <a:xfrm>
            <a:off x="2113137" y="1159928"/>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9" y="0"/>
                </a:cubicBezTo>
                <a:cubicBezTo>
                  <a:pt x="17" y="0"/>
                  <a:pt x="17" y="0"/>
                  <a:pt x="17" y="0"/>
                </a:cubicBezTo>
                <a:cubicBezTo>
                  <a:pt x="16" y="0"/>
                  <a:pt x="16" y="0"/>
                  <a:pt x="16"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48" name="Oval 37"/>
          <p:cNvSpPr>
            <a:spLocks noChangeArrowheads="1"/>
          </p:cNvSpPr>
          <p:nvPr/>
        </p:nvSpPr>
        <p:spPr bwMode="auto">
          <a:xfrm>
            <a:off x="2484614" y="1036103"/>
            <a:ext cx="11271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49" name="Freeform 38"/>
          <p:cNvSpPr/>
          <p:nvPr/>
        </p:nvSpPr>
        <p:spPr bwMode="auto">
          <a:xfrm>
            <a:off x="2419525" y="1159928"/>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7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7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6" y="0"/>
                  <a:pt x="29" y="0"/>
                </a:cubicBezTo>
                <a:cubicBezTo>
                  <a:pt x="17" y="0"/>
                  <a:pt x="17" y="0"/>
                  <a:pt x="17" y="0"/>
                </a:cubicBezTo>
                <a:cubicBezTo>
                  <a:pt x="17" y="0"/>
                  <a:pt x="17" y="0"/>
                  <a:pt x="17" y="0"/>
                </a:cubicBezTo>
                <a:cubicBezTo>
                  <a:pt x="12" y="0"/>
                  <a:pt x="12" y="0"/>
                  <a:pt x="12" y="0"/>
                </a:cubicBezTo>
                <a:cubicBezTo>
                  <a:pt x="6"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7"/>
                  <a:pt x="10" y="37"/>
                  <a:pt x="10" y="37"/>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7"/>
                  <a:pt x="32" y="37"/>
                  <a:pt x="32" y="37"/>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50" name="Oval 39"/>
          <p:cNvSpPr>
            <a:spLocks noChangeArrowheads="1"/>
          </p:cNvSpPr>
          <p:nvPr/>
        </p:nvSpPr>
        <p:spPr bwMode="auto">
          <a:xfrm>
            <a:off x="2791039" y="1036103"/>
            <a:ext cx="11906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1" name="Freeform 40"/>
          <p:cNvSpPr/>
          <p:nvPr/>
        </p:nvSpPr>
        <p:spPr bwMode="auto">
          <a:xfrm>
            <a:off x="2732263" y="1159928"/>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8" y="0"/>
                </a:cubicBezTo>
                <a:cubicBezTo>
                  <a:pt x="17" y="0"/>
                  <a:pt x="17" y="0"/>
                  <a:pt x="17" y="0"/>
                </a:cubicBezTo>
                <a:cubicBezTo>
                  <a:pt x="16" y="0"/>
                  <a:pt x="16" y="0"/>
                  <a:pt x="16" y="0"/>
                </a:cubicBezTo>
                <a:cubicBezTo>
                  <a:pt x="11" y="0"/>
                  <a:pt x="11" y="0"/>
                  <a:pt x="11" y="0"/>
                </a:cubicBezTo>
                <a:cubicBezTo>
                  <a:pt x="5" y="0"/>
                  <a:pt x="0" y="6"/>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52" name="Oval 41"/>
          <p:cNvSpPr>
            <a:spLocks noChangeArrowheads="1"/>
          </p:cNvSpPr>
          <p:nvPr/>
        </p:nvSpPr>
        <p:spPr bwMode="auto">
          <a:xfrm>
            <a:off x="3103738" y="1036103"/>
            <a:ext cx="11271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3" name="Freeform 42"/>
          <p:cNvSpPr/>
          <p:nvPr/>
        </p:nvSpPr>
        <p:spPr bwMode="auto">
          <a:xfrm>
            <a:off x="3038649" y="1159928"/>
            <a:ext cx="242888" cy="466725"/>
          </a:xfrm>
          <a:custGeom>
            <a:avLst/>
            <a:gdLst>
              <a:gd name="T0" fmla="*/ 41 w 41"/>
              <a:gd name="T1" fmla="*/ 12 h 79"/>
              <a:gd name="T2" fmla="*/ 29 w 41"/>
              <a:gd name="T3" fmla="*/ 0 h 79"/>
              <a:gd name="T4" fmla="*/ 17 w 41"/>
              <a:gd name="T5" fmla="*/ 0 h 79"/>
              <a:gd name="T6" fmla="*/ 16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7 w 41"/>
              <a:gd name="T19" fmla="*/ 35 h 79"/>
              <a:gd name="T20" fmla="*/ 7 w 41"/>
              <a:gd name="T21" fmla="*/ 21 h 79"/>
              <a:gd name="T22" fmla="*/ 7 w 41"/>
              <a:gd name="T23" fmla="*/ 14 h 79"/>
              <a:gd name="T24" fmla="*/ 9 w 41"/>
              <a:gd name="T25" fmla="*/ 14 h 79"/>
              <a:gd name="T26" fmla="*/ 9 w 41"/>
              <a:gd name="T27" fmla="*/ 22 h 79"/>
              <a:gd name="T28" fmla="*/ 9 w 41"/>
              <a:gd name="T29" fmla="*/ 37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7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5" y="0"/>
                  <a:pt x="29" y="0"/>
                </a:cubicBezTo>
                <a:cubicBezTo>
                  <a:pt x="17" y="0"/>
                  <a:pt x="17" y="0"/>
                  <a:pt x="17" y="0"/>
                </a:cubicBezTo>
                <a:cubicBezTo>
                  <a:pt x="16" y="0"/>
                  <a:pt x="16" y="0"/>
                  <a:pt x="16"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54" name="Oval 43"/>
          <p:cNvSpPr>
            <a:spLocks noChangeArrowheads="1"/>
          </p:cNvSpPr>
          <p:nvPr/>
        </p:nvSpPr>
        <p:spPr bwMode="auto">
          <a:xfrm>
            <a:off x="3410125" y="1036103"/>
            <a:ext cx="11271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5" name="Freeform 44"/>
          <p:cNvSpPr/>
          <p:nvPr/>
        </p:nvSpPr>
        <p:spPr bwMode="auto">
          <a:xfrm>
            <a:off x="3345039" y="1159928"/>
            <a:ext cx="242888" cy="466725"/>
          </a:xfrm>
          <a:custGeom>
            <a:avLst/>
            <a:gdLst>
              <a:gd name="T0" fmla="*/ 41 w 41"/>
              <a:gd name="T1" fmla="*/ 12 h 79"/>
              <a:gd name="T2" fmla="*/ 29 w 41"/>
              <a:gd name="T3" fmla="*/ 0 h 79"/>
              <a:gd name="T4" fmla="*/ 18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7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7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6" y="0"/>
                  <a:pt x="29" y="0"/>
                </a:cubicBezTo>
                <a:cubicBezTo>
                  <a:pt x="18" y="0"/>
                  <a:pt x="18" y="0"/>
                  <a:pt x="18" y="0"/>
                </a:cubicBezTo>
                <a:cubicBezTo>
                  <a:pt x="17" y="0"/>
                  <a:pt x="17" y="0"/>
                  <a:pt x="17" y="0"/>
                </a:cubicBezTo>
                <a:cubicBezTo>
                  <a:pt x="12" y="0"/>
                  <a:pt x="12" y="0"/>
                  <a:pt x="12" y="0"/>
                </a:cubicBezTo>
                <a:cubicBezTo>
                  <a:pt x="6"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7"/>
                  <a:pt x="10" y="37"/>
                  <a:pt x="10" y="37"/>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7"/>
                  <a:pt x="32" y="37"/>
                  <a:pt x="32" y="37"/>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56" name="Oval 45"/>
          <p:cNvSpPr>
            <a:spLocks noChangeArrowheads="1"/>
          </p:cNvSpPr>
          <p:nvPr/>
        </p:nvSpPr>
        <p:spPr bwMode="auto">
          <a:xfrm>
            <a:off x="3716522" y="1036103"/>
            <a:ext cx="11906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7" name="Freeform 46"/>
          <p:cNvSpPr/>
          <p:nvPr/>
        </p:nvSpPr>
        <p:spPr bwMode="auto">
          <a:xfrm>
            <a:off x="3657774" y="1159928"/>
            <a:ext cx="236538" cy="466725"/>
          </a:xfrm>
          <a:custGeom>
            <a:avLst/>
            <a:gdLst>
              <a:gd name="T0" fmla="*/ 40 w 40"/>
              <a:gd name="T1" fmla="*/ 12 h 79"/>
              <a:gd name="T2" fmla="*/ 29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9" y="0"/>
                </a:cubicBezTo>
                <a:cubicBezTo>
                  <a:pt x="17" y="0"/>
                  <a:pt x="17" y="0"/>
                  <a:pt x="17" y="0"/>
                </a:cubicBezTo>
                <a:cubicBezTo>
                  <a:pt x="16" y="0"/>
                  <a:pt x="16" y="0"/>
                  <a:pt x="16" y="0"/>
                </a:cubicBezTo>
                <a:cubicBezTo>
                  <a:pt x="11" y="0"/>
                  <a:pt x="11" y="0"/>
                  <a:pt x="11" y="0"/>
                </a:cubicBezTo>
                <a:cubicBezTo>
                  <a:pt x="5" y="0"/>
                  <a:pt x="0" y="6"/>
                  <a:pt x="0" y="12"/>
                </a:cubicBezTo>
                <a:cubicBezTo>
                  <a:pt x="0" y="12"/>
                  <a:pt x="0" y="12"/>
                  <a:pt x="0" y="12"/>
                </a:cubicBezTo>
                <a:cubicBezTo>
                  <a:pt x="0" y="35"/>
                  <a:pt x="0" y="35"/>
                  <a:pt x="0" y="35"/>
                </a:cubicBezTo>
                <a:cubicBezTo>
                  <a:pt x="0" y="37"/>
                  <a:pt x="1" y="39"/>
                  <a:pt x="3"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58" name="Oval 47"/>
          <p:cNvSpPr>
            <a:spLocks noChangeArrowheads="1"/>
          </p:cNvSpPr>
          <p:nvPr/>
        </p:nvSpPr>
        <p:spPr bwMode="auto">
          <a:xfrm>
            <a:off x="4029251" y="1036103"/>
            <a:ext cx="112713" cy="112713"/>
          </a:xfrm>
          <a:prstGeom prst="ellipse">
            <a:avLst/>
          </a:pr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9" name="Freeform 48"/>
          <p:cNvSpPr/>
          <p:nvPr/>
        </p:nvSpPr>
        <p:spPr bwMode="auto">
          <a:xfrm>
            <a:off x="3964165" y="1159928"/>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7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7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5" y="0"/>
                  <a:pt x="29" y="0"/>
                </a:cubicBezTo>
                <a:cubicBezTo>
                  <a:pt x="17" y="0"/>
                  <a:pt x="17" y="0"/>
                  <a:pt x="17" y="0"/>
                </a:cubicBezTo>
                <a:cubicBezTo>
                  <a:pt x="17" y="0"/>
                  <a:pt x="17" y="0"/>
                  <a:pt x="17"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60" name="Oval 49"/>
          <p:cNvSpPr>
            <a:spLocks noChangeArrowheads="1"/>
          </p:cNvSpPr>
          <p:nvPr/>
        </p:nvSpPr>
        <p:spPr bwMode="auto">
          <a:xfrm>
            <a:off x="1246385" y="2363255"/>
            <a:ext cx="117475"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61" name="Freeform 50"/>
          <p:cNvSpPr/>
          <p:nvPr/>
        </p:nvSpPr>
        <p:spPr bwMode="auto">
          <a:xfrm>
            <a:off x="1187624" y="2493427"/>
            <a:ext cx="236538" cy="465138"/>
          </a:xfrm>
          <a:custGeom>
            <a:avLst/>
            <a:gdLst>
              <a:gd name="T0" fmla="*/ 40 w 40"/>
              <a:gd name="T1" fmla="*/ 11 h 79"/>
              <a:gd name="T2" fmla="*/ 29 w 40"/>
              <a:gd name="T3" fmla="*/ 0 h 79"/>
              <a:gd name="T4" fmla="*/ 17 w 40"/>
              <a:gd name="T5" fmla="*/ 0 h 79"/>
              <a:gd name="T6" fmla="*/ 16 w 40"/>
              <a:gd name="T7" fmla="*/ 0 h 79"/>
              <a:gd name="T8" fmla="*/ 12 w 40"/>
              <a:gd name="T9" fmla="*/ 0 h 79"/>
              <a:gd name="T10" fmla="*/ 0 w 40"/>
              <a:gd name="T11" fmla="*/ 11 h 79"/>
              <a:gd name="T12" fmla="*/ 0 w 40"/>
              <a:gd name="T13" fmla="*/ 11 h 79"/>
              <a:gd name="T14" fmla="*/ 0 w 40"/>
              <a:gd name="T15" fmla="*/ 34 h 79"/>
              <a:gd name="T16" fmla="*/ 4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7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9" y="0"/>
                </a:cubicBezTo>
                <a:cubicBezTo>
                  <a:pt x="17" y="0"/>
                  <a:pt x="17" y="0"/>
                  <a:pt x="17" y="0"/>
                </a:cubicBezTo>
                <a:cubicBezTo>
                  <a:pt x="16" y="0"/>
                  <a:pt x="16" y="0"/>
                  <a:pt x="16" y="0"/>
                </a:cubicBezTo>
                <a:cubicBezTo>
                  <a:pt x="12" y="0"/>
                  <a:pt x="12" y="0"/>
                  <a:pt x="12" y="0"/>
                </a:cubicBezTo>
                <a:cubicBezTo>
                  <a:pt x="5" y="0"/>
                  <a:pt x="0" y="5"/>
                  <a:pt x="0" y="11"/>
                </a:cubicBezTo>
                <a:cubicBezTo>
                  <a:pt x="0" y="11"/>
                  <a:pt x="0" y="11"/>
                  <a:pt x="0" y="11"/>
                </a:cubicBezTo>
                <a:cubicBezTo>
                  <a:pt x="0" y="34"/>
                  <a:pt x="0" y="34"/>
                  <a:pt x="0" y="34"/>
                </a:cubicBezTo>
                <a:cubicBezTo>
                  <a:pt x="0" y="36"/>
                  <a:pt x="1" y="38"/>
                  <a:pt x="4"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62" name="Oval 51"/>
          <p:cNvSpPr>
            <a:spLocks noChangeArrowheads="1"/>
          </p:cNvSpPr>
          <p:nvPr/>
        </p:nvSpPr>
        <p:spPr bwMode="auto">
          <a:xfrm>
            <a:off x="1559102" y="2363255"/>
            <a:ext cx="11271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63" name="Freeform 52"/>
          <p:cNvSpPr/>
          <p:nvPr/>
        </p:nvSpPr>
        <p:spPr bwMode="auto">
          <a:xfrm>
            <a:off x="1494014" y="2493427"/>
            <a:ext cx="241300" cy="465138"/>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9 w 41"/>
              <a:gd name="T25" fmla="*/ 13 h 79"/>
              <a:gd name="T26" fmla="*/ 9 w 41"/>
              <a:gd name="T27" fmla="*/ 21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1 h 79"/>
              <a:gd name="T54" fmla="*/ 31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5" y="0"/>
                  <a:pt x="29" y="0"/>
                </a:cubicBezTo>
                <a:cubicBezTo>
                  <a:pt x="17" y="0"/>
                  <a:pt x="17" y="0"/>
                  <a:pt x="17" y="0"/>
                </a:cubicBezTo>
                <a:cubicBezTo>
                  <a:pt x="17" y="0"/>
                  <a:pt x="17" y="0"/>
                  <a:pt x="17"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2"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4"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64" name="Oval 53"/>
          <p:cNvSpPr>
            <a:spLocks noChangeArrowheads="1"/>
          </p:cNvSpPr>
          <p:nvPr/>
        </p:nvSpPr>
        <p:spPr bwMode="auto">
          <a:xfrm>
            <a:off x="1865487" y="2363255"/>
            <a:ext cx="11271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65" name="Freeform 54"/>
          <p:cNvSpPr/>
          <p:nvPr/>
        </p:nvSpPr>
        <p:spPr bwMode="auto">
          <a:xfrm>
            <a:off x="1806749" y="2493427"/>
            <a:ext cx="236538" cy="465138"/>
          </a:xfrm>
          <a:custGeom>
            <a:avLst/>
            <a:gdLst>
              <a:gd name="T0" fmla="*/ 40 w 40"/>
              <a:gd name="T1" fmla="*/ 11 h 79"/>
              <a:gd name="T2" fmla="*/ 28 w 40"/>
              <a:gd name="T3" fmla="*/ 0 h 79"/>
              <a:gd name="T4" fmla="*/ 17 w 40"/>
              <a:gd name="T5" fmla="*/ 0 h 79"/>
              <a:gd name="T6" fmla="*/ 16 w 40"/>
              <a:gd name="T7" fmla="*/ 0 h 79"/>
              <a:gd name="T8" fmla="*/ 11 w 40"/>
              <a:gd name="T9" fmla="*/ 0 h 79"/>
              <a:gd name="T10" fmla="*/ 0 w 40"/>
              <a:gd name="T11" fmla="*/ 11 h 79"/>
              <a:gd name="T12" fmla="*/ 0 w 40"/>
              <a:gd name="T13" fmla="*/ 11 h 79"/>
              <a:gd name="T14" fmla="*/ 0 w 40"/>
              <a:gd name="T15" fmla="*/ 34 h 79"/>
              <a:gd name="T16" fmla="*/ 3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6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8" y="0"/>
                </a:cubicBezTo>
                <a:cubicBezTo>
                  <a:pt x="17" y="0"/>
                  <a:pt x="17" y="0"/>
                  <a:pt x="17" y="0"/>
                </a:cubicBezTo>
                <a:cubicBezTo>
                  <a:pt x="16" y="0"/>
                  <a:pt x="16" y="0"/>
                  <a:pt x="16" y="0"/>
                </a:cubicBezTo>
                <a:cubicBezTo>
                  <a:pt x="11" y="0"/>
                  <a:pt x="11" y="0"/>
                  <a:pt x="11" y="0"/>
                </a:cubicBezTo>
                <a:cubicBezTo>
                  <a:pt x="5" y="0"/>
                  <a:pt x="0" y="5"/>
                  <a:pt x="0" y="11"/>
                </a:cubicBezTo>
                <a:cubicBezTo>
                  <a:pt x="0" y="11"/>
                  <a:pt x="0" y="11"/>
                  <a:pt x="0" y="11"/>
                </a:cubicBezTo>
                <a:cubicBezTo>
                  <a:pt x="0" y="34"/>
                  <a:pt x="0" y="34"/>
                  <a:pt x="0" y="34"/>
                </a:cubicBezTo>
                <a:cubicBezTo>
                  <a:pt x="0" y="36"/>
                  <a:pt x="1" y="38"/>
                  <a:pt x="3" y="38"/>
                </a:cubicBezTo>
                <a:cubicBezTo>
                  <a:pt x="5"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4" y="38"/>
                  <a:pt x="36" y="38"/>
                </a:cubicBezTo>
                <a:cubicBezTo>
                  <a:pt x="38"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66" name="Oval 55"/>
          <p:cNvSpPr>
            <a:spLocks noChangeArrowheads="1"/>
          </p:cNvSpPr>
          <p:nvPr/>
        </p:nvSpPr>
        <p:spPr bwMode="auto">
          <a:xfrm>
            <a:off x="2178226" y="2363255"/>
            <a:ext cx="11271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67" name="Freeform 56"/>
          <p:cNvSpPr/>
          <p:nvPr/>
        </p:nvSpPr>
        <p:spPr bwMode="auto">
          <a:xfrm>
            <a:off x="2113137" y="2493427"/>
            <a:ext cx="236538" cy="465138"/>
          </a:xfrm>
          <a:custGeom>
            <a:avLst/>
            <a:gdLst>
              <a:gd name="T0" fmla="*/ 40 w 40"/>
              <a:gd name="T1" fmla="*/ 11 h 79"/>
              <a:gd name="T2" fmla="*/ 29 w 40"/>
              <a:gd name="T3" fmla="*/ 0 h 79"/>
              <a:gd name="T4" fmla="*/ 17 w 40"/>
              <a:gd name="T5" fmla="*/ 0 h 79"/>
              <a:gd name="T6" fmla="*/ 16 w 40"/>
              <a:gd name="T7" fmla="*/ 0 h 79"/>
              <a:gd name="T8" fmla="*/ 12 w 40"/>
              <a:gd name="T9" fmla="*/ 0 h 79"/>
              <a:gd name="T10" fmla="*/ 0 w 40"/>
              <a:gd name="T11" fmla="*/ 11 h 79"/>
              <a:gd name="T12" fmla="*/ 0 w 40"/>
              <a:gd name="T13" fmla="*/ 11 h 79"/>
              <a:gd name="T14" fmla="*/ 0 w 40"/>
              <a:gd name="T15" fmla="*/ 34 h 79"/>
              <a:gd name="T16" fmla="*/ 4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7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9" y="0"/>
                </a:cubicBezTo>
                <a:cubicBezTo>
                  <a:pt x="17" y="0"/>
                  <a:pt x="17" y="0"/>
                  <a:pt x="17" y="0"/>
                </a:cubicBezTo>
                <a:cubicBezTo>
                  <a:pt x="16" y="0"/>
                  <a:pt x="16" y="0"/>
                  <a:pt x="16"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68" name="Oval 57"/>
          <p:cNvSpPr>
            <a:spLocks noChangeArrowheads="1"/>
          </p:cNvSpPr>
          <p:nvPr/>
        </p:nvSpPr>
        <p:spPr bwMode="auto">
          <a:xfrm>
            <a:off x="2484614" y="2363255"/>
            <a:ext cx="11271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69" name="Freeform 58"/>
          <p:cNvSpPr/>
          <p:nvPr/>
        </p:nvSpPr>
        <p:spPr bwMode="auto">
          <a:xfrm>
            <a:off x="2419525" y="2493427"/>
            <a:ext cx="242888" cy="465138"/>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6"/>
                  <a:pt x="12" y="79"/>
                  <a:pt x="15" y="79"/>
                </a:cubicBezTo>
                <a:cubicBezTo>
                  <a:pt x="17" y="79"/>
                  <a:pt x="20" y="76"/>
                  <a:pt x="20" y="74"/>
                </a:cubicBezTo>
                <a:cubicBezTo>
                  <a:pt x="20" y="38"/>
                  <a:pt x="20" y="38"/>
                  <a:pt x="20" y="38"/>
                </a:cubicBezTo>
                <a:cubicBezTo>
                  <a:pt x="22" y="38"/>
                  <a:pt x="22" y="38"/>
                  <a:pt x="22" y="38"/>
                </a:cubicBezTo>
                <a:cubicBezTo>
                  <a:pt x="22" y="74"/>
                  <a:pt x="22" y="74"/>
                  <a:pt x="22" y="74"/>
                </a:cubicBezTo>
                <a:cubicBezTo>
                  <a:pt x="22" y="76"/>
                  <a:pt x="24" y="79"/>
                  <a:pt x="27" y="79"/>
                </a:cubicBezTo>
                <a:cubicBezTo>
                  <a:pt x="29" y="79"/>
                  <a:pt x="32" y="76"/>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70" name="Oval 59"/>
          <p:cNvSpPr>
            <a:spLocks noChangeArrowheads="1"/>
          </p:cNvSpPr>
          <p:nvPr/>
        </p:nvSpPr>
        <p:spPr bwMode="auto">
          <a:xfrm>
            <a:off x="2791039" y="2363255"/>
            <a:ext cx="11906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71" name="Freeform 60"/>
          <p:cNvSpPr/>
          <p:nvPr/>
        </p:nvSpPr>
        <p:spPr bwMode="auto">
          <a:xfrm>
            <a:off x="2732263" y="2493427"/>
            <a:ext cx="236538" cy="465138"/>
          </a:xfrm>
          <a:custGeom>
            <a:avLst/>
            <a:gdLst>
              <a:gd name="T0" fmla="*/ 40 w 40"/>
              <a:gd name="T1" fmla="*/ 11 h 79"/>
              <a:gd name="T2" fmla="*/ 28 w 40"/>
              <a:gd name="T3" fmla="*/ 0 h 79"/>
              <a:gd name="T4" fmla="*/ 17 w 40"/>
              <a:gd name="T5" fmla="*/ 0 h 79"/>
              <a:gd name="T6" fmla="*/ 16 w 40"/>
              <a:gd name="T7" fmla="*/ 0 h 79"/>
              <a:gd name="T8" fmla="*/ 11 w 40"/>
              <a:gd name="T9" fmla="*/ 0 h 79"/>
              <a:gd name="T10" fmla="*/ 0 w 40"/>
              <a:gd name="T11" fmla="*/ 11 h 79"/>
              <a:gd name="T12" fmla="*/ 0 w 40"/>
              <a:gd name="T13" fmla="*/ 11 h 79"/>
              <a:gd name="T14" fmla="*/ 0 w 40"/>
              <a:gd name="T15" fmla="*/ 34 h 79"/>
              <a:gd name="T16" fmla="*/ 3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6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8" y="0"/>
                </a:cubicBezTo>
                <a:cubicBezTo>
                  <a:pt x="17" y="0"/>
                  <a:pt x="17" y="0"/>
                  <a:pt x="17" y="0"/>
                </a:cubicBezTo>
                <a:cubicBezTo>
                  <a:pt x="16" y="0"/>
                  <a:pt x="16" y="0"/>
                  <a:pt x="16" y="0"/>
                </a:cubicBezTo>
                <a:cubicBezTo>
                  <a:pt x="11" y="0"/>
                  <a:pt x="11" y="0"/>
                  <a:pt x="11" y="0"/>
                </a:cubicBezTo>
                <a:cubicBezTo>
                  <a:pt x="5" y="0"/>
                  <a:pt x="0" y="5"/>
                  <a:pt x="0" y="11"/>
                </a:cubicBezTo>
                <a:cubicBezTo>
                  <a:pt x="0" y="11"/>
                  <a:pt x="0" y="11"/>
                  <a:pt x="0" y="11"/>
                </a:cubicBezTo>
                <a:cubicBezTo>
                  <a:pt x="0" y="34"/>
                  <a:pt x="0" y="34"/>
                  <a:pt x="0" y="34"/>
                </a:cubicBezTo>
                <a:cubicBezTo>
                  <a:pt x="0" y="36"/>
                  <a:pt x="1" y="38"/>
                  <a:pt x="3" y="38"/>
                </a:cubicBezTo>
                <a:cubicBezTo>
                  <a:pt x="5"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4" y="38"/>
                  <a:pt x="36"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72" name="Oval 61"/>
          <p:cNvSpPr>
            <a:spLocks noChangeArrowheads="1"/>
          </p:cNvSpPr>
          <p:nvPr/>
        </p:nvSpPr>
        <p:spPr bwMode="auto">
          <a:xfrm>
            <a:off x="3103738" y="2363255"/>
            <a:ext cx="11271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73" name="Freeform 62"/>
          <p:cNvSpPr/>
          <p:nvPr/>
        </p:nvSpPr>
        <p:spPr bwMode="auto">
          <a:xfrm>
            <a:off x="3038649" y="2493427"/>
            <a:ext cx="242888" cy="465138"/>
          </a:xfrm>
          <a:custGeom>
            <a:avLst/>
            <a:gdLst>
              <a:gd name="T0" fmla="*/ 41 w 41"/>
              <a:gd name="T1" fmla="*/ 11 h 79"/>
              <a:gd name="T2" fmla="*/ 29 w 41"/>
              <a:gd name="T3" fmla="*/ 0 h 79"/>
              <a:gd name="T4" fmla="*/ 17 w 41"/>
              <a:gd name="T5" fmla="*/ 0 h 79"/>
              <a:gd name="T6" fmla="*/ 16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7 w 41"/>
              <a:gd name="T19" fmla="*/ 34 h 79"/>
              <a:gd name="T20" fmla="*/ 7 w 41"/>
              <a:gd name="T21" fmla="*/ 21 h 79"/>
              <a:gd name="T22" fmla="*/ 7 w 41"/>
              <a:gd name="T23" fmla="*/ 13 h 79"/>
              <a:gd name="T24" fmla="*/ 9 w 41"/>
              <a:gd name="T25" fmla="*/ 13 h 79"/>
              <a:gd name="T26" fmla="*/ 9 w 41"/>
              <a:gd name="T27" fmla="*/ 21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1 h 79"/>
              <a:gd name="T54" fmla="*/ 31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5" y="0"/>
                  <a:pt x="29" y="0"/>
                </a:cubicBezTo>
                <a:cubicBezTo>
                  <a:pt x="17" y="0"/>
                  <a:pt x="17" y="0"/>
                  <a:pt x="17" y="0"/>
                </a:cubicBezTo>
                <a:cubicBezTo>
                  <a:pt x="16" y="0"/>
                  <a:pt x="16" y="0"/>
                  <a:pt x="16"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2"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74" name="Oval 63"/>
          <p:cNvSpPr>
            <a:spLocks noChangeArrowheads="1"/>
          </p:cNvSpPr>
          <p:nvPr/>
        </p:nvSpPr>
        <p:spPr bwMode="auto">
          <a:xfrm>
            <a:off x="3410125" y="2363255"/>
            <a:ext cx="11271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75" name="Freeform 64"/>
          <p:cNvSpPr/>
          <p:nvPr/>
        </p:nvSpPr>
        <p:spPr bwMode="auto">
          <a:xfrm>
            <a:off x="3345039" y="2493427"/>
            <a:ext cx="242888" cy="465138"/>
          </a:xfrm>
          <a:custGeom>
            <a:avLst/>
            <a:gdLst>
              <a:gd name="T0" fmla="*/ 41 w 41"/>
              <a:gd name="T1" fmla="*/ 11 h 79"/>
              <a:gd name="T2" fmla="*/ 29 w 41"/>
              <a:gd name="T3" fmla="*/ 0 h 79"/>
              <a:gd name="T4" fmla="*/ 18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8" y="0"/>
                  <a:pt x="18" y="0"/>
                  <a:pt x="18"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6"/>
                  <a:pt x="12" y="79"/>
                  <a:pt x="15" y="79"/>
                </a:cubicBezTo>
                <a:cubicBezTo>
                  <a:pt x="17" y="79"/>
                  <a:pt x="20" y="76"/>
                  <a:pt x="20" y="74"/>
                </a:cubicBezTo>
                <a:cubicBezTo>
                  <a:pt x="20" y="38"/>
                  <a:pt x="20" y="38"/>
                  <a:pt x="20" y="38"/>
                </a:cubicBezTo>
                <a:cubicBezTo>
                  <a:pt x="22" y="38"/>
                  <a:pt x="22" y="38"/>
                  <a:pt x="22" y="38"/>
                </a:cubicBezTo>
                <a:cubicBezTo>
                  <a:pt x="22" y="74"/>
                  <a:pt x="22" y="74"/>
                  <a:pt x="22" y="74"/>
                </a:cubicBezTo>
                <a:cubicBezTo>
                  <a:pt x="22" y="76"/>
                  <a:pt x="24" y="79"/>
                  <a:pt x="27" y="79"/>
                </a:cubicBezTo>
                <a:cubicBezTo>
                  <a:pt x="29" y="79"/>
                  <a:pt x="32" y="76"/>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76" name="Oval 65"/>
          <p:cNvSpPr>
            <a:spLocks noChangeArrowheads="1"/>
          </p:cNvSpPr>
          <p:nvPr/>
        </p:nvSpPr>
        <p:spPr bwMode="auto">
          <a:xfrm>
            <a:off x="3716522" y="2363255"/>
            <a:ext cx="11906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77" name="Freeform 66"/>
          <p:cNvSpPr/>
          <p:nvPr/>
        </p:nvSpPr>
        <p:spPr bwMode="auto">
          <a:xfrm>
            <a:off x="3657774" y="2493427"/>
            <a:ext cx="236538" cy="465138"/>
          </a:xfrm>
          <a:custGeom>
            <a:avLst/>
            <a:gdLst>
              <a:gd name="T0" fmla="*/ 40 w 40"/>
              <a:gd name="T1" fmla="*/ 11 h 79"/>
              <a:gd name="T2" fmla="*/ 29 w 40"/>
              <a:gd name="T3" fmla="*/ 0 h 79"/>
              <a:gd name="T4" fmla="*/ 17 w 40"/>
              <a:gd name="T5" fmla="*/ 0 h 79"/>
              <a:gd name="T6" fmla="*/ 16 w 40"/>
              <a:gd name="T7" fmla="*/ 0 h 79"/>
              <a:gd name="T8" fmla="*/ 11 w 40"/>
              <a:gd name="T9" fmla="*/ 0 h 79"/>
              <a:gd name="T10" fmla="*/ 0 w 40"/>
              <a:gd name="T11" fmla="*/ 11 h 79"/>
              <a:gd name="T12" fmla="*/ 0 w 40"/>
              <a:gd name="T13" fmla="*/ 11 h 79"/>
              <a:gd name="T14" fmla="*/ 0 w 40"/>
              <a:gd name="T15" fmla="*/ 34 h 79"/>
              <a:gd name="T16" fmla="*/ 3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7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9" y="0"/>
                </a:cubicBezTo>
                <a:cubicBezTo>
                  <a:pt x="17" y="0"/>
                  <a:pt x="17" y="0"/>
                  <a:pt x="17" y="0"/>
                </a:cubicBezTo>
                <a:cubicBezTo>
                  <a:pt x="16" y="0"/>
                  <a:pt x="16" y="0"/>
                  <a:pt x="16" y="0"/>
                </a:cubicBezTo>
                <a:cubicBezTo>
                  <a:pt x="11" y="0"/>
                  <a:pt x="11" y="0"/>
                  <a:pt x="11" y="0"/>
                </a:cubicBezTo>
                <a:cubicBezTo>
                  <a:pt x="5" y="0"/>
                  <a:pt x="0" y="5"/>
                  <a:pt x="0" y="11"/>
                </a:cubicBezTo>
                <a:cubicBezTo>
                  <a:pt x="0" y="11"/>
                  <a:pt x="0" y="11"/>
                  <a:pt x="0" y="11"/>
                </a:cubicBezTo>
                <a:cubicBezTo>
                  <a:pt x="0" y="34"/>
                  <a:pt x="0" y="34"/>
                  <a:pt x="0" y="34"/>
                </a:cubicBezTo>
                <a:cubicBezTo>
                  <a:pt x="0" y="36"/>
                  <a:pt x="1" y="38"/>
                  <a:pt x="3"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78" name="Oval 67"/>
          <p:cNvSpPr>
            <a:spLocks noChangeArrowheads="1"/>
          </p:cNvSpPr>
          <p:nvPr/>
        </p:nvSpPr>
        <p:spPr bwMode="auto">
          <a:xfrm>
            <a:off x="4029251" y="2363255"/>
            <a:ext cx="112713" cy="112713"/>
          </a:xfrm>
          <a:prstGeom prst="ellipse">
            <a:avLst/>
          </a:pr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79" name="Freeform 68"/>
          <p:cNvSpPr/>
          <p:nvPr/>
        </p:nvSpPr>
        <p:spPr bwMode="auto">
          <a:xfrm>
            <a:off x="3964165" y="2493427"/>
            <a:ext cx="242888" cy="465138"/>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9 w 41"/>
              <a:gd name="T25" fmla="*/ 13 h 79"/>
              <a:gd name="T26" fmla="*/ 9 w 41"/>
              <a:gd name="T27" fmla="*/ 21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1 h 79"/>
              <a:gd name="T54" fmla="*/ 31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5" y="0"/>
                  <a:pt x="29" y="0"/>
                </a:cubicBezTo>
                <a:cubicBezTo>
                  <a:pt x="17" y="0"/>
                  <a:pt x="17" y="0"/>
                  <a:pt x="17" y="0"/>
                </a:cubicBezTo>
                <a:cubicBezTo>
                  <a:pt x="17" y="0"/>
                  <a:pt x="17" y="0"/>
                  <a:pt x="17"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2"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4"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80" name="Oval 69"/>
          <p:cNvSpPr>
            <a:spLocks noChangeArrowheads="1"/>
          </p:cNvSpPr>
          <p:nvPr/>
        </p:nvSpPr>
        <p:spPr bwMode="auto">
          <a:xfrm>
            <a:off x="1246385" y="3030004"/>
            <a:ext cx="117475" cy="112713"/>
          </a:xfrm>
          <a:prstGeom prst="ellipse">
            <a:avLst/>
          </a:pr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81" name="Freeform 70"/>
          <p:cNvSpPr/>
          <p:nvPr/>
        </p:nvSpPr>
        <p:spPr bwMode="auto">
          <a:xfrm>
            <a:off x="1187624" y="3153829"/>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1"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82" name="Oval 71"/>
          <p:cNvSpPr>
            <a:spLocks noChangeArrowheads="1"/>
          </p:cNvSpPr>
          <p:nvPr/>
        </p:nvSpPr>
        <p:spPr bwMode="auto">
          <a:xfrm>
            <a:off x="1559102" y="3030004"/>
            <a:ext cx="112713" cy="112713"/>
          </a:xfrm>
          <a:prstGeom prst="ellipse">
            <a:avLst/>
          </a:pr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83" name="Freeform 72"/>
          <p:cNvSpPr/>
          <p:nvPr/>
        </p:nvSpPr>
        <p:spPr bwMode="auto">
          <a:xfrm>
            <a:off x="1494014" y="3153829"/>
            <a:ext cx="241300"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6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6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84" name="Oval 73"/>
          <p:cNvSpPr>
            <a:spLocks noChangeArrowheads="1"/>
          </p:cNvSpPr>
          <p:nvPr/>
        </p:nvSpPr>
        <p:spPr bwMode="auto">
          <a:xfrm>
            <a:off x="1865487" y="3030004"/>
            <a:ext cx="112713" cy="112713"/>
          </a:xfrm>
          <a:prstGeom prst="ellipse">
            <a:avLst/>
          </a:pr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85" name="Freeform 74"/>
          <p:cNvSpPr/>
          <p:nvPr/>
        </p:nvSpPr>
        <p:spPr bwMode="auto">
          <a:xfrm>
            <a:off x="1806749" y="3153829"/>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8" y="39"/>
                  <a:pt x="40" y="37"/>
                  <a:pt x="40" y="35"/>
                </a:cubicBezTo>
                <a:cubicBezTo>
                  <a:pt x="40" y="12"/>
                  <a:pt x="40" y="12"/>
                  <a:pt x="40" y="12"/>
                </a:cubicBezTo>
                <a:cubicBezTo>
                  <a:pt x="40" y="12"/>
                  <a:pt x="40" y="12"/>
                  <a:pt x="40" y="12"/>
                </a:cubicBezTo>
                <a:close/>
              </a:path>
            </a:pathLst>
          </a:cu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86" name="Oval 75"/>
          <p:cNvSpPr>
            <a:spLocks noChangeArrowheads="1"/>
          </p:cNvSpPr>
          <p:nvPr/>
        </p:nvSpPr>
        <p:spPr bwMode="auto">
          <a:xfrm>
            <a:off x="2178226" y="3030004"/>
            <a:ext cx="112713" cy="112713"/>
          </a:xfrm>
          <a:prstGeom prst="ellipse">
            <a:avLst/>
          </a:pr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87" name="Freeform 76"/>
          <p:cNvSpPr/>
          <p:nvPr/>
        </p:nvSpPr>
        <p:spPr bwMode="auto">
          <a:xfrm>
            <a:off x="2113137" y="3153829"/>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88" name="Oval 77"/>
          <p:cNvSpPr>
            <a:spLocks noChangeArrowheads="1"/>
          </p:cNvSpPr>
          <p:nvPr/>
        </p:nvSpPr>
        <p:spPr bwMode="auto">
          <a:xfrm>
            <a:off x="2484614" y="3030004"/>
            <a:ext cx="112713" cy="112713"/>
          </a:xfrm>
          <a:prstGeom prst="ellipse">
            <a:avLst/>
          </a:pr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89" name="Freeform 78"/>
          <p:cNvSpPr/>
          <p:nvPr/>
        </p:nvSpPr>
        <p:spPr bwMode="auto">
          <a:xfrm>
            <a:off x="2419525" y="3153829"/>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6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6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7" y="0"/>
                  <a:pt x="17" y="0"/>
                  <a:pt x="17"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6"/>
                  <a:pt x="10" y="36"/>
                  <a:pt x="10" y="36"/>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6"/>
                  <a:pt x="32" y="36"/>
                  <a:pt x="32" y="36"/>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E7E6E6">
              <a:lumMod val="50000"/>
            </a:srgbClr>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90" name="Oval 79"/>
          <p:cNvSpPr>
            <a:spLocks noChangeArrowheads="1"/>
          </p:cNvSpPr>
          <p:nvPr/>
        </p:nvSpPr>
        <p:spPr bwMode="auto">
          <a:xfrm>
            <a:off x="2791039" y="3030004"/>
            <a:ext cx="119063" cy="112713"/>
          </a:xfrm>
          <a:prstGeom prst="ellipse">
            <a:avLst/>
          </a:pr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91" name="Freeform 80"/>
          <p:cNvSpPr/>
          <p:nvPr/>
        </p:nvSpPr>
        <p:spPr bwMode="auto">
          <a:xfrm>
            <a:off x="2732263" y="3153829"/>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9" y="39"/>
                  <a:pt x="40" y="37"/>
                  <a:pt x="40" y="35"/>
                </a:cubicBezTo>
                <a:cubicBezTo>
                  <a:pt x="40" y="12"/>
                  <a:pt x="40" y="12"/>
                  <a:pt x="40" y="12"/>
                </a:cubicBezTo>
                <a:cubicBezTo>
                  <a:pt x="40" y="12"/>
                  <a:pt x="40" y="12"/>
                  <a:pt x="40" y="12"/>
                </a:cubicBezTo>
                <a:close/>
              </a:path>
            </a:pathLst>
          </a:cu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92" name="Oval 81"/>
          <p:cNvSpPr>
            <a:spLocks noChangeArrowheads="1"/>
          </p:cNvSpPr>
          <p:nvPr/>
        </p:nvSpPr>
        <p:spPr bwMode="auto">
          <a:xfrm>
            <a:off x="3103738" y="3030004"/>
            <a:ext cx="112713" cy="112713"/>
          </a:xfrm>
          <a:prstGeom prst="ellipse">
            <a:avLst/>
          </a:pr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93" name="Freeform 82"/>
          <p:cNvSpPr/>
          <p:nvPr/>
        </p:nvSpPr>
        <p:spPr bwMode="auto">
          <a:xfrm>
            <a:off x="3038649" y="3153829"/>
            <a:ext cx="242888" cy="466725"/>
          </a:xfrm>
          <a:custGeom>
            <a:avLst/>
            <a:gdLst>
              <a:gd name="T0" fmla="*/ 41 w 41"/>
              <a:gd name="T1" fmla="*/ 12 h 79"/>
              <a:gd name="T2" fmla="*/ 29 w 41"/>
              <a:gd name="T3" fmla="*/ 0 h 79"/>
              <a:gd name="T4" fmla="*/ 17 w 41"/>
              <a:gd name="T5" fmla="*/ 0 h 79"/>
              <a:gd name="T6" fmla="*/ 16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7 w 41"/>
              <a:gd name="T19" fmla="*/ 35 h 79"/>
              <a:gd name="T20" fmla="*/ 7 w 41"/>
              <a:gd name="T21" fmla="*/ 21 h 79"/>
              <a:gd name="T22" fmla="*/ 7 w 41"/>
              <a:gd name="T23" fmla="*/ 14 h 79"/>
              <a:gd name="T24" fmla="*/ 9 w 41"/>
              <a:gd name="T25" fmla="*/ 14 h 79"/>
              <a:gd name="T26" fmla="*/ 9 w 41"/>
              <a:gd name="T27" fmla="*/ 22 h 79"/>
              <a:gd name="T28" fmla="*/ 9 w 41"/>
              <a:gd name="T29" fmla="*/ 36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6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94" name="Oval 83"/>
          <p:cNvSpPr>
            <a:spLocks noChangeArrowheads="1"/>
          </p:cNvSpPr>
          <p:nvPr/>
        </p:nvSpPr>
        <p:spPr bwMode="auto">
          <a:xfrm>
            <a:off x="3410125" y="3030004"/>
            <a:ext cx="112713" cy="112713"/>
          </a:xfrm>
          <a:prstGeom prst="ellipse">
            <a:avLst/>
          </a:pr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95" name="Freeform 84"/>
          <p:cNvSpPr/>
          <p:nvPr/>
        </p:nvSpPr>
        <p:spPr bwMode="auto">
          <a:xfrm>
            <a:off x="3345039" y="3153829"/>
            <a:ext cx="242888" cy="466725"/>
          </a:xfrm>
          <a:custGeom>
            <a:avLst/>
            <a:gdLst>
              <a:gd name="T0" fmla="*/ 41 w 41"/>
              <a:gd name="T1" fmla="*/ 12 h 79"/>
              <a:gd name="T2" fmla="*/ 29 w 41"/>
              <a:gd name="T3" fmla="*/ 0 h 79"/>
              <a:gd name="T4" fmla="*/ 18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6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6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8" y="0"/>
                  <a:pt x="18" y="0"/>
                  <a:pt x="18"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6"/>
                  <a:pt x="10" y="36"/>
                  <a:pt x="10" y="36"/>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6"/>
                  <a:pt x="32" y="36"/>
                  <a:pt x="32" y="36"/>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96" name="Oval 85"/>
          <p:cNvSpPr>
            <a:spLocks noChangeArrowheads="1"/>
          </p:cNvSpPr>
          <p:nvPr/>
        </p:nvSpPr>
        <p:spPr bwMode="auto">
          <a:xfrm>
            <a:off x="3716522" y="3030004"/>
            <a:ext cx="119063" cy="112713"/>
          </a:xfrm>
          <a:prstGeom prst="ellipse">
            <a:avLst/>
          </a:pr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97" name="Freeform 86"/>
          <p:cNvSpPr/>
          <p:nvPr/>
        </p:nvSpPr>
        <p:spPr bwMode="auto">
          <a:xfrm>
            <a:off x="3657774" y="3153829"/>
            <a:ext cx="236538" cy="466725"/>
          </a:xfrm>
          <a:custGeom>
            <a:avLst/>
            <a:gdLst>
              <a:gd name="T0" fmla="*/ 40 w 40"/>
              <a:gd name="T1" fmla="*/ 12 h 79"/>
              <a:gd name="T2" fmla="*/ 29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9"/>
                  <a:pt x="3"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98" name="Oval 87"/>
          <p:cNvSpPr>
            <a:spLocks noChangeArrowheads="1"/>
          </p:cNvSpPr>
          <p:nvPr/>
        </p:nvSpPr>
        <p:spPr bwMode="auto">
          <a:xfrm>
            <a:off x="4029251" y="3030004"/>
            <a:ext cx="112713" cy="112713"/>
          </a:xfrm>
          <a:prstGeom prst="ellipse">
            <a:avLst/>
          </a:pr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99" name="Freeform 88"/>
          <p:cNvSpPr/>
          <p:nvPr/>
        </p:nvSpPr>
        <p:spPr bwMode="auto">
          <a:xfrm>
            <a:off x="3964165" y="3153829"/>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6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6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FBB448"/>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220" name="Oval 132"/>
          <p:cNvSpPr>
            <a:spLocks noChangeArrowheads="1"/>
          </p:cNvSpPr>
          <p:nvPr/>
        </p:nvSpPr>
        <p:spPr bwMode="auto">
          <a:xfrm>
            <a:off x="5128866" y="1225016"/>
            <a:ext cx="230188" cy="230188"/>
          </a:xfrm>
          <a:prstGeom prst="ellipse">
            <a:avLst/>
          </a:prstGeom>
          <a:solidFill>
            <a:srgbClr val="255796"/>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0000"/>
              </a:solidFill>
              <a:effectLst/>
              <a:uLnTx/>
              <a:uFillTx/>
              <a:ea typeface="微软雅黑" panose="020B0503020204020204" charset="-122"/>
            </a:endParaRPr>
          </a:p>
        </p:txBody>
      </p:sp>
      <p:sp>
        <p:nvSpPr>
          <p:cNvPr id="221" name="Oval 156"/>
          <p:cNvSpPr>
            <a:spLocks noChangeArrowheads="1"/>
          </p:cNvSpPr>
          <p:nvPr/>
        </p:nvSpPr>
        <p:spPr bwMode="auto">
          <a:xfrm>
            <a:off x="5128866" y="1767941"/>
            <a:ext cx="230188" cy="230188"/>
          </a:xfrm>
          <a:prstGeom prst="ellipse">
            <a:avLst/>
          </a:prstGeom>
          <a:solidFill>
            <a:srgbClr val="255796"/>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222" name="Oval 180"/>
          <p:cNvSpPr>
            <a:spLocks noChangeArrowheads="1"/>
          </p:cNvSpPr>
          <p:nvPr/>
        </p:nvSpPr>
        <p:spPr bwMode="auto">
          <a:xfrm>
            <a:off x="5128866" y="2310866"/>
            <a:ext cx="230188" cy="230188"/>
          </a:xfrm>
          <a:prstGeom prst="ellipse">
            <a:avLst/>
          </a:prstGeom>
          <a:solidFill>
            <a:srgbClr val="255796"/>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223" name="Oval 204"/>
          <p:cNvSpPr>
            <a:spLocks noChangeArrowheads="1"/>
          </p:cNvSpPr>
          <p:nvPr/>
        </p:nvSpPr>
        <p:spPr bwMode="auto">
          <a:xfrm>
            <a:off x="5128866" y="2853790"/>
            <a:ext cx="230188" cy="228600"/>
          </a:xfrm>
          <a:prstGeom prst="ellipse">
            <a:avLst/>
          </a:prstGeom>
          <a:solidFill>
            <a:srgbClr val="255796"/>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224" name="Oval 229"/>
          <p:cNvSpPr>
            <a:spLocks noChangeArrowheads="1"/>
          </p:cNvSpPr>
          <p:nvPr/>
        </p:nvSpPr>
        <p:spPr bwMode="auto">
          <a:xfrm>
            <a:off x="5128866" y="3395129"/>
            <a:ext cx="230188" cy="230188"/>
          </a:xfrm>
          <a:prstGeom prst="ellipse">
            <a:avLst/>
          </a:prstGeom>
          <a:solidFill>
            <a:srgbClr val="255796"/>
          </a:solidFill>
          <a:ln>
            <a:noFill/>
          </a:ln>
        </p:spPr>
        <p:txBody>
          <a:bodyPr vert="horz" wrap="square" lIns="91348" tIns="45673" rIns="91348" bIns="45673" numCol="1"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226" name="矩形 1"/>
          <p:cNvSpPr>
            <a:spLocks noChangeArrowheads="1"/>
          </p:cNvSpPr>
          <p:nvPr/>
        </p:nvSpPr>
        <p:spPr bwMode="auto">
          <a:xfrm>
            <a:off x="-136422" y="3939902"/>
            <a:ext cx="950505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algn="ctr" defTabSz="685800"/>
            <a:r>
              <a:rPr lang="zh-CN" altLang="en-US" sz="16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内容单击</a:t>
            </a:r>
            <a:r>
              <a:rPr lang="zh-CN" altLang="en-US" sz="1600" dirty="0">
                <a:solidFill>
                  <a:schemeClr val="tx1">
                    <a:lumMod val="50000"/>
                    <a:lumOff val="50000"/>
                  </a:schemeClr>
                </a:solidFill>
                <a:latin typeface="微软雅黑" panose="020B0503020204020204" charset="-122"/>
                <a:ea typeface="微软雅黑" panose="020B0503020204020204" charset="-122"/>
              </a:rPr>
              <a:t>此处添加文本文字</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内容单击</a:t>
            </a:r>
            <a:r>
              <a:rPr lang="zh-CN" altLang="en-US" sz="1600" dirty="0">
                <a:solidFill>
                  <a:schemeClr val="tx1">
                    <a:lumMod val="50000"/>
                    <a:lumOff val="50000"/>
                  </a:schemeClr>
                </a:solidFill>
                <a:latin typeface="微软雅黑" panose="020B0503020204020204" charset="-122"/>
                <a:ea typeface="微软雅黑" panose="020B0503020204020204" charset="-122"/>
              </a:rPr>
              <a:t>此处添加文本文字内容</a:t>
            </a:r>
            <a:endParaRPr lang="en-US" altLang="zh-CN" sz="1600" dirty="0">
              <a:solidFill>
                <a:schemeClr val="tx1">
                  <a:lumMod val="50000"/>
                  <a:lumOff val="50000"/>
                </a:schemeClr>
              </a:solidFill>
              <a:latin typeface="微软雅黑" panose="020B0503020204020204" charset="-122"/>
              <a:ea typeface="微软雅黑" panose="020B0503020204020204" charset="-122"/>
            </a:endParaRPr>
          </a:p>
          <a:p>
            <a:pPr algn="ctr" defTabSz="685800"/>
            <a:r>
              <a:rPr lang="zh-CN" altLang="en-US" sz="16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内容单击</a:t>
            </a:r>
            <a:r>
              <a:rPr lang="zh-CN" altLang="en-US" sz="1600" dirty="0">
                <a:solidFill>
                  <a:schemeClr val="tx1">
                    <a:lumMod val="50000"/>
                    <a:lumOff val="50000"/>
                  </a:schemeClr>
                </a:solidFill>
                <a:latin typeface="微软雅黑" panose="020B0503020204020204" charset="-122"/>
                <a:ea typeface="微软雅黑" panose="020B0503020204020204" charset="-122"/>
              </a:rPr>
              <a:t>此处添加文本文字</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内容</a:t>
            </a:r>
            <a:r>
              <a:rPr lang="zh-CN" altLang="en-US" sz="1600" dirty="0">
                <a:solidFill>
                  <a:schemeClr val="tx1">
                    <a:lumMod val="50000"/>
                    <a:lumOff val="50000"/>
                  </a:schemeClr>
                </a:solidFill>
                <a:latin typeface="微软雅黑" panose="020B0503020204020204" charset="-122"/>
                <a:ea typeface="微软雅黑" panose="020B0503020204020204" charset="-122"/>
              </a:rPr>
              <a:t>单击此处添加文本文字</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内容</a:t>
            </a:r>
            <a:endParaRPr lang="en-US" altLang="zh-CN" sz="1600" dirty="0">
              <a:solidFill>
                <a:schemeClr val="tx1">
                  <a:lumMod val="50000"/>
                  <a:lumOff val="50000"/>
                </a:schemeClr>
              </a:solidFill>
              <a:latin typeface="微软雅黑" panose="020B0503020204020204" charset="-122"/>
              <a:ea typeface="微软雅黑" panose="020B0503020204020204" charset="-122"/>
            </a:endParaRPr>
          </a:p>
        </p:txBody>
      </p:sp>
      <p:sp>
        <p:nvSpPr>
          <p:cNvPr id="227" name="矩形 1"/>
          <p:cNvSpPr>
            <a:spLocks noChangeArrowheads="1"/>
          </p:cNvSpPr>
          <p:nvPr/>
        </p:nvSpPr>
        <p:spPr bwMode="auto">
          <a:xfrm>
            <a:off x="5485326" y="1059270"/>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34" name="矩形 1"/>
          <p:cNvSpPr>
            <a:spLocks noChangeArrowheads="1"/>
          </p:cNvSpPr>
          <p:nvPr/>
        </p:nvSpPr>
        <p:spPr bwMode="auto">
          <a:xfrm>
            <a:off x="5485326" y="1603004"/>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35" name="矩形 1"/>
          <p:cNvSpPr>
            <a:spLocks noChangeArrowheads="1"/>
          </p:cNvSpPr>
          <p:nvPr/>
        </p:nvSpPr>
        <p:spPr bwMode="auto">
          <a:xfrm>
            <a:off x="5485326" y="2146738"/>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36" name="矩形 1"/>
          <p:cNvSpPr>
            <a:spLocks noChangeArrowheads="1"/>
          </p:cNvSpPr>
          <p:nvPr/>
        </p:nvSpPr>
        <p:spPr bwMode="auto">
          <a:xfrm>
            <a:off x="5485326" y="2690472"/>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37" name="矩形 1"/>
          <p:cNvSpPr>
            <a:spLocks noChangeArrowheads="1"/>
          </p:cNvSpPr>
          <p:nvPr/>
        </p:nvSpPr>
        <p:spPr bwMode="auto">
          <a:xfrm>
            <a:off x="5485326" y="3234206"/>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pPr defTabSz="685800"/>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文本内容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1"/>
                                        </p:tgtEl>
                                        <p:attrNameLst>
                                          <p:attrName>style.visibility</p:attrName>
                                        </p:attrNameLst>
                                      </p:cBhvr>
                                      <p:to>
                                        <p:strVal val="visible"/>
                                      </p:to>
                                    </p:set>
                                    <p:animEffect transition="in" filter="fade">
                                      <p:cBhvr>
                                        <p:cTn id="10" dur="500"/>
                                        <p:tgtEl>
                                          <p:spTgt spid="1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fade">
                                      <p:cBhvr>
                                        <p:cTn id="13" dur="500"/>
                                        <p:tgtEl>
                                          <p:spTgt spid="14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Effect transition="in" filter="fade">
                                      <p:cBhvr>
                                        <p:cTn id="16" dur="500"/>
                                        <p:tgtEl>
                                          <p:spTgt spid="1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500"/>
                                        <p:tgtEl>
                                          <p:spTgt spid="1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5"/>
                                        </p:tgtEl>
                                        <p:attrNameLst>
                                          <p:attrName>style.visibility</p:attrName>
                                        </p:attrNameLst>
                                      </p:cBhvr>
                                      <p:to>
                                        <p:strVal val="visible"/>
                                      </p:to>
                                    </p:set>
                                    <p:animEffect transition="in" filter="fade">
                                      <p:cBhvr>
                                        <p:cTn id="22" dur="500"/>
                                        <p:tgtEl>
                                          <p:spTgt spid="14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6"/>
                                        </p:tgtEl>
                                        <p:attrNameLst>
                                          <p:attrName>style.visibility</p:attrName>
                                        </p:attrNameLst>
                                      </p:cBhvr>
                                      <p:to>
                                        <p:strVal val="visible"/>
                                      </p:to>
                                    </p:set>
                                    <p:animEffect transition="in" filter="fade">
                                      <p:cBhvr>
                                        <p:cTn id="25" dur="500"/>
                                        <p:tgtEl>
                                          <p:spTgt spid="14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7"/>
                                        </p:tgtEl>
                                        <p:attrNameLst>
                                          <p:attrName>style.visibility</p:attrName>
                                        </p:attrNameLst>
                                      </p:cBhvr>
                                      <p:to>
                                        <p:strVal val="visible"/>
                                      </p:to>
                                    </p:set>
                                    <p:animEffect transition="in" filter="fade">
                                      <p:cBhvr>
                                        <p:cTn id="28" dur="500"/>
                                        <p:tgtEl>
                                          <p:spTgt spid="14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8"/>
                                        </p:tgtEl>
                                        <p:attrNameLst>
                                          <p:attrName>style.visibility</p:attrName>
                                        </p:attrNameLst>
                                      </p:cBhvr>
                                      <p:to>
                                        <p:strVal val="visible"/>
                                      </p:to>
                                    </p:set>
                                    <p:animEffect transition="in" filter="fade">
                                      <p:cBhvr>
                                        <p:cTn id="31" dur="500"/>
                                        <p:tgtEl>
                                          <p:spTgt spid="1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9"/>
                                        </p:tgtEl>
                                        <p:attrNameLst>
                                          <p:attrName>style.visibility</p:attrName>
                                        </p:attrNameLst>
                                      </p:cBhvr>
                                      <p:to>
                                        <p:strVal val="visible"/>
                                      </p:to>
                                    </p:set>
                                    <p:animEffect transition="in" filter="fade">
                                      <p:cBhvr>
                                        <p:cTn id="34" dur="500"/>
                                        <p:tgtEl>
                                          <p:spTgt spid="14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0"/>
                                        </p:tgtEl>
                                        <p:attrNameLst>
                                          <p:attrName>style.visibility</p:attrName>
                                        </p:attrNameLst>
                                      </p:cBhvr>
                                      <p:to>
                                        <p:strVal val="visible"/>
                                      </p:to>
                                    </p:set>
                                    <p:animEffect transition="in" filter="fade">
                                      <p:cBhvr>
                                        <p:cTn id="37" dur="500"/>
                                        <p:tgtEl>
                                          <p:spTgt spid="15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1"/>
                                        </p:tgtEl>
                                        <p:attrNameLst>
                                          <p:attrName>style.visibility</p:attrName>
                                        </p:attrNameLst>
                                      </p:cBhvr>
                                      <p:to>
                                        <p:strVal val="visible"/>
                                      </p:to>
                                    </p:set>
                                    <p:animEffect transition="in" filter="fade">
                                      <p:cBhvr>
                                        <p:cTn id="40" dur="500"/>
                                        <p:tgtEl>
                                          <p:spTgt spid="15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2"/>
                                        </p:tgtEl>
                                        <p:attrNameLst>
                                          <p:attrName>style.visibility</p:attrName>
                                        </p:attrNameLst>
                                      </p:cBhvr>
                                      <p:to>
                                        <p:strVal val="visible"/>
                                      </p:to>
                                    </p:set>
                                    <p:animEffect transition="in" filter="fade">
                                      <p:cBhvr>
                                        <p:cTn id="43" dur="500"/>
                                        <p:tgtEl>
                                          <p:spTgt spid="15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3"/>
                                        </p:tgtEl>
                                        <p:attrNameLst>
                                          <p:attrName>style.visibility</p:attrName>
                                        </p:attrNameLst>
                                      </p:cBhvr>
                                      <p:to>
                                        <p:strVal val="visible"/>
                                      </p:to>
                                    </p:set>
                                    <p:animEffect transition="in" filter="fade">
                                      <p:cBhvr>
                                        <p:cTn id="46" dur="500"/>
                                        <p:tgtEl>
                                          <p:spTgt spid="15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4"/>
                                        </p:tgtEl>
                                        <p:attrNameLst>
                                          <p:attrName>style.visibility</p:attrName>
                                        </p:attrNameLst>
                                      </p:cBhvr>
                                      <p:to>
                                        <p:strVal val="visible"/>
                                      </p:to>
                                    </p:set>
                                    <p:animEffect transition="in" filter="fade">
                                      <p:cBhvr>
                                        <p:cTn id="49" dur="500"/>
                                        <p:tgtEl>
                                          <p:spTgt spid="15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5"/>
                                        </p:tgtEl>
                                        <p:attrNameLst>
                                          <p:attrName>style.visibility</p:attrName>
                                        </p:attrNameLst>
                                      </p:cBhvr>
                                      <p:to>
                                        <p:strVal val="visible"/>
                                      </p:to>
                                    </p:set>
                                    <p:animEffect transition="in" filter="fade">
                                      <p:cBhvr>
                                        <p:cTn id="52" dur="500"/>
                                        <p:tgtEl>
                                          <p:spTgt spid="15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500"/>
                                        <p:tgtEl>
                                          <p:spTgt spid="15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7"/>
                                        </p:tgtEl>
                                        <p:attrNameLst>
                                          <p:attrName>style.visibility</p:attrName>
                                        </p:attrNameLst>
                                      </p:cBhvr>
                                      <p:to>
                                        <p:strVal val="visible"/>
                                      </p:to>
                                    </p:set>
                                    <p:animEffect transition="in" filter="fade">
                                      <p:cBhvr>
                                        <p:cTn id="58" dur="500"/>
                                        <p:tgtEl>
                                          <p:spTgt spid="15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8"/>
                                        </p:tgtEl>
                                        <p:attrNameLst>
                                          <p:attrName>style.visibility</p:attrName>
                                        </p:attrNameLst>
                                      </p:cBhvr>
                                      <p:to>
                                        <p:strVal val="visible"/>
                                      </p:to>
                                    </p:set>
                                    <p:animEffect transition="in" filter="fade">
                                      <p:cBhvr>
                                        <p:cTn id="61" dur="500"/>
                                        <p:tgtEl>
                                          <p:spTgt spid="15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59"/>
                                        </p:tgtEl>
                                        <p:attrNameLst>
                                          <p:attrName>style.visibility</p:attrName>
                                        </p:attrNameLst>
                                      </p:cBhvr>
                                      <p:to>
                                        <p:strVal val="visible"/>
                                      </p:to>
                                    </p:set>
                                    <p:animEffect transition="in" filter="fade">
                                      <p:cBhvr>
                                        <p:cTn id="64" dur="500"/>
                                        <p:tgtEl>
                                          <p:spTgt spid="15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fade">
                                      <p:cBhvr>
                                        <p:cTn id="72" dur="500"/>
                                        <p:tgtEl>
                                          <p:spTgt spid="12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2"/>
                                        </p:tgtEl>
                                        <p:attrNameLst>
                                          <p:attrName>style.visibility</p:attrName>
                                        </p:attrNameLst>
                                      </p:cBhvr>
                                      <p:to>
                                        <p:strVal val="visible"/>
                                      </p:to>
                                    </p:set>
                                    <p:animEffect transition="in" filter="fade">
                                      <p:cBhvr>
                                        <p:cTn id="75" dur="500"/>
                                        <p:tgtEl>
                                          <p:spTgt spid="12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3"/>
                                        </p:tgtEl>
                                        <p:attrNameLst>
                                          <p:attrName>style.visibility</p:attrName>
                                        </p:attrNameLst>
                                      </p:cBhvr>
                                      <p:to>
                                        <p:strVal val="visible"/>
                                      </p:to>
                                    </p:set>
                                    <p:animEffect transition="in" filter="fade">
                                      <p:cBhvr>
                                        <p:cTn id="78" dur="500"/>
                                        <p:tgtEl>
                                          <p:spTgt spid="12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24"/>
                                        </p:tgtEl>
                                        <p:attrNameLst>
                                          <p:attrName>style.visibility</p:attrName>
                                        </p:attrNameLst>
                                      </p:cBhvr>
                                      <p:to>
                                        <p:strVal val="visible"/>
                                      </p:to>
                                    </p:set>
                                    <p:animEffect transition="in" filter="fade">
                                      <p:cBhvr>
                                        <p:cTn id="81" dur="500"/>
                                        <p:tgtEl>
                                          <p:spTgt spid="12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25"/>
                                        </p:tgtEl>
                                        <p:attrNameLst>
                                          <p:attrName>style.visibility</p:attrName>
                                        </p:attrNameLst>
                                      </p:cBhvr>
                                      <p:to>
                                        <p:strVal val="visible"/>
                                      </p:to>
                                    </p:set>
                                    <p:animEffect transition="in" filter="fade">
                                      <p:cBhvr>
                                        <p:cTn id="84" dur="500"/>
                                        <p:tgtEl>
                                          <p:spTgt spid="12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fade">
                                      <p:cBhvr>
                                        <p:cTn id="87" dur="500"/>
                                        <p:tgtEl>
                                          <p:spTgt spid="1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7"/>
                                        </p:tgtEl>
                                        <p:attrNameLst>
                                          <p:attrName>style.visibility</p:attrName>
                                        </p:attrNameLst>
                                      </p:cBhvr>
                                      <p:to>
                                        <p:strVal val="visible"/>
                                      </p:to>
                                    </p:set>
                                    <p:animEffect transition="in" filter="fade">
                                      <p:cBhvr>
                                        <p:cTn id="90" dur="500"/>
                                        <p:tgtEl>
                                          <p:spTgt spid="12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fade">
                                      <p:cBhvr>
                                        <p:cTn id="93" dur="500"/>
                                        <p:tgtEl>
                                          <p:spTgt spid="12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fade">
                                      <p:cBhvr>
                                        <p:cTn id="96" dur="500"/>
                                        <p:tgtEl>
                                          <p:spTgt spid="12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30"/>
                                        </p:tgtEl>
                                        <p:attrNameLst>
                                          <p:attrName>style.visibility</p:attrName>
                                        </p:attrNameLst>
                                      </p:cBhvr>
                                      <p:to>
                                        <p:strVal val="visible"/>
                                      </p:to>
                                    </p:set>
                                    <p:animEffect transition="in" filter="fade">
                                      <p:cBhvr>
                                        <p:cTn id="99" dur="500"/>
                                        <p:tgtEl>
                                          <p:spTgt spid="13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1"/>
                                        </p:tgtEl>
                                        <p:attrNameLst>
                                          <p:attrName>style.visibility</p:attrName>
                                        </p:attrNameLst>
                                      </p:cBhvr>
                                      <p:to>
                                        <p:strVal val="visible"/>
                                      </p:to>
                                    </p:set>
                                    <p:animEffect transition="in" filter="fade">
                                      <p:cBhvr>
                                        <p:cTn id="102" dur="500"/>
                                        <p:tgtEl>
                                          <p:spTgt spid="131"/>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32"/>
                                        </p:tgtEl>
                                        <p:attrNameLst>
                                          <p:attrName>style.visibility</p:attrName>
                                        </p:attrNameLst>
                                      </p:cBhvr>
                                      <p:to>
                                        <p:strVal val="visible"/>
                                      </p:to>
                                    </p:set>
                                    <p:animEffect transition="in" filter="fade">
                                      <p:cBhvr>
                                        <p:cTn id="105" dur="500"/>
                                        <p:tgtEl>
                                          <p:spTgt spid="132"/>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33"/>
                                        </p:tgtEl>
                                        <p:attrNameLst>
                                          <p:attrName>style.visibility</p:attrName>
                                        </p:attrNameLst>
                                      </p:cBhvr>
                                      <p:to>
                                        <p:strVal val="visible"/>
                                      </p:to>
                                    </p:set>
                                    <p:animEffect transition="in" filter="fade">
                                      <p:cBhvr>
                                        <p:cTn id="108" dur="500"/>
                                        <p:tgtEl>
                                          <p:spTgt spid="133"/>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500"/>
                                        <p:tgtEl>
                                          <p:spTgt spid="134"/>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35"/>
                                        </p:tgtEl>
                                        <p:attrNameLst>
                                          <p:attrName>style.visibility</p:attrName>
                                        </p:attrNameLst>
                                      </p:cBhvr>
                                      <p:to>
                                        <p:strVal val="visible"/>
                                      </p:to>
                                    </p:set>
                                    <p:animEffect transition="in" filter="fade">
                                      <p:cBhvr>
                                        <p:cTn id="114" dur="500"/>
                                        <p:tgtEl>
                                          <p:spTgt spid="13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animEffect transition="in" filter="fade">
                                      <p:cBhvr>
                                        <p:cTn id="117" dur="500"/>
                                        <p:tgtEl>
                                          <p:spTgt spid="136"/>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37"/>
                                        </p:tgtEl>
                                        <p:attrNameLst>
                                          <p:attrName>style.visibility</p:attrName>
                                        </p:attrNameLst>
                                      </p:cBhvr>
                                      <p:to>
                                        <p:strVal val="visible"/>
                                      </p:to>
                                    </p:set>
                                    <p:animEffect transition="in" filter="fade">
                                      <p:cBhvr>
                                        <p:cTn id="120" dur="500"/>
                                        <p:tgtEl>
                                          <p:spTgt spid="13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38"/>
                                        </p:tgtEl>
                                        <p:attrNameLst>
                                          <p:attrName>style.visibility</p:attrName>
                                        </p:attrNameLst>
                                      </p:cBhvr>
                                      <p:to>
                                        <p:strVal val="visible"/>
                                      </p:to>
                                    </p:set>
                                    <p:animEffect transition="in" filter="fade">
                                      <p:cBhvr>
                                        <p:cTn id="123" dur="500"/>
                                        <p:tgtEl>
                                          <p:spTgt spid="13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39"/>
                                        </p:tgtEl>
                                        <p:attrNameLst>
                                          <p:attrName>style.visibility</p:attrName>
                                        </p:attrNameLst>
                                      </p:cBhvr>
                                      <p:to>
                                        <p:strVal val="visible"/>
                                      </p:to>
                                    </p:set>
                                    <p:animEffect transition="in" filter="fade">
                                      <p:cBhvr>
                                        <p:cTn id="126" dur="500"/>
                                        <p:tgtEl>
                                          <p:spTgt spid="139"/>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160"/>
                                        </p:tgtEl>
                                        <p:attrNameLst>
                                          <p:attrName>style.visibility</p:attrName>
                                        </p:attrNameLst>
                                      </p:cBhvr>
                                      <p:to>
                                        <p:strVal val="visible"/>
                                      </p:to>
                                    </p:set>
                                    <p:animEffect transition="in" filter="fade">
                                      <p:cBhvr>
                                        <p:cTn id="131" dur="500"/>
                                        <p:tgtEl>
                                          <p:spTgt spid="160"/>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61"/>
                                        </p:tgtEl>
                                        <p:attrNameLst>
                                          <p:attrName>style.visibility</p:attrName>
                                        </p:attrNameLst>
                                      </p:cBhvr>
                                      <p:to>
                                        <p:strVal val="visible"/>
                                      </p:to>
                                    </p:set>
                                    <p:animEffect transition="in" filter="fade">
                                      <p:cBhvr>
                                        <p:cTn id="134" dur="500"/>
                                        <p:tgtEl>
                                          <p:spTgt spid="161"/>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62"/>
                                        </p:tgtEl>
                                        <p:attrNameLst>
                                          <p:attrName>style.visibility</p:attrName>
                                        </p:attrNameLst>
                                      </p:cBhvr>
                                      <p:to>
                                        <p:strVal val="visible"/>
                                      </p:to>
                                    </p:set>
                                    <p:animEffect transition="in" filter="fade">
                                      <p:cBhvr>
                                        <p:cTn id="137" dur="500"/>
                                        <p:tgtEl>
                                          <p:spTgt spid="16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63"/>
                                        </p:tgtEl>
                                        <p:attrNameLst>
                                          <p:attrName>style.visibility</p:attrName>
                                        </p:attrNameLst>
                                      </p:cBhvr>
                                      <p:to>
                                        <p:strVal val="visible"/>
                                      </p:to>
                                    </p:set>
                                    <p:animEffect transition="in" filter="fade">
                                      <p:cBhvr>
                                        <p:cTn id="140" dur="500"/>
                                        <p:tgtEl>
                                          <p:spTgt spid="16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64"/>
                                        </p:tgtEl>
                                        <p:attrNameLst>
                                          <p:attrName>style.visibility</p:attrName>
                                        </p:attrNameLst>
                                      </p:cBhvr>
                                      <p:to>
                                        <p:strVal val="visible"/>
                                      </p:to>
                                    </p:set>
                                    <p:animEffect transition="in" filter="fade">
                                      <p:cBhvr>
                                        <p:cTn id="143" dur="500"/>
                                        <p:tgtEl>
                                          <p:spTgt spid="164"/>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65"/>
                                        </p:tgtEl>
                                        <p:attrNameLst>
                                          <p:attrName>style.visibility</p:attrName>
                                        </p:attrNameLst>
                                      </p:cBhvr>
                                      <p:to>
                                        <p:strVal val="visible"/>
                                      </p:to>
                                    </p:set>
                                    <p:animEffect transition="in" filter="fade">
                                      <p:cBhvr>
                                        <p:cTn id="146" dur="500"/>
                                        <p:tgtEl>
                                          <p:spTgt spid="165"/>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66"/>
                                        </p:tgtEl>
                                        <p:attrNameLst>
                                          <p:attrName>style.visibility</p:attrName>
                                        </p:attrNameLst>
                                      </p:cBhvr>
                                      <p:to>
                                        <p:strVal val="visible"/>
                                      </p:to>
                                    </p:set>
                                    <p:animEffect transition="in" filter="fade">
                                      <p:cBhvr>
                                        <p:cTn id="149" dur="500"/>
                                        <p:tgtEl>
                                          <p:spTgt spid="16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67"/>
                                        </p:tgtEl>
                                        <p:attrNameLst>
                                          <p:attrName>style.visibility</p:attrName>
                                        </p:attrNameLst>
                                      </p:cBhvr>
                                      <p:to>
                                        <p:strVal val="visible"/>
                                      </p:to>
                                    </p:set>
                                    <p:animEffect transition="in" filter="fade">
                                      <p:cBhvr>
                                        <p:cTn id="152" dur="500"/>
                                        <p:tgtEl>
                                          <p:spTgt spid="16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68"/>
                                        </p:tgtEl>
                                        <p:attrNameLst>
                                          <p:attrName>style.visibility</p:attrName>
                                        </p:attrNameLst>
                                      </p:cBhvr>
                                      <p:to>
                                        <p:strVal val="visible"/>
                                      </p:to>
                                    </p:set>
                                    <p:animEffect transition="in" filter="fade">
                                      <p:cBhvr>
                                        <p:cTn id="155" dur="500"/>
                                        <p:tgtEl>
                                          <p:spTgt spid="16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69"/>
                                        </p:tgtEl>
                                        <p:attrNameLst>
                                          <p:attrName>style.visibility</p:attrName>
                                        </p:attrNameLst>
                                      </p:cBhvr>
                                      <p:to>
                                        <p:strVal val="visible"/>
                                      </p:to>
                                    </p:set>
                                    <p:animEffect transition="in" filter="fade">
                                      <p:cBhvr>
                                        <p:cTn id="158" dur="500"/>
                                        <p:tgtEl>
                                          <p:spTgt spid="169"/>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70"/>
                                        </p:tgtEl>
                                        <p:attrNameLst>
                                          <p:attrName>style.visibility</p:attrName>
                                        </p:attrNameLst>
                                      </p:cBhvr>
                                      <p:to>
                                        <p:strVal val="visible"/>
                                      </p:to>
                                    </p:set>
                                    <p:animEffect transition="in" filter="fade">
                                      <p:cBhvr>
                                        <p:cTn id="161" dur="500"/>
                                        <p:tgtEl>
                                          <p:spTgt spid="170"/>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71"/>
                                        </p:tgtEl>
                                        <p:attrNameLst>
                                          <p:attrName>style.visibility</p:attrName>
                                        </p:attrNameLst>
                                      </p:cBhvr>
                                      <p:to>
                                        <p:strVal val="visible"/>
                                      </p:to>
                                    </p:set>
                                    <p:animEffect transition="in" filter="fade">
                                      <p:cBhvr>
                                        <p:cTn id="164" dur="500"/>
                                        <p:tgtEl>
                                          <p:spTgt spid="171"/>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72"/>
                                        </p:tgtEl>
                                        <p:attrNameLst>
                                          <p:attrName>style.visibility</p:attrName>
                                        </p:attrNameLst>
                                      </p:cBhvr>
                                      <p:to>
                                        <p:strVal val="visible"/>
                                      </p:to>
                                    </p:set>
                                    <p:animEffect transition="in" filter="fade">
                                      <p:cBhvr>
                                        <p:cTn id="167" dur="500"/>
                                        <p:tgtEl>
                                          <p:spTgt spid="172"/>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173"/>
                                        </p:tgtEl>
                                        <p:attrNameLst>
                                          <p:attrName>style.visibility</p:attrName>
                                        </p:attrNameLst>
                                      </p:cBhvr>
                                      <p:to>
                                        <p:strVal val="visible"/>
                                      </p:to>
                                    </p:set>
                                    <p:animEffect transition="in" filter="fade">
                                      <p:cBhvr>
                                        <p:cTn id="170" dur="500"/>
                                        <p:tgtEl>
                                          <p:spTgt spid="173"/>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74"/>
                                        </p:tgtEl>
                                        <p:attrNameLst>
                                          <p:attrName>style.visibility</p:attrName>
                                        </p:attrNameLst>
                                      </p:cBhvr>
                                      <p:to>
                                        <p:strVal val="visible"/>
                                      </p:to>
                                    </p:set>
                                    <p:animEffect transition="in" filter="fade">
                                      <p:cBhvr>
                                        <p:cTn id="173" dur="500"/>
                                        <p:tgtEl>
                                          <p:spTgt spid="174"/>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75"/>
                                        </p:tgtEl>
                                        <p:attrNameLst>
                                          <p:attrName>style.visibility</p:attrName>
                                        </p:attrNameLst>
                                      </p:cBhvr>
                                      <p:to>
                                        <p:strVal val="visible"/>
                                      </p:to>
                                    </p:set>
                                    <p:animEffect transition="in" filter="fade">
                                      <p:cBhvr>
                                        <p:cTn id="176" dur="500"/>
                                        <p:tgtEl>
                                          <p:spTgt spid="175"/>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176"/>
                                        </p:tgtEl>
                                        <p:attrNameLst>
                                          <p:attrName>style.visibility</p:attrName>
                                        </p:attrNameLst>
                                      </p:cBhvr>
                                      <p:to>
                                        <p:strVal val="visible"/>
                                      </p:to>
                                    </p:set>
                                    <p:animEffect transition="in" filter="fade">
                                      <p:cBhvr>
                                        <p:cTn id="179" dur="500"/>
                                        <p:tgtEl>
                                          <p:spTgt spid="176"/>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177"/>
                                        </p:tgtEl>
                                        <p:attrNameLst>
                                          <p:attrName>style.visibility</p:attrName>
                                        </p:attrNameLst>
                                      </p:cBhvr>
                                      <p:to>
                                        <p:strVal val="visible"/>
                                      </p:to>
                                    </p:set>
                                    <p:animEffect transition="in" filter="fade">
                                      <p:cBhvr>
                                        <p:cTn id="182" dur="500"/>
                                        <p:tgtEl>
                                          <p:spTgt spid="177"/>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78"/>
                                        </p:tgtEl>
                                        <p:attrNameLst>
                                          <p:attrName>style.visibility</p:attrName>
                                        </p:attrNameLst>
                                      </p:cBhvr>
                                      <p:to>
                                        <p:strVal val="visible"/>
                                      </p:to>
                                    </p:set>
                                    <p:animEffect transition="in" filter="fade">
                                      <p:cBhvr>
                                        <p:cTn id="185" dur="500"/>
                                        <p:tgtEl>
                                          <p:spTgt spid="17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179"/>
                                        </p:tgtEl>
                                        <p:attrNameLst>
                                          <p:attrName>style.visibility</p:attrName>
                                        </p:attrNameLst>
                                      </p:cBhvr>
                                      <p:to>
                                        <p:strVal val="visible"/>
                                      </p:to>
                                    </p:set>
                                    <p:animEffect transition="in" filter="fade">
                                      <p:cBhvr>
                                        <p:cTn id="188" dur="500"/>
                                        <p:tgtEl>
                                          <p:spTgt spid="179"/>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180"/>
                                        </p:tgtEl>
                                        <p:attrNameLst>
                                          <p:attrName>style.visibility</p:attrName>
                                        </p:attrNameLst>
                                      </p:cBhvr>
                                      <p:to>
                                        <p:strVal val="visible"/>
                                      </p:to>
                                    </p:set>
                                    <p:animEffect transition="in" filter="fade">
                                      <p:cBhvr>
                                        <p:cTn id="193" dur="500"/>
                                        <p:tgtEl>
                                          <p:spTgt spid="180"/>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81"/>
                                        </p:tgtEl>
                                        <p:attrNameLst>
                                          <p:attrName>style.visibility</p:attrName>
                                        </p:attrNameLst>
                                      </p:cBhvr>
                                      <p:to>
                                        <p:strVal val="visible"/>
                                      </p:to>
                                    </p:set>
                                    <p:animEffect transition="in" filter="fade">
                                      <p:cBhvr>
                                        <p:cTn id="196" dur="500"/>
                                        <p:tgtEl>
                                          <p:spTgt spid="18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82"/>
                                        </p:tgtEl>
                                        <p:attrNameLst>
                                          <p:attrName>style.visibility</p:attrName>
                                        </p:attrNameLst>
                                      </p:cBhvr>
                                      <p:to>
                                        <p:strVal val="visible"/>
                                      </p:to>
                                    </p:set>
                                    <p:animEffect transition="in" filter="fade">
                                      <p:cBhvr>
                                        <p:cTn id="199" dur="500"/>
                                        <p:tgtEl>
                                          <p:spTgt spid="182"/>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183"/>
                                        </p:tgtEl>
                                        <p:attrNameLst>
                                          <p:attrName>style.visibility</p:attrName>
                                        </p:attrNameLst>
                                      </p:cBhvr>
                                      <p:to>
                                        <p:strVal val="visible"/>
                                      </p:to>
                                    </p:set>
                                    <p:animEffect transition="in" filter="fade">
                                      <p:cBhvr>
                                        <p:cTn id="202" dur="500"/>
                                        <p:tgtEl>
                                          <p:spTgt spid="183"/>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84"/>
                                        </p:tgtEl>
                                        <p:attrNameLst>
                                          <p:attrName>style.visibility</p:attrName>
                                        </p:attrNameLst>
                                      </p:cBhvr>
                                      <p:to>
                                        <p:strVal val="visible"/>
                                      </p:to>
                                    </p:set>
                                    <p:animEffect transition="in" filter="fade">
                                      <p:cBhvr>
                                        <p:cTn id="205" dur="500"/>
                                        <p:tgtEl>
                                          <p:spTgt spid="184"/>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185"/>
                                        </p:tgtEl>
                                        <p:attrNameLst>
                                          <p:attrName>style.visibility</p:attrName>
                                        </p:attrNameLst>
                                      </p:cBhvr>
                                      <p:to>
                                        <p:strVal val="visible"/>
                                      </p:to>
                                    </p:set>
                                    <p:animEffect transition="in" filter="fade">
                                      <p:cBhvr>
                                        <p:cTn id="208" dur="500"/>
                                        <p:tgtEl>
                                          <p:spTgt spid="185"/>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86"/>
                                        </p:tgtEl>
                                        <p:attrNameLst>
                                          <p:attrName>style.visibility</p:attrName>
                                        </p:attrNameLst>
                                      </p:cBhvr>
                                      <p:to>
                                        <p:strVal val="visible"/>
                                      </p:to>
                                    </p:set>
                                    <p:animEffect transition="in" filter="fade">
                                      <p:cBhvr>
                                        <p:cTn id="211" dur="500"/>
                                        <p:tgtEl>
                                          <p:spTgt spid="186"/>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187"/>
                                        </p:tgtEl>
                                        <p:attrNameLst>
                                          <p:attrName>style.visibility</p:attrName>
                                        </p:attrNameLst>
                                      </p:cBhvr>
                                      <p:to>
                                        <p:strVal val="visible"/>
                                      </p:to>
                                    </p:set>
                                    <p:animEffect transition="in" filter="fade">
                                      <p:cBhvr>
                                        <p:cTn id="214" dur="500"/>
                                        <p:tgtEl>
                                          <p:spTgt spid="187"/>
                                        </p:tgtEl>
                                      </p:cBhvr>
                                    </p:animEffect>
                                  </p:childTnLst>
                                </p:cTn>
                              </p:par>
                              <p:par>
                                <p:cTn id="215" presetID="10" presetClass="entr" presetSubtype="0" fill="hold" grpId="0" nodeType="withEffect">
                                  <p:stCondLst>
                                    <p:cond delay="0"/>
                                  </p:stCondLst>
                                  <p:childTnLst>
                                    <p:set>
                                      <p:cBhvr>
                                        <p:cTn id="216" dur="1" fill="hold">
                                          <p:stCondLst>
                                            <p:cond delay="0"/>
                                          </p:stCondLst>
                                        </p:cTn>
                                        <p:tgtEl>
                                          <p:spTgt spid="188"/>
                                        </p:tgtEl>
                                        <p:attrNameLst>
                                          <p:attrName>style.visibility</p:attrName>
                                        </p:attrNameLst>
                                      </p:cBhvr>
                                      <p:to>
                                        <p:strVal val="visible"/>
                                      </p:to>
                                    </p:set>
                                    <p:animEffect transition="in" filter="fade">
                                      <p:cBhvr>
                                        <p:cTn id="217" dur="500"/>
                                        <p:tgtEl>
                                          <p:spTgt spid="188"/>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189"/>
                                        </p:tgtEl>
                                        <p:attrNameLst>
                                          <p:attrName>style.visibility</p:attrName>
                                        </p:attrNameLst>
                                      </p:cBhvr>
                                      <p:to>
                                        <p:strVal val="visible"/>
                                      </p:to>
                                    </p:set>
                                    <p:animEffect transition="in" filter="fade">
                                      <p:cBhvr>
                                        <p:cTn id="220" dur="500"/>
                                        <p:tgtEl>
                                          <p:spTgt spid="189"/>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190"/>
                                        </p:tgtEl>
                                        <p:attrNameLst>
                                          <p:attrName>style.visibility</p:attrName>
                                        </p:attrNameLst>
                                      </p:cBhvr>
                                      <p:to>
                                        <p:strVal val="visible"/>
                                      </p:to>
                                    </p:set>
                                    <p:animEffect transition="in" filter="fade">
                                      <p:cBhvr>
                                        <p:cTn id="223" dur="500"/>
                                        <p:tgtEl>
                                          <p:spTgt spid="190"/>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191"/>
                                        </p:tgtEl>
                                        <p:attrNameLst>
                                          <p:attrName>style.visibility</p:attrName>
                                        </p:attrNameLst>
                                      </p:cBhvr>
                                      <p:to>
                                        <p:strVal val="visible"/>
                                      </p:to>
                                    </p:set>
                                    <p:animEffect transition="in" filter="fade">
                                      <p:cBhvr>
                                        <p:cTn id="226" dur="500"/>
                                        <p:tgtEl>
                                          <p:spTgt spid="191"/>
                                        </p:tgtEl>
                                      </p:cBhvr>
                                    </p:animEffect>
                                  </p:childTnLst>
                                </p:cTn>
                              </p:par>
                              <p:par>
                                <p:cTn id="227" presetID="10" presetClass="entr" presetSubtype="0" fill="hold" grpId="0" nodeType="withEffect">
                                  <p:stCondLst>
                                    <p:cond delay="0"/>
                                  </p:stCondLst>
                                  <p:childTnLst>
                                    <p:set>
                                      <p:cBhvr>
                                        <p:cTn id="228" dur="1" fill="hold">
                                          <p:stCondLst>
                                            <p:cond delay="0"/>
                                          </p:stCondLst>
                                        </p:cTn>
                                        <p:tgtEl>
                                          <p:spTgt spid="192"/>
                                        </p:tgtEl>
                                        <p:attrNameLst>
                                          <p:attrName>style.visibility</p:attrName>
                                        </p:attrNameLst>
                                      </p:cBhvr>
                                      <p:to>
                                        <p:strVal val="visible"/>
                                      </p:to>
                                    </p:set>
                                    <p:animEffect transition="in" filter="fade">
                                      <p:cBhvr>
                                        <p:cTn id="229" dur="500"/>
                                        <p:tgtEl>
                                          <p:spTgt spid="192"/>
                                        </p:tgtEl>
                                      </p:cBhvr>
                                    </p:animEffect>
                                  </p:childTnLst>
                                </p:cTn>
                              </p:par>
                              <p:par>
                                <p:cTn id="230" presetID="10" presetClass="entr" presetSubtype="0" fill="hold" grpId="0" nodeType="withEffect">
                                  <p:stCondLst>
                                    <p:cond delay="0"/>
                                  </p:stCondLst>
                                  <p:childTnLst>
                                    <p:set>
                                      <p:cBhvr>
                                        <p:cTn id="231" dur="1" fill="hold">
                                          <p:stCondLst>
                                            <p:cond delay="0"/>
                                          </p:stCondLst>
                                        </p:cTn>
                                        <p:tgtEl>
                                          <p:spTgt spid="193"/>
                                        </p:tgtEl>
                                        <p:attrNameLst>
                                          <p:attrName>style.visibility</p:attrName>
                                        </p:attrNameLst>
                                      </p:cBhvr>
                                      <p:to>
                                        <p:strVal val="visible"/>
                                      </p:to>
                                    </p:set>
                                    <p:animEffect transition="in" filter="fade">
                                      <p:cBhvr>
                                        <p:cTn id="232" dur="500"/>
                                        <p:tgtEl>
                                          <p:spTgt spid="193"/>
                                        </p:tgtEl>
                                      </p:cBhvr>
                                    </p:animEffect>
                                  </p:childTnLst>
                                </p:cTn>
                              </p:par>
                              <p:par>
                                <p:cTn id="233" presetID="10" presetClass="entr" presetSubtype="0" fill="hold" grpId="0" nodeType="withEffect">
                                  <p:stCondLst>
                                    <p:cond delay="0"/>
                                  </p:stCondLst>
                                  <p:childTnLst>
                                    <p:set>
                                      <p:cBhvr>
                                        <p:cTn id="234" dur="1" fill="hold">
                                          <p:stCondLst>
                                            <p:cond delay="0"/>
                                          </p:stCondLst>
                                        </p:cTn>
                                        <p:tgtEl>
                                          <p:spTgt spid="194"/>
                                        </p:tgtEl>
                                        <p:attrNameLst>
                                          <p:attrName>style.visibility</p:attrName>
                                        </p:attrNameLst>
                                      </p:cBhvr>
                                      <p:to>
                                        <p:strVal val="visible"/>
                                      </p:to>
                                    </p:set>
                                    <p:animEffect transition="in" filter="fade">
                                      <p:cBhvr>
                                        <p:cTn id="235" dur="500"/>
                                        <p:tgtEl>
                                          <p:spTgt spid="194"/>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195"/>
                                        </p:tgtEl>
                                        <p:attrNameLst>
                                          <p:attrName>style.visibility</p:attrName>
                                        </p:attrNameLst>
                                      </p:cBhvr>
                                      <p:to>
                                        <p:strVal val="visible"/>
                                      </p:to>
                                    </p:set>
                                    <p:animEffect transition="in" filter="fade">
                                      <p:cBhvr>
                                        <p:cTn id="238" dur="500"/>
                                        <p:tgtEl>
                                          <p:spTgt spid="195"/>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196"/>
                                        </p:tgtEl>
                                        <p:attrNameLst>
                                          <p:attrName>style.visibility</p:attrName>
                                        </p:attrNameLst>
                                      </p:cBhvr>
                                      <p:to>
                                        <p:strVal val="visible"/>
                                      </p:to>
                                    </p:set>
                                    <p:animEffect transition="in" filter="fade">
                                      <p:cBhvr>
                                        <p:cTn id="241" dur="500"/>
                                        <p:tgtEl>
                                          <p:spTgt spid="196"/>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197"/>
                                        </p:tgtEl>
                                        <p:attrNameLst>
                                          <p:attrName>style.visibility</p:attrName>
                                        </p:attrNameLst>
                                      </p:cBhvr>
                                      <p:to>
                                        <p:strVal val="visible"/>
                                      </p:to>
                                    </p:set>
                                    <p:animEffect transition="in" filter="fade">
                                      <p:cBhvr>
                                        <p:cTn id="244" dur="500"/>
                                        <p:tgtEl>
                                          <p:spTgt spid="197"/>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198"/>
                                        </p:tgtEl>
                                        <p:attrNameLst>
                                          <p:attrName>style.visibility</p:attrName>
                                        </p:attrNameLst>
                                      </p:cBhvr>
                                      <p:to>
                                        <p:strVal val="visible"/>
                                      </p:to>
                                    </p:set>
                                    <p:animEffect transition="in" filter="fade">
                                      <p:cBhvr>
                                        <p:cTn id="247" dur="500"/>
                                        <p:tgtEl>
                                          <p:spTgt spid="198"/>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199"/>
                                        </p:tgtEl>
                                        <p:attrNameLst>
                                          <p:attrName>style.visibility</p:attrName>
                                        </p:attrNameLst>
                                      </p:cBhvr>
                                      <p:to>
                                        <p:strVal val="visible"/>
                                      </p:to>
                                    </p:set>
                                    <p:animEffect transition="in" filter="fade">
                                      <p:cBhvr>
                                        <p:cTn id="250" dur="500"/>
                                        <p:tgtEl>
                                          <p:spTgt spid="199"/>
                                        </p:tgtEl>
                                      </p:cBhvr>
                                    </p:animEffect>
                                  </p:childTnLst>
                                </p:cTn>
                              </p:par>
                            </p:childTnLst>
                          </p:cTn>
                        </p:par>
                      </p:childTnLst>
                    </p:cTn>
                  </p:par>
                  <p:par>
                    <p:cTn id="251" fill="hold">
                      <p:stCondLst>
                        <p:cond delay="indefinite"/>
                      </p:stCondLst>
                      <p:childTnLst>
                        <p:par>
                          <p:cTn id="252" fill="hold">
                            <p:stCondLst>
                              <p:cond delay="0"/>
                            </p:stCondLst>
                            <p:childTnLst>
                              <p:par>
                                <p:cTn id="253" presetID="42" presetClass="entr" presetSubtype="0" fill="hold" grpId="0" nodeType="clickEffect">
                                  <p:stCondLst>
                                    <p:cond delay="0"/>
                                  </p:stCondLst>
                                  <p:childTnLst>
                                    <p:set>
                                      <p:cBhvr>
                                        <p:cTn id="254" dur="1" fill="hold">
                                          <p:stCondLst>
                                            <p:cond delay="0"/>
                                          </p:stCondLst>
                                        </p:cTn>
                                        <p:tgtEl>
                                          <p:spTgt spid="220"/>
                                        </p:tgtEl>
                                        <p:attrNameLst>
                                          <p:attrName>style.visibility</p:attrName>
                                        </p:attrNameLst>
                                      </p:cBhvr>
                                      <p:to>
                                        <p:strVal val="visible"/>
                                      </p:to>
                                    </p:set>
                                    <p:animEffect transition="in" filter="fade">
                                      <p:cBhvr>
                                        <p:cTn id="255" dur="1000"/>
                                        <p:tgtEl>
                                          <p:spTgt spid="220"/>
                                        </p:tgtEl>
                                      </p:cBhvr>
                                    </p:animEffect>
                                    <p:anim calcmode="lin" valueType="num">
                                      <p:cBhvr>
                                        <p:cTn id="256" dur="1000" fill="hold"/>
                                        <p:tgtEl>
                                          <p:spTgt spid="220"/>
                                        </p:tgtEl>
                                        <p:attrNameLst>
                                          <p:attrName>ppt_x</p:attrName>
                                        </p:attrNameLst>
                                      </p:cBhvr>
                                      <p:tavLst>
                                        <p:tav tm="0">
                                          <p:val>
                                            <p:strVal val="#ppt_x"/>
                                          </p:val>
                                        </p:tav>
                                        <p:tav tm="100000">
                                          <p:val>
                                            <p:strVal val="#ppt_x"/>
                                          </p:val>
                                        </p:tav>
                                      </p:tavLst>
                                    </p:anim>
                                    <p:anim calcmode="lin" valueType="num">
                                      <p:cBhvr>
                                        <p:cTn id="257" dur="1000" fill="hold"/>
                                        <p:tgtEl>
                                          <p:spTgt spid="220"/>
                                        </p:tgtEl>
                                        <p:attrNameLst>
                                          <p:attrName>ppt_y</p:attrName>
                                        </p:attrNameLst>
                                      </p:cBhvr>
                                      <p:tavLst>
                                        <p:tav tm="0">
                                          <p:val>
                                            <p:strVal val="#ppt_y+.1"/>
                                          </p:val>
                                        </p:tav>
                                        <p:tav tm="100000">
                                          <p:val>
                                            <p:strVal val="#ppt_y"/>
                                          </p:val>
                                        </p:tav>
                                      </p:tavLst>
                                    </p:anim>
                                  </p:childTnLst>
                                </p:cTn>
                              </p:par>
                              <p:par>
                                <p:cTn id="258" presetID="42" presetClass="entr" presetSubtype="0" fill="hold" grpId="0" nodeType="withEffect">
                                  <p:stCondLst>
                                    <p:cond delay="0"/>
                                  </p:stCondLst>
                                  <p:childTnLst>
                                    <p:set>
                                      <p:cBhvr>
                                        <p:cTn id="259" dur="1" fill="hold">
                                          <p:stCondLst>
                                            <p:cond delay="0"/>
                                          </p:stCondLst>
                                        </p:cTn>
                                        <p:tgtEl>
                                          <p:spTgt spid="227"/>
                                        </p:tgtEl>
                                        <p:attrNameLst>
                                          <p:attrName>style.visibility</p:attrName>
                                        </p:attrNameLst>
                                      </p:cBhvr>
                                      <p:to>
                                        <p:strVal val="visible"/>
                                      </p:to>
                                    </p:set>
                                    <p:animEffect transition="in" filter="fade">
                                      <p:cBhvr>
                                        <p:cTn id="260" dur="1000"/>
                                        <p:tgtEl>
                                          <p:spTgt spid="227"/>
                                        </p:tgtEl>
                                      </p:cBhvr>
                                    </p:animEffect>
                                    <p:anim calcmode="lin" valueType="num">
                                      <p:cBhvr>
                                        <p:cTn id="261" dur="1000" fill="hold"/>
                                        <p:tgtEl>
                                          <p:spTgt spid="227"/>
                                        </p:tgtEl>
                                        <p:attrNameLst>
                                          <p:attrName>ppt_x</p:attrName>
                                        </p:attrNameLst>
                                      </p:cBhvr>
                                      <p:tavLst>
                                        <p:tav tm="0">
                                          <p:val>
                                            <p:strVal val="#ppt_x"/>
                                          </p:val>
                                        </p:tav>
                                        <p:tav tm="100000">
                                          <p:val>
                                            <p:strVal val="#ppt_x"/>
                                          </p:val>
                                        </p:tav>
                                      </p:tavLst>
                                    </p:anim>
                                    <p:anim calcmode="lin" valueType="num">
                                      <p:cBhvr>
                                        <p:cTn id="262" dur="1000" fill="hold"/>
                                        <p:tgtEl>
                                          <p:spTgt spid="227"/>
                                        </p:tgtEl>
                                        <p:attrNameLst>
                                          <p:attrName>ppt_y</p:attrName>
                                        </p:attrNameLst>
                                      </p:cBhvr>
                                      <p:tavLst>
                                        <p:tav tm="0">
                                          <p:val>
                                            <p:strVal val="#ppt_y+.1"/>
                                          </p:val>
                                        </p:tav>
                                        <p:tav tm="100000">
                                          <p:val>
                                            <p:strVal val="#ppt_y"/>
                                          </p:val>
                                        </p:tav>
                                      </p:tavLst>
                                    </p:anim>
                                  </p:childTnLst>
                                </p:cTn>
                              </p:par>
                            </p:childTnLst>
                          </p:cTn>
                        </p:par>
                      </p:childTnLst>
                    </p:cTn>
                  </p:par>
                  <p:par>
                    <p:cTn id="263" fill="hold">
                      <p:stCondLst>
                        <p:cond delay="indefinite"/>
                      </p:stCondLst>
                      <p:childTnLst>
                        <p:par>
                          <p:cTn id="264" fill="hold">
                            <p:stCondLst>
                              <p:cond delay="0"/>
                            </p:stCondLst>
                            <p:childTnLst>
                              <p:par>
                                <p:cTn id="265" presetID="42" presetClass="entr" presetSubtype="0" fill="hold" grpId="0" nodeType="clickEffect">
                                  <p:stCondLst>
                                    <p:cond delay="0"/>
                                  </p:stCondLst>
                                  <p:childTnLst>
                                    <p:set>
                                      <p:cBhvr>
                                        <p:cTn id="266" dur="1" fill="hold">
                                          <p:stCondLst>
                                            <p:cond delay="0"/>
                                          </p:stCondLst>
                                        </p:cTn>
                                        <p:tgtEl>
                                          <p:spTgt spid="221"/>
                                        </p:tgtEl>
                                        <p:attrNameLst>
                                          <p:attrName>style.visibility</p:attrName>
                                        </p:attrNameLst>
                                      </p:cBhvr>
                                      <p:to>
                                        <p:strVal val="visible"/>
                                      </p:to>
                                    </p:set>
                                    <p:animEffect transition="in" filter="fade">
                                      <p:cBhvr>
                                        <p:cTn id="267" dur="1000"/>
                                        <p:tgtEl>
                                          <p:spTgt spid="221"/>
                                        </p:tgtEl>
                                      </p:cBhvr>
                                    </p:animEffect>
                                    <p:anim calcmode="lin" valueType="num">
                                      <p:cBhvr>
                                        <p:cTn id="268" dur="1000" fill="hold"/>
                                        <p:tgtEl>
                                          <p:spTgt spid="221"/>
                                        </p:tgtEl>
                                        <p:attrNameLst>
                                          <p:attrName>ppt_x</p:attrName>
                                        </p:attrNameLst>
                                      </p:cBhvr>
                                      <p:tavLst>
                                        <p:tav tm="0">
                                          <p:val>
                                            <p:strVal val="#ppt_x"/>
                                          </p:val>
                                        </p:tav>
                                        <p:tav tm="100000">
                                          <p:val>
                                            <p:strVal val="#ppt_x"/>
                                          </p:val>
                                        </p:tav>
                                      </p:tavLst>
                                    </p:anim>
                                    <p:anim calcmode="lin" valueType="num">
                                      <p:cBhvr>
                                        <p:cTn id="269" dur="1000" fill="hold"/>
                                        <p:tgtEl>
                                          <p:spTgt spid="221"/>
                                        </p:tgtEl>
                                        <p:attrNameLst>
                                          <p:attrName>ppt_y</p:attrName>
                                        </p:attrNameLst>
                                      </p:cBhvr>
                                      <p:tavLst>
                                        <p:tav tm="0">
                                          <p:val>
                                            <p:strVal val="#ppt_y+.1"/>
                                          </p:val>
                                        </p:tav>
                                        <p:tav tm="100000">
                                          <p:val>
                                            <p:strVal val="#ppt_y"/>
                                          </p:val>
                                        </p:tav>
                                      </p:tavLst>
                                    </p:anim>
                                  </p:childTnLst>
                                </p:cTn>
                              </p:par>
                              <p:par>
                                <p:cTn id="270" presetID="42" presetClass="entr" presetSubtype="0" fill="hold" grpId="0" nodeType="withEffect">
                                  <p:stCondLst>
                                    <p:cond delay="0"/>
                                  </p:stCondLst>
                                  <p:childTnLst>
                                    <p:set>
                                      <p:cBhvr>
                                        <p:cTn id="271" dur="1" fill="hold">
                                          <p:stCondLst>
                                            <p:cond delay="0"/>
                                          </p:stCondLst>
                                        </p:cTn>
                                        <p:tgtEl>
                                          <p:spTgt spid="234"/>
                                        </p:tgtEl>
                                        <p:attrNameLst>
                                          <p:attrName>style.visibility</p:attrName>
                                        </p:attrNameLst>
                                      </p:cBhvr>
                                      <p:to>
                                        <p:strVal val="visible"/>
                                      </p:to>
                                    </p:set>
                                    <p:animEffect transition="in" filter="fade">
                                      <p:cBhvr>
                                        <p:cTn id="272" dur="1000"/>
                                        <p:tgtEl>
                                          <p:spTgt spid="234"/>
                                        </p:tgtEl>
                                      </p:cBhvr>
                                    </p:animEffect>
                                    <p:anim calcmode="lin" valueType="num">
                                      <p:cBhvr>
                                        <p:cTn id="273" dur="1000" fill="hold"/>
                                        <p:tgtEl>
                                          <p:spTgt spid="234"/>
                                        </p:tgtEl>
                                        <p:attrNameLst>
                                          <p:attrName>ppt_x</p:attrName>
                                        </p:attrNameLst>
                                      </p:cBhvr>
                                      <p:tavLst>
                                        <p:tav tm="0">
                                          <p:val>
                                            <p:strVal val="#ppt_x"/>
                                          </p:val>
                                        </p:tav>
                                        <p:tav tm="100000">
                                          <p:val>
                                            <p:strVal val="#ppt_x"/>
                                          </p:val>
                                        </p:tav>
                                      </p:tavLst>
                                    </p:anim>
                                    <p:anim calcmode="lin" valueType="num">
                                      <p:cBhvr>
                                        <p:cTn id="274" dur="1000" fill="hold"/>
                                        <p:tgtEl>
                                          <p:spTgt spid="234"/>
                                        </p:tgtEl>
                                        <p:attrNameLst>
                                          <p:attrName>ppt_y</p:attrName>
                                        </p:attrNameLst>
                                      </p:cBhvr>
                                      <p:tavLst>
                                        <p:tav tm="0">
                                          <p:val>
                                            <p:strVal val="#ppt_y+.1"/>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42" presetClass="entr" presetSubtype="0" fill="hold" grpId="0" nodeType="clickEffect">
                                  <p:stCondLst>
                                    <p:cond delay="0"/>
                                  </p:stCondLst>
                                  <p:childTnLst>
                                    <p:set>
                                      <p:cBhvr>
                                        <p:cTn id="278" dur="1" fill="hold">
                                          <p:stCondLst>
                                            <p:cond delay="0"/>
                                          </p:stCondLst>
                                        </p:cTn>
                                        <p:tgtEl>
                                          <p:spTgt spid="222"/>
                                        </p:tgtEl>
                                        <p:attrNameLst>
                                          <p:attrName>style.visibility</p:attrName>
                                        </p:attrNameLst>
                                      </p:cBhvr>
                                      <p:to>
                                        <p:strVal val="visible"/>
                                      </p:to>
                                    </p:set>
                                    <p:animEffect transition="in" filter="fade">
                                      <p:cBhvr>
                                        <p:cTn id="279" dur="1000"/>
                                        <p:tgtEl>
                                          <p:spTgt spid="222"/>
                                        </p:tgtEl>
                                      </p:cBhvr>
                                    </p:animEffect>
                                    <p:anim calcmode="lin" valueType="num">
                                      <p:cBhvr>
                                        <p:cTn id="280" dur="1000" fill="hold"/>
                                        <p:tgtEl>
                                          <p:spTgt spid="222"/>
                                        </p:tgtEl>
                                        <p:attrNameLst>
                                          <p:attrName>ppt_x</p:attrName>
                                        </p:attrNameLst>
                                      </p:cBhvr>
                                      <p:tavLst>
                                        <p:tav tm="0">
                                          <p:val>
                                            <p:strVal val="#ppt_x"/>
                                          </p:val>
                                        </p:tav>
                                        <p:tav tm="100000">
                                          <p:val>
                                            <p:strVal val="#ppt_x"/>
                                          </p:val>
                                        </p:tav>
                                      </p:tavLst>
                                    </p:anim>
                                    <p:anim calcmode="lin" valueType="num">
                                      <p:cBhvr>
                                        <p:cTn id="281" dur="1000" fill="hold"/>
                                        <p:tgtEl>
                                          <p:spTgt spid="222"/>
                                        </p:tgtEl>
                                        <p:attrNameLst>
                                          <p:attrName>ppt_y</p:attrName>
                                        </p:attrNameLst>
                                      </p:cBhvr>
                                      <p:tavLst>
                                        <p:tav tm="0">
                                          <p:val>
                                            <p:strVal val="#ppt_y+.1"/>
                                          </p:val>
                                        </p:tav>
                                        <p:tav tm="100000">
                                          <p:val>
                                            <p:strVal val="#ppt_y"/>
                                          </p:val>
                                        </p:tav>
                                      </p:tavLst>
                                    </p:anim>
                                  </p:childTnLst>
                                </p:cTn>
                              </p:par>
                              <p:par>
                                <p:cTn id="282" presetID="42" presetClass="entr" presetSubtype="0" fill="hold" grpId="0" nodeType="withEffect">
                                  <p:stCondLst>
                                    <p:cond delay="0"/>
                                  </p:stCondLst>
                                  <p:childTnLst>
                                    <p:set>
                                      <p:cBhvr>
                                        <p:cTn id="283" dur="1" fill="hold">
                                          <p:stCondLst>
                                            <p:cond delay="0"/>
                                          </p:stCondLst>
                                        </p:cTn>
                                        <p:tgtEl>
                                          <p:spTgt spid="235"/>
                                        </p:tgtEl>
                                        <p:attrNameLst>
                                          <p:attrName>style.visibility</p:attrName>
                                        </p:attrNameLst>
                                      </p:cBhvr>
                                      <p:to>
                                        <p:strVal val="visible"/>
                                      </p:to>
                                    </p:set>
                                    <p:animEffect transition="in" filter="fade">
                                      <p:cBhvr>
                                        <p:cTn id="284" dur="1000"/>
                                        <p:tgtEl>
                                          <p:spTgt spid="235"/>
                                        </p:tgtEl>
                                      </p:cBhvr>
                                    </p:animEffect>
                                    <p:anim calcmode="lin" valueType="num">
                                      <p:cBhvr>
                                        <p:cTn id="285" dur="1000" fill="hold"/>
                                        <p:tgtEl>
                                          <p:spTgt spid="235"/>
                                        </p:tgtEl>
                                        <p:attrNameLst>
                                          <p:attrName>ppt_x</p:attrName>
                                        </p:attrNameLst>
                                      </p:cBhvr>
                                      <p:tavLst>
                                        <p:tav tm="0">
                                          <p:val>
                                            <p:strVal val="#ppt_x"/>
                                          </p:val>
                                        </p:tav>
                                        <p:tav tm="100000">
                                          <p:val>
                                            <p:strVal val="#ppt_x"/>
                                          </p:val>
                                        </p:tav>
                                      </p:tavLst>
                                    </p:anim>
                                    <p:anim calcmode="lin" valueType="num">
                                      <p:cBhvr>
                                        <p:cTn id="286" dur="1000" fill="hold"/>
                                        <p:tgtEl>
                                          <p:spTgt spid="235"/>
                                        </p:tgtEl>
                                        <p:attrNameLst>
                                          <p:attrName>ppt_y</p:attrName>
                                        </p:attrNameLst>
                                      </p:cBhvr>
                                      <p:tavLst>
                                        <p:tav tm="0">
                                          <p:val>
                                            <p:strVal val="#ppt_y+.1"/>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42" presetClass="entr" presetSubtype="0" fill="hold" grpId="0" nodeType="clickEffect">
                                  <p:stCondLst>
                                    <p:cond delay="0"/>
                                  </p:stCondLst>
                                  <p:childTnLst>
                                    <p:set>
                                      <p:cBhvr>
                                        <p:cTn id="290" dur="1" fill="hold">
                                          <p:stCondLst>
                                            <p:cond delay="0"/>
                                          </p:stCondLst>
                                        </p:cTn>
                                        <p:tgtEl>
                                          <p:spTgt spid="223"/>
                                        </p:tgtEl>
                                        <p:attrNameLst>
                                          <p:attrName>style.visibility</p:attrName>
                                        </p:attrNameLst>
                                      </p:cBhvr>
                                      <p:to>
                                        <p:strVal val="visible"/>
                                      </p:to>
                                    </p:set>
                                    <p:animEffect transition="in" filter="fade">
                                      <p:cBhvr>
                                        <p:cTn id="291" dur="1000"/>
                                        <p:tgtEl>
                                          <p:spTgt spid="223"/>
                                        </p:tgtEl>
                                      </p:cBhvr>
                                    </p:animEffect>
                                    <p:anim calcmode="lin" valueType="num">
                                      <p:cBhvr>
                                        <p:cTn id="292" dur="1000" fill="hold"/>
                                        <p:tgtEl>
                                          <p:spTgt spid="223"/>
                                        </p:tgtEl>
                                        <p:attrNameLst>
                                          <p:attrName>ppt_x</p:attrName>
                                        </p:attrNameLst>
                                      </p:cBhvr>
                                      <p:tavLst>
                                        <p:tav tm="0">
                                          <p:val>
                                            <p:strVal val="#ppt_x"/>
                                          </p:val>
                                        </p:tav>
                                        <p:tav tm="100000">
                                          <p:val>
                                            <p:strVal val="#ppt_x"/>
                                          </p:val>
                                        </p:tav>
                                      </p:tavLst>
                                    </p:anim>
                                    <p:anim calcmode="lin" valueType="num">
                                      <p:cBhvr>
                                        <p:cTn id="293" dur="1000" fill="hold"/>
                                        <p:tgtEl>
                                          <p:spTgt spid="223"/>
                                        </p:tgtEl>
                                        <p:attrNameLst>
                                          <p:attrName>ppt_y</p:attrName>
                                        </p:attrNameLst>
                                      </p:cBhvr>
                                      <p:tavLst>
                                        <p:tav tm="0">
                                          <p:val>
                                            <p:strVal val="#ppt_y+.1"/>
                                          </p:val>
                                        </p:tav>
                                        <p:tav tm="100000">
                                          <p:val>
                                            <p:strVal val="#ppt_y"/>
                                          </p:val>
                                        </p:tav>
                                      </p:tavLst>
                                    </p:anim>
                                  </p:childTnLst>
                                </p:cTn>
                              </p:par>
                              <p:par>
                                <p:cTn id="294" presetID="42" presetClass="entr" presetSubtype="0" fill="hold" grpId="0" nodeType="withEffect">
                                  <p:stCondLst>
                                    <p:cond delay="0"/>
                                  </p:stCondLst>
                                  <p:childTnLst>
                                    <p:set>
                                      <p:cBhvr>
                                        <p:cTn id="295" dur="1" fill="hold">
                                          <p:stCondLst>
                                            <p:cond delay="0"/>
                                          </p:stCondLst>
                                        </p:cTn>
                                        <p:tgtEl>
                                          <p:spTgt spid="236"/>
                                        </p:tgtEl>
                                        <p:attrNameLst>
                                          <p:attrName>style.visibility</p:attrName>
                                        </p:attrNameLst>
                                      </p:cBhvr>
                                      <p:to>
                                        <p:strVal val="visible"/>
                                      </p:to>
                                    </p:set>
                                    <p:animEffect transition="in" filter="fade">
                                      <p:cBhvr>
                                        <p:cTn id="296" dur="1000"/>
                                        <p:tgtEl>
                                          <p:spTgt spid="236"/>
                                        </p:tgtEl>
                                      </p:cBhvr>
                                    </p:animEffect>
                                    <p:anim calcmode="lin" valueType="num">
                                      <p:cBhvr>
                                        <p:cTn id="297" dur="1000" fill="hold"/>
                                        <p:tgtEl>
                                          <p:spTgt spid="236"/>
                                        </p:tgtEl>
                                        <p:attrNameLst>
                                          <p:attrName>ppt_x</p:attrName>
                                        </p:attrNameLst>
                                      </p:cBhvr>
                                      <p:tavLst>
                                        <p:tav tm="0">
                                          <p:val>
                                            <p:strVal val="#ppt_x"/>
                                          </p:val>
                                        </p:tav>
                                        <p:tav tm="100000">
                                          <p:val>
                                            <p:strVal val="#ppt_x"/>
                                          </p:val>
                                        </p:tav>
                                      </p:tavLst>
                                    </p:anim>
                                    <p:anim calcmode="lin" valueType="num">
                                      <p:cBhvr>
                                        <p:cTn id="298" dur="1000" fill="hold"/>
                                        <p:tgtEl>
                                          <p:spTgt spid="236"/>
                                        </p:tgtEl>
                                        <p:attrNameLst>
                                          <p:attrName>ppt_y</p:attrName>
                                        </p:attrNameLst>
                                      </p:cBhvr>
                                      <p:tavLst>
                                        <p:tav tm="0">
                                          <p:val>
                                            <p:strVal val="#ppt_y+.1"/>
                                          </p:val>
                                        </p:tav>
                                        <p:tav tm="100000">
                                          <p:val>
                                            <p:strVal val="#ppt_y"/>
                                          </p:val>
                                        </p:tav>
                                      </p:tavLst>
                                    </p:anim>
                                  </p:childTnLst>
                                </p:cTn>
                              </p:par>
                            </p:childTnLst>
                          </p:cTn>
                        </p:par>
                      </p:childTnLst>
                    </p:cTn>
                  </p:par>
                  <p:par>
                    <p:cTn id="299" fill="hold">
                      <p:stCondLst>
                        <p:cond delay="indefinite"/>
                      </p:stCondLst>
                      <p:childTnLst>
                        <p:par>
                          <p:cTn id="300" fill="hold">
                            <p:stCondLst>
                              <p:cond delay="0"/>
                            </p:stCondLst>
                            <p:childTnLst>
                              <p:par>
                                <p:cTn id="301" presetID="42" presetClass="entr" presetSubtype="0" fill="hold" grpId="0" nodeType="clickEffect">
                                  <p:stCondLst>
                                    <p:cond delay="0"/>
                                  </p:stCondLst>
                                  <p:childTnLst>
                                    <p:set>
                                      <p:cBhvr>
                                        <p:cTn id="302" dur="1" fill="hold">
                                          <p:stCondLst>
                                            <p:cond delay="0"/>
                                          </p:stCondLst>
                                        </p:cTn>
                                        <p:tgtEl>
                                          <p:spTgt spid="224"/>
                                        </p:tgtEl>
                                        <p:attrNameLst>
                                          <p:attrName>style.visibility</p:attrName>
                                        </p:attrNameLst>
                                      </p:cBhvr>
                                      <p:to>
                                        <p:strVal val="visible"/>
                                      </p:to>
                                    </p:set>
                                    <p:animEffect transition="in" filter="fade">
                                      <p:cBhvr>
                                        <p:cTn id="303" dur="1000"/>
                                        <p:tgtEl>
                                          <p:spTgt spid="224"/>
                                        </p:tgtEl>
                                      </p:cBhvr>
                                    </p:animEffect>
                                    <p:anim calcmode="lin" valueType="num">
                                      <p:cBhvr>
                                        <p:cTn id="304" dur="1000" fill="hold"/>
                                        <p:tgtEl>
                                          <p:spTgt spid="224"/>
                                        </p:tgtEl>
                                        <p:attrNameLst>
                                          <p:attrName>ppt_x</p:attrName>
                                        </p:attrNameLst>
                                      </p:cBhvr>
                                      <p:tavLst>
                                        <p:tav tm="0">
                                          <p:val>
                                            <p:strVal val="#ppt_x"/>
                                          </p:val>
                                        </p:tav>
                                        <p:tav tm="100000">
                                          <p:val>
                                            <p:strVal val="#ppt_x"/>
                                          </p:val>
                                        </p:tav>
                                      </p:tavLst>
                                    </p:anim>
                                    <p:anim calcmode="lin" valueType="num">
                                      <p:cBhvr>
                                        <p:cTn id="305" dur="1000" fill="hold"/>
                                        <p:tgtEl>
                                          <p:spTgt spid="224"/>
                                        </p:tgtEl>
                                        <p:attrNameLst>
                                          <p:attrName>ppt_y</p:attrName>
                                        </p:attrNameLst>
                                      </p:cBhvr>
                                      <p:tavLst>
                                        <p:tav tm="0">
                                          <p:val>
                                            <p:strVal val="#ppt_y+.1"/>
                                          </p:val>
                                        </p:tav>
                                        <p:tav tm="100000">
                                          <p:val>
                                            <p:strVal val="#ppt_y"/>
                                          </p:val>
                                        </p:tav>
                                      </p:tavLst>
                                    </p:anim>
                                  </p:childTnLst>
                                </p:cTn>
                              </p:par>
                              <p:par>
                                <p:cTn id="306" presetID="42" presetClass="entr" presetSubtype="0" fill="hold" grpId="0" nodeType="withEffect">
                                  <p:stCondLst>
                                    <p:cond delay="0"/>
                                  </p:stCondLst>
                                  <p:childTnLst>
                                    <p:set>
                                      <p:cBhvr>
                                        <p:cTn id="307" dur="1" fill="hold">
                                          <p:stCondLst>
                                            <p:cond delay="0"/>
                                          </p:stCondLst>
                                        </p:cTn>
                                        <p:tgtEl>
                                          <p:spTgt spid="237"/>
                                        </p:tgtEl>
                                        <p:attrNameLst>
                                          <p:attrName>style.visibility</p:attrName>
                                        </p:attrNameLst>
                                      </p:cBhvr>
                                      <p:to>
                                        <p:strVal val="visible"/>
                                      </p:to>
                                    </p:set>
                                    <p:animEffect transition="in" filter="fade">
                                      <p:cBhvr>
                                        <p:cTn id="308" dur="1000"/>
                                        <p:tgtEl>
                                          <p:spTgt spid="237"/>
                                        </p:tgtEl>
                                      </p:cBhvr>
                                    </p:animEffect>
                                    <p:anim calcmode="lin" valueType="num">
                                      <p:cBhvr>
                                        <p:cTn id="309" dur="1000" fill="hold"/>
                                        <p:tgtEl>
                                          <p:spTgt spid="237"/>
                                        </p:tgtEl>
                                        <p:attrNameLst>
                                          <p:attrName>ppt_x</p:attrName>
                                        </p:attrNameLst>
                                      </p:cBhvr>
                                      <p:tavLst>
                                        <p:tav tm="0">
                                          <p:val>
                                            <p:strVal val="#ppt_x"/>
                                          </p:val>
                                        </p:tav>
                                        <p:tav tm="100000">
                                          <p:val>
                                            <p:strVal val="#ppt_x"/>
                                          </p:val>
                                        </p:tav>
                                      </p:tavLst>
                                    </p:anim>
                                    <p:anim calcmode="lin" valueType="num">
                                      <p:cBhvr>
                                        <p:cTn id="310" dur="1000" fill="hold"/>
                                        <p:tgtEl>
                                          <p:spTgt spid="237"/>
                                        </p:tgtEl>
                                        <p:attrNameLst>
                                          <p:attrName>ppt_y</p:attrName>
                                        </p:attrNameLst>
                                      </p:cBhvr>
                                      <p:tavLst>
                                        <p:tav tm="0">
                                          <p:val>
                                            <p:strVal val="#ppt_y+.1"/>
                                          </p:val>
                                        </p:tav>
                                        <p:tav tm="100000">
                                          <p:val>
                                            <p:strVal val="#ppt_y"/>
                                          </p:val>
                                        </p:tav>
                                      </p:tavLst>
                                    </p:anim>
                                  </p:childTnLst>
                                </p:cTn>
                              </p:par>
                            </p:childTnLst>
                          </p:cTn>
                        </p:par>
                      </p:childTnLst>
                    </p:cTn>
                  </p:par>
                  <p:par>
                    <p:cTn id="311" fill="hold">
                      <p:stCondLst>
                        <p:cond delay="indefinite"/>
                      </p:stCondLst>
                      <p:childTnLst>
                        <p:par>
                          <p:cTn id="312" fill="hold">
                            <p:stCondLst>
                              <p:cond delay="0"/>
                            </p:stCondLst>
                            <p:childTnLst>
                              <p:par>
                                <p:cTn id="313" presetID="47" presetClass="entr" presetSubtype="0" fill="hold" grpId="0" nodeType="clickEffect">
                                  <p:stCondLst>
                                    <p:cond delay="0"/>
                                  </p:stCondLst>
                                  <p:childTnLst>
                                    <p:set>
                                      <p:cBhvr>
                                        <p:cTn id="314" dur="1" fill="hold">
                                          <p:stCondLst>
                                            <p:cond delay="0"/>
                                          </p:stCondLst>
                                        </p:cTn>
                                        <p:tgtEl>
                                          <p:spTgt spid="226"/>
                                        </p:tgtEl>
                                        <p:attrNameLst>
                                          <p:attrName>style.visibility</p:attrName>
                                        </p:attrNameLst>
                                      </p:cBhvr>
                                      <p:to>
                                        <p:strVal val="visible"/>
                                      </p:to>
                                    </p:set>
                                    <p:animEffect transition="in" filter="fade">
                                      <p:cBhvr>
                                        <p:cTn id="315" dur="1000"/>
                                        <p:tgtEl>
                                          <p:spTgt spid="226"/>
                                        </p:tgtEl>
                                      </p:cBhvr>
                                    </p:animEffect>
                                    <p:anim calcmode="lin" valueType="num">
                                      <p:cBhvr>
                                        <p:cTn id="316" dur="1000" fill="hold"/>
                                        <p:tgtEl>
                                          <p:spTgt spid="226"/>
                                        </p:tgtEl>
                                        <p:attrNameLst>
                                          <p:attrName>ppt_x</p:attrName>
                                        </p:attrNameLst>
                                      </p:cBhvr>
                                      <p:tavLst>
                                        <p:tav tm="0">
                                          <p:val>
                                            <p:strVal val="#ppt_x"/>
                                          </p:val>
                                        </p:tav>
                                        <p:tav tm="100000">
                                          <p:val>
                                            <p:strVal val="#ppt_x"/>
                                          </p:val>
                                        </p:tav>
                                      </p:tavLst>
                                    </p:anim>
                                    <p:anim calcmode="lin" valueType="num">
                                      <p:cBhvr>
                                        <p:cTn id="317" dur="1000" fill="hold"/>
                                        <p:tgtEl>
                                          <p:spTgt spid="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20" grpId="0" animBg="1"/>
      <p:bldP spid="221" grpId="0" animBg="1"/>
      <p:bldP spid="222" grpId="0" animBg="1"/>
      <p:bldP spid="223" grpId="0" animBg="1"/>
      <p:bldP spid="224" grpId="0" animBg="1"/>
      <p:bldP spid="226" grpId="0"/>
      <p:bldP spid="227" grpId="0"/>
      <p:bldP spid="234" grpId="0"/>
      <p:bldP spid="235" grpId="0"/>
      <p:bldP spid="236" grpId="0"/>
      <p:bldP spid="2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sp>
        <p:nvSpPr>
          <p:cNvPr id="19" name="KSO_Shape"/>
          <p:cNvSpPr/>
          <p:nvPr/>
        </p:nvSpPr>
        <p:spPr bwMode="auto">
          <a:xfrm>
            <a:off x="743423" y="966148"/>
            <a:ext cx="449829" cy="544148"/>
          </a:xfrm>
          <a:custGeom>
            <a:avLst/>
            <a:gdLst>
              <a:gd name="T0" fmla="*/ 371445 w 968375"/>
              <a:gd name="T1" fmla="*/ 4170766 h 1170887"/>
              <a:gd name="T2" fmla="*/ 1792630 w 968375"/>
              <a:gd name="T3" fmla="*/ 4800430 h 1170887"/>
              <a:gd name="T4" fmla="*/ 3197663 w 968375"/>
              <a:gd name="T5" fmla="*/ 4203058 h 1170887"/>
              <a:gd name="T6" fmla="*/ 3407611 w 968375"/>
              <a:gd name="T7" fmla="*/ 4299927 h 1170887"/>
              <a:gd name="T8" fmla="*/ 1792630 w 968375"/>
              <a:gd name="T9" fmla="*/ 5042605 h 1170887"/>
              <a:gd name="T10" fmla="*/ 145346 w 968375"/>
              <a:gd name="T11" fmla="*/ 4267639 h 1170887"/>
              <a:gd name="T12" fmla="*/ 371445 w 968375"/>
              <a:gd name="T13" fmla="*/ 4170766 h 1170887"/>
              <a:gd name="T14" fmla="*/ 3746756 w 968375"/>
              <a:gd name="T15" fmla="*/ 2669270 h 1170887"/>
              <a:gd name="T16" fmla="*/ 4166650 w 968375"/>
              <a:gd name="T17" fmla="*/ 3185913 h 1170887"/>
              <a:gd name="T18" fmla="*/ 3633706 w 968375"/>
              <a:gd name="T19" fmla="*/ 3718701 h 1170887"/>
              <a:gd name="T20" fmla="*/ 3439911 w 968375"/>
              <a:gd name="T21" fmla="*/ 3686415 h 1170887"/>
              <a:gd name="T22" fmla="*/ 3569109 w 968375"/>
              <a:gd name="T23" fmla="*/ 3476526 h 1170887"/>
              <a:gd name="T24" fmla="*/ 3633706 w 968375"/>
              <a:gd name="T25" fmla="*/ 3492671 h 1170887"/>
              <a:gd name="T26" fmla="*/ 3924402 w 968375"/>
              <a:gd name="T27" fmla="*/ 3185913 h 1170887"/>
              <a:gd name="T28" fmla="*/ 3730608 w 968375"/>
              <a:gd name="T29" fmla="*/ 2911445 h 1170887"/>
              <a:gd name="T30" fmla="*/ 3746756 w 968375"/>
              <a:gd name="T31" fmla="*/ 2669270 h 1170887"/>
              <a:gd name="T32" fmla="*/ 3536810 w 968375"/>
              <a:gd name="T33" fmla="*/ 2314074 h 1170887"/>
              <a:gd name="T34" fmla="*/ 3569109 w 968375"/>
              <a:gd name="T35" fmla="*/ 2636978 h 1170887"/>
              <a:gd name="T36" fmla="*/ 1792630 w 968375"/>
              <a:gd name="T37" fmla="*/ 4412946 h 1170887"/>
              <a:gd name="T38" fmla="*/ 0 w 968375"/>
              <a:gd name="T39" fmla="*/ 2636978 h 1170887"/>
              <a:gd name="T40" fmla="*/ 32302 w 968375"/>
              <a:gd name="T41" fmla="*/ 2346365 h 1170887"/>
              <a:gd name="T42" fmla="*/ 1792630 w 968375"/>
              <a:gd name="T43" fmla="*/ 3266639 h 1170887"/>
              <a:gd name="T44" fmla="*/ 3536810 w 968375"/>
              <a:gd name="T45" fmla="*/ 2346365 h 1170887"/>
              <a:gd name="T46" fmla="*/ 3536810 w 968375"/>
              <a:gd name="T47" fmla="*/ 2314074 h 1170887"/>
              <a:gd name="T48" fmla="*/ 1792630 w 968375"/>
              <a:gd name="T49" fmla="*/ 1603686 h 1170887"/>
              <a:gd name="T50" fmla="*/ 3343009 w 968375"/>
              <a:gd name="T51" fmla="*/ 2346365 h 1170887"/>
              <a:gd name="T52" fmla="*/ 3326861 w 968375"/>
              <a:gd name="T53" fmla="*/ 2459381 h 1170887"/>
              <a:gd name="T54" fmla="*/ 1792630 w 968375"/>
              <a:gd name="T55" fmla="*/ 1942738 h 1170887"/>
              <a:gd name="T56" fmla="*/ 242248 w 968375"/>
              <a:gd name="T57" fmla="*/ 2459381 h 1170887"/>
              <a:gd name="T58" fmla="*/ 226095 w 968375"/>
              <a:gd name="T59" fmla="*/ 2346365 h 1170887"/>
              <a:gd name="T60" fmla="*/ 1792630 w 968375"/>
              <a:gd name="T61" fmla="*/ 1603686 h 1170887"/>
              <a:gd name="T62" fmla="*/ 2340261 w 968375"/>
              <a:gd name="T63" fmla="*/ 267425 h 1170887"/>
              <a:gd name="T64" fmla="*/ 2384732 w 968375"/>
              <a:gd name="T65" fmla="*/ 1604557 h 1170887"/>
              <a:gd name="T66" fmla="*/ 2340261 w 968375"/>
              <a:gd name="T67" fmla="*/ 267425 h 1170887"/>
              <a:gd name="T68" fmla="*/ 1183916 w 968375"/>
              <a:gd name="T69" fmla="*/ 178285 h 1170887"/>
              <a:gd name="T70" fmla="*/ 1228390 w 968375"/>
              <a:gd name="T71" fmla="*/ 1515418 h 1170887"/>
              <a:gd name="T72" fmla="*/ 1183916 w 968375"/>
              <a:gd name="T73" fmla="*/ 178285 h 1170887"/>
              <a:gd name="T74" fmla="*/ 1762085 w 968375"/>
              <a:gd name="T75" fmla="*/ 0 h 1170887"/>
              <a:gd name="T76" fmla="*/ 1806562 w 968375"/>
              <a:gd name="T77" fmla="*/ 1337130 h 1170887"/>
              <a:gd name="T78" fmla="*/ 1762085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FBB448"/>
          </a:solidFill>
          <a:ln>
            <a:noFill/>
          </a:ln>
          <a:effectLst>
            <a:outerShdw blurRad="76200" dir="13500000" sy="23000" kx="1200000" algn="br" rotWithShape="0">
              <a:prstClr val="black">
                <a:alpha val="20000"/>
              </a:prstClr>
            </a:outerShdw>
          </a:effectLst>
        </p:spPr>
        <p:txBody>
          <a:bodyPr lIns="68577" tIns="34289" rIns="68577" bIns="34289"/>
          <a:lstStyle/>
          <a:p>
            <a:pPr defTabSz="685800"/>
            <a:endParaRPr lang="zh-CN" altLang="en-US" sz="1400">
              <a:solidFill>
                <a:prstClr val="black"/>
              </a:solidFill>
              <a:latin typeface="Arial" panose="020B0604020202020204"/>
              <a:ea typeface="微软雅黑" panose="020B0503020204020204" charset="-122"/>
              <a:cs typeface="+mn-ea"/>
              <a:sym typeface="+mn-lt"/>
            </a:endParaRPr>
          </a:p>
        </p:txBody>
      </p:sp>
      <p:sp>
        <p:nvSpPr>
          <p:cNvPr id="20" name="KSO_Shape"/>
          <p:cNvSpPr/>
          <p:nvPr/>
        </p:nvSpPr>
        <p:spPr>
          <a:xfrm>
            <a:off x="754139" y="2875881"/>
            <a:ext cx="367116" cy="370824"/>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rgbClr val="B02623"/>
          </a:solidFill>
          <a:ln w="12700" cap="flat" cmpd="sng" algn="ctr">
            <a:noFill/>
            <a:prstDash val="solid"/>
            <a:miter lim="800000"/>
          </a:ln>
          <a:effectLst>
            <a:outerShdw blurRad="76200" dir="13500000" sy="23000" kx="1200000" algn="br" rotWithShape="0">
              <a:prstClr val="black">
                <a:alpha val="20000"/>
              </a:prstClr>
            </a:outerShdw>
          </a:effectLst>
        </p:spPr>
        <p:txBody>
          <a:bodyPr lIns="68577" tIns="34289" rIns="68577" bIns="34289"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sp>
        <p:nvSpPr>
          <p:cNvPr id="21" name="KSO_Shape"/>
          <p:cNvSpPr/>
          <p:nvPr/>
        </p:nvSpPr>
        <p:spPr bwMode="auto">
          <a:xfrm>
            <a:off x="743425" y="2013310"/>
            <a:ext cx="428045" cy="359558"/>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rgbClr val="1C91A0"/>
          </a:solidFill>
          <a:ln>
            <a:noFill/>
          </a:ln>
          <a:effectLst>
            <a:outerShdw blurRad="76200" dir="13500000" sy="23000" kx="1200000" algn="br" rotWithShape="0">
              <a:prstClr val="black">
                <a:alpha val="20000"/>
              </a:prstClr>
            </a:outerShdw>
          </a:effectLst>
        </p:spPr>
        <p:txBody>
          <a:bodyPr lIns="68577" tIns="34289" rIns="68577" bIns="34289"/>
          <a:lstStyle/>
          <a:p>
            <a:pPr defTabSz="685800"/>
            <a:endParaRPr lang="zh-CN" altLang="en-US" sz="1400">
              <a:solidFill>
                <a:prstClr val="black"/>
              </a:solidFill>
              <a:latin typeface="Arial" panose="020B0604020202020204"/>
              <a:ea typeface="微软雅黑" panose="020B0503020204020204" charset="-122"/>
              <a:cs typeface="+mn-ea"/>
              <a:sym typeface="+mn-lt"/>
            </a:endParaRPr>
          </a:p>
        </p:txBody>
      </p:sp>
      <p:sp>
        <p:nvSpPr>
          <p:cNvPr id="22" name="KSO_Shape"/>
          <p:cNvSpPr/>
          <p:nvPr/>
        </p:nvSpPr>
        <p:spPr bwMode="auto">
          <a:xfrm>
            <a:off x="728674" y="3749719"/>
            <a:ext cx="479330" cy="251648"/>
          </a:xfrm>
          <a:custGeom>
            <a:avLst/>
            <a:gdLst>
              <a:gd name="T0" fmla="*/ 613474 w 864000"/>
              <a:gd name="T1" fmla="*/ 967005 h 454098"/>
              <a:gd name="T2" fmla="*/ 1194662 w 864000"/>
              <a:gd name="T3" fmla="*/ 939906 h 454098"/>
              <a:gd name="T4" fmla="*/ 1530458 w 864000"/>
              <a:gd name="T5" fmla="*/ 939906 h 454098"/>
              <a:gd name="T6" fmla="*/ 1905000 w 864000"/>
              <a:gd name="T7" fmla="*/ 970015 h 454098"/>
              <a:gd name="T8" fmla="*/ 1362560 w 864000"/>
              <a:gd name="T9" fmla="*/ 1000125 h 454098"/>
              <a:gd name="T10" fmla="*/ 820120 w 864000"/>
              <a:gd name="T11" fmla="*/ 970015 h 454098"/>
              <a:gd name="T12" fmla="*/ 238932 w 864000"/>
              <a:gd name="T13" fmla="*/ 942917 h 454098"/>
              <a:gd name="T14" fmla="*/ 0 w 864000"/>
              <a:gd name="T15" fmla="*/ 948940 h 454098"/>
              <a:gd name="T16" fmla="*/ 238932 w 864000"/>
              <a:gd name="T17" fmla="*/ 834523 h 454098"/>
              <a:gd name="T18" fmla="*/ 781374 w 864000"/>
              <a:gd name="T19" fmla="*/ 867644 h 454098"/>
              <a:gd name="T20" fmla="*/ 1201120 w 864000"/>
              <a:gd name="T21" fmla="*/ 867644 h 454098"/>
              <a:gd name="T22" fmla="*/ 1737102 w 864000"/>
              <a:gd name="T23" fmla="*/ 834523 h 454098"/>
              <a:gd name="T24" fmla="*/ 1737102 w 864000"/>
              <a:gd name="T25" fmla="*/ 870654 h 454098"/>
              <a:gd name="T26" fmla="*/ 1155916 w 864000"/>
              <a:gd name="T27" fmla="*/ 894743 h 454098"/>
              <a:gd name="T28" fmla="*/ 613474 w 864000"/>
              <a:gd name="T29" fmla="*/ 924852 h 454098"/>
              <a:gd name="T30" fmla="*/ 71034 w 864000"/>
              <a:gd name="T31" fmla="*/ 894743 h 454098"/>
              <a:gd name="T32" fmla="*/ 32288 w 864000"/>
              <a:gd name="T33" fmla="*/ 867644 h 454098"/>
              <a:gd name="T34" fmla="*/ 1471235 w 864000"/>
              <a:gd name="T35" fmla="*/ 755564 h 454098"/>
              <a:gd name="T36" fmla="*/ 1010139 w 864000"/>
              <a:gd name="T37" fmla="*/ 586808 h 454098"/>
              <a:gd name="T38" fmla="*/ 1144625 w 864000"/>
              <a:gd name="T39" fmla="*/ 586808 h 454098"/>
              <a:gd name="T40" fmla="*/ 833385 w 864000"/>
              <a:gd name="T41" fmla="*/ 644338 h 454098"/>
              <a:gd name="T42" fmla="*/ 833385 w 864000"/>
              <a:gd name="T43" fmla="*/ 586808 h 454098"/>
              <a:gd name="T44" fmla="*/ 787274 w 864000"/>
              <a:gd name="T45" fmla="*/ 644338 h 454098"/>
              <a:gd name="T46" fmla="*/ 472193 w 864000"/>
              <a:gd name="T47" fmla="*/ 586808 h 454098"/>
              <a:gd name="T48" fmla="*/ 606679 w 864000"/>
              <a:gd name="T49" fmla="*/ 586808 h 454098"/>
              <a:gd name="T50" fmla="*/ 291597 w 864000"/>
              <a:gd name="T51" fmla="*/ 644338 h 454098"/>
              <a:gd name="T52" fmla="*/ 318494 w 864000"/>
              <a:gd name="T53" fmla="*/ 586808 h 454098"/>
              <a:gd name="T54" fmla="*/ 1874694 w 864000"/>
              <a:gd name="T55" fmla="*/ 567631 h 454098"/>
              <a:gd name="T56" fmla="*/ 1609564 w 864000"/>
              <a:gd name="T57" fmla="*/ 772800 h 454098"/>
              <a:gd name="T58" fmla="*/ 1905000 w 864000"/>
              <a:gd name="T59" fmla="*/ 809561 h 454098"/>
              <a:gd name="T60" fmla="*/ 1638624 w 864000"/>
              <a:gd name="T61" fmla="*/ 803286 h 454098"/>
              <a:gd name="T62" fmla="*/ 1560376 w 864000"/>
              <a:gd name="T63" fmla="*/ 824599 h 454098"/>
              <a:gd name="T64" fmla="*/ 1235022 w 864000"/>
              <a:gd name="T65" fmla="*/ 840545 h 454098"/>
              <a:gd name="T66" fmla="*/ 896785 w 864000"/>
              <a:gd name="T67" fmla="*/ 824599 h 454098"/>
              <a:gd name="T68" fmla="*/ 613474 w 864000"/>
              <a:gd name="T69" fmla="*/ 852590 h 454098"/>
              <a:gd name="T70" fmla="*/ 279980 w 864000"/>
              <a:gd name="T71" fmla="*/ 824599 h 454098"/>
              <a:gd name="T72" fmla="*/ 71034 w 864000"/>
              <a:gd name="T73" fmla="*/ 822480 h 454098"/>
              <a:gd name="T74" fmla="*/ 32288 w 864000"/>
              <a:gd name="T75" fmla="*/ 792371 h 454098"/>
              <a:gd name="T76" fmla="*/ 53362 w 864000"/>
              <a:gd name="T77" fmla="*/ 644338 h 454098"/>
              <a:gd name="T78" fmla="*/ 187850 w 864000"/>
              <a:gd name="T79" fmla="*/ 456406 h 454098"/>
              <a:gd name="T80" fmla="*/ 1498133 w 864000"/>
              <a:gd name="T81" fmla="*/ 414218 h 454098"/>
              <a:gd name="T82" fmla="*/ 230117 w 864000"/>
              <a:gd name="T83" fmla="*/ 368193 h 454098"/>
              <a:gd name="T84" fmla="*/ 1425125 w 864000"/>
              <a:gd name="T85" fmla="*/ 326006 h 454098"/>
              <a:gd name="T86" fmla="*/ 268541 w 864000"/>
              <a:gd name="T87" fmla="*/ 279981 h 454098"/>
              <a:gd name="T88" fmla="*/ 1325221 w 864000"/>
              <a:gd name="T89" fmla="*/ 233957 h 454098"/>
              <a:gd name="T90" fmla="*/ 1298324 w 864000"/>
              <a:gd name="T91" fmla="*/ 191767 h 454098"/>
              <a:gd name="T92" fmla="*/ 260857 w 864000"/>
              <a:gd name="T93" fmla="*/ 191767 h 454098"/>
              <a:gd name="T94" fmla="*/ 1298324 w 864000"/>
              <a:gd name="T95" fmla="*/ 149579 h 454098"/>
              <a:gd name="T96" fmla="*/ 414556 w 864000"/>
              <a:gd name="T97" fmla="*/ 0 h 454098"/>
              <a:gd name="T98" fmla="*/ 353075 w 864000"/>
              <a:gd name="T99" fmla="*/ 149579 h 4540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64000" h="454098">
                <a:moveTo>
                  <a:pt x="108366" y="413085"/>
                </a:moveTo>
                <a:cubicBezTo>
                  <a:pt x="155227" y="413085"/>
                  <a:pt x="184515" y="421288"/>
                  <a:pt x="202088" y="426756"/>
                </a:cubicBezTo>
                <a:cubicBezTo>
                  <a:pt x="219661" y="432225"/>
                  <a:pt x="240163" y="439060"/>
                  <a:pt x="278237" y="439060"/>
                </a:cubicBezTo>
                <a:cubicBezTo>
                  <a:pt x="316312" y="439060"/>
                  <a:pt x="333885" y="432225"/>
                  <a:pt x="354387" y="426756"/>
                </a:cubicBezTo>
                <a:cubicBezTo>
                  <a:pt x="371960" y="421288"/>
                  <a:pt x="401248" y="413085"/>
                  <a:pt x="448109" y="413085"/>
                </a:cubicBezTo>
                <a:cubicBezTo>
                  <a:pt x="494970" y="413085"/>
                  <a:pt x="524258" y="421288"/>
                  <a:pt x="541831" y="426756"/>
                </a:cubicBezTo>
                <a:cubicBezTo>
                  <a:pt x="541831" y="426756"/>
                  <a:pt x="541831" y="426756"/>
                  <a:pt x="544760" y="428123"/>
                </a:cubicBezTo>
                <a:cubicBezTo>
                  <a:pt x="562333" y="433592"/>
                  <a:pt x="582834" y="439060"/>
                  <a:pt x="617980" y="439060"/>
                </a:cubicBezTo>
                <a:cubicBezTo>
                  <a:pt x="656054" y="439060"/>
                  <a:pt x="673627" y="432225"/>
                  <a:pt x="694129" y="426756"/>
                </a:cubicBezTo>
                <a:cubicBezTo>
                  <a:pt x="711702" y="421288"/>
                  <a:pt x="740990" y="413085"/>
                  <a:pt x="787851" y="413085"/>
                </a:cubicBezTo>
                <a:cubicBezTo>
                  <a:pt x="820068" y="413085"/>
                  <a:pt x="846427" y="417187"/>
                  <a:pt x="864000" y="422655"/>
                </a:cubicBezTo>
                <a:cubicBezTo>
                  <a:pt x="864000" y="422655"/>
                  <a:pt x="864000" y="422655"/>
                  <a:pt x="864000" y="440427"/>
                </a:cubicBezTo>
                <a:cubicBezTo>
                  <a:pt x="843499" y="434959"/>
                  <a:pt x="825926" y="428123"/>
                  <a:pt x="787851" y="428123"/>
                </a:cubicBezTo>
                <a:cubicBezTo>
                  <a:pt x="749776" y="428123"/>
                  <a:pt x="732204" y="434959"/>
                  <a:pt x="711702" y="440427"/>
                </a:cubicBezTo>
                <a:cubicBezTo>
                  <a:pt x="691200" y="445896"/>
                  <a:pt x="664841" y="454098"/>
                  <a:pt x="617980" y="454098"/>
                </a:cubicBezTo>
                <a:cubicBezTo>
                  <a:pt x="571119" y="454098"/>
                  <a:pt x="541831" y="445896"/>
                  <a:pt x="524258" y="440427"/>
                </a:cubicBezTo>
                <a:cubicBezTo>
                  <a:pt x="506685" y="434959"/>
                  <a:pt x="486183" y="428123"/>
                  <a:pt x="448109" y="428123"/>
                </a:cubicBezTo>
                <a:cubicBezTo>
                  <a:pt x="410034" y="428123"/>
                  <a:pt x="392461" y="434959"/>
                  <a:pt x="371960" y="440427"/>
                </a:cubicBezTo>
                <a:cubicBezTo>
                  <a:pt x="351458" y="445896"/>
                  <a:pt x="325099" y="454098"/>
                  <a:pt x="278237" y="454098"/>
                </a:cubicBezTo>
                <a:cubicBezTo>
                  <a:pt x="231377" y="454098"/>
                  <a:pt x="202088" y="445896"/>
                  <a:pt x="184515" y="440427"/>
                </a:cubicBezTo>
                <a:cubicBezTo>
                  <a:pt x="166943" y="434959"/>
                  <a:pt x="146441" y="428123"/>
                  <a:pt x="108366" y="428123"/>
                </a:cubicBezTo>
                <a:cubicBezTo>
                  <a:pt x="70292" y="428123"/>
                  <a:pt x="52719" y="434959"/>
                  <a:pt x="32217" y="440427"/>
                </a:cubicBezTo>
                <a:cubicBezTo>
                  <a:pt x="23431" y="443161"/>
                  <a:pt x="11715" y="445896"/>
                  <a:pt x="0" y="448630"/>
                </a:cubicBezTo>
                <a:cubicBezTo>
                  <a:pt x="0" y="448630"/>
                  <a:pt x="0" y="448630"/>
                  <a:pt x="0" y="430858"/>
                </a:cubicBezTo>
                <a:cubicBezTo>
                  <a:pt x="5857" y="429490"/>
                  <a:pt x="8786" y="428123"/>
                  <a:pt x="14644" y="426756"/>
                </a:cubicBezTo>
                <a:cubicBezTo>
                  <a:pt x="32217" y="421288"/>
                  <a:pt x="61505" y="413085"/>
                  <a:pt x="108366" y="413085"/>
                </a:cubicBezTo>
                <a:close/>
                <a:moveTo>
                  <a:pt x="108366" y="378908"/>
                </a:moveTo>
                <a:cubicBezTo>
                  <a:pt x="155227" y="378908"/>
                  <a:pt x="184515" y="388478"/>
                  <a:pt x="202088" y="393946"/>
                </a:cubicBezTo>
                <a:cubicBezTo>
                  <a:pt x="219661" y="398047"/>
                  <a:pt x="240163" y="404883"/>
                  <a:pt x="278237" y="404883"/>
                </a:cubicBezTo>
                <a:cubicBezTo>
                  <a:pt x="316312" y="404883"/>
                  <a:pt x="333885" y="399415"/>
                  <a:pt x="354387" y="393946"/>
                </a:cubicBezTo>
                <a:cubicBezTo>
                  <a:pt x="371960" y="387111"/>
                  <a:pt x="401248" y="378908"/>
                  <a:pt x="448109" y="378908"/>
                </a:cubicBezTo>
                <a:cubicBezTo>
                  <a:pt x="494970" y="378908"/>
                  <a:pt x="524258" y="388478"/>
                  <a:pt x="541831" y="393946"/>
                </a:cubicBezTo>
                <a:cubicBezTo>
                  <a:pt x="541831" y="393946"/>
                  <a:pt x="541831" y="393946"/>
                  <a:pt x="544760" y="393946"/>
                </a:cubicBezTo>
                <a:cubicBezTo>
                  <a:pt x="562333" y="399415"/>
                  <a:pt x="582834" y="404883"/>
                  <a:pt x="617980" y="404883"/>
                </a:cubicBezTo>
                <a:cubicBezTo>
                  <a:pt x="656054" y="404883"/>
                  <a:pt x="673627" y="399415"/>
                  <a:pt x="694129" y="393946"/>
                </a:cubicBezTo>
                <a:cubicBezTo>
                  <a:pt x="711702" y="387111"/>
                  <a:pt x="740990" y="378908"/>
                  <a:pt x="787851" y="378908"/>
                </a:cubicBezTo>
                <a:cubicBezTo>
                  <a:pt x="820068" y="378908"/>
                  <a:pt x="846427" y="384377"/>
                  <a:pt x="864000" y="388478"/>
                </a:cubicBezTo>
                <a:cubicBezTo>
                  <a:pt x="864000" y="388478"/>
                  <a:pt x="864000" y="388478"/>
                  <a:pt x="864000" y="406250"/>
                </a:cubicBezTo>
                <a:cubicBezTo>
                  <a:pt x="843499" y="400782"/>
                  <a:pt x="825926" y="395313"/>
                  <a:pt x="787851" y="395313"/>
                </a:cubicBezTo>
                <a:cubicBezTo>
                  <a:pt x="749776" y="395313"/>
                  <a:pt x="732204" y="400782"/>
                  <a:pt x="711702" y="406250"/>
                </a:cubicBezTo>
                <a:cubicBezTo>
                  <a:pt x="691200" y="411718"/>
                  <a:pt x="664841" y="421288"/>
                  <a:pt x="617980" y="419921"/>
                </a:cubicBezTo>
                <a:cubicBezTo>
                  <a:pt x="571119" y="421288"/>
                  <a:pt x="541831" y="411718"/>
                  <a:pt x="524258" y="406250"/>
                </a:cubicBezTo>
                <a:cubicBezTo>
                  <a:pt x="506685" y="400782"/>
                  <a:pt x="486183" y="395313"/>
                  <a:pt x="448109" y="395313"/>
                </a:cubicBezTo>
                <a:cubicBezTo>
                  <a:pt x="410034" y="395313"/>
                  <a:pt x="392461" y="400782"/>
                  <a:pt x="371960" y="406250"/>
                </a:cubicBezTo>
                <a:cubicBezTo>
                  <a:pt x="351458" y="411718"/>
                  <a:pt x="325099" y="421288"/>
                  <a:pt x="278237" y="419921"/>
                </a:cubicBezTo>
                <a:cubicBezTo>
                  <a:pt x="231377" y="421288"/>
                  <a:pt x="202088" y="411718"/>
                  <a:pt x="184515" y="406250"/>
                </a:cubicBezTo>
                <a:cubicBezTo>
                  <a:pt x="166943" y="400782"/>
                  <a:pt x="146441" y="395313"/>
                  <a:pt x="108366" y="395313"/>
                </a:cubicBezTo>
                <a:cubicBezTo>
                  <a:pt x="70292" y="395313"/>
                  <a:pt x="52719" y="400782"/>
                  <a:pt x="32217" y="406250"/>
                </a:cubicBezTo>
                <a:cubicBezTo>
                  <a:pt x="23431" y="408984"/>
                  <a:pt x="11715" y="411718"/>
                  <a:pt x="0" y="414453"/>
                </a:cubicBezTo>
                <a:cubicBezTo>
                  <a:pt x="0" y="414453"/>
                  <a:pt x="0" y="414453"/>
                  <a:pt x="0" y="396680"/>
                </a:cubicBezTo>
                <a:cubicBezTo>
                  <a:pt x="5857" y="395313"/>
                  <a:pt x="8786" y="395313"/>
                  <a:pt x="14644" y="393946"/>
                </a:cubicBezTo>
                <a:cubicBezTo>
                  <a:pt x="32217" y="387111"/>
                  <a:pt x="61505" y="378908"/>
                  <a:pt x="108366" y="378908"/>
                </a:cubicBezTo>
                <a:close/>
                <a:moveTo>
                  <a:pt x="646356" y="322160"/>
                </a:moveTo>
                <a:cubicBezTo>
                  <a:pt x="646356" y="332608"/>
                  <a:pt x="655070" y="343057"/>
                  <a:pt x="667269" y="343057"/>
                </a:cubicBezTo>
                <a:cubicBezTo>
                  <a:pt x="677725" y="343057"/>
                  <a:pt x="688182" y="332608"/>
                  <a:pt x="688182" y="322160"/>
                </a:cubicBezTo>
                <a:cubicBezTo>
                  <a:pt x="646356" y="322160"/>
                  <a:pt x="646356" y="322160"/>
                  <a:pt x="646356" y="322160"/>
                </a:cubicBezTo>
                <a:close/>
                <a:moveTo>
                  <a:pt x="458142" y="266435"/>
                </a:moveTo>
                <a:cubicBezTo>
                  <a:pt x="458142" y="292556"/>
                  <a:pt x="458142" y="292556"/>
                  <a:pt x="458142" y="292556"/>
                </a:cubicBezTo>
                <a:cubicBezTo>
                  <a:pt x="519137" y="292556"/>
                  <a:pt x="519137" y="292556"/>
                  <a:pt x="519137" y="292556"/>
                </a:cubicBezTo>
                <a:lnTo>
                  <a:pt x="519137" y="266435"/>
                </a:lnTo>
                <a:cubicBezTo>
                  <a:pt x="458142" y="266435"/>
                  <a:pt x="458142" y="266435"/>
                  <a:pt x="458142" y="266435"/>
                </a:cubicBezTo>
                <a:close/>
                <a:moveTo>
                  <a:pt x="377976" y="266435"/>
                </a:moveTo>
                <a:cubicBezTo>
                  <a:pt x="377976" y="292556"/>
                  <a:pt x="377976" y="292556"/>
                  <a:pt x="377976" y="292556"/>
                </a:cubicBezTo>
                <a:cubicBezTo>
                  <a:pt x="437229" y="292556"/>
                  <a:pt x="437229" y="292556"/>
                  <a:pt x="437229" y="292556"/>
                </a:cubicBezTo>
                <a:lnTo>
                  <a:pt x="437229" y="266435"/>
                </a:lnTo>
                <a:cubicBezTo>
                  <a:pt x="377976" y="266435"/>
                  <a:pt x="377976" y="266435"/>
                  <a:pt x="377976" y="266435"/>
                </a:cubicBezTo>
                <a:close/>
                <a:moveTo>
                  <a:pt x="296068" y="266435"/>
                </a:moveTo>
                <a:cubicBezTo>
                  <a:pt x="296068" y="292556"/>
                  <a:pt x="296068" y="292556"/>
                  <a:pt x="296068" y="292556"/>
                </a:cubicBezTo>
                <a:cubicBezTo>
                  <a:pt x="357063" y="292556"/>
                  <a:pt x="357063" y="292556"/>
                  <a:pt x="357063" y="292556"/>
                </a:cubicBezTo>
                <a:lnTo>
                  <a:pt x="357063" y="266435"/>
                </a:lnTo>
                <a:cubicBezTo>
                  <a:pt x="296068" y="266435"/>
                  <a:pt x="296068" y="266435"/>
                  <a:pt x="296068" y="266435"/>
                </a:cubicBezTo>
                <a:close/>
                <a:moveTo>
                  <a:pt x="214160" y="266435"/>
                </a:moveTo>
                <a:cubicBezTo>
                  <a:pt x="214160" y="292556"/>
                  <a:pt x="214160" y="292556"/>
                  <a:pt x="214160" y="292556"/>
                </a:cubicBezTo>
                <a:cubicBezTo>
                  <a:pt x="275155" y="292556"/>
                  <a:pt x="275155" y="292556"/>
                  <a:pt x="275155" y="292556"/>
                </a:cubicBezTo>
                <a:lnTo>
                  <a:pt x="275155" y="266435"/>
                </a:lnTo>
                <a:cubicBezTo>
                  <a:pt x="214160" y="266435"/>
                  <a:pt x="214160" y="266435"/>
                  <a:pt x="214160" y="266435"/>
                </a:cubicBezTo>
                <a:close/>
                <a:moveTo>
                  <a:pt x="144451" y="266435"/>
                </a:moveTo>
                <a:cubicBezTo>
                  <a:pt x="132252" y="292556"/>
                  <a:pt x="132252" y="292556"/>
                  <a:pt x="132252" y="292556"/>
                </a:cubicBezTo>
                <a:cubicBezTo>
                  <a:pt x="193247" y="292556"/>
                  <a:pt x="193247" y="292556"/>
                  <a:pt x="193247" y="292556"/>
                </a:cubicBezTo>
                <a:lnTo>
                  <a:pt x="193247" y="266435"/>
                </a:lnTo>
                <a:cubicBezTo>
                  <a:pt x="144451" y="266435"/>
                  <a:pt x="144451" y="266435"/>
                  <a:pt x="144451" y="266435"/>
                </a:cubicBezTo>
                <a:close/>
                <a:moveTo>
                  <a:pt x="46858" y="247280"/>
                </a:moveTo>
                <a:lnTo>
                  <a:pt x="850255" y="247280"/>
                </a:lnTo>
                <a:cubicBezTo>
                  <a:pt x="850255" y="257728"/>
                  <a:pt x="850255" y="257728"/>
                  <a:pt x="850255" y="257728"/>
                </a:cubicBezTo>
                <a:cubicBezTo>
                  <a:pt x="782289" y="303440"/>
                  <a:pt x="740790" y="326622"/>
                  <a:pt x="724289" y="350050"/>
                </a:cubicBezTo>
                <a:lnTo>
                  <a:pt x="723460" y="352505"/>
                </a:lnTo>
                <a:lnTo>
                  <a:pt x="730007" y="350883"/>
                </a:lnTo>
                <a:cubicBezTo>
                  <a:pt x="745383" y="348149"/>
                  <a:pt x="764421" y="346098"/>
                  <a:pt x="787851" y="346098"/>
                </a:cubicBezTo>
                <a:cubicBezTo>
                  <a:pt x="820068" y="346098"/>
                  <a:pt x="846427" y="350199"/>
                  <a:pt x="864000" y="355668"/>
                </a:cubicBezTo>
                <a:cubicBezTo>
                  <a:pt x="864000" y="355668"/>
                  <a:pt x="864000" y="355668"/>
                  <a:pt x="864000" y="367574"/>
                </a:cubicBezTo>
                <a:lnTo>
                  <a:pt x="864000" y="372073"/>
                </a:lnTo>
                <a:cubicBezTo>
                  <a:pt x="843499" y="367971"/>
                  <a:pt x="825926" y="361136"/>
                  <a:pt x="787851" y="361136"/>
                </a:cubicBezTo>
                <a:cubicBezTo>
                  <a:pt x="768814" y="361136"/>
                  <a:pt x="754902" y="362503"/>
                  <a:pt x="743187" y="364725"/>
                </a:cubicBezTo>
                <a:lnTo>
                  <a:pt x="716874" y="372008"/>
                </a:lnTo>
                <a:lnTo>
                  <a:pt x="716065" y="374402"/>
                </a:lnTo>
                <a:lnTo>
                  <a:pt x="707698" y="374402"/>
                </a:lnTo>
                <a:lnTo>
                  <a:pt x="674726" y="382326"/>
                </a:lnTo>
                <a:cubicBezTo>
                  <a:pt x="659715" y="385060"/>
                  <a:pt x="641410" y="387111"/>
                  <a:pt x="617980" y="387111"/>
                </a:cubicBezTo>
                <a:cubicBezTo>
                  <a:pt x="594550" y="387111"/>
                  <a:pt x="575512" y="384718"/>
                  <a:pt x="560136" y="381642"/>
                </a:cubicBezTo>
                <a:lnTo>
                  <a:pt x="532991" y="374402"/>
                </a:lnTo>
                <a:lnTo>
                  <a:pt x="514249" y="374402"/>
                </a:lnTo>
                <a:cubicBezTo>
                  <a:pt x="479817" y="374402"/>
                  <a:pt x="443329" y="374402"/>
                  <a:pt x="406731" y="374402"/>
                </a:cubicBezTo>
                <a:lnTo>
                  <a:pt x="367956" y="374402"/>
                </a:lnTo>
                <a:lnTo>
                  <a:pt x="334983" y="382326"/>
                </a:lnTo>
                <a:cubicBezTo>
                  <a:pt x="319973" y="385060"/>
                  <a:pt x="301668" y="387111"/>
                  <a:pt x="278237" y="387111"/>
                </a:cubicBezTo>
                <a:cubicBezTo>
                  <a:pt x="254807" y="387111"/>
                  <a:pt x="235770" y="384718"/>
                  <a:pt x="220393" y="381642"/>
                </a:cubicBezTo>
                <a:lnTo>
                  <a:pt x="193248" y="374402"/>
                </a:lnTo>
                <a:lnTo>
                  <a:pt x="126983" y="374402"/>
                </a:lnTo>
                <a:cubicBezTo>
                  <a:pt x="107254" y="374402"/>
                  <a:pt x="93258" y="374402"/>
                  <a:pt x="86941" y="374402"/>
                </a:cubicBezTo>
                <a:lnTo>
                  <a:pt x="49876" y="368552"/>
                </a:lnTo>
                <a:lnTo>
                  <a:pt x="32217" y="373440"/>
                </a:lnTo>
                <a:cubicBezTo>
                  <a:pt x="23431" y="374807"/>
                  <a:pt x="11715" y="378908"/>
                  <a:pt x="0" y="381642"/>
                </a:cubicBezTo>
                <a:cubicBezTo>
                  <a:pt x="0" y="381642"/>
                  <a:pt x="0" y="381642"/>
                  <a:pt x="0" y="363870"/>
                </a:cubicBezTo>
                <a:cubicBezTo>
                  <a:pt x="5857" y="362503"/>
                  <a:pt x="8786" y="361136"/>
                  <a:pt x="14644" y="359769"/>
                </a:cubicBezTo>
                <a:lnTo>
                  <a:pt x="33044" y="355212"/>
                </a:lnTo>
                <a:lnTo>
                  <a:pt x="28124" y="350458"/>
                </a:lnTo>
                <a:cubicBezTo>
                  <a:pt x="21588" y="335656"/>
                  <a:pt x="24202" y="315194"/>
                  <a:pt x="24202" y="292556"/>
                </a:cubicBezTo>
                <a:cubicBezTo>
                  <a:pt x="46858" y="247280"/>
                  <a:pt x="46858" y="247280"/>
                  <a:pt x="46858" y="247280"/>
                </a:cubicBezTo>
                <a:close/>
                <a:moveTo>
                  <a:pt x="95654" y="188072"/>
                </a:moveTo>
                <a:cubicBezTo>
                  <a:pt x="95654" y="188072"/>
                  <a:pt x="95654" y="188072"/>
                  <a:pt x="85198" y="207227"/>
                </a:cubicBezTo>
                <a:cubicBezTo>
                  <a:pt x="85198" y="207227"/>
                  <a:pt x="85198" y="207227"/>
                  <a:pt x="679468" y="207227"/>
                </a:cubicBezTo>
                <a:cubicBezTo>
                  <a:pt x="684696" y="207227"/>
                  <a:pt x="689924" y="203744"/>
                  <a:pt x="689924" y="198520"/>
                </a:cubicBezTo>
                <a:cubicBezTo>
                  <a:pt x="689924" y="191555"/>
                  <a:pt x="684696" y="188072"/>
                  <a:pt x="679468" y="188072"/>
                </a:cubicBezTo>
                <a:cubicBezTo>
                  <a:pt x="679468" y="188072"/>
                  <a:pt x="679468" y="188072"/>
                  <a:pt x="95654" y="188072"/>
                </a:cubicBezTo>
                <a:close/>
                <a:moveTo>
                  <a:pt x="113082" y="148020"/>
                </a:moveTo>
                <a:lnTo>
                  <a:pt x="104368" y="167175"/>
                </a:lnTo>
                <a:cubicBezTo>
                  <a:pt x="104368" y="167175"/>
                  <a:pt x="104368" y="167175"/>
                  <a:pt x="646356" y="167175"/>
                </a:cubicBezTo>
                <a:cubicBezTo>
                  <a:pt x="651584" y="167175"/>
                  <a:pt x="655070" y="163692"/>
                  <a:pt x="655070" y="156727"/>
                </a:cubicBezTo>
                <a:cubicBezTo>
                  <a:pt x="655070" y="151502"/>
                  <a:pt x="651584" y="148020"/>
                  <a:pt x="646356" y="148020"/>
                </a:cubicBezTo>
                <a:cubicBezTo>
                  <a:pt x="646356" y="148020"/>
                  <a:pt x="646356" y="148020"/>
                  <a:pt x="113082" y="148020"/>
                </a:cubicBezTo>
                <a:close/>
                <a:moveTo>
                  <a:pt x="132252" y="106226"/>
                </a:moveTo>
                <a:lnTo>
                  <a:pt x="121795" y="127123"/>
                </a:lnTo>
                <a:cubicBezTo>
                  <a:pt x="121795" y="127123"/>
                  <a:pt x="121795" y="127123"/>
                  <a:pt x="601045" y="127123"/>
                </a:cubicBezTo>
                <a:cubicBezTo>
                  <a:pt x="608016" y="127123"/>
                  <a:pt x="611502" y="121898"/>
                  <a:pt x="611502" y="116674"/>
                </a:cubicBezTo>
                <a:cubicBezTo>
                  <a:pt x="611502" y="111450"/>
                  <a:pt x="608016" y="106226"/>
                  <a:pt x="601045" y="106226"/>
                </a:cubicBezTo>
                <a:cubicBezTo>
                  <a:pt x="601045" y="106226"/>
                  <a:pt x="601045" y="106226"/>
                  <a:pt x="132252" y="106226"/>
                </a:cubicBezTo>
                <a:close/>
                <a:moveTo>
                  <a:pt x="118310" y="87070"/>
                </a:moveTo>
                <a:cubicBezTo>
                  <a:pt x="118310" y="87070"/>
                  <a:pt x="492996" y="87070"/>
                  <a:pt x="588846" y="87070"/>
                </a:cubicBezTo>
                <a:cubicBezTo>
                  <a:pt x="641128" y="87070"/>
                  <a:pt x="665526" y="132347"/>
                  <a:pt x="743949" y="226383"/>
                </a:cubicBezTo>
                <a:cubicBezTo>
                  <a:pt x="616730" y="226383"/>
                  <a:pt x="55572" y="226383"/>
                  <a:pt x="55572" y="226383"/>
                </a:cubicBezTo>
                <a:cubicBezTo>
                  <a:pt x="55572" y="226383"/>
                  <a:pt x="55572" y="226383"/>
                  <a:pt x="118310" y="87070"/>
                </a:cubicBezTo>
                <a:close/>
                <a:moveTo>
                  <a:pt x="381462" y="48759"/>
                </a:moveTo>
                <a:cubicBezTo>
                  <a:pt x="550506" y="48759"/>
                  <a:pt x="550506" y="48759"/>
                  <a:pt x="550506" y="48759"/>
                </a:cubicBezTo>
                <a:cubicBezTo>
                  <a:pt x="571419" y="48759"/>
                  <a:pt x="573162" y="52242"/>
                  <a:pt x="588846" y="67915"/>
                </a:cubicBezTo>
                <a:cubicBezTo>
                  <a:pt x="374491" y="67915"/>
                  <a:pt x="374491" y="67915"/>
                  <a:pt x="374491" y="67915"/>
                </a:cubicBezTo>
                <a:cubicBezTo>
                  <a:pt x="381462" y="48759"/>
                  <a:pt x="381462" y="48759"/>
                  <a:pt x="381462" y="48759"/>
                </a:cubicBezTo>
                <a:close/>
                <a:moveTo>
                  <a:pt x="188019" y="0"/>
                </a:moveTo>
                <a:cubicBezTo>
                  <a:pt x="188019" y="0"/>
                  <a:pt x="188019" y="0"/>
                  <a:pt x="242043" y="0"/>
                </a:cubicBezTo>
                <a:lnTo>
                  <a:pt x="243786" y="67915"/>
                </a:lnTo>
                <a:cubicBezTo>
                  <a:pt x="243786" y="67915"/>
                  <a:pt x="243786" y="67915"/>
                  <a:pt x="160135" y="67915"/>
                </a:cubicBezTo>
                <a:cubicBezTo>
                  <a:pt x="160135" y="67915"/>
                  <a:pt x="160135" y="67915"/>
                  <a:pt x="188019" y="0"/>
                </a:cubicBezTo>
                <a:close/>
              </a:path>
            </a:pathLst>
          </a:custGeom>
          <a:solidFill>
            <a:srgbClr val="1F8984"/>
          </a:solidFill>
          <a:ln>
            <a:noFill/>
          </a:ln>
          <a:effectLst>
            <a:outerShdw blurRad="76200" dir="13500000" sy="23000" kx="1200000" algn="br" rotWithShape="0">
              <a:prstClr val="black">
                <a:alpha val="20000"/>
              </a:prstClr>
            </a:outerShdw>
          </a:effectLst>
        </p:spPr>
        <p:txBody>
          <a:bodyPr lIns="68577" tIns="34289" rIns="68577" bIns="34289"/>
          <a:lstStyle/>
          <a:p>
            <a:pPr defTabSz="685800"/>
            <a:endParaRPr lang="zh-CN" altLang="en-US" sz="1400">
              <a:solidFill>
                <a:prstClr val="black"/>
              </a:solidFill>
              <a:latin typeface="Arial" panose="020B0604020202020204"/>
              <a:ea typeface="微软雅黑" panose="020B0503020204020204" charset="-122"/>
              <a:cs typeface="+mn-ea"/>
              <a:sym typeface="+mn-lt"/>
            </a:endParaRPr>
          </a:p>
        </p:txBody>
      </p:sp>
      <p:sp>
        <p:nvSpPr>
          <p:cNvPr id="23" name="文本框 16"/>
          <p:cNvSpPr txBox="1"/>
          <p:nvPr/>
        </p:nvSpPr>
        <p:spPr>
          <a:xfrm>
            <a:off x="1372410" y="908496"/>
            <a:ext cx="3013997"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panose="020B0503020204020204" charset="-122"/>
                <a:ea typeface="微软雅黑" panose="020B0503020204020204" charset="-122"/>
              </a:rPr>
              <a:t>单击此处添加标题</a:t>
            </a:r>
            <a:endParaRPr lang="zh-CN" altLang="en-US" dirty="0">
              <a:solidFill>
                <a:srgbClr val="255796"/>
              </a:solidFill>
              <a:latin typeface="微软雅黑" panose="020B0503020204020204" charset="-122"/>
              <a:ea typeface="微软雅黑" panose="020B0503020204020204" charset="-122"/>
            </a:endParaRPr>
          </a:p>
        </p:txBody>
      </p:sp>
      <p:sp>
        <p:nvSpPr>
          <p:cNvPr id="24" name="文本框 17"/>
          <p:cNvSpPr txBox="1"/>
          <p:nvPr/>
        </p:nvSpPr>
        <p:spPr>
          <a:xfrm>
            <a:off x="1372408" y="1269906"/>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内容单击此处</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25" name="文本框 18"/>
          <p:cNvSpPr txBox="1"/>
          <p:nvPr/>
        </p:nvSpPr>
        <p:spPr>
          <a:xfrm>
            <a:off x="1371246" y="1778241"/>
            <a:ext cx="2912721"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panose="020B0503020204020204" charset="-122"/>
                <a:ea typeface="微软雅黑" panose="020B0503020204020204" charset="-122"/>
              </a:rPr>
              <a:t>单击此处添加标题</a:t>
            </a:r>
            <a:endParaRPr lang="zh-CN" altLang="en-US" dirty="0">
              <a:solidFill>
                <a:srgbClr val="255796"/>
              </a:solidFill>
              <a:latin typeface="微软雅黑" panose="020B0503020204020204" charset="-122"/>
              <a:ea typeface="微软雅黑" panose="020B0503020204020204" charset="-122"/>
            </a:endParaRPr>
          </a:p>
        </p:txBody>
      </p:sp>
      <p:sp>
        <p:nvSpPr>
          <p:cNvPr id="26" name="文本框 20"/>
          <p:cNvSpPr txBox="1"/>
          <p:nvPr/>
        </p:nvSpPr>
        <p:spPr>
          <a:xfrm>
            <a:off x="1371247" y="3490405"/>
            <a:ext cx="2912720"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panose="020B0503020204020204" charset="-122"/>
                <a:ea typeface="微软雅黑" panose="020B0503020204020204" charset="-122"/>
              </a:rPr>
              <a:t>单击此处添加标题</a:t>
            </a:r>
            <a:endParaRPr lang="zh-CN" altLang="en-US" dirty="0">
              <a:solidFill>
                <a:srgbClr val="255796"/>
              </a:solidFill>
              <a:latin typeface="微软雅黑" panose="020B0503020204020204" charset="-122"/>
              <a:ea typeface="微软雅黑" panose="020B0503020204020204" charset="-122"/>
            </a:endParaRPr>
          </a:p>
        </p:txBody>
      </p:sp>
      <p:sp>
        <p:nvSpPr>
          <p:cNvPr id="28" name="文本框 22"/>
          <p:cNvSpPr txBox="1"/>
          <p:nvPr/>
        </p:nvSpPr>
        <p:spPr>
          <a:xfrm>
            <a:off x="1371247" y="2676719"/>
            <a:ext cx="3015160"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panose="020B0503020204020204" charset="-122"/>
                <a:ea typeface="微软雅黑" panose="020B0503020204020204" charset="-122"/>
              </a:rPr>
              <a:t>单击此处添加标题</a:t>
            </a:r>
            <a:endParaRPr lang="zh-CN" altLang="en-US" dirty="0">
              <a:solidFill>
                <a:srgbClr val="255796"/>
              </a:solidFill>
              <a:latin typeface="微软雅黑" panose="020B0503020204020204" charset="-122"/>
              <a:ea typeface="微软雅黑" panose="020B0503020204020204" charset="-122"/>
            </a:endParaRPr>
          </a:p>
        </p:txBody>
      </p:sp>
      <p:sp>
        <p:nvSpPr>
          <p:cNvPr id="31" name="文本框 17"/>
          <p:cNvSpPr txBox="1"/>
          <p:nvPr/>
        </p:nvSpPr>
        <p:spPr>
          <a:xfrm>
            <a:off x="1372408" y="2122800"/>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内容单击此处</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32" name="文本框 17"/>
          <p:cNvSpPr txBox="1"/>
          <p:nvPr/>
        </p:nvSpPr>
        <p:spPr>
          <a:xfrm>
            <a:off x="1372408" y="2975694"/>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内容单击此处</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33" name="文本框 17"/>
          <p:cNvSpPr txBox="1"/>
          <p:nvPr/>
        </p:nvSpPr>
        <p:spPr>
          <a:xfrm>
            <a:off x="1372408" y="3828588"/>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内容单击此处</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8"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7" name="组合 6"/>
          <p:cNvGrpSpPr/>
          <p:nvPr/>
        </p:nvGrpSpPr>
        <p:grpSpPr>
          <a:xfrm>
            <a:off x="2096080" y="1195351"/>
            <a:ext cx="3587353" cy="2870597"/>
            <a:chOff x="2794744" y="2239184"/>
            <a:chExt cx="4783137" cy="3827463"/>
          </a:xfrm>
          <a:solidFill>
            <a:srgbClr val="1F8984"/>
          </a:solidFill>
        </p:grpSpPr>
        <p:sp>
          <p:nvSpPr>
            <p:cNvPr id="8" name="Freeform 5"/>
            <p:cNvSpPr>
              <a:spLocks noChangeArrowheads="1"/>
            </p:cNvSpPr>
            <p:nvPr/>
          </p:nvSpPr>
          <p:spPr bwMode="auto">
            <a:xfrm>
              <a:off x="5582394" y="5845984"/>
              <a:ext cx="263525" cy="220663"/>
            </a:xfrm>
            <a:custGeom>
              <a:avLst/>
              <a:gdLst>
                <a:gd name="T0" fmla="*/ 71464 w 177"/>
                <a:gd name="T1" fmla="*/ 21929 h 161"/>
                <a:gd name="T2" fmla="*/ 95286 w 177"/>
                <a:gd name="T3" fmla="*/ 21929 h 161"/>
                <a:gd name="T4" fmla="*/ 119107 w 177"/>
                <a:gd name="T5" fmla="*/ 10965 h 161"/>
                <a:gd name="T6" fmla="*/ 142929 w 177"/>
                <a:gd name="T7" fmla="*/ 21929 h 161"/>
                <a:gd name="T8" fmla="*/ 178661 w 177"/>
                <a:gd name="T9" fmla="*/ 0 h 161"/>
                <a:gd name="T10" fmla="*/ 226304 w 177"/>
                <a:gd name="T11" fmla="*/ 10965 h 161"/>
                <a:gd name="T12" fmla="*/ 250125 w 177"/>
                <a:gd name="T13" fmla="*/ 0 h 161"/>
                <a:gd name="T14" fmla="*/ 262036 w 177"/>
                <a:gd name="T15" fmla="*/ 43858 h 161"/>
                <a:gd name="T16" fmla="*/ 226304 w 177"/>
                <a:gd name="T17" fmla="*/ 65788 h 161"/>
                <a:gd name="T18" fmla="*/ 214393 w 177"/>
                <a:gd name="T19" fmla="*/ 142540 h 161"/>
                <a:gd name="T20" fmla="*/ 190572 w 177"/>
                <a:gd name="T21" fmla="*/ 164469 h 161"/>
                <a:gd name="T22" fmla="*/ 190572 w 177"/>
                <a:gd name="T23" fmla="*/ 197363 h 161"/>
                <a:gd name="T24" fmla="*/ 154840 w 177"/>
                <a:gd name="T25" fmla="*/ 186399 h 161"/>
                <a:gd name="T26" fmla="*/ 142929 w 177"/>
                <a:gd name="T27" fmla="*/ 197363 h 161"/>
                <a:gd name="T28" fmla="*/ 142929 w 177"/>
                <a:gd name="T29" fmla="*/ 219292 h 161"/>
                <a:gd name="T30" fmla="*/ 119107 w 177"/>
                <a:gd name="T31" fmla="*/ 219292 h 161"/>
                <a:gd name="T32" fmla="*/ 71464 w 177"/>
                <a:gd name="T33" fmla="*/ 197363 h 161"/>
                <a:gd name="T34" fmla="*/ 11911 w 177"/>
                <a:gd name="T35" fmla="*/ 186399 h 161"/>
                <a:gd name="T36" fmla="*/ 0 w 177"/>
                <a:gd name="T37" fmla="*/ 120611 h 161"/>
                <a:gd name="T38" fmla="*/ 0 w 177"/>
                <a:gd name="T39" fmla="*/ 87717 h 161"/>
                <a:gd name="T40" fmla="*/ 59554 w 177"/>
                <a:gd name="T41" fmla="*/ 43858 h 161"/>
                <a:gd name="T42" fmla="*/ 71464 w 177"/>
                <a:gd name="T43" fmla="*/ 21929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9" name="Freeform 7"/>
            <p:cNvSpPr/>
            <p:nvPr/>
          </p:nvSpPr>
          <p:spPr bwMode="auto">
            <a:xfrm>
              <a:off x="6528544" y="2239184"/>
              <a:ext cx="1049337" cy="958850"/>
            </a:xfrm>
            <a:custGeom>
              <a:avLst/>
              <a:gdLst>
                <a:gd name="T0" fmla="*/ 23815 w 705"/>
                <a:gd name="T1" fmla="*/ 88044 h 697"/>
                <a:gd name="T2" fmla="*/ 47629 w 705"/>
                <a:gd name="T3" fmla="*/ 143071 h 697"/>
                <a:gd name="T4" fmla="*/ 107166 w 705"/>
                <a:gd name="T5" fmla="*/ 143071 h 697"/>
                <a:gd name="T6" fmla="*/ 154796 w 705"/>
                <a:gd name="T7" fmla="*/ 242120 h 697"/>
                <a:gd name="T8" fmla="*/ 238147 w 705"/>
                <a:gd name="T9" fmla="*/ 220109 h 697"/>
                <a:gd name="T10" fmla="*/ 345314 w 705"/>
                <a:gd name="T11" fmla="*/ 231114 h 697"/>
                <a:gd name="T12" fmla="*/ 321499 w 705"/>
                <a:gd name="T13" fmla="*/ 429213 h 697"/>
                <a:gd name="T14" fmla="*/ 285777 w 705"/>
                <a:gd name="T15" fmla="*/ 539267 h 697"/>
                <a:gd name="T16" fmla="*/ 154796 w 705"/>
                <a:gd name="T17" fmla="*/ 638316 h 697"/>
                <a:gd name="T18" fmla="*/ 226240 w 705"/>
                <a:gd name="T19" fmla="*/ 671333 h 697"/>
                <a:gd name="T20" fmla="*/ 202425 w 705"/>
                <a:gd name="T21" fmla="*/ 715354 h 697"/>
                <a:gd name="T22" fmla="*/ 261962 w 705"/>
                <a:gd name="T23" fmla="*/ 748371 h 697"/>
                <a:gd name="T24" fmla="*/ 285777 w 705"/>
                <a:gd name="T25" fmla="*/ 792393 h 697"/>
                <a:gd name="T26" fmla="*/ 428665 w 705"/>
                <a:gd name="T27" fmla="*/ 803398 h 697"/>
                <a:gd name="T28" fmla="*/ 476295 w 705"/>
                <a:gd name="T29" fmla="*/ 814403 h 697"/>
                <a:gd name="T30" fmla="*/ 571554 w 705"/>
                <a:gd name="T31" fmla="*/ 880436 h 697"/>
                <a:gd name="T32" fmla="*/ 631091 w 705"/>
                <a:gd name="T33" fmla="*/ 913453 h 697"/>
                <a:gd name="T34" fmla="*/ 642998 w 705"/>
                <a:gd name="T35" fmla="*/ 858425 h 697"/>
                <a:gd name="T36" fmla="*/ 714442 w 705"/>
                <a:gd name="T37" fmla="*/ 957474 h 697"/>
                <a:gd name="T38" fmla="*/ 738257 w 705"/>
                <a:gd name="T39" fmla="*/ 935463 h 697"/>
                <a:gd name="T40" fmla="*/ 821609 w 705"/>
                <a:gd name="T41" fmla="*/ 935463 h 697"/>
                <a:gd name="T42" fmla="*/ 881145 w 705"/>
                <a:gd name="T43" fmla="*/ 869431 h 697"/>
                <a:gd name="T44" fmla="*/ 893053 w 705"/>
                <a:gd name="T45" fmla="*/ 726360 h 697"/>
                <a:gd name="T46" fmla="*/ 988312 w 705"/>
                <a:gd name="T47" fmla="*/ 737365 h 697"/>
                <a:gd name="T48" fmla="*/ 1012126 w 705"/>
                <a:gd name="T49" fmla="*/ 473234 h 697"/>
                <a:gd name="T50" fmla="*/ 1035941 w 705"/>
                <a:gd name="T51" fmla="*/ 407202 h 697"/>
                <a:gd name="T52" fmla="*/ 1047849 w 705"/>
                <a:gd name="T53" fmla="*/ 352175 h 697"/>
                <a:gd name="T54" fmla="*/ 904960 w 705"/>
                <a:gd name="T55" fmla="*/ 440218 h 697"/>
                <a:gd name="T56" fmla="*/ 833516 w 705"/>
                <a:gd name="T57" fmla="*/ 495245 h 697"/>
                <a:gd name="T58" fmla="*/ 726350 w 705"/>
                <a:gd name="T59" fmla="*/ 418207 h 697"/>
                <a:gd name="T60" fmla="*/ 654905 w 705"/>
                <a:gd name="T61" fmla="*/ 385191 h 697"/>
                <a:gd name="T62" fmla="*/ 559646 w 705"/>
                <a:gd name="T63" fmla="*/ 352175 h 697"/>
                <a:gd name="T64" fmla="*/ 535832 w 705"/>
                <a:gd name="T65" fmla="*/ 330164 h 697"/>
                <a:gd name="T66" fmla="*/ 500110 w 705"/>
                <a:gd name="T67" fmla="*/ 341169 h 697"/>
                <a:gd name="T68" fmla="*/ 392943 w 705"/>
                <a:gd name="T69" fmla="*/ 176087 h 697"/>
                <a:gd name="T70" fmla="*/ 369128 w 705"/>
                <a:gd name="T71" fmla="*/ 121060 h 697"/>
                <a:gd name="T72" fmla="*/ 214333 w 705"/>
                <a:gd name="T73" fmla="*/ 33016 h 697"/>
                <a:gd name="T74" fmla="*/ 23815 w 705"/>
                <a:gd name="T75" fmla="*/ 22011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rgbClr val="1F8984"/>
            </a:solid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0" name="Freeform 8"/>
            <p:cNvSpPr/>
            <p:nvPr/>
          </p:nvSpPr>
          <p:spPr bwMode="auto">
            <a:xfrm>
              <a:off x="6633319" y="2975784"/>
              <a:ext cx="788987" cy="552450"/>
            </a:xfrm>
            <a:custGeom>
              <a:avLst/>
              <a:gdLst>
                <a:gd name="T0" fmla="*/ 787496 w 529"/>
                <a:gd name="T1" fmla="*/ 198386 h 401"/>
                <a:gd name="T2" fmla="*/ 715905 w 529"/>
                <a:gd name="T3" fmla="*/ 198386 h 401"/>
                <a:gd name="T4" fmla="*/ 680110 w 529"/>
                <a:gd name="T5" fmla="*/ 165322 h 401"/>
                <a:gd name="T6" fmla="*/ 632383 w 529"/>
                <a:gd name="T7" fmla="*/ 209408 h 401"/>
                <a:gd name="T8" fmla="*/ 620451 w 529"/>
                <a:gd name="T9" fmla="*/ 187365 h 401"/>
                <a:gd name="T10" fmla="*/ 608519 w 529"/>
                <a:gd name="T11" fmla="*/ 220429 h 401"/>
                <a:gd name="T12" fmla="*/ 536929 w 529"/>
                <a:gd name="T13" fmla="*/ 176343 h 401"/>
                <a:gd name="T14" fmla="*/ 536929 w 529"/>
                <a:gd name="T15" fmla="*/ 121236 h 401"/>
                <a:gd name="T16" fmla="*/ 513065 w 529"/>
                <a:gd name="T17" fmla="*/ 132257 h 401"/>
                <a:gd name="T18" fmla="*/ 524997 w 529"/>
                <a:gd name="T19" fmla="*/ 176343 h 401"/>
                <a:gd name="T20" fmla="*/ 489202 w 529"/>
                <a:gd name="T21" fmla="*/ 176343 h 401"/>
                <a:gd name="T22" fmla="*/ 465338 w 529"/>
                <a:gd name="T23" fmla="*/ 143279 h 401"/>
                <a:gd name="T24" fmla="*/ 441475 w 529"/>
                <a:gd name="T25" fmla="*/ 143279 h 401"/>
                <a:gd name="T26" fmla="*/ 369884 w 529"/>
                <a:gd name="T27" fmla="*/ 77150 h 401"/>
                <a:gd name="T28" fmla="*/ 322157 w 529"/>
                <a:gd name="T29" fmla="*/ 99193 h 401"/>
                <a:gd name="T30" fmla="*/ 322157 w 529"/>
                <a:gd name="T31" fmla="*/ 77150 h 401"/>
                <a:gd name="T32" fmla="*/ 238635 w 529"/>
                <a:gd name="T33" fmla="*/ 88172 h 401"/>
                <a:gd name="T34" fmla="*/ 178976 w 529"/>
                <a:gd name="T35" fmla="*/ 55107 h 401"/>
                <a:gd name="T36" fmla="*/ 178976 w 529"/>
                <a:gd name="T37" fmla="*/ 0 h 401"/>
                <a:gd name="T38" fmla="*/ 155113 w 529"/>
                <a:gd name="T39" fmla="*/ 11021 h 401"/>
                <a:gd name="T40" fmla="*/ 95454 w 529"/>
                <a:gd name="T41" fmla="*/ 11021 h 401"/>
                <a:gd name="T42" fmla="*/ 107386 w 529"/>
                <a:gd name="T43" fmla="*/ 77150 h 401"/>
                <a:gd name="T44" fmla="*/ 71590 w 529"/>
                <a:gd name="T45" fmla="*/ 77150 h 401"/>
                <a:gd name="T46" fmla="*/ 11932 w 529"/>
                <a:gd name="T47" fmla="*/ 44086 h 401"/>
                <a:gd name="T48" fmla="*/ 0 w 529"/>
                <a:gd name="T49" fmla="*/ 77150 h 401"/>
                <a:gd name="T50" fmla="*/ 47727 w 529"/>
                <a:gd name="T51" fmla="*/ 121236 h 401"/>
                <a:gd name="T52" fmla="*/ 35795 w 529"/>
                <a:gd name="T53" fmla="*/ 165322 h 401"/>
                <a:gd name="T54" fmla="*/ 71590 w 529"/>
                <a:gd name="T55" fmla="*/ 220429 h 401"/>
                <a:gd name="T56" fmla="*/ 131249 w 529"/>
                <a:gd name="T57" fmla="*/ 187365 h 401"/>
                <a:gd name="T58" fmla="*/ 167044 w 529"/>
                <a:gd name="T59" fmla="*/ 253493 h 401"/>
                <a:gd name="T60" fmla="*/ 167044 w 529"/>
                <a:gd name="T61" fmla="*/ 308600 h 401"/>
                <a:gd name="T62" fmla="*/ 226703 w 529"/>
                <a:gd name="T63" fmla="*/ 308600 h 401"/>
                <a:gd name="T64" fmla="*/ 250567 w 529"/>
                <a:gd name="T65" fmla="*/ 363708 h 401"/>
                <a:gd name="T66" fmla="*/ 262498 w 529"/>
                <a:gd name="T67" fmla="*/ 319622 h 401"/>
                <a:gd name="T68" fmla="*/ 310225 w 529"/>
                <a:gd name="T69" fmla="*/ 385751 h 401"/>
                <a:gd name="T70" fmla="*/ 346021 w 529"/>
                <a:gd name="T71" fmla="*/ 440858 h 401"/>
                <a:gd name="T72" fmla="*/ 346021 w 529"/>
                <a:gd name="T73" fmla="*/ 473922 h 401"/>
                <a:gd name="T74" fmla="*/ 393748 w 529"/>
                <a:gd name="T75" fmla="*/ 551072 h 401"/>
                <a:gd name="T76" fmla="*/ 429543 w 529"/>
                <a:gd name="T77" fmla="*/ 518008 h 401"/>
                <a:gd name="T78" fmla="*/ 453406 w 529"/>
                <a:gd name="T79" fmla="*/ 451879 h 401"/>
                <a:gd name="T80" fmla="*/ 477270 w 529"/>
                <a:gd name="T81" fmla="*/ 440858 h 401"/>
                <a:gd name="T82" fmla="*/ 501133 w 529"/>
                <a:gd name="T83" fmla="*/ 451879 h 401"/>
                <a:gd name="T84" fmla="*/ 489202 w 529"/>
                <a:gd name="T85" fmla="*/ 473922 h 401"/>
                <a:gd name="T86" fmla="*/ 560792 w 529"/>
                <a:gd name="T87" fmla="*/ 473922 h 401"/>
                <a:gd name="T88" fmla="*/ 584656 w 529"/>
                <a:gd name="T89" fmla="*/ 451879 h 401"/>
                <a:gd name="T90" fmla="*/ 584656 w 529"/>
                <a:gd name="T91" fmla="*/ 429836 h 401"/>
                <a:gd name="T92" fmla="*/ 572724 w 529"/>
                <a:gd name="T93" fmla="*/ 407794 h 401"/>
                <a:gd name="T94" fmla="*/ 644314 w 529"/>
                <a:gd name="T95" fmla="*/ 374729 h 401"/>
                <a:gd name="T96" fmla="*/ 656246 w 529"/>
                <a:gd name="T97" fmla="*/ 363708 h 401"/>
                <a:gd name="T98" fmla="*/ 656246 w 529"/>
                <a:gd name="T99" fmla="*/ 341665 h 401"/>
                <a:gd name="T100" fmla="*/ 680110 w 529"/>
                <a:gd name="T101" fmla="*/ 330643 h 401"/>
                <a:gd name="T102" fmla="*/ 680110 w 529"/>
                <a:gd name="T103" fmla="*/ 264515 h 401"/>
                <a:gd name="T104" fmla="*/ 703973 w 529"/>
                <a:gd name="T105" fmla="*/ 264515 h 401"/>
                <a:gd name="T106" fmla="*/ 715905 w 529"/>
                <a:gd name="T107" fmla="*/ 297579 h 401"/>
                <a:gd name="T108" fmla="*/ 751700 w 529"/>
                <a:gd name="T109" fmla="*/ 319622 h 401"/>
                <a:gd name="T110" fmla="*/ 763632 w 529"/>
                <a:gd name="T111" fmla="*/ 308600 h 401"/>
                <a:gd name="T112" fmla="*/ 751700 w 529"/>
                <a:gd name="T113" fmla="*/ 286558 h 401"/>
                <a:gd name="T114" fmla="*/ 751700 w 529"/>
                <a:gd name="T115" fmla="*/ 264515 h 401"/>
                <a:gd name="T116" fmla="*/ 787496 w 529"/>
                <a:gd name="T117" fmla="*/ 253493 h 401"/>
                <a:gd name="T118" fmla="*/ 787496 w 529"/>
                <a:gd name="T119" fmla="*/ 19838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rgbClr val="FBB448"/>
            </a:solid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1" name="Freeform 9"/>
            <p:cNvSpPr/>
            <p:nvPr/>
          </p:nvSpPr>
          <p:spPr bwMode="auto">
            <a:xfrm>
              <a:off x="6466631" y="3283759"/>
              <a:ext cx="561975" cy="541338"/>
            </a:xfrm>
            <a:custGeom>
              <a:avLst/>
              <a:gdLst>
                <a:gd name="T0" fmla="*/ 560484 w 377"/>
                <a:gd name="T1" fmla="*/ 242431 h 393"/>
                <a:gd name="T2" fmla="*/ 500858 w 377"/>
                <a:gd name="T3" fmla="*/ 165294 h 393"/>
                <a:gd name="T4" fmla="*/ 512784 w 377"/>
                <a:gd name="T5" fmla="*/ 132235 h 393"/>
                <a:gd name="T6" fmla="*/ 465083 w 377"/>
                <a:gd name="T7" fmla="*/ 55098 h 393"/>
                <a:gd name="T8" fmla="*/ 429307 w 377"/>
                <a:gd name="T9" fmla="*/ 11020 h 393"/>
                <a:gd name="T10" fmla="*/ 417382 w 377"/>
                <a:gd name="T11" fmla="*/ 55098 h 393"/>
                <a:gd name="T12" fmla="*/ 393532 w 377"/>
                <a:gd name="T13" fmla="*/ 0 h 393"/>
                <a:gd name="T14" fmla="*/ 345831 w 377"/>
                <a:gd name="T15" fmla="*/ 0 h 393"/>
                <a:gd name="T16" fmla="*/ 357756 w 377"/>
                <a:gd name="T17" fmla="*/ 33059 h 393"/>
                <a:gd name="T18" fmla="*/ 298130 w 377"/>
                <a:gd name="T19" fmla="*/ 77137 h 393"/>
                <a:gd name="T20" fmla="*/ 262354 w 377"/>
                <a:gd name="T21" fmla="*/ 77137 h 393"/>
                <a:gd name="T22" fmla="*/ 71551 w 377"/>
                <a:gd name="T23" fmla="*/ 198353 h 393"/>
                <a:gd name="T24" fmla="*/ 35776 w 377"/>
                <a:gd name="T25" fmla="*/ 154274 h 393"/>
                <a:gd name="T26" fmla="*/ 11925 w 377"/>
                <a:gd name="T27" fmla="*/ 154274 h 393"/>
                <a:gd name="T28" fmla="*/ 23850 w 377"/>
                <a:gd name="T29" fmla="*/ 187333 h 393"/>
                <a:gd name="T30" fmla="*/ 23850 w 377"/>
                <a:gd name="T31" fmla="*/ 220392 h 393"/>
                <a:gd name="T32" fmla="*/ 35776 w 377"/>
                <a:gd name="T33" fmla="*/ 253451 h 393"/>
                <a:gd name="T34" fmla="*/ 11925 w 377"/>
                <a:gd name="T35" fmla="*/ 253451 h 393"/>
                <a:gd name="T36" fmla="*/ 11925 w 377"/>
                <a:gd name="T37" fmla="*/ 297529 h 393"/>
                <a:gd name="T38" fmla="*/ 0 w 377"/>
                <a:gd name="T39" fmla="*/ 319568 h 393"/>
                <a:gd name="T40" fmla="*/ 47701 w 377"/>
                <a:gd name="T41" fmla="*/ 330588 h 393"/>
                <a:gd name="T42" fmla="*/ 95402 w 377"/>
                <a:gd name="T43" fmla="*/ 407725 h 393"/>
                <a:gd name="T44" fmla="*/ 155028 w 377"/>
                <a:gd name="T45" fmla="*/ 330588 h 393"/>
                <a:gd name="T46" fmla="*/ 178878 w 377"/>
                <a:gd name="T47" fmla="*/ 286510 h 393"/>
                <a:gd name="T48" fmla="*/ 238504 w 377"/>
                <a:gd name="T49" fmla="*/ 275490 h 393"/>
                <a:gd name="T50" fmla="*/ 274280 w 377"/>
                <a:gd name="T51" fmla="*/ 297529 h 393"/>
                <a:gd name="T52" fmla="*/ 274280 w 377"/>
                <a:gd name="T53" fmla="*/ 308549 h 393"/>
                <a:gd name="T54" fmla="*/ 286205 w 377"/>
                <a:gd name="T55" fmla="*/ 308549 h 393"/>
                <a:gd name="T56" fmla="*/ 250429 w 377"/>
                <a:gd name="T57" fmla="*/ 385686 h 393"/>
                <a:gd name="T58" fmla="*/ 226579 w 377"/>
                <a:gd name="T59" fmla="*/ 385686 h 393"/>
                <a:gd name="T60" fmla="*/ 238504 w 377"/>
                <a:gd name="T61" fmla="*/ 429765 h 393"/>
                <a:gd name="T62" fmla="*/ 226579 w 377"/>
                <a:gd name="T63" fmla="*/ 440784 h 393"/>
                <a:gd name="T64" fmla="*/ 250429 w 377"/>
                <a:gd name="T65" fmla="*/ 440784 h 393"/>
                <a:gd name="T66" fmla="*/ 202728 w 377"/>
                <a:gd name="T67" fmla="*/ 517921 h 393"/>
                <a:gd name="T68" fmla="*/ 214654 w 377"/>
                <a:gd name="T69" fmla="*/ 539961 h 393"/>
                <a:gd name="T70" fmla="*/ 238504 w 377"/>
                <a:gd name="T71" fmla="*/ 517921 h 393"/>
                <a:gd name="T72" fmla="*/ 250429 w 377"/>
                <a:gd name="T73" fmla="*/ 484863 h 393"/>
                <a:gd name="T74" fmla="*/ 274280 w 377"/>
                <a:gd name="T75" fmla="*/ 484863 h 393"/>
                <a:gd name="T76" fmla="*/ 298130 w 377"/>
                <a:gd name="T77" fmla="*/ 462823 h 393"/>
                <a:gd name="T78" fmla="*/ 298130 w 377"/>
                <a:gd name="T79" fmla="*/ 429765 h 393"/>
                <a:gd name="T80" fmla="*/ 381606 w 377"/>
                <a:gd name="T81" fmla="*/ 385686 h 393"/>
                <a:gd name="T82" fmla="*/ 453158 w 377"/>
                <a:gd name="T83" fmla="*/ 363647 h 393"/>
                <a:gd name="T84" fmla="*/ 465083 w 377"/>
                <a:gd name="T85" fmla="*/ 308549 h 393"/>
                <a:gd name="T86" fmla="*/ 512784 w 377"/>
                <a:gd name="T87" fmla="*/ 275490 h 393"/>
                <a:gd name="T88" fmla="*/ 548559 w 377"/>
                <a:gd name="T89" fmla="*/ 264470 h 393"/>
                <a:gd name="T90" fmla="*/ 560484 w 377"/>
                <a:gd name="T91" fmla="*/ 242431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2" name="Freeform 10"/>
            <p:cNvSpPr/>
            <p:nvPr/>
          </p:nvSpPr>
          <p:spPr bwMode="auto">
            <a:xfrm>
              <a:off x="6039594" y="3405997"/>
              <a:ext cx="525462" cy="738187"/>
            </a:xfrm>
            <a:custGeom>
              <a:avLst/>
              <a:gdLst>
                <a:gd name="T0" fmla="*/ 476340 w 353"/>
                <a:gd name="T1" fmla="*/ 219944 h 537"/>
                <a:gd name="T2" fmla="*/ 440614 w 353"/>
                <a:gd name="T3" fmla="*/ 131966 h 537"/>
                <a:gd name="T4" fmla="*/ 369163 w 353"/>
                <a:gd name="T5" fmla="*/ 120969 h 537"/>
                <a:gd name="T6" fmla="*/ 333438 w 353"/>
                <a:gd name="T7" fmla="*/ 0 h 537"/>
                <a:gd name="T8" fmla="*/ 261987 w 353"/>
                <a:gd name="T9" fmla="*/ 87978 h 537"/>
                <a:gd name="T10" fmla="*/ 202444 w 353"/>
                <a:gd name="T11" fmla="*/ 109972 h 537"/>
                <a:gd name="T12" fmla="*/ 119085 w 353"/>
                <a:gd name="T13" fmla="*/ 142964 h 537"/>
                <a:gd name="T14" fmla="*/ 47634 w 353"/>
                <a:gd name="T15" fmla="*/ 98975 h 537"/>
                <a:gd name="T16" fmla="*/ 11908 w 353"/>
                <a:gd name="T17" fmla="*/ 164958 h 537"/>
                <a:gd name="T18" fmla="*/ 83359 w 353"/>
                <a:gd name="T19" fmla="*/ 274930 h 537"/>
                <a:gd name="T20" fmla="*/ 35725 w 353"/>
                <a:gd name="T21" fmla="*/ 318919 h 537"/>
                <a:gd name="T22" fmla="*/ 95268 w 353"/>
                <a:gd name="T23" fmla="*/ 373905 h 537"/>
                <a:gd name="T24" fmla="*/ 47634 w 353"/>
                <a:gd name="T25" fmla="*/ 395899 h 537"/>
                <a:gd name="T26" fmla="*/ 23817 w 353"/>
                <a:gd name="T27" fmla="*/ 450885 h 537"/>
                <a:gd name="T28" fmla="*/ 47634 w 353"/>
                <a:gd name="T29" fmla="*/ 549860 h 537"/>
                <a:gd name="T30" fmla="*/ 35725 w 353"/>
                <a:gd name="T31" fmla="*/ 703821 h 537"/>
                <a:gd name="T32" fmla="*/ 130993 w 353"/>
                <a:gd name="T33" fmla="*/ 725815 h 537"/>
                <a:gd name="T34" fmla="*/ 166719 w 353"/>
                <a:gd name="T35" fmla="*/ 703821 h 537"/>
                <a:gd name="T36" fmla="*/ 226261 w 353"/>
                <a:gd name="T37" fmla="*/ 582851 h 537"/>
                <a:gd name="T38" fmla="*/ 345346 w 353"/>
                <a:gd name="T39" fmla="*/ 516868 h 537"/>
                <a:gd name="T40" fmla="*/ 357255 w 353"/>
                <a:gd name="T41" fmla="*/ 472880 h 537"/>
                <a:gd name="T42" fmla="*/ 285804 w 353"/>
                <a:gd name="T43" fmla="*/ 439888 h 537"/>
                <a:gd name="T44" fmla="*/ 273895 w 353"/>
                <a:gd name="T45" fmla="*/ 395899 h 537"/>
                <a:gd name="T46" fmla="*/ 238170 w 353"/>
                <a:gd name="T47" fmla="*/ 362908 h 537"/>
                <a:gd name="T48" fmla="*/ 154810 w 353"/>
                <a:gd name="T49" fmla="*/ 351910 h 537"/>
                <a:gd name="T50" fmla="*/ 202444 w 353"/>
                <a:gd name="T51" fmla="*/ 230941 h 537"/>
                <a:gd name="T52" fmla="*/ 238170 w 353"/>
                <a:gd name="T53" fmla="*/ 186952 h 537"/>
                <a:gd name="T54" fmla="*/ 285804 w 353"/>
                <a:gd name="T55" fmla="*/ 208947 h 537"/>
                <a:gd name="T56" fmla="*/ 309621 w 353"/>
                <a:gd name="T57" fmla="*/ 252936 h 537"/>
                <a:gd name="T58" fmla="*/ 333438 w 353"/>
                <a:gd name="T59" fmla="*/ 274930 h 537"/>
                <a:gd name="T60" fmla="*/ 381072 w 353"/>
                <a:gd name="T61" fmla="*/ 351910 h 537"/>
                <a:gd name="T62" fmla="*/ 404889 w 353"/>
                <a:gd name="T63" fmla="*/ 395899 h 537"/>
                <a:gd name="T64" fmla="*/ 488248 w 353"/>
                <a:gd name="T65" fmla="*/ 296924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 name="Freeform 11"/>
            <p:cNvSpPr/>
            <p:nvPr/>
          </p:nvSpPr>
          <p:spPr bwMode="auto">
            <a:xfrm>
              <a:off x="6191994" y="3593322"/>
              <a:ext cx="168275" cy="176212"/>
            </a:xfrm>
            <a:custGeom>
              <a:avLst/>
              <a:gdLst>
                <a:gd name="T0" fmla="*/ 166786 w 113"/>
                <a:gd name="T1" fmla="*/ 87423 h 129"/>
                <a:gd name="T2" fmla="*/ 142959 w 113"/>
                <a:gd name="T3" fmla="*/ 54639 h 129"/>
                <a:gd name="T4" fmla="*/ 166786 w 113"/>
                <a:gd name="T5" fmla="*/ 21856 h 129"/>
                <a:gd name="T6" fmla="*/ 119133 w 113"/>
                <a:gd name="T7" fmla="*/ 21856 h 129"/>
                <a:gd name="T8" fmla="*/ 107219 w 113"/>
                <a:gd name="T9" fmla="*/ 0 h 129"/>
                <a:gd name="T10" fmla="*/ 83393 w 113"/>
                <a:gd name="T11" fmla="*/ 0 h 129"/>
                <a:gd name="T12" fmla="*/ 71480 w 113"/>
                <a:gd name="T13" fmla="*/ 43712 h 129"/>
                <a:gd name="T14" fmla="*/ 47653 w 113"/>
                <a:gd name="T15" fmla="*/ 43712 h 129"/>
                <a:gd name="T16" fmla="*/ 0 w 113"/>
                <a:gd name="T17" fmla="*/ 120207 h 129"/>
                <a:gd name="T18" fmla="*/ 0 w 113"/>
                <a:gd name="T19" fmla="*/ 163918 h 129"/>
                <a:gd name="T20" fmla="*/ 47653 w 113"/>
                <a:gd name="T21" fmla="*/ 163918 h 129"/>
                <a:gd name="T22" fmla="*/ 71480 w 113"/>
                <a:gd name="T23" fmla="*/ 174846 h 129"/>
                <a:gd name="T24" fmla="*/ 119133 w 113"/>
                <a:gd name="T25" fmla="*/ 152990 h 129"/>
                <a:gd name="T26" fmla="*/ 119133 w 113"/>
                <a:gd name="T27" fmla="*/ 131134 h 129"/>
                <a:gd name="T28" fmla="*/ 107219 w 113"/>
                <a:gd name="T29" fmla="*/ 109279 h 129"/>
                <a:gd name="T30" fmla="*/ 142959 w 113"/>
                <a:gd name="T31" fmla="*/ 109279 h 129"/>
                <a:gd name="T32" fmla="*/ 166786 w 113"/>
                <a:gd name="T33" fmla="*/ 8742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 name="Freeform 12"/>
            <p:cNvSpPr/>
            <p:nvPr/>
          </p:nvSpPr>
          <p:spPr bwMode="auto">
            <a:xfrm>
              <a:off x="6299944" y="3680634"/>
              <a:ext cx="131762" cy="165100"/>
            </a:xfrm>
            <a:custGeom>
              <a:avLst/>
              <a:gdLst>
                <a:gd name="T0" fmla="*/ 130282 w 89"/>
                <a:gd name="T1" fmla="*/ 109157 h 121"/>
                <a:gd name="T2" fmla="*/ 118438 w 89"/>
                <a:gd name="T3" fmla="*/ 76410 h 121"/>
                <a:gd name="T4" fmla="*/ 82906 w 89"/>
                <a:gd name="T5" fmla="*/ 54579 h 121"/>
                <a:gd name="T6" fmla="*/ 71063 w 89"/>
                <a:gd name="T7" fmla="*/ 10916 h 121"/>
                <a:gd name="T8" fmla="*/ 47375 w 89"/>
                <a:gd name="T9" fmla="*/ 0 h 121"/>
                <a:gd name="T10" fmla="*/ 35531 w 89"/>
                <a:gd name="T11" fmla="*/ 10916 h 121"/>
                <a:gd name="T12" fmla="*/ 47375 w 89"/>
                <a:gd name="T13" fmla="*/ 65494 h 121"/>
                <a:gd name="T14" fmla="*/ 11844 w 89"/>
                <a:gd name="T15" fmla="*/ 65494 h 121"/>
                <a:gd name="T16" fmla="*/ 0 w 89"/>
                <a:gd name="T17" fmla="*/ 152820 h 121"/>
                <a:gd name="T18" fmla="*/ 23688 w 89"/>
                <a:gd name="T19" fmla="*/ 163736 h 121"/>
                <a:gd name="T20" fmla="*/ 82906 w 89"/>
                <a:gd name="T21" fmla="*/ 152820 h 121"/>
                <a:gd name="T22" fmla="*/ 82906 w 89"/>
                <a:gd name="T23" fmla="*/ 109157 h 121"/>
                <a:gd name="T24" fmla="*/ 130282 w 89"/>
                <a:gd name="T25" fmla="*/ 109157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5" name="Freeform 13"/>
            <p:cNvSpPr/>
            <p:nvPr/>
          </p:nvSpPr>
          <p:spPr bwMode="auto">
            <a:xfrm>
              <a:off x="6299944" y="3691747"/>
              <a:ext cx="50800" cy="55562"/>
            </a:xfrm>
            <a:custGeom>
              <a:avLst/>
              <a:gdLst>
                <a:gd name="T0" fmla="*/ 49261 w 33"/>
                <a:gd name="T1" fmla="*/ 54207 h 41"/>
                <a:gd name="T2" fmla="*/ 12315 w 33"/>
                <a:gd name="T3" fmla="*/ 54207 h 41"/>
                <a:gd name="T4" fmla="*/ 12315 w 33"/>
                <a:gd name="T5" fmla="*/ 32524 h 41"/>
                <a:gd name="T6" fmla="*/ 0 w 33"/>
                <a:gd name="T7" fmla="*/ 0 h 41"/>
                <a:gd name="T8" fmla="*/ 36945 w 33"/>
                <a:gd name="T9" fmla="*/ 10841 h 41"/>
                <a:gd name="T10" fmla="*/ 49261 w 33"/>
                <a:gd name="T11" fmla="*/ 54207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6" name="Freeform 14"/>
            <p:cNvSpPr/>
            <p:nvPr/>
          </p:nvSpPr>
          <p:spPr bwMode="auto">
            <a:xfrm>
              <a:off x="6180881" y="3890184"/>
              <a:ext cx="646113" cy="398463"/>
            </a:xfrm>
            <a:custGeom>
              <a:avLst/>
              <a:gdLst>
                <a:gd name="T0" fmla="*/ 226811 w 433"/>
                <a:gd name="T1" fmla="*/ 11030 h 289"/>
                <a:gd name="T2" fmla="*/ 202936 w 433"/>
                <a:gd name="T3" fmla="*/ 33090 h 289"/>
                <a:gd name="T4" fmla="*/ 143249 w 433"/>
                <a:gd name="T5" fmla="*/ 44120 h 289"/>
                <a:gd name="T6" fmla="*/ 83562 w 433"/>
                <a:gd name="T7" fmla="*/ 99271 h 289"/>
                <a:gd name="T8" fmla="*/ 23875 w 433"/>
                <a:gd name="T9" fmla="*/ 176482 h 289"/>
                <a:gd name="T10" fmla="*/ 23875 w 433"/>
                <a:gd name="T11" fmla="*/ 220602 h 289"/>
                <a:gd name="T12" fmla="*/ 47750 w 433"/>
                <a:gd name="T13" fmla="*/ 253693 h 289"/>
                <a:gd name="T14" fmla="*/ 71625 w 433"/>
                <a:gd name="T15" fmla="*/ 242663 h 289"/>
                <a:gd name="T16" fmla="*/ 95499 w 433"/>
                <a:gd name="T17" fmla="*/ 242663 h 289"/>
                <a:gd name="T18" fmla="*/ 11937 w 433"/>
                <a:gd name="T19" fmla="*/ 308843 h 289"/>
                <a:gd name="T20" fmla="*/ 0 w 433"/>
                <a:gd name="T21" fmla="*/ 341934 h 289"/>
                <a:gd name="T22" fmla="*/ 23875 w 433"/>
                <a:gd name="T23" fmla="*/ 352964 h 289"/>
                <a:gd name="T24" fmla="*/ 71625 w 433"/>
                <a:gd name="T25" fmla="*/ 397084 h 289"/>
                <a:gd name="T26" fmla="*/ 119374 w 433"/>
                <a:gd name="T27" fmla="*/ 397084 h 289"/>
                <a:gd name="T28" fmla="*/ 143249 w 433"/>
                <a:gd name="T29" fmla="*/ 375024 h 289"/>
                <a:gd name="T30" fmla="*/ 143249 w 433"/>
                <a:gd name="T31" fmla="*/ 352964 h 289"/>
                <a:gd name="T32" fmla="*/ 167124 w 433"/>
                <a:gd name="T33" fmla="*/ 363994 h 289"/>
                <a:gd name="T34" fmla="*/ 179061 w 433"/>
                <a:gd name="T35" fmla="*/ 375024 h 289"/>
                <a:gd name="T36" fmla="*/ 226811 w 433"/>
                <a:gd name="T37" fmla="*/ 397084 h 289"/>
                <a:gd name="T38" fmla="*/ 250686 w 433"/>
                <a:gd name="T39" fmla="*/ 375024 h 289"/>
                <a:gd name="T40" fmla="*/ 286498 w 433"/>
                <a:gd name="T41" fmla="*/ 375024 h 289"/>
                <a:gd name="T42" fmla="*/ 286498 w 433"/>
                <a:gd name="T43" fmla="*/ 397084 h 289"/>
                <a:gd name="T44" fmla="*/ 310373 w 433"/>
                <a:gd name="T45" fmla="*/ 386054 h 289"/>
                <a:gd name="T46" fmla="*/ 358123 w 433"/>
                <a:gd name="T47" fmla="*/ 319873 h 289"/>
                <a:gd name="T48" fmla="*/ 381998 w 433"/>
                <a:gd name="T49" fmla="*/ 319873 h 289"/>
                <a:gd name="T50" fmla="*/ 441685 w 433"/>
                <a:gd name="T51" fmla="*/ 231632 h 289"/>
                <a:gd name="T52" fmla="*/ 441685 w 433"/>
                <a:gd name="T53" fmla="*/ 198542 h 289"/>
                <a:gd name="T54" fmla="*/ 453622 w 433"/>
                <a:gd name="T55" fmla="*/ 187512 h 289"/>
                <a:gd name="T56" fmla="*/ 465560 w 433"/>
                <a:gd name="T57" fmla="*/ 209572 h 289"/>
                <a:gd name="T58" fmla="*/ 513309 w 433"/>
                <a:gd name="T59" fmla="*/ 132361 h 289"/>
                <a:gd name="T60" fmla="*/ 561059 w 433"/>
                <a:gd name="T61" fmla="*/ 110301 h 289"/>
                <a:gd name="T62" fmla="*/ 561059 w 433"/>
                <a:gd name="T63" fmla="*/ 121331 h 289"/>
                <a:gd name="T64" fmla="*/ 596871 w 433"/>
                <a:gd name="T65" fmla="*/ 88241 h 289"/>
                <a:gd name="T66" fmla="*/ 620746 w 433"/>
                <a:gd name="T67" fmla="*/ 99271 h 289"/>
                <a:gd name="T68" fmla="*/ 644621 w 433"/>
                <a:gd name="T69" fmla="*/ 33090 h 289"/>
                <a:gd name="T70" fmla="*/ 632683 w 433"/>
                <a:gd name="T71" fmla="*/ 22060 h 289"/>
                <a:gd name="T72" fmla="*/ 596871 w 433"/>
                <a:gd name="T73" fmla="*/ 22060 h 289"/>
                <a:gd name="T74" fmla="*/ 572996 w 433"/>
                <a:gd name="T75" fmla="*/ 33090 h 289"/>
                <a:gd name="T76" fmla="*/ 513309 w 433"/>
                <a:gd name="T77" fmla="*/ 33090 h 289"/>
                <a:gd name="T78" fmla="*/ 489434 w 433"/>
                <a:gd name="T79" fmla="*/ 0 h 289"/>
                <a:gd name="T80" fmla="*/ 405872 w 433"/>
                <a:gd name="T81" fmla="*/ 55151 h 289"/>
                <a:gd name="T82" fmla="*/ 393935 w 433"/>
                <a:gd name="T83" fmla="*/ 88241 h 289"/>
                <a:gd name="T84" fmla="*/ 370060 w 433"/>
                <a:gd name="T85" fmla="*/ 88241 h 289"/>
                <a:gd name="T86" fmla="*/ 298436 w 433"/>
                <a:gd name="T87" fmla="*/ 88241 h 289"/>
                <a:gd name="T88" fmla="*/ 298436 w 433"/>
                <a:gd name="T89" fmla="*/ 66181 h 289"/>
                <a:gd name="T90" fmla="*/ 322310 w 433"/>
                <a:gd name="T91" fmla="*/ 44120 h 289"/>
                <a:gd name="T92" fmla="*/ 298436 w 433"/>
                <a:gd name="T93" fmla="*/ 0 h 289"/>
                <a:gd name="T94" fmla="*/ 262623 w 433"/>
                <a:gd name="T95" fmla="*/ 0 h 289"/>
                <a:gd name="T96" fmla="*/ 250686 w 433"/>
                <a:gd name="T97" fmla="*/ 0 h 289"/>
                <a:gd name="T98" fmla="*/ 238748 w 433"/>
                <a:gd name="T99" fmla="*/ 22060 h 289"/>
                <a:gd name="T100" fmla="*/ 226811 w 433"/>
                <a:gd name="T101" fmla="*/ 11030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7" name="Freeform 15"/>
            <p:cNvSpPr/>
            <p:nvPr/>
          </p:nvSpPr>
          <p:spPr bwMode="auto">
            <a:xfrm>
              <a:off x="6314231" y="4209272"/>
              <a:ext cx="534988" cy="439737"/>
            </a:xfrm>
            <a:custGeom>
              <a:avLst/>
              <a:gdLst>
                <a:gd name="T0" fmla="*/ 248969 w 361"/>
                <a:gd name="T1" fmla="*/ 0 h 321"/>
                <a:gd name="T2" fmla="*/ 225258 w 361"/>
                <a:gd name="T3" fmla="*/ 0 h 321"/>
                <a:gd name="T4" fmla="*/ 177835 w 361"/>
                <a:gd name="T5" fmla="*/ 65755 h 321"/>
                <a:gd name="T6" fmla="*/ 142268 w 361"/>
                <a:gd name="T7" fmla="*/ 76714 h 321"/>
                <a:gd name="T8" fmla="*/ 142268 w 361"/>
                <a:gd name="T9" fmla="*/ 54796 h 321"/>
                <a:gd name="T10" fmla="*/ 118557 w 361"/>
                <a:gd name="T11" fmla="*/ 54796 h 321"/>
                <a:gd name="T12" fmla="*/ 94846 w 361"/>
                <a:gd name="T13" fmla="*/ 76714 h 321"/>
                <a:gd name="T14" fmla="*/ 47423 w 361"/>
                <a:gd name="T15" fmla="*/ 54796 h 321"/>
                <a:gd name="T16" fmla="*/ 35567 w 361"/>
                <a:gd name="T17" fmla="*/ 43837 h 321"/>
                <a:gd name="T18" fmla="*/ 11856 w 361"/>
                <a:gd name="T19" fmla="*/ 32878 h 321"/>
                <a:gd name="T20" fmla="*/ 11856 w 361"/>
                <a:gd name="T21" fmla="*/ 54796 h 321"/>
                <a:gd name="T22" fmla="*/ 0 w 361"/>
                <a:gd name="T23" fmla="*/ 65755 h 321"/>
                <a:gd name="T24" fmla="*/ 47423 w 361"/>
                <a:gd name="T25" fmla="*/ 76714 h 321"/>
                <a:gd name="T26" fmla="*/ 59278 w 361"/>
                <a:gd name="T27" fmla="*/ 109592 h 321"/>
                <a:gd name="T28" fmla="*/ 82990 w 361"/>
                <a:gd name="T29" fmla="*/ 109592 h 321"/>
                <a:gd name="T30" fmla="*/ 118557 w 361"/>
                <a:gd name="T31" fmla="*/ 153428 h 321"/>
                <a:gd name="T32" fmla="*/ 154124 w 361"/>
                <a:gd name="T33" fmla="*/ 142469 h 321"/>
                <a:gd name="T34" fmla="*/ 154124 w 361"/>
                <a:gd name="T35" fmla="*/ 197265 h 321"/>
                <a:gd name="T36" fmla="*/ 201547 w 361"/>
                <a:gd name="T37" fmla="*/ 252061 h 321"/>
                <a:gd name="T38" fmla="*/ 225258 w 361"/>
                <a:gd name="T39" fmla="*/ 252061 h 321"/>
                <a:gd name="T40" fmla="*/ 237114 w 361"/>
                <a:gd name="T41" fmla="*/ 230143 h 321"/>
                <a:gd name="T42" fmla="*/ 272681 w 361"/>
                <a:gd name="T43" fmla="*/ 263020 h 321"/>
                <a:gd name="T44" fmla="*/ 248969 w 361"/>
                <a:gd name="T45" fmla="*/ 284939 h 321"/>
                <a:gd name="T46" fmla="*/ 237114 w 361"/>
                <a:gd name="T47" fmla="*/ 273979 h 321"/>
                <a:gd name="T48" fmla="*/ 213402 w 361"/>
                <a:gd name="T49" fmla="*/ 263020 h 321"/>
                <a:gd name="T50" fmla="*/ 213402 w 361"/>
                <a:gd name="T51" fmla="*/ 306857 h 321"/>
                <a:gd name="T52" fmla="*/ 201547 w 361"/>
                <a:gd name="T53" fmla="*/ 328775 h 321"/>
                <a:gd name="T54" fmla="*/ 237114 w 361"/>
                <a:gd name="T55" fmla="*/ 372612 h 321"/>
                <a:gd name="T56" fmla="*/ 237114 w 361"/>
                <a:gd name="T57" fmla="*/ 405490 h 321"/>
                <a:gd name="T58" fmla="*/ 296392 w 361"/>
                <a:gd name="T59" fmla="*/ 405490 h 321"/>
                <a:gd name="T60" fmla="*/ 320104 w 361"/>
                <a:gd name="T61" fmla="*/ 427408 h 321"/>
                <a:gd name="T62" fmla="*/ 355671 w 361"/>
                <a:gd name="T63" fmla="*/ 416449 h 321"/>
                <a:gd name="T64" fmla="*/ 403093 w 361"/>
                <a:gd name="T65" fmla="*/ 438367 h 321"/>
                <a:gd name="T66" fmla="*/ 438661 w 361"/>
                <a:gd name="T67" fmla="*/ 405490 h 321"/>
                <a:gd name="T68" fmla="*/ 474228 w 361"/>
                <a:gd name="T69" fmla="*/ 350694 h 321"/>
                <a:gd name="T70" fmla="*/ 426805 w 361"/>
                <a:gd name="T71" fmla="*/ 328775 h 321"/>
                <a:gd name="T72" fmla="*/ 474228 w 361"/>
                <a:gd name="T73" fmla="*/ 317816 h 321"/>
                <a:gd name="T74" fmla="*/ 486083 w 361"/>
                <a:gd name="T75" fmla="*/ 328775 h 321"/>
                <a:gd name="T76" fmla="*/ 533506 w 361"/>
                <a:gd name="T77" fmla="*/ 317816 h 321"/>
                <a:gd name="T78" fmla="*/ 533506 w 361"/>
                <a:gd name="T79" fmla="*/ 306857 h 321"/>
                <a:gd name="T80" fmla="*/ 474228 w 361"/>
                <a:gd name="T81" fmla="*/ 273979 h 321"/>
                <a:gd name="T82" fmla="*/ 474228 w 361"/>
                <a:gd name="T83" fmla="*/ 252061 h 321"/>
                <a:gd name="T84" fmla="*/ 450516 w 361"/>
                <a:gd name="T85" fmla="*/ 241102 h 321"/>
                <a:gd name="T86" fmla="*/ 426805 w 361"/>
                <a:gd name="T87" fmla="*/ 230143 h 321"/>
                <a:gd name="T88" fmla="*/ 403093 w 361"/>
                <a:gd name="T89" fmla="*/ 175347 h 321"/>
                <a:gd name="T90" fmla="*/ 343815 w 361"/>
                <a:gd name="T91" fmla="*/ 87673 h 321"/>
                <a:gd name="T92" fmla="*/ 343815 w 361"/>
                <a:gd name="T93" fmla="*/ 54796 h 321"/>
                <a:gd name="T94" fmla="*/ 284537 w 361"/>
                <a:gd name="T95" fmla="*/ 43837 h 321"/>
                <a:gd name="T96" fmla="*/ 260825 w 361"/>
                <a:gd name="T97" fmla="*/ 32878 h 321"/>
                <a:gd name="T98" fmla="*/ 248969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8" name="Freeform 16"/>
            <p:cNvSpPr>
              <a:spLocks noChangeArrowheads="1"/>
            </p:cNvSpPr>
            <p:nvPr/>
          </p:nvSpPr>
          <p:spPr bwMode="auto">
            <a:xfrm>
              <a:off x="6753969" y="4561697"/>
              <a:ext cx="95250" cy="74612"/>
            </a:xfrm>
            <a:custGeom>
              <a:avLst/>
              <a:gdLst>
                <a:gd name="T0" fmla="*/ 35169 w 65"/>
                <a:gd name="T1" fmla="*/ 0 h 57"/>
                <a:gd name="T2" fmla="*/ 0 w 65"/>
                <a:gd name="T3" fmla="*/ 52359 h 57"/>
                <a:gd name="T4" fmla="*/ 35169 w 65"/>
                <a:gd name="T5" fmla="*/ 73303 h 57"/>
                <a:gd name="T6" fmla="*/ 93785 w 65"/>
                <a:gd name="T7" fmla="*/ 52359 h 57"/>
                <a:gd name="T8" fmla="*/ 93785 w 65"/>
                <a:gd name="T9" fmla="*/ 31416 h 57"/>
                <a:gd name="T10" fmla="*/ 35169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9" name="Freeform 17"/>
            <p:cNvSpPr/>
            <p:nvPr/>
          </p:nvSpPr>
          <p:spPr bwMode="auto">
            <a:xfrm>
              <a:off x="6515844" y="4614084"/>
              <a:ext cx="357187" cy="409575"/>
            </a:xfrm>
            <a:custGeom>
              <a:avLst/>
              <a:gdLst>
                <a:gd name="T0" fmla="*/ 272707 w 241"/>
                <a:gd name="T1" fmla="*/ 22065 h 297"/>
                <a:gd name="T2" fmla="*/ 237137 w 241"/>
                <a:gd name="T3" fmla="*/ 0 h 297"/>
                <a:gd name="T4" fmla="*/ 201566 w 241"/>
                <a:gd name="T5" fmla="*/ 33097 h 297"/>
                <a:gd name="T6" fmla="*/ 154139 w 241"/>
                <a:gd name="T7" fmla="*/ 11032 h 297"/>
                <a:gd name="T8" fmla="*/ 118568 w 241"/>
                <a:gd name="T9" fmla="*/ 22065 h 297"/>
                <a:gd name="T10" fmla="*/ 106711 w 241"/>
                <a:gd name="T11" fmla="*/ 44129 h 297"/>
                <a:gd name="T12" fmla="*/ 94855 w 241"/>
                <a:gd name="T13" fmla="*/ 66194 h 297"/>
                <a:gd name="T14" fmla="*/ 106711 w 241"/>
                <a:gd name="T15" fmla="*/ 99291 h 297"/>
                <a:gd name="T16" fmla="*/ 82998 w 241"/>
                <a:gd name="T17" fmla="*/ 99291 h 297"/>
                <a:gd name="T18" fmla="*/ 71141 w 241"/>
                <a:gd name="T19" fmla="*/ 88259 h 297"/>
                <a:gd name="T20" fmla="*/ 59284 w 241"/>
                <a:gd name="T21" fmla="*/ 88259 h 297"/>
                <a:gd name="T22" fmla="*/ 59284 w 241"/>
                <a:gd name="T23" fmla="*/ 110323 h 297"/>
                <a:gd name="T24" fmla="*/ 59284 w 241"/>
                <a:gd name="T25" fmla="*/ 132388 h 297"/>
                <a:gd name="T26" fmla="*/ 59284 w 241"/>
                <a:gd name="T27" fmla="*/ 132388 h 297"/>
                <a:gd name="T28" fmla="*/ 59284 w 241"/>
                <a:gd name="T29" fmla="*/ 154453 h 297"/>
                <a:gd name="T30" fmla="*/ 11857 w 241"/>
                <a:gd name="T31" fmla="*/ 187550 h 297"/>
                <a:gd name="T32" fmla="*/ 0 w 241"/>
                <a:gd name="T33" fmla="*/ 198582 h 297"/>
                <a:gd name="T34" fmla="*/ 0 w 241"/>
                <a:gd name="T35" fmla="*/ 242711 h 297"/>
                <a:gd name="T36" fmla="*/ 35570 w 241"/>
                <a:gd name="T37" fmla="*/ 264776 h 297"/>
                <a:gd name="T38" fmla="*/ 35570 w 241"/>
                <a:gd name="T39" fmla="*/ 319937 h 297"/>
                <a:gd name="T40" fmla="*/ 71141 w 241"/>
                <a:gd name="T41" fmla="*/ 319937 h 297"/>
                <a:gd name="T42" fmla="*/ 71141 w 241"/>
                <a:gd name="T43" fmla="*/ 342002 h 297"/>
                <a:gd name="T44" fmla="*/ 82998 w 241"/>
                <a:gd name="T45" fmla="*/ 364067 h 297"/>
                <a:gd name="T46" fmla="*/ 94855 w 241"/>
                <a:gd name="T47" fmla="*/ 397164 h 297"/>
                <a:gd name="T48" fmla="*/ 130425 w 241"/>
                <a:gd name="T49" fmla="*/ 397164 h 297"/>
                <a:gd name="T50" fmla="*/ 154139 w 241"/>
                <a:gd name="T51" fmla="*/ 364067 h 297"/>
                <a:gd name="T52" fmla="*/ 165996 w 241"/>
                <a:gd name="T53" fmla="*/ 364067 h 297"/>
                <a:gd name="T54" fmla="*/ 165996 w 241"/>
                <a:gd name="T55" fmla="*/ 386131 h 297"/>
                <a:gd name="T56" fmla="*/ 177852 w 241"/>
                <a:gd name="T57" fmla="*/ 397164 h 297"/>
                <a:gd name="T58" fmla="*/ 201566 w 241"/>
                <a:gd name="T59" fmla="*/ 397164 h 297"/>
                <a:gd name="T60" fmla="*/ 201566 w 241"/>
                <a:gd name="T61" fmla="*/ 386131 h 297"/>
                <a:gd name="T62" fmla="*/ 225280 w 241"/>
                <a:gd name="T63" fmla="*/ 386131 h 297"/>
                <a:gd name="T64" fmla="*/ 225280 w 241"/>
                <a:gd name="T65" fmla="*/ 397164 h 297"/>
                <a:gd name="T66" fmla="*/ 237137 w 241"/>
                <a:gd name="T67" fmla="*/ 408196 h 297"/>
                <a:gd name="T68" fmla="*/ 260850 w 241"/>
                <a:gd name="T69" fmla="*/ 397164 h 297"/>
                <a:gd name="T70" fmla="*/ 272707 w 241"/>
                <a:gd name="T71" fmla="*/ 353034 h 297"/>
                <a:gd name="T72" fmla="*/ 272707 w 241"/>
                <a:gd name="T73" fmla="*/ 308905 h 297"/>
                <a:gd name="T74" fmla="*/ 296421 w 241"/>
                <a:gd name="T75" fmla="*/ 308905 h 297"/>
                <a:gd name="T76" fmla="*/ 296421 w 241"/>
                <a:gd name="T77" fmla="*/ 297873 h 297"/>
                <a:gd name="T78" fmla="*/ 296421 w 241"/>
                <a:gd name="T79" fmla="*/ 275808 h 297"/>
                <a:gd name="T80" fmla="*/ 320134 w 241"/>
                <a:gd name="T81" fmla="*/ 297873 h 297"/>
                <a:gd name="T82" fmla="*/ 343848 w 241"/>
                <a:gd name="T83" fmla="*/ 264776 h 297"/>
                <a:gd name="T84" fmla="*/ 320134 w 241"/>
                <a:gd name="T85" fmla="*/ 242711 h 297"/>
                <a:gd name="T86" fmla="*/ 320134 w 241"/>
                <a:gd name="T87" fmla="*/ 231679 h 297"/>
                <a:gd name="T88" fmla="*/ 343848 w 241"/>
                <a:gd name="T89" fmla="*/ 220646 h 297"/>
                <a:gd name="T90" fmla="*/ 331991 w 241"/>
                <a:gd name="T91" fmla="*/ 187550 h 297"/>
                <a:gd name="T92" fmla="*/ 320134 w 241"/>
                <a:gd name="T93" fmla="*/ 176517 h 297"/>
                <a:gd name="T94" fmla="*/ 355705 w 241"/>
                <a:gd name="T95" fmla="*/ 187550 h 297"/>
                <a:gd name="T96" fmla="*/ 355705 w 241"/>
                <a:gd name="T97" fmla="*/ 143420 h 297"/>
                <a:gd name="T98" fmla="*/ 320134 w 241"/>
                <a:gd name="T99" fmla="*/ 165485 h 297"/>
                <a:gd name="T100" fmla="*/ 355705 w 241"/>
                <a:gd name="T101" fmla="*/ 110323 h 297"/>
                <a:gd name="T102" fmla="*/ 296421 w 241"/>
                <a:gd name="T103" fmla="*/ 77226 h 297"/>
                <a:gd name="T104" fmla="*/ 260850 w 241"/>
                <a:gd name="T105" fmla="*/ 77226 h 297"/>
                <a:gd name="T106" fmla="*/ 237137 w 241"/>
                <a:gd name="T107" fmla="*/ 99291 h 297"/>
                <a:gd name="T108" fmla="*/ 225280 w 241"/>
                <a:gd name="T109" fmla="*/ 66194 h 297"/>
                <a:gd name="T110" fmla="*/ 237137 w 241"/>
                <a:gd name="T111" fmla="*/ 55162 h 297"/>
                <a:gd name="T112" fmla="*/ 272707 w 241"/>
                <a:gd name="T113" fmla="*/ 22065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0" name="Freeform 18"/>
            <p:cNvSpPr/>
            <p:nvPr/>
          </p:nvSpPr>
          <p:spPr bwMode="auto">
            <a:xfrm>
              <a:off x="6336456" y="4934759"/>
              <a:ext cx="406400" cy="508000"/>
            </a:xfrm>
            <a:custGeom>
              <a:avLst/>
              <a:gdLst>
                <a:gd name="T0" fmla="*/ 404911 w 273"/>
                <a:gd name="T1" fmla="*/ 77095 h 369"/>
                <a:gd name="T2" fmla="*/ 404911 w 273"/>
                <a:gd name="T3" fmla="*/ 66081 h 369"/>
                <a:gd name="T4" fmla="*/ 381093 w 273"/>
                <a:gd name="T5" fmla="*/ 66081 h 369"/>
                <a:gd name="T6" fmla="*/ 381093 w 273"/>
                <a:gd name="T7" fmla="*/ 77095 h 369"/>
                <a:gd name="T8" fmla="*/ 357275 w 273"/>
                <a:gd name="T9" fmla="*/ 77095 h 369"/>
                <a:gd name="T10" fmla="*/ 345366 w 273"/>
                <a:gd name="T11" fmla="*/ 77095 h 369"/>
                <a:gd name="T12" fmla="*/ 345366 w 273"/>
                <a:gd name="T13" fmla="*/ 44054 h 369"/>
                <a:gd name="T14" fmla="*/ 333456 w 273"/>
                <a:gd name="T15" fmla="*/ 44054 h 369"/>
                <a:gd name="T16" fmla="*/ 309638 w 273"/>
                <a:gd name="T17" fmla="*/ 77095 h 369"/>
                <a:gd name="T18" fmla="*/ 273911 w 273"/>
                <a:gd name="T19" fmla="*/ 77095 h 369"/>
                <a:gd name="T20" fmla="*/ 262001 w 273"/>
                <a:gd name="T21" fmla="*/ 44054 h 369"/>
                <a:gd name="T22" fmla="*/ 250092 w 273"/>
                <a:gd name="T23" fmla="*/ 22027 h 369"/>
                <a:gd name="T24" fmla="*/ 238183 w 273"/>
                <a:gd name="T25" fmla="*/ 0 h 369"/>
                <a:gd name="T26" fmla="*/ 214365 w 273"/>
                <a:gd name="T27" fmla="*/ 0 h 369"/>
                <a:gd name="T28" fmla="*/ 214365 w 273"/>
                <a:gd name="T29" fmla="*/ 11014 h 369"/>
                <a:gd name="T30" fmla="*/ 166728 w 273"/>
                <a:gd name="T31" fmla="*/ 22027 h 369"/>
                <a:gd name="T32" fmla="*/ 166728 w 273"/>
                <a:gd name="T33" fmla="*/ 44054 h 369"/>
                <a:gd name="T34" fmla="*/ 119092 w 273"/>
                <a:gd name="T35" fmla="*/ 44054 h 369"/>
                <a:gd name="T36" fmla="*/ 95273 w 273"/>
                <a:gd name="T37" fmla="*/ 66081 h 369"/>
                <a:gd name="T38" fmla="*/ 95273 w 273"/>
                <a:gd name="T39" fmla="*/ 99122 h 369"/>
                <a:gd name="T40" fmla="*/ 107182 w 273"/>
                <a:gd name="T41" fmla="*/ 121149 h 369"/>
                <a:gd name="T42" fmla="*/ 71455 w 273"/>
                <a:gd name="T43" fmla="*/ 154190 h 369"/>
                <a:gd name="T44" fmla="*/ 59546 w 273"/>
                <a:gd name="T45" fmla="*/ 154190 h 369"/>
                <a:gd name="T46" fmla="*/ 47637 w 273"/>
                <a:gd name="T47" fmla="*/ 198244 h 369"/>
                <a:gd name="T48" fmla="*/ 47637 w 273"/>
                <a:gd name="T49" fmla="*/ 220271 h 369"/>
                <a:gd name="T50" fmla="*/ 47637 w 273"/>
                <a:gd name="T51" fmla="*/ 242298 h 369"/>
                <a:gd name="T52" fmla="*/ 23818 w 273"/>
                <a:gd name="T53" fmla="*/ 275339 h 369"/>
                <a:gd name="T54" fmla="*/ 11909 w 273"/>
                <a:gd name="T55" fmla="*/ 297366 h 369"/>
                <a:gd name="T56" fmla="*/ 0 w 273"/>
                <a:gd name="T57" fmla="*/ 352434 h 369"/>
                <a:gd name="T58" fmla="*/ 11909 w 273"/>
                <a:gd name="T59" fmla="*/ 374461 h 369"/>
                <a:gd name="T60" fmla="*/ 83364 w 273"/>
                <a:gd name="T61" fmla="*/ 374461 h 369"/>
                <a:gd name="T62" fmla="*/ 119092 w 273"/>
                <a:gd name="T63" fmla="*/ 451556 h 369"/>
                <a:gd name="T64" fmla="*/ 131001 w 273"/>
                <a:gd name="T65" fmla="*/ 506623 h 369"/>
                <a:gd name="T66" fmla="*/ 166728 w 273"/>
                <a:gd name="T67" fmla="*/ 451556 h 369"/>
                <a:gd name="T68" fmla="*/ 178637 w 273"/>
                <a:gd name="T69" fmla="*/ 462569 h 369"/>
                <a:gd name="T70" fmla="*/ 226274 w 273"/>
                <a:gd name="T71" fmla="*/ 418515 h 369"/>
                <a:gd name="T72" fmla="*/ 226274 w 273"/>
                <a:gd name="T73" fmla="*/ 385474 h 369"/>
                <a:gd name="T74" fmla="*/ 273911 w 273"/>
                <a:gd name="T75" fmla="*/ 374461 h 369"/>
                <a:gd name="T76" fmla="*/ 297729 w 273"/>
                <a:gd name="T77" fmla="*/ 319393 h 369"/>
                <a:gd name="T78" fmla="*/ 321547 w 273"/>
                <a:gd name="T79" fmla="*/ 308379 h 369"/>
                <a:gd name="T80" fmla="*/ 321547 w 273"/>
                <a:gd name="T81" fmla="*/ 275339 h 369"/>
                <a:gd name="T82" fmla="*/ 357275 w 273"/>
                <a:gd name="T83" fmla="*/ 275339 h 369"/>
                <a:gd name="T84" fmla="*/ 369184 w 273"/>
                <a:gd name="T85" fmla="*/ 220271 h 369"/>
                <a:gd name="T86" fmla="*/ 357275 w 273"/>
                <a:gd name="T87" fmla="*/ 176217 h 369"/>
                <a:gd name="T88" fmla="*/ 369184 w 273"/>
                <a:gd name="T89" fmla="*/ 165203 h 369"/>
                <a:gd name="T90" fmla="*/ 345366 w 273"/>
                <a:gd name="T91" fmla="*/ 143176 h 369"/>
                <a:gd name="T92" fmla="*/ 369184 w 273"/>
                <a:gd name="T93" fmla="*/ 132163 h 369"/>
                <a:gd name="T94" fmla="*/ 381093 w 273"/>
                <a:gd name="T95" fmla="*/ 143176 h 369"/>
                <a:gd name="T96" fmla="*/ 404911 w 273"/>
                <a:gd name="T97" fmla="*/ 110136 h 369"/>
                <a:gd name="T98" fmla="*/ 404911 w 273"/>
                <a:gd name="T99" fmla="*/ 77095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93CAA8"/>
            </a:solid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1" name="Freeform 19"/>
            <p:cNvSpPr>
              <a:spLocks noChangeArrowheads="1"/>
            </p:cNvSpPr>
            <p:nvPr/>
          </p:nvSpPr>
          <p:spPr bwMode="auto">
            <a:xfrm>
              <a:off x="5715744" y="5253847"/>
              <a:ext cx="752475" cy="528637"/>
            </a:xfrm>
            <a:custGeom>
              <a:avLst/>
              <a:gdLst>
                <a:gd name="T0" fmla="*/ 739065 w 505"/>
                <a:gd name="T1" fmla="*/ 131816 h 385"/>
                <a:gd name="T2" fmla="*/ 631781 w 505"/>
                <a:gd name="T3" fmla="*/ 54923 h 385"/>
                <a:gd name="T4" fmla="*/ 607940 w 505"/>
                <a:gd name="T5" fmla="*/ 76893 h 385"/>
                <a:gd name="T6" fmla="*/ 560259 w 505"/>
                <a:gd name="T7" fmla="*/ 54923 h 385"/>
                <a:gd name="T8" fmla="*/ 464896 w 505"/>
                <a:gd name="T9" fmla="*/ 76893 h 385"/>
                <a:gd name="T10" fmla="*/ 464896 w 505"/>
                <a:gd name="T11" fmla="*/ 0 h 385"/>
                <a:gd name="T12" fmla="*/ 417214 w 505"/>
                <a:gd name="T13" fmla="*/ 0 h 385"/>
                <a:gd name="T14" fmla="*/ 321851 w 505"/>
                <a:gd name="T15" fmla="*/ 10985 h 385"/>
                <a:gd name="T16" fmla="*/ 309930 w 505"/>
                <a:gd name="T17" fmla="*/ 54923 h 385"/>
                <a:gd name="T18" fmla="*/ 250328 w 505"/>
                <a:gd name="T19" fmla="*/ 32954 h 385"/>
                <a:gd name="T20" fmla="*/ 214567 w 505"/>
                <a:gd name="T21" fmla="*/ 65908 h 385"/>
                <a:gd name="T22" fmla="*/ 226488 w 505"/>
                <a:gd name="T23" fmla="*/ 120831 h 385"/>
                <a:gd name="T24" fmla="*/ 214567 w 505"/>
                <a:gd name="T25" fmla="*/ 153785 h 385"/>
                <a:gd name="T26" fmla="*/ 166886 w 505"/>
                <a:gd name="T27" fmla="*/ 230678 h 385"/>
                <a:gd name="T28" fmla="*/ 107284 w 505"/>
                <a:gd name="T29" fmla="*/ 307571 h 385"/>
                <a:gd name="T30" fmla="*/ 47682 w 505"/>
                <a:gd name="T31" fmla="*/ 373479 h 385"/>
                <a:gd name="T32" fmla="*/ 0 w 505"/>
                <a:gd name="T33" fmla="*/ 406433 h 385"/>
                <a:gd name="T34" fmla="*/ 11920 w 505"/>
                <a:gd name="T35" fmla="*/ 428402 h 385"/>
                <a:gd name="T36" fmla="*/ 23841 w 505"/>
                <a:gd name="T37" fmla="*/ 494310 h 385"/>
                <a:gd name="T38" fmla="*/ 83443 w 505"/>
                <a:gd name="T39" fmla="*/ 527264 h 385"/>
                <a:gd name="T40" fmla="*/ 59602 w 505"/>
                <a:gd name="T41" fmla="*/ 472341 h 385"/>
                <a:gd name="T42" fmla="*/ 119204 w 505"/>
                <a:gd name="T43" fmla="*/ 417417 h 385"/>
                <a:gd name="T44" fmla="*/ 226488 w 505"/>
                <a:gd name="T45" fmla="*/ 384463 h 385"/>
                <a:gd name="T46" fmla="*/ 286090 w 505"/>
                <a:gd name="T47" fmla="*/ 406433 h 385"/>
                <a:gd name="T48" fmla="*/ 357612 w 505"/>
                <a:gd name="T49" fmla="*/ 340525 h 385"/>
                <a:gd name="T50" fmla="*/ 393373 w 505"/>
                <a:gd name="T51" fmla="*/ 329540 h 385"/>
                <a:gd name="T52" fmla="*/ 393373 w 505"/>
                <a:gd name="T53" fmla="*/ 296586 h 385"/>
                <a:gd name="T54" fmla="*/ 417214 w 505"/>
                <a:gd name="T55" fmla="*/ 285601 h 385"/>
                <a:gd name="T56" fmla="*/ 500657 w 505"/>
                <a:gd name="T57" fmla="*/ 318555 h 385"/>
                <a:gd name="T58" fmla="*/ 500657 w 505"/>
                <a:gd name="T59" fmla="*/ 274617 h 385"/>
                <a:gd name="T60" fmla="*/ 560259 w 505"/>
                <a:gd name="T61" fmla="*/ 263632 h 385"/>
                <a:gd name="T62" fmla="*/ 584099 w 505"/>
                <a:gd name="T63" fmla="*/ 274617 h 385"/>
                <a:gd name="T64" fmla="*/ 596020 w 505"/>
                <a:gd name="T65" fmla="*/ 252647 h 385"/>
                <a:gd name="T66" fmla="*/ 667542 w 505"/>
                <a:gd name="T67" fmla="*/ 241663 h 385"/>
                <a:gd name="T68" fmla="*/ 715224 w 505"/>
                <a:gd name="T69" fmla="*/ 186739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3175"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2" name="Freeform 20"/>
            <p:cNvSpPr/>
            <p:nvPr/>
          </p:nvSpPr>
          <p:spPr bwMode="auto">
            <a:xfrm>
              <a:off x="5214094" y="5153834"/>
              <a:ext cx="741362" cy="528638"/>
            </a:xfrm>
            <a:custGeom>
              <a:avLst/>
              <a:gdLst>
                <a:gd name="T0" fmla="*/ 513136 w 497"/>
                <a:gd name="T1" fmla="*/ 472342 h 385"/>
                <a:gd name="T2" fmla="*/ 620536 w 497"/>
                <a:gd name="T3" fmla="*/ 406433 h 385"/>
                <a:gd name="T4" fmla="*/ 668270 w 497"/>
                <a:gd name="T5" fmla="*/ 329541 h 385"/>
                <a:gd name="T6" fmla="*/ 716004 w 497"/>
                <a:gd name="T7" fmla="*/ 252648 h 385"/>
                <a:gd name="T8" fmla="*/ 739870 w 497"/>
                <a:gd name="T9" fmla="*/ 219694 h 385"/>
                <a:gd name="T10" fmla="*/ 716004 w 497"/>
                <a:gd name="T11" fmla="*/ 175755 h 385"/>
                <a:gd name="T12" fmla="*/ 680203 w 497"/>
                <a:gd name="T13" fmla="*/ 131816 h 385"/>
                <a:gd name="T14" fmla="*/ 656337 w 497"/>
                <a:gd name="T15" fmla="*/ 153786 h 385"/>
                <a:gd name="T16" fmla="*/ 632470 w 497"/>
                <a:gd name="T17" fmla="*/ 142801 h 385"/>
                <a:gd name="T18" fmla="*/ 656337 w 497"/>
                <a:gd name="T19" fmla="*/ 76893 h 385"/>
                <a:gd name="T20" fmla="*/ 656337 w 497"/>
                <a:gd name="T21" fmla="*/ 21969 h 385"/>
                <a:gd name="T22" fmla="*/ 608603 w 497"/>
                <a:gd name="T23" fmla="*/ 10985 h 385"/>
                <a:gd name="T24" fmla="*/ 560869 w 497"/>
                <a:gd name="T25" fmla="*/ 32954 h 385"/>
                <a:gd name="T26" fmla="*/ 537003 w 497"/>
                <a:gd name="T27" fmla="*/ 32954 h 385"/>
                <a:gd name="T28" fmla="*/ 477336 w 497"/>
                <a:gd name="T29" fmla="*/ 43939 h 385"/>
                <a:gd name="T30" fmla="*/ 429602 w 497"/>
                <a:gd name="T31" fmla="*/ 87877 h 385"/>
                <a:gd name="T32" fmla="*/ 393802 w 497"/>
                <a:gd name="T33" fmla="*/ 98862 h 385"/>
                <a:gd name="T34" fmla="*/ 334135 w 497"/>
                <a:gd name="T35" fmla="*/ 131816 h 385"/>
                <a:gd name="T36" fmla="*/ 274468 w 497"/>
                <a:gd name="T37" fmla="*/ 120832 h 385"/>
                <a:gd name="T38" fmla="*/ 238668 w 497"/>
                <a:gd name="T39" fmla="*/ 98862 h 385"/>
                <a:gd name="T40" fmla="*/ 214801 w 497"/>
                <a:gd name="T41" fmla="*/ 120832 h 385"/>
                <a:gd name="T42" fmla="*/ 143201 w 497"/>
                <a:gd name="T43" fmla="*/ 175755 h 385"/>
                <a:gd name="T44" fmla="*/ 47734 w 497"/>
                <a:gd name="T45" fmla="*/ 153786 h 385"/>
                <a:gd name="T46" fmla="*/ 0 w 497"/>
                <a:gd name="T47" fmla="*/ 175755 h 385"/>
                <a:gd name="T48" fmla="*/ 47734 w 497"/>
                <a:gd name="T49" fmla="*/ 197724 h 385"/>
                <a:gd name="T50" fmla="*/ 131267 w 497"/>
                <a:gd name="T51" fmla="*/ 230678 h 385"/>
                <a:gd name="T52" fmla="*/ 155134 w 497"/>
                <a:gd name="T53" fmla="*/ 285602 h 385"/>
                <a:gd name="T54" fmla="*/ 83534 w 497"/>
                <a:gd name="T55" fmla="*/ 307571 h 385"/>
                <a:gd name="T56" fmla="*/ 131267 w 497"/>
                <a:gd name="T57" fmla="*/ 340525 h 385"/>
                <a:gd name="T58" fmla="*/ 202868 w 497"/>
                <a:gd name="T59" fmla="*/ 384464 h 385"/>
                <a:gd name="T60" fmla="*/ 202868 w 497"/>
                <a:gd name="T61" fmla="*/ 417418 h 385"/>
                <a:gd name="T62" fmla="*/ 310268 w 497"/>
                <a:gd name="T63" fmla="*/ 494311 h 385"/>
                <a:gd name="T64" fmla="*/ 369935 w 497"/>
                <a:gd name="T65" fmla="*/ 494311 h 385"/>
                <a:gd name="T66" fmla="*/ 381869 w 497"/>
                <a:gd name="T67" fmla="*/ 472342 h 385"/>
                <a:gd name="T68" fmla="*/ 441536 w 497"/>
                <a:gd name="T69" fmla="*/ 516280 h 385"/>
                <a:gd name="T70" fmla="*/ 501203 w 497"/>
                <a:gd name="T71" fmla="*/ 50529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3" name="Freeform 21"/>
            <p:cNvSpPr/>
            <p:nvPr/>
          </p:nvSpPr>
          <p:spPr bwMode="auto">
            <a:xfrm>
              <a:off x="5142656" y="4858559"/>
              <a:ext cx="552450" cy="485775"/>
            </a:xfrm>
            <a:custGeom>
              <a:avLst/>
              <a:gdLst>
                <a:gd name="T0" fmla="*/ 71863 w 369"/>
                <a:gd name="T1" fmla="*/ 440363 h 353"/>
                <a:gd name="T2" fmla="*/ 47909 w 369"/>
                <a:gd name="T3" fmla="*/ 363299 h 353"/>
                <a:gd name="T4" fmla="*/ 83841 w 369"/>
                <a:gd name="T5" fmla="*/ 264218 h 353"/>
                <a:gd name="T6" fmla="*/ 11977 w 369"/>
                <a:gd name="T7" fmla="*/ 220181 h 353"/>
                <a:gd name="T8" fmla="*/ 23954 w 369"/>
                <a:gd name="T9" fmla="*/ 187154 h 353"/>
                <a:gd name="T10" fmla="*/ 71863 w 369"/>
                <a:gd name="T11" fmla="*/ 187154 h 353"/>
                <a:gd name="T12" fmla="*/ 155704 w 369"/>
                <a:gd name="T13" fmla="*/ 165136 h 353"/>
                <a:gd name="T14" fmla="*/ 251522 w 369"/>
                <a:gd name="T15" fmla="*/ 154127 h 353"/>
                <a:gd name="T16" fmla="*/ 203613 w 369"/>
                <a:gd name="T17" fmla="*/ 110091 h 353"/>
                <a:gd name="T18" fmla="*/ 215590 w 369"/>
                <a:gd name="T19" fmla="*/ 55045 h 353"/>
                <a:gd name="T20" fmla="*/ 275476 w 369"/>
                <a:gd name="T21" fmla="*/ 55045 h 353"/>
                <a:gd name="T22" fmla="*/ 311408 w 369"/>
                <a:gd name="T23" fmla="*/ 66054 h 353"/>
                <a:gd name="T24" fmla="*/ 347340 w 369"/>
                <a:gd name="T25" fmla="*/ 55045 h 353"/>
                <a:gd name="T26" fmla="*/ 371294 w 369"/>
                <a:gd name="T27" fmla="*/ 0 h 353"/>
                <a:gd name="T28" fmla="*/ 431181 w 369"/>
                <a:gd name="T29" fmla="*/ 22018 h 353"/>
                <a:gd name="T30" fmla="*/ 479089 w 369"/>
                <a:gd name="T31" fmla="*/ 99082 h 353"/>
                <a:gd name="T32" fmla="*/ 515021 w 369"/>
                <a:gd name="T33" fmla="*/ 121100 h 353"/>
                <a:gd name="T34" fmla="*/ 538976 w 369"/>
                <a:gd name="T35" fmla="*/ 88073 h 353"/>
                <a:gd name="T36" fmla="*/ 538976 w 369"/>
                <a:gd name="T37" fmla="*/ 132109 h 353"/>
                <a:gd name="T38" fmla="*/ 538976 w 369"/>
                <a:gd name="T39" fmla="*/ 176145 h 353"/>
                <a:gd name="T40" fmla="*/ 503044 w 369"/>
                <a:gd name="T41" fmla="*/ 231190 h 353"/>
                <a:gd name="T42" fmla="*/ 550953 w 369"/>
                <a:gd name="T43" fmla="*/ 253208 h 353"/>
                <a:gd name="T44" fmla="*/ 538976 w 369"/>
                <a:gd name="T45" fmla="*/ 286236 h 353"/>
                <a:gd name="T46" fmla="*/ 550953 w 369"/>
                <a:gd name="T47" fmla="*/ 319263 h 353"/>
                <a:gd name="T48" fmla="*/ 515021 w 369"/>
                <a:gd name="T49" fmla="*/ 352290 h 353"/>
                <a:gd name="T50" fmla="*/ 515021 w 369"/>
                <a:gd name="T51" fmla="*/ 385317 h 353"/>
                <a:gd name="T52" fmla="*/ 467112 w 369"/>
                <a:gd name="T53" fmla="*/ 396326 h 353"/>
                <a:gd name="T54" fmla="*/ 407226 w 369"/>
                <a:gd name="T55" fmla="*/ 429354 h 353"/>
                <a:gd name="T56" fmla="*/ 347340 w 369"/>
                <a:gd name="T57" fmla="*/ 418344 h 353"/>
                <a:gd name="T58" fmla="*/ 311408 w 369"/>
                <a:gd name="T59" fmla="*/ 396326 h 353"/>
                <a:gd name="T60" fmla="*/ 287454 w 369"/>
                <a:gd name="T61" fmla="*/ 418344 h 353"/>
                <a:gd name="T62" fmla="*/ 215590 w 369"/>
                <a:gd name="T63" fmla="*/ 484399 h 353"/>
                <a:gd name="T64" fmla="*/ 119772 w 369"/>
                <a:gd name="T65" fmla="*/ 451372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4" name="Freeform 22"/>
            <p:cNvSpPr/>
            <p:nvPr/>
          </p:nvSpPr>
          <p:spPr bwMode="auto">
            <a:xfrm>
              <a:off x="4521944" y="4823634"/>
              <a:ext cx="849312" cy="847725"/>
            </a:xfrm>
            <a:custGeom>
              <a:avLst/>
              <a:gdLst>
                <a:gd name="T0" fmla="*/ 788114 w 569"/>
                <a:gd name="T1" fmla="*/ 615528 h 617"/>
                <a:gd name="T2" fmla="*/ 835878 w 569"/>
                <a:gd name="T3" fmla="*/ 571562 h 617"/>
                <a:gd name="T4" fmla="*/ 788114 w 569"/>
                <a:gd name="T5" fmla="*/ 560570 h 617"/>
                <a:gd name="T6" fmla="*/ 740349 w 569"/>
                <a:gd name="T7" fmla="*/ 527595 h 617"/>
                <a:gd name="T8" fmla="*/ 692585 w 569"/>
                <a:gd name="T9" fmla="*/ 494621 h 617"/>
                <a:gd name="T10" fmla="*/ 716467 w 569"/>
                <a:gd name="T11" fmla="*/ 439663 h 617"/>
                <a:gd name="T12" fmla="*/ 704526 w 569"/>
                <a:gd name="T13" fmla="*/ 340739 h 617"/>
                <a:gd name="T14" fmla="*/ 632879 w 569"/>
                <a:gd name="T15" fmla="*/ 307764 h 617"/>
                <a:gd name="T16" fmla="*/ 620938 w 569"/>
                <a:gd name="T17" fmla="*/ 241815 h 617"/>
                <a:gd name="T18" fmla="*/ 668702 w 569"/>
                <a:gd name="T19" fmla="*/ 230823 h 617"/>
                <a:gd name="T20" fmla="*/ 764232 w 569"/>
                <a:gd name="T21" fmla="*/ 219831 h 617"/>
                <a:gd name="T22" fmla="*/ 764232 w 569"/>
                <a:gd name="T23" fmla="*/ 153882 h 617"/>
                <a:gd name="T24" fmla="*/ 692585 w 569"/>
                <a:gd name="T25" fmla="*/ 153882 h 617"/>
                <a:gd name="T26" fmla="*/ 644820 w 569"/>
                <a:gd name="T27" fmla="*/ 87933 h 617"/>
                <a:gd name="T28" fmla="*/ 608997 w 569"/>
                <a:gd name="T29" fmla="*/ 131899 h 617"/>
                <a:gd name="T30" fmla="*/ 573174 w 569"/>
                <a:gd name="T31" fmla="*/ 197848 h 617"/>
                <a:gd name="T32" fmla="*/ 549291 w 569"/>
                <a:gd name="T33" fmla="*/ 329747 h 617"/>
                <a:gd name="T34" fmla="*/ 501527 w 569"/>
                <a:gd name="T35" fmla="*/ 307764 h 617"/>
                <a:gd name="T36" fmla="*/ 429880 w 569"/>
                <a:gd name="T37" fmla="*/ 329747 h 617"/>
                <a:gd name="T38" fmla="*/ 405998 w 569"/>
                <a:gd name="T39" fmla="*/ 307764 h 617"/>
                <a:gd name="T40" fmla="*/ 346292 w 569"/>
                <a:gd name="T41" fmla="*/ 142890 h 617"/>
                <a:gd name="T42" fmla="*/ 322410 w 569"/>
                <a:gd name="T43" fmla="*/ 153882 h 617"/>
                <a:gd name="T44" fmla="*/ 310469 w 569"/>
                <a:gd name="T45" fmla="*/ 98924 h 617"/>
                <a:gd name="T46" fmla="*/ 238822 w 569"/>
                <a:gd name="T47" fmla="*/ 54958 h 617"/>
                <a:gd name="T48" fmla="*/ 202999 w 569"/>
                <a:gd name="T49" fmla="*/ 109916 h 617"/>
                <a:gd name="T50" fmla="*/ 202999 w 569"/>
                <a:gd name="T51" fmla="*/ 0 h 617"/>
                <a:gd name="T52" fmla="*/ 167176 w 569"/>
                <a:gd name="T53" fmla="*/ 0 h 617"/>
                <a:gd name="T54" fmla="*/ 143293 w 569"/>
                <a:gd name="T55" fmla="*/ 43966 h 617"/>
                <a:gd name="T56" fmla="*/ 131352 w 569"/>
                <a:gd name="T57" fmla="*/ 87933 h 617"/>
                <a:gd name="T58" fmla="*/ 119411 w 569"/>
                <a:gd name="T59" fmla="*/ 131899 h 617"/>
                <a:gd name="T60" fmla="*/ 155235 w 569"/>
                <a:gd name="T61" fmla="*/ 153882 h 617"/>
                <a:gd name="T62" fmla="*/ 131352 w 569"/>
                <a:gd name="T63" fmla="*/ 329747 h 617"/>
                <a:gd name="T64" fmla="*/ 35823 w 569"/>
                <a:gd name="T65" fmla="*/ 384705 h 617"/>
                <a:gd name="T66" fmla="*/ 11941 w 569"/>
                <a:gd name="T67" fmla="*/ 428671 h 617"/>
                <a:gd name="T68" fmla="*/ 0 w 569"/>
                <a:gd name="T69" fmla="*/ 516604 h 617"/>
                <a:gd name="T70" fmla="*/ 71647 w 569"/>
                <a:gd name="T71" fmla="*/ 505612 h 617"/>
                <a:gd name="T72" fmla="*/ 119411 w 569"/>
                <a:gd name="T73" fmla="*/ 538587 h 617"/>
                <a:gd name="T74" fmla="*/ 131352 w 569"/>
                <a:gd name="T75" fmla="*/ 560570 h 617"/>
                <a:gd name="T76" fmla="*/ 143293 w 569"/>
                <a:gd name="T77" fmla="*/ 615528 h 617"/>
                <a:gd name="T78" fmla="*/ 179117 w 569"/>
                <a:gd name="T79" fmla="*/ 637511 h 617"/>
                <a:gd name="T80" fmla="*/ 167176 w 569"/>
                <a:gd name="T81" fmla="*/ 692469 h 617"/>
                <a:gd name="T82" fmla="*/ 155235 w 569"/>
                <a:gd name="T83" fmla="*/ 725444 h 617"/>
                <a:gd name="T84" fmla="*/ 214940 w 569"/>
                <a:gd name="T85" fmla="*/ 769410 h 617"/>
                <a:gd name="T86" fmla="*/ 298528 w 569"/>
                <a:gd name="T87" fmla="*/ 791393 h 617"/>
                <a:gd name="T88" fmla="*/ 334351 w 569"/>
                <a:gd name="T89" fmla="*/ 780402 h 617"/>
                <a:gd name="T90" fmla="*/ 346292 w 569"/>
                <a:gd name="T91" fmla="*/ 824368 h 617"/>
                <a:gd name="T92" fmla="*/ 394057 w 569"/>
                <a:gd name="T93" fmla="*/ 813376 h 617"/>
                <a:gd name="T94" fmla="*/ 405998 w 569"/>
                <a:gd name="T95" fmla="*/ 703461 h 617"/>
                <a:gd name="T96" fmla="*/ 489586 w 569"/>
                <a:gd name="T97" fmla="*/ 692469 h 617"/>
                <a:gd name="T98" fmla="*/ 525409 w 569"/>
                <a:gd name="T99" fmla="*/ 703461 h 617"/>
                <a:gd name="T100" fmla="*/ 573174 w 569"/>
                <a:gd name="T101" fmla="*/ 703461 h 617"/>
                <a:gd name="T102" fmla="*/ 620938 w 569"/>
                <a:gd name="T103" fmla="*/ 714452 h 617"/>
                <a:gd name="T104" fmla="*/ 656761 w 569"/>
                <a:gd name="T105" fmla="*/ 692469 h 617"/>
                <a:gd name="T106" fmla="*/ 728408 w 569"/>
                <a:gd name="T107" fmla="*/ 648503 h 617"/>
                <a:gd name="T108" fmla="*/ 776173 w 569"/>
                <a:gd name="T109" fmla="*/ 637511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5" name="Freeform 23"/>
            <p:cNvSpPr>
              <a:spLocks noChangeArrowheads="1"/>
            </p:cNvSpPr>
            <p:nvPr/>
          </p:nvSpPr>
          <p:spPr bwMode="auto">
            <a:xfrm>
              <a:off x="2936031" y="3844147"/>
              <a:ext cx="1804988" cy="1079500"/>
            </a:xfrm>
            <a:custGeom>
              <a:avLst/>
              <a:gdLst>
                <a:gd name="T0" fmla="*/ 1767664 w 1209"/>
                <a:gd name="T1" fmla="*/ 1001116 h 785"/>
                <a:gd name="T2" fmla="*/ 1731833 w 1209"/>
                <a:gd name="T3" fmla="*/ 1001116 h 785"/>
                <a:gd name="T4" fmla="*/ 1731833 w 1209"/>
                <a:gd name="T5" fmla="*/ 1078125 h 785"/>
                <a:gd name="T6" fmla="*/ 1660171 w 1209"/>
                <a:gd name="T7" fmla="*/ 1045121 h 785"/>
                <a:gd name="T8" fmla="*/ 1624340 w 1209"/>
                <a:gd name="T9" fmla="*/ 1034120 h 785"/>
                <a:gd name="T10" fmla="*/ 1528791 w 1209"/>
                <a:gd name="T11" fmla="*/ 990115 h 785"/>
                <a:gd name="T12" fmla="*/ 1552678 w 1209"/>
                <a:gd name="T13" fmla="*/ 957111 h 785"/>
                <a:gd name="T14" fmla="*/ 1540734 w 1209"/>
                <a:gd name="T15" fmla="*/ 935108 h 785"/>
                <a:gd name="T16" fmla="*/ 1492959 w 1209"/>
                <a:gd name="T17" fmla="*/ 913106 h 785"/>
                <a:gd name="T18" fmla="*/ 1457128 w 1209"/>
                <a:gd name="T19" fmla="*/ 935108 h 785"/>
                <a:gd name="T20" fmla="*/ 1385466 w 1209"/>
                <a:gd name="T21" fmla="*/ 891103 h 785"/>
                <a:gd name="T22" fmla="*/ 1242142 w 1209"/>
                <a:gd name="T23" fmla="*/ 957111 h 785"/>
                <a:gd name="T24" fmla="*/ 1206311 w 1209"/>
                <a:gd name="T25" fmla="*/ 990115 h 785"/>
                <a:gd name="T26" fmla="*/ 1086874 w 1209"/>
                <a:gd name="T27" fmla="*/ 1012117 h 785"/>
                <a:gd name="T28" fmla="*/ 979381 w 1209"/>
                <a:gd name="T29" fmla="*/ 979113 h 785"/>
                <a:gd name="T30" fmla="*/ 943550 w 1209"/>
                <a:gd name="T31" fmla="*/ 935108 h 785"/>
                <a:gd name="T32" fmla="*/ 871888 w 1209"/>
                <a:gd name="T33" fmla="*/ 968112 h 785"/>
                <a:gd name="T34" fmla="*/ 800226 w 1209"/>
                <a:gd name="T35" fmla="*/ 1001116 h 785"/>
                <a:gd name="T36" fmla="*/ 680789 w 1209"/>
                <a:gd name="T37" fmla="*/ 924107 h 785"/>
                <a:gd name="T38" fmla="*/ 609127 w 1209"/>
                <a:gd name="T39" fmla="*/ 880102 h 785"/>
                <a:gd name="T40" fmla="*/ 537465 w 1209"/>
                <a:gd name="T41" fmla="*/ 858099 h 785"/>
                <a:gd name="T42" fmla="*/ 477747 w 1209"/>
                <a:gd name="T43" fmla="*/ 814094 h 785"/>
                <a:gd name="T44" fmla="*/ 406085 w 1209"/>
                <a:gd name="T45" fmla="*/ 715083 h 785"/>
                <a:gd name="T46" fmla="*/ 370254 w 1209"/>
                <a:gd name="T47" fmla="*/ 704082 h 785"/>
                <a:gd name="T48" fmla="*/ 310536 w 1209"/>
                <a:gd name="T49" fmla="*/ 627073 h 785"/>
                <a:gd name="T50" fmla="*/ 238874 w 1209"/>
                <a:gd name="T51" fmla="*/ 528061 h 785"/>
                <a:gd name="T52" fmla="*/ 179155 w 1209"/>
                <a:gd name="T53" fmla="*/ 561065 h 785"/>
                <a:gd name="T54" fmla="*/ 95549 w 1209"/>
                <a:gd name="T55" fmla="*/ 451052 h 785"/>
                <a:gd name="T56" fmla="*/ 47775 w 1209"/>
                <a:gd name="T57" fmla="*/ 374043 h 785"/>
                <a:gd name="T58" fmla="*/ 0 w 1209"/>
                <a:gd name="T59" fmla="*/ 352041 h 785"/>
                <a:gd name="T60" fmla="*/ 23887 w 1209"/>
                <a:gd name="T61" fmla="*/ 242028 h 785"/>
                <a:gd name="T62" fmla="*/ 71662 w 1209"/>
                <a:gd name="T63" fmla="*/ 264031 h 785"/>
                <a:gd name="T64" fmla="*/ 119437 w 1209"/>
                <a:gd name="T65" fmla="*/ 253029 h 785"/>
                <a:gd name="T66" fmla="*/ 119437 w 1209"/>
                <a:gd name="T67" fmla="*/ 176020 h 785"/>
                <a:gd name="T68" fmla="*/ 83606 w 1209"/>
                <a:gd name="T69" fmla="*/ 132015 h 785"/>
                <a:gd name="T70" fmla="*/ 119437 w 1209"/>
                <a:gd name="T71" fmla="*/ 66008 h 785"/>
                <a:gd name="T72" fmla="*/ 226930 w 1209"/>
                <a:gd name="T73" fmla="*/ 55006 h 785"/>
                <a:gd name="T74" fmla="*/ 310536 w 1209"/>
                <a:gd name="T75" fmla="*/ 11001 h 785"/>
                <a:gd name="T76" fmla="*/ 429972 w 1209"/>
                <a:gd name="T77" fmla="*/ 22003 h 785"/>
                <a:gd name="T78" fmla="*/ 513578 w 1209"/>
                <a:gd name="T79" fmla="*/ 77009 h 785"/>
                <a:gd name="T80" fmla="*/ 644958 w 1209"/>
                <a:gd name="T81" fmla="*/ 77009 h 785"/>
                <a:gd name="T82" fmla="*/ 788283 w 1209"/>
                <a:gd name="T83" fmla="*/ 55006 h 785"/>
                <a:gd name="T84" fmla="*/ 991325 w 1209"/>
                <a:gd name="T85" fmla="*/ 77009 h 785"/>
                <a:gd name="T86" fmla="*/ 1062987 w 1209"/>
                <a:gd name="T87" fmla="*/ 99011 h 785"/>
                <a:gd name="T88" fmla="*/ 1051043 w 1209"/>
                <a:gd name="T89" fmla="*/ 132015 h 785"/>
                <a:gd name="T90" fmla="*/ 1086874 w 1209"/>
                <a:gd name="T91" fmla="*/ 187022 h 785"/>
                <a:gd name="T92" fmla="*/ 1062987 w 1209"/>
                <a:gd name="T93" fmla="*/ 253029 h 785"/>
                <a:gd name="T94" fmla="*/ 1039100 w 1209"/>
                <a:gd name="T95" fmla="*/ 341039 h 785"/>
                <a:gd name="T96" fmla="*/ 1098818 w 1209"/>
                <a:gd name="T97" fmla="*/ 440051 h 785"/>
                <a:gd name="T98" fmla="*/ 1242142 w 1209"/>
                <a:gd name="T99" fmla="*/ 506059 h 785"/>
                <a:gd name="T100" fmla="*/ 1397410 w 1209"/>
                <a:gd name="T101" fmla="*/ 572066 h 785"/>
                <a:gd name="T102" fmla="*/ 1481016 w 1209"/>
                <a:gd name="T103" fmla="*/ 583068 h 785"/>
                <a:gd name="T104" fmla="*/ 1504903 w 1209"/>
                <a:gd name="T105" fmla="*/ 660076 h 785"/>
                <a:gd name="T106" fmla="*/ 1552678 w 1209"/>
                <a:gd name="T107" fmla="*/ 682079 h 785"/>
                <a:gd name="T108" fmla="*/ 1576565 w 1209"/>
                <a:gd name="T109" fmla="*/ 649075 h 785"/>
                <a:gd name="T110" fmla="*/ 1612396 w 1209"/>
                <a:gd name="T111" fmla="*/ 660076 h 785"/>
                <a:gd name="T112" fmla="*/ 1636284 w 1209"/>
                <a:gd name="T113" fmla="*/ 638074 h 785"/>
                <a:gd name="T114" fmla="*/ 1696002 w 1209"/>
                <a:gd name="T115" fmla="*/ 605070 h 785"/>
                <a:gd name="T116" fmla="*/ 1755720 w 1209"/>
                <a:gd name="T117" fmla="*/ 627073 h 785"/>
                <a:gd name="T118" fmla="*/ 1803495 w 1209"/>
                <a:gd name="T119" fmla="*/ 737085 h 785"/>
                <a:gd name="T120" fmla="*/ 1803495 w 1209"/>
                <a:gd name="T121" fmla="*/ 792092 h 785"/>
                <a:gd name="T122" fmla="*/ 1791551 w 1209"/>
                <a:gd name="T123" fmla="*/ 979113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6" name="Freeform 24"/>
            <p:cNvSpPr/>
            <p:nvPr/>
          </p:nvSpPr>
          <p:spPr bwMode="auto">
            <a:xfrm>
              <a:off x="4631481" y="4285472"/>
              <a:ext cx="1133475" cy="869950"/>
            </a:xfrm>
            <a:custGeom>
              <a:avLst/>
              <a:gdLst>
                <a:gd name="T0" fmla="*/ 1036660 w 761"/>
                <a:gd name="T1" fmla="*/ 670672 h 633"/>
                <a:gd name="T2" fmla="*/ 1000914 w 761"/>
                <a:gd name="T3" fmla="*/ 692662 h 633"/>
                <a:gd name="T4" fmla="*/ 977082 w 761"/>
                <a:gd name="T5" fmla="*/ 670672 h 633"/>
                <a:gd name="T6" fmla="*/ 905589 w 761"/>
                <a:gd name="T7" fmla="*/ 593710 h 633"/>
                <a:gd name="T8" fmla="*/ 869842 w 761"/>
                <a:gd name="T9" fmla="*/ 582715 h 633"/>
                <a:gd name="T10" fmla="*/ 822179 w 761"/>
                <a:gd name="T11" fmla="*/ 604705 h 633"/>
                <a:gd name="T12" fmla="*/ 798348 w 761"/>
                <a:gd name="T13" fmla="*/ 648683 h 633"/>
                <a:gd name="T14" fmla="*/ 762601 w 761"/>
                <a:gd name="T15" fmla="*/ 637688 h 633"/>
                <a:gd name="T16" fmla="*/ 703023 w 761"/>
                <a:gd name="T17" fmla="*/ 648683 h 633"/>
                <a:gd name="T18" fmla="*/ 750685 w 761"/>
                <a:gd name="T19" fmla="*/ 681667 h 633"/>
                <a:gd name="T20" fmla="*/ 679191 w 761"/>
                <a:gd name="T21" fmla="*/ 725646 h 633"/>
                <a:gd name="T22" fmla="*/ 619613 w 761"/>
                <a:gd name="T23" fmla="*/ 714651 h 633"/>
                <a:gd name="T24" fmla="*/ 583866 w 761"/>
                <a:gd name="T25" fmla="*/ 626694 h 633"/>
                <a:gd name="T26" fmla="*/ 536204 w 761"/>
                <a:gd name="T27" fmla="*/ 670672 h 633"/>
                <a:gd name="T28" fmla="*/ 500457 w 761"/>
                <a:gd name="T29" fmla="*/ 692662 h 633"/>
                <a:gd name="T30" fmla="*/ 440879 w 761"/>
                <a:gd name="T31" fmla="*/ 736640 h 633"/>
                <a:gd name="T32" fmla="*/ 405132 w 761"/>
                <a:gd name="T33" fmla="*/ 868576 h 633"/>
                <a:gd name="T34" fmla="*/ 369385 w 761"/>
                <a:gd name="T35" fmla="*/ 868576 h 633"/>
                <a:gd name="T36" fmla="*/ 321722 w 761"/>
                <a:gd name="T37" fmla="*/ 857581 h 633"/>
                <a:gd name="T38" fmla="*/ 297891 w 761"/>
                <a:gd name="T39" fmla="*/ 791613 h 633"/>
                <a:gd name="T40" fmla="*/ 214481 w 761"/>
                <a:gd name="T41" fmla="*/ 681667 h 633"/>
                <a:gd name="T42" fmla="*/ 190650 w 761"/>
                <a:gd name="T43" fmla="*/ 659678 h 633"/>
                <a:gd name="T44" fmla="*/ 154903 w 761"/>
                <a:gd name="T45" fmla="*/ 582715 h 633"/>
                <a:gd name="T46" fmla="*/ 119156 w 761"/>
                <a:gd name="T47" fmla="*/ 637688 h 633"/>
                <a:gd name="T48" fmla="*/ 107241 w 761"/>
                <a:gd name="T49" fmla="*/ 340833 h 633"/>
                <a:gd name="T50" fmla="*/ 107241 w 761"/>
                <a:gd name="T51" fmla="*/ 296855 h 633"/>
                <a:gd name="T52" fmla="*/ 59578 w 761"/>
                <a:gd name="T53" fmla="*/ 186909 h 633"/>
                <a:gd name="T54" fmla="*/ 0 w 761"/>
                <a:gd name="T55" fmla="*/ 142930 h 633"/>
                <a:gd name="T56" fmla="*/ 11916 w 761"/>
                <a:gd name="T57" fmla="*/ 87957 h 633"/>
                <a:gd name="T58" fmla="*/ 23831 w 761"/>
                <a:gd name="T59" fmla="*/ 43979 h 633"/>
                <a:gd name="T60" fmla="*/ 47663 w 761"/>
                <a:gd name="T61" fmla="*/ 0 h 633"/>
                <a:gd name="T62" fmla="*/ 95325 w 761"/>
                <a:gd name="T63" fmla="*/ 21989 h 633"/>
                <a:gd name="T64" fmla="*/ 131072 w 761"/>
                <a:gd name="T65" fmla="*/ 109946 h 633"/>
                <a:gd name="T66" fmla="*/ 190650 w 761"/>
                <a:gd name="T67" fmla="*/ 164919 h 633"/>
                <a:gd name="T68" fmla="*/ 226397 w 761"/>
                <a:gd name="T69" fmla="*/ 142930 h 633"/>
                <a:gd name="T70" fmla="*/ 262144 w 761"/>
                <a:gd name="T71" fmla="*/ 175914 h 633"/>
                <a:gd name="T72" fmla="*/ 333638 w 761"/>
                <a:gd name="T73" fmla="*/ 131936 h 633"/>
                <a:gd name="T74" fmla="*/ 428963 w 761"/>
                <a:gd name="T75" fmla="*/ 131936 h 633"/>
                <a:gd name="T76" fmla="*/ 440879 w 761"/>
                <a:gd name="T77" fmla="*/ 54973 h 633"/>
                <a:gd name="T78" fmla="*/ 476626 w 761"/>
                <a:gd name="T79" fmla="*/ 43979 h 633"/>
                <a:gd name="T80" fmla="*/ 512372 w 761"/>
                <a:gd name="T81" fmla="*/ 65968 h 633"/>
                <a:gd name="T82" fmla="*/ 595782 w 761"/>
                <a:gd name="T83" fmla="*/ 98952 h 633"/>
                <a:gd name="T84" fmla="*/ 619613 w 761"/>
                <a:gd name="T85" fmla="*/ 186909 h 633"/>
                <a:gd name="T86" fmla="*/ 703023 w 761"/>
                <a:gd name="T87" fmla="*/ 219893 h 633"/>
                <a:gd name="T88" fmla="*/ 762601 w 761"/>
                <a:gd name="T89" fmla="*/ 186909 h 633"/>
                <a:gd name="T90" fmla="*/ 822179 w 761"/>
                <a:gd name="T91" fmla="*/ 197903 h 633"/>
                <a:gd name="T92" fmla="*/ 929420 w 761"/>
                <a:gd name="T93" fmla="*/ 252876 h 633"/>
                <a:gd name="T94" fmla="*/ 1048576 w 761"/>
                <a:gd name="T95" fmla="*/ 307850 h 633"/>
                <a:gd name="T96" fmla="*/ 1131986 w 761"/>
                <a:gd name="T97" fmla="*/ 351828 h 633"/>
                <a:gd name="T98" fmla="*/ 1108154 w 761"/>
                <a:gd name="T99" fmla="*/ 406801 h 633"/>
                <a:gd name="T100" fmla="*/ 988998 w 761"/>
                <a:gd name="T101" fmla="*/ 428791 h 633"/>
                <a:gd name="T102" fmla="*/ 965167 w 761"/>
                <a:gd name="T103" fmla="*/ 461774 h 633"/>
                <a:gd name="T104" fmla="*/ 977082 w 761"/>
                <a:gd name="T105" fmla="*/ 494758 h 633"/>
                <a:gd name="T106" fmla="*/ 977082 w 761"/>
                <a:gd name="T107" fmla="*/ 516748 h 633"/>
                <a:gd name="T108" fmla="*/ 1048576 w 761"/>
                <a:gd name="T109" fmla="*/ 626694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rgbClr val="B02623"/>
            </a:solid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7" name="Freeform 25"/>
            <p:cNvSpPr>
              <a:spLocks noChangeArrowheads="1"/>
            </p:cNvSpPr>
            <p:nvPr/>
          </p:nvSpPr>
          <p:spPr bwMode="auto">
            <a:xfrm>
              <a:off x="3975844" y="3680634"/>
              <a:ext cx="1169987" cy="847725"/>
            </a:xfrm>
            <a:custGeom>
              <a:avLst/>
              <a:gdLst>
                <a:gd name="T0" fmla="*/ 1001569 w 785"/>
                <a:gd name="T1" fmla="*/ 736435 h 617"/>
                <a:gd name="T2" fmla="*/ 918105 w 785"/>
                <a:gd name="T3" fmla="*/ 780402 h 617"/>
                <a:gd name="T4" fmla="*/ 882334 w 785"/>
                <a:gd name="T5" fmla="*/ 747427 h 617"/>
                <a:gd name="T6" fmla="*/ 846564 w 785"/>
                <a:gd name="T7" fmla="*/ 769410 h 617"/>
                <a:gd name="T8" fmla="*/ 786947 w 785"/>
                <a:gd name="T9" fmla="*/ 714452 h 617"/>
                <a:gd name="T10" fmla="*/ 751176 w 785"/>
                <a:gd name="T11" fmla="*/ 626520 h 617"/>
                <a:gd name="T12" fmla="*/ 703483 w 785"/>
                <a:gd name="T13" fmla="*/ 604536 h 617"/>
                <a:gd name="T14" fmla="*/ 679636 w 785"/>
                <a:gd name="T15" fmla="*/ 626520 h 617"/>
                <a:gd name="T16" fmla="*/ 691559 w 785"/>
                <a:gd name="T17" fmla="*/ 659494 h 617"/>
                <a:gd name="T18" fmla="*/ 655789 w 785"/>
                <a:gd name="T19" fmla="*/ 736435 h 617"/>
                <a:gd name="T20" fmla="*/ 679636 w 785"/>
                <a:gd name="T21" fmla="*/ 758419 h 617"/>
                <a:gd name="T22" fmla="*/ 631942 w 785"/>
                <a:gd name="T23" fmla="*/ 802385 h 617"/>
                <a:gd name="T24" fmla="*/ 596172 w 785"/>
                <a:gd name="T25" fmla="*/ 824368 h 617"/>
                <a:gd name="T26" fmla="*/ 560401 w 785"/>
                <a:gd name="T27" fmla="*/ 813376 h 617"/>
                <a:gd name="T28" fmla="*/ 548478 w 785"/>
                <a:gd name="T29" fmla="*/ 835359 h 617"/>
                <a:gd name="T30" fmla="*/ 500784 w 785"/>
                <a:gd name="T31" fmla="*/ 824368 h 617"/>
                <a:gd name="T32" fmla="*/ 476937 w 785"/>
                <a:gd name="T33" fmla="*/ 780402 h 617"/>
                <a:gd name="T34" fmla="*/ 345780 w 785"/>
                <a:gd name="T35" fmla="*/ 736435 h 617"/>
                <a:gd name="T36" fmla="*/ 202698 w 785"/>
                <a:gd name="T37" fmla="*/ 681477 h 617"/>
                <a:gd name="T38" fmla="*/ 59617 w 785"/>
                <a:gd name="T39" fmla="*/ 604536 h 617"/>
                <a:gd name="T40" fmla="*/ 0 w 785"/>
                <a:gd name="T41" fmla="*/ 505612 h 617"/>
                <a:gd name="T42" fmla="*/ 23847 w 785"/>
                <a:gd name="T43" fmla="*/ 417680 h 617"/>
                <a:gd name="T44" fmla="*/ 47694 w 785"/>
                <a:gd name="T45" fmla="*/ 340739 h 617"/>
                <a:gd name="T46" fmla="*/ 11923 w 785"/>
                <a:gd name="T47" fmla="*/ 296772 h 617"/>
                <a:gd name="T48" fmla="*/ 71541 w 785"/>
                <a:gd name="T49" fmla="*/ 285781 h 617"/>
                <a:gd name="T50" fmla="*/ 155005 w 785"/>
                <a:gd name="T51" fmla="*/ 307764 h 617"/>
                <a:gd name="T52" fmla="*/ 143081 w 785"/>
                <a:gd name="T53" fmla="*/ 252806 h 617"/>
                <a:gd name="T54" fmla="*/ 190775 w 785"/>
                <a:gd name="T55" fmla="*/ 186857 h 617"/>
                <a:gd name="T56" fmla="*/ 131158 w 785"/>
                <a:gd name="T57" fmla="*/ 98924 h 617"/>
                <a:gd name="T58" fmla="*/ 226545 w 785"/>
                <a:gd name="T59" fmla="*/ 21983 h 617"/>
                <a:gd name="T60" fmla="*/ 429244 w 785"/>
                <a:gd name="T61" fmla="*/ 0 h 617"/>
                <a:gd name="T62" fmla="*/ 572325 w 785"/>
                <a:gd name="T63" fmla="*/ 54958 h 617"/>
                <a:gd name="T64" fmla="*/ 679636 w 785"/>
                <a:gd name="T65" fmla="*/ 142890 h 617"/>
                <a:gd name="T66" fmla="*/ 703483 w 785"/>
                <a:gd name="T67" fmla="*/ 65949 h 617"/>
                <a:gd name="T68" fmla="*/ 786947 w 785"/>
                <a:gd name="T69" fmla="*/ 98924 h 617"/>
                <a:gd name="T70" fmla="*/ 882334 w 785"/>
                <a:gd name="T71" fmla="*/ 131899 h 617"/>
                <a:gd name="T72" fmla="*/ 977722 w 785"/>
                <a:gd name="T73" fmla="*/ 164874 h 617"/>
                <a:gd name="T74" fmla="*/ 1085033 w 785"/>
                <a:gd name="T75" fmla="*/ 241815 h 617"/>
                <a:gd name="T76" fmla="*/ 1144650 w 785"/>
                <a:gd name="T77" fmla="*/ 318756 h 617"/>
                <a:gd name="T78" fmla="*/ 1168497 w 785"/>
                <a:gd name="T79" fmla="*/ 461646 h 617"/>
                <a:gd name="T80" fmla="*/ 1120803 w 785"/>
                <a:gd name="T81" fmla="*/ 494621 h 617"/>
                <a:gd name="T82" fmla="*/ 1061186 w 785"/>
                <a:gd name="T83" fmla="*/ 560570 h 617"/>
                <a:gd name="T84" fmla="*/ 1096956 w 785"/>
                <a:gd name="T85" fmla="*/ 593545 h 617"/>
                <a:gd name="T86" fmla="*/ 1049262 w 785"/>
                <a:gd name="T87" fmla="*/ 626520 h 617"/>
                <a:gd name="T88" fmla="*/ 977722 w 785"/>
                <a:gd name="T89" fmla="*/ 615528 h 617"/>
                <a:gd name="T90" fmla="*/ 989645 w 785"/>
                <a:gd name="T91" fmla="*/ 670486 h 617"/>
                <a:gd name="T92" fmla="*/ 1061186 w 785"/>
                <a:gd name="T93" fmla="*/ 692469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8" name="Freeform 26"/>
            <p:cNvSpPr/>
            <p:nvPr/>
          </p:nvSpPr>
          <p:spPr bwMode="auto">
            <a:xfrm>
              <a:off x="6098331" y="4756959"/>
              <a:ext cx="454025" cy="587375"/>
            </a:xfrm>
            <a:custGeom>
              <a:avLst/>
              <a:gdLst>
                <a:gd name="T0" fmla="*/ 404901 w 305"/>
                <a:gd name="T1" fmla="*/ 55282 h 425"/>
                <a:gd name="T2" fmla="*/ 416810 w 305"/>
                <a:gd name="T3" fmla="*/ 99508 h 425"/>
                <a:gd name="T4" fmla="*/ 452536 w 305"/>
                <a:gd name="T5" fmla="*/ 121621 h 425"/>
                <a:gd name="T6" fmla="*/ 452536 w 305"/>
                <a:gd name="T7" fmla="*/ 187960 h 425"/>
                <a:gd name="T8" fmla="*/ 404901 w 305"/>
                <a:gd name="T9" fmla="*/ 210073 h 425"/>
                <a:gd name="T10" fmla="*/ 404901 w 305"/>
                <a:gd name="T11" fmla="*/ 221129 h 425"/>
                <a:gd name="T12" fmla="*/ 357266 w 305"/>
                <a:gd name="T13" fmla="*/ 221129 h 425"/>
                <a:gd name="T14" fmla="*/ 333448 w 305"/>
                <a:gd name="T15" fmla="*/ 243242 h 425"/>
                <a:gd name="T16" fmla="*/ 333448 w 305"/>
                <a:gd name="T17" fmla="*/ 276412 h 425"/>
                <a:gd name="T18" fmla="*/ 345357 w 305"/>
                <a:gd name="T19" fmla="*/ 287468 h 425"/>
                <a:gd name="T20" fmla="*/ 309630 w 305"/>
                <a:gd name="T21" fmla="*/ 331694 h 425"/>
                <a:gd name="T22" fmla="*/ 285812 w 305"/>
                <a:gd name="T23" fmla="*/ 331694 h 425"/>
                <a:gd name="T24" fmla="*/ 285812 w 305"/>
                <a:gd name="T25" fmla="*/ 375920 h 425"/>
                <a:gd name="T26" fmla="*/ 285812 w 305"/>
                <a:gd name="T27" fmla="*/ 386977 h 425"/>
                <a:gd name="T28" fmla="*/ 285812 w 305"/>
                <a:gd name="T29" fmla="*/ 420146 h 425"/>
                <a:gd name="T30" fmla="*/ 261995 w 305"/>
                <a:gd name="T31" fmla="*/ 442259 h 425"/>
                <a:gd name="T32" fmla="*/ 250086 w 305"/>
                <a:gd name="T33" fmla="*/ 497541 h 425"/>
                <a:gd name="T34" fmla="*/ 238177 w 305"/>
                <a:gd name="T35" fmla="*/ 530711 h 425"/>
                <a:gd name="T36" fmla="*/ 238177 w 305"/>
                <a:gd name="T37" fmla="*/ 541767 h 425"/>
                <a:gd name="T38" fmla="*/ 226268 w 305"/>
                <a:gd name="T39" fmla="*/ 574936 h 425"/>
                <a:gd name="T40" fmla="*/ 202451 w 305"/>
                <a:gd name="T41" fmla="*/ 574936 h 425"/>
                <a:gd name="T42" fmla="*/ 190542 w 305"/>
                <a:gd name="T43" fmla="*/ 563880 h 425"/>
                <a:gd name="T44" fmla="*/ 95271 w 305"/>
                <a:gd name="T45" fmla="*/ 585993 h 425"/>
                <a:gd name="T46" fmla="*/ 83362 w 305"/>
                <a:gd name="T47" fmla="*/ 574936 h 425"/>
                <a:gd name="T48" fmla="*/ 119089 w 305"/>
                <a:gd name="T49" fmla="*/ 508598 h 425"/>
                <a:gd name="T50" fmla="*/ 83362 w 305"/>
                <a:gd name="T51" fmla="*/ 497541 h 425"/>
                <a:gd name="T52" fmla="*/ 59544 w 305"/>
                <a:gd name="T53" fmla="*/ 508598 h 425"/>
                <a:gd name="T54" fmla="*/ 35727 w 305"/>
                <a:gd name="T55" fmla="*/ 497541 h 425"/>
                <a:gd name="T56" fmla="*/ 35727 w 305"/>
                <a:gd name="T57" fmla="*/ 442259 h 425"/>
                <a:gd name="T58" fmla="*/ 59544 w 305"/>
                <a:gd name="T59" fmla="*/ 431202 h 425"/>
                <a:gd name="T60" fmla="*/ 71453 w 305"/>
                <a:gd name="T61" fmla="*/ 431202 h 425"/>
                <a:gd name="T62" fmla="*/ 71453 w 305"/>
                <a:gd name="T63" fmla="*/ 398033 h 425"/>
                <a:gd name="T64" fmla="*/ 47635 w 305"/>
                <a:gd name="T65" fmla="*/ 398033 h 425"/>
                <a:gd name="T66" fmla="*/ 47635 w 305"/>
                <a:gd name="T67" fmla="*/ 375920 h 425"/>
                <a:gd name="T68" fmla="*/ 23818 w 305"/>
                <a:gd name="T69" fmla="*/ 364864 h 425"/>
                <a:gd name="T70" fmla="*/ 23818 w 305"/>
                <a:gd name="T71" fmla="*/ 298525 h 425"/>
                <a:gd name="T72" fmla="*/ 0 w 305"/>
                <a:gd name="T73" fmla="*/ 276412 h 425"/>
                <a:gd name="T74" fmla="*/ 11909 w 305"/>
                <a:gd name="T75" fmla="*/ 243242 h 425"/>
                <a:gd name="T76" fmla="*/ 47635 w 305"/>
                <a:gd name="T77" fmla="*/ 210073 h 425"/>
                <a:gd name="T78" fmla="*/ 47635 w 305"/>
                <a:gd name="T79" fmla="*/ 176904 h 425"/>
                <a:gd name="T80" fmla="*/ 35727 w 305"/>
                <a:gd name="T81" fmla="*/ 165847 h 425"/>
                <a:gd name="T82" fmla="*/ 47635 w 305"/>
                <a:gd name="T83" fmla="*/ 143734 h 425"/>
                <a:gd name="T84" fmla="*/ 23818 w 305"/>
                <a:gd name="T85" fmla="*/ 110565 h 425"/>
                <a:gd name="T86" fmla="*/ 47635 w 305"/>
                <a:gd name="T87" fmla="*/ 88452 h 425"/>
                <a:gd name="T88" fmla="*/ 83362 w 305"/>
                <a:gd name="T89" fmla="*/ 77395 h 425"/>
                <a:gd name="T90" fmla="*/ 166724 w 305"/>
                <a:gd name="T91" fmla="*/ 33169 h 425"/>
                <a:gd name="T92" fmla="*/ 214359 w 305"/>
                <a:gd name="T93" fmla="*/ 11056 h 425"/>
                <a:gd name="T94" fmla="*/ 250086 w 305"/>
                <a:gd name="T95" fmla="*/ 11056 h 425"/>
                <a:gd name="T96" fmla="*/ 273904 w 305"/>
                <a:gd name="T97" fmla="*/ 0 h 425"/>
                <a:gd name="T98" fmla="*/ 285812 w 305"/>
                <a:gd name="T99" fmla="*/ 11056 h 425"/>
                <a:gd name="T100" fmla="*/ 273904 w 305"/>
                <a:gd name="T101" fmla="*/ 22113 h 425"/>
                <a:gd name="T102" fmla="*/ 273904 w 305"/>
                <a:gd name="T103" fmla="*/ 44226 h 425"/>
                <a:gd name="T104" fmla="*/ 309630 w 305"/>
                <a:gd name="T105" fmla="*/ 44226 h 425"/>
                <a:gd name="T106" fmla="*/ 309630 w 305"/>
                <a:gd name="T107" fmla="*/ 22113 h 425"/>
                <a:gd name="T108" fmla="*/ 321539 w 305"/>
                <a:gd name="T109" fmla="*/ 0 h 425"/>
                <a:gd name="T110" fmla="*/ 345357 w 305"/>
                <a:gd name="T111" fmla="*/ 22113 h 425"/>
                <a:gd name="T112" fmla="*/ 357266 w 305"/>
                <a:gd name="T113" fmla="*/ 44226 h 425"/>
                <a:gd name="T114" fmla="*/ 404901 w 305"/>
                <a:gd name="T115" fmla="*/ 44226 h 425"/>
                <a:gd name="T116" fmla="*/ 404901 w 305"/>
                <a:gd name="T117" fmla="*/ 55282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29" name="Freeform 27"/>
            <p:cNvSpPr/>
            <p:nvPr/>
          </p:nvSpPr>
          <p:spPr bwMode="auto">
            <a:xfrm>
              <a:off x="5642719" y="4756959"/>
              <a:ext cx="527050" cy="576263"/>
            </a:xfrm>
            <a:custGeom>
              <a:avLst/>
              <a:gdLst>
                <a:gd name="T0" fmla="*/ 501668 w 353"/>
                <a:gd name="T1" fmla="*/ 143720 h 417"/>
                <a:gd name="T2" fmla="*/ 513612 w 353"/>
                <a:gd name="T3" fmla="*/ 176887 h 417"/>
                <a:gd name="T4" fmla="*/ 465835 w 353"/>
                <a:gd name="T5" fmla="*/ 243219 h 417"/>
                <a:gd name="T6" fmla="*/ 477779 w 353"/>
                <a:gd name="T7" fmla="*/ 298496 h 417"/>
                <a:gd name="T8" fmla="*/ 477779 w 353"/>
                <a:gd name="T9" fmla="*/ 364828 h 417"/>
                <a:gd name="T10" fmla="*/ 489724 w 353"/>
                <a:gd name="T11" fmla="*/ 397995 h 417"/>
                <a:gd name="T12" fmla="*/ 525557 w 353"/>
                <a:gd name="T13" fmla="*/ 431161 h 417"/>
                <a:gd name="T14" fmla="*/ 489724 w 353"/>
                <a:gd name="T15" fmla="*/ 442216 h 417"/>
                <a:gd name="T16" fmla="*/ 477779 w 353"/>
                <a:gd name="T17" fmla="*/ 508549 h 417"/>
                <a:gd name="T18" fmla="*/ 406112 w 353"/>
                <a:gd name="T19" fmla="*/ 552770 h 417"/>
                <a:gd name="T20" fmla="*/ 334445 w 353"/>
                <a:gd name="T21" fmla="*/ 519604 h 417"/>
                <a:gd name="T22" fmla="*/ 322501 w 353"/>
                <a:gd name="T23" fmla="*/ 563826 h 417"/>
                <a:gd name="T24" fmla="*/ 286667 w 353"/>
                <a:gd name="T25" fmla="*/ 574881 h 417"/>
                <a:gd name="T26" fmla="*/ 250834 w 353"/>
                <a:gd name="T27" fmla="*/ 530659 h 417"/>
                <a:gd name="T28" fmla="*/ 226945 w 353"/>
                <a:gd name="T29" fmla="*/ 552770 h 417"/>
                <a:gd name="T30" fmla="*/ 215001 w 353"/>
                <a:gd name="T31" fmla="*/ 486438 h 417"/>
                <a:gd name="T32" fmla="*/ 226945 w 353"/>
                <a:gd name="T33" fmla="*/ 431161 h 417"/>
                <a:gd name="T34" fmla="*/ 215001 w 353"/>
                <a:gd name="T35" fmla="*/ 397995 h 417"/>
                <a:gd name="T36" fmla="*/ 143334 w 353"/>
                <a:gd name="T37" fmla="*/ 431161 h 417"/>
                <a:gd name="T38" fmla="*/ 95556 w 353"/>
                <a:gd name="T39" fmla="*/ 420105 h 417"/>
                <a:gd name="T40" fmla="*/ 47778 w 353"/>
                <a:gd name="T41" fmla="*/ 431161 h 417"/>
                <a:gd name="T42" fmla="*/ 35833 w 353"/>
                <a:gd name="T43" fmla="*/ 420105 h 417"/>
                <a:gd name="T44" fmla="*/ 23889 w 353"/>
                <a:gd name="T45" fmla="*/ 364828 h 417"/>
                <a:gd name="T46" fmla="*/ 35833 w 353"/>
                <a:gd name="T47" fmla="*/ 331662 h 417"/>
                <a:gd name="T48" fmla="*/ 0 w 353"/>
                <a:gd name="T49" fmla="*/ 309551 h 417"/>
                <a:gd name="T50" fmla="*/ 35833 w 353"/>
                <a:gd name="T51" fmla="*/ 232164 h 417"/>
                <a:gd name="T52" fmla="*/ 35833 w 353"/>
                <a:gd name="T53" fmla="*/ 187942 h 417"/>
                <a:gd name="T54" fmla="*/ 35833 w 353"/>
                <a:gd name="T55" fmla="*/ 165831 h 417"/>
                <a:gd name="T56" fmla="*/ 71667 w 353"/>
                <a:gd name="T57" fmla="*/ 44222 h 417"/>
                <a:gd name="T58" fmla="*/ 155278 w 353"/>
                <a:gd name="T59" fmla="*/ 55277 h 417"/>
                <a:gd name="T60" fmla="*/ 167223 w 353"/>
                <a:gd name="T61" fmla="*/ 0 h 417"/>
                <a:gd name="T62" fmla="*/ 274723 w 353"/>
                <a:gd name="T63" fmla="*/ 22111 h 417"/>
                <a:gd name="T64" fmla="*/ 370279 w 353"/>
                <a:gd name="T65" fmla="*/ 55277 h 417"/>
                <a:gd name="T66" fmla="*/ 430001 w 353"/>
                <a:gd name="T67" fmla="*/ 44222 h 417"/>
                <a:gd name="T68" fmla="*/ 453890 w 353"/>
                <a:gd name="T69" fmla="*/ 110554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0" name="Freeform 28"/>
            <p:cNvSpPr/>
            <p:nvPr/>
          </p:nvSpPr>
          <p:spPr bwMode="auto">
            <a:xfrm>
              <a:off x="5596681" y="4429934"/>
              <a:ext cx="728663" cy="439738"/>
            </a:xfrm>
            <a:custGeom>
              <a:avLst/>
              <a:gdLst>
                <a:gd name="T0" fmla="*/ 727173 w 489"/>
                <a:gd name="T1" fmla="*/ 339735 h 321"/>
                <a:gd name="T2" fmla="*/ 667569 w 489"/>
                <a:gd name="T3" fmla="*/ 361654 h 321"/>
                <a:gd name="T4" fmla="*/ 584123 w 489"/>
                <a:gd name="T5" fmla="*/ 405491 h 321"/>
                <a:gd name="T6" fmla="*/ 548360 w 489"/>
                <a:gd name="T7" fmla="*/ 416450 h 321"/>
                <a:gd name="T8" fmla="*/ 524518 w 489"/>
                <a:gd name="T9" fmla="*/ 438368 h 321"/>
                <a:gd name="T10" fmla="*/ 488756 w 489"/>
                <a:gd name="T11" fmla="*/ 438368 h 321"/>
                <a:gd name="T12" fmla="*/ 500676 w 489"/>
                <a:gd name="T13" fmla="*/ 372613 h 321"/>
                <a:gd name="T14" fmla="*/ 476835 w 489"/>
                <a:gd name="T15" fmla="*/ 372613 h 321"/>
                <a:gd name="T16" fmla="*/ 429151 w 489"/>
                <a:gd name="T17" fmla="*/ 394531 h 321"/>
                <a:gd name="T18" fmla="*/ 417230 w 489"/>
                <a:gd name="T19" fmla="*/ 383572 h 321"/>
                <a:gd name="T20" fmla="*/ 357626 w 489"/>
                <a:gd name="T21" fmla="*/ 383572 h 321"/>
                <a:gd name="T22" fmla="*/ 333784 w 489"/>
                <a:gd name="T23" fmla="*/ 350695 h 321"/>
                <a:gd name="T24" fmla="*/ 274180 w 489"/>
                <a:gd name="T25" fmla="*/ 350695 h 321"/>
                <a:gd name="T26" fmla="*/ 214576 w 489"/>
                <a:gd name="T27" fmla="*/ 328776 h 321"/>
                <a:gd name="T28" fmla="*/ 190734 w 489"/>
                <a:gd name="T29" fmla="*/ 339735 h 321"/>
                <a:gd name="T30" fmla="*/ 202655 w 489"/>
                <a:gd name="T31" fmla="*/ 383572 h 321"/>
                <a:gd name="T32" fmla="*/ 166892 w 489"/>
                <a:gd name="T33" fmla="*/ 372613 h 321"/>
                <a:gd name="T34" fmla="*/ 119209 w 489"/>
                <a:gd name="T35" fmla="*/ 372613 h 321"/>
                <a:gd name="T36" fmla="*/ 71525 w 489"/>
                <a:gd name="T37" fmla="*/ 438368 h 321"/>
                <a:gd name="T38" fmla="*/ 11921 w 489"/>
                <a:gd name="T39" fmla="*/ 372613 h 321"/>
                <a:gd name="T40" fmla="*/ 0 w 489"/>
                <a:gd name="T41" fmla="*/ 372613 h 321"/>
                <a:gd name="T42" fmla="*/ 11921 w 489"/>
                <a:gd name="T43" fmla="*/ 350695 h 321"/>
                <a:gd name="T44" fmla="*/ 23842 w 489"/>
                <a:gd name="T45" fmla="*/ 339735 h 321"/>
                <a:gd name="T46" fmla="*/ 0 w 489"/>
                <a:gd name="T47" fmla="*/ 317817 h 321"/>
                <a:gd name="T48" fmla="*/ 0 w 489"/>
                <a:gd name="T49" fmla="*/ 306858 h 321"/>
                <a:gd name="T50" fmla="*/ 23842 w 489"/>
                <a:gd name="T51" fmla="*/ 284939 h 321"/>
                <a:gd name="T52" fmla="*/ 107288 w 489"/>
                <a:gd name="T53" fmla="*/ 284939 h 321"/>
                <a:gd name="T54" fmla="*/ 143050 w 489"/>
                <a:gd name="T55" fmla="*/ 263021 h 321"/>
                <a:gd name="T56" fmla="*/ 166892 w 489"/>
                <a:gd name="T57" fmla="*/ 252062 h 321"/>
                <a:gd name="T58" fmla="*/ 166892 w 489"/>
                <a:gd name="T59" fmla="*/ 219184 h 321"/>
                <a:gd name="T60" fmla="*/ 119209 w 489"/>
                <a:gd name="T61" fmla="*/ 164388 h 321"/>
                <a:gd name="T62" fmla="*/ 107288 w 489"/>
                <a:gd name="T63" fmla="*/ 109592 h 321"/>
                <a:gd name="T64" fmla="*/ 131130 w 489"/>
                <a:gd name="T65" fmla="*/ 76714 h 321"/>
                <a:gd name="T66" fmla="*/ 131130 w 489"/>
                <a:gd name="T67" fmla="*/ 54796 h 321"/>
                <a:gd name="T68" fmla="*/ 107288 w 489"/>
                <a:gd name="T69" fmla="*/ 10959 h 321"/>
                <a:gd name="T70" fmla="*/ 190734 w 489"/>
                <a:gd name="T71" fmla="*/ 10959 h 321"/>
                <a:gd name="T72" fmla="*/ 214576 w 489"/>
                <a:gd name="T73" fmla="*/ 21918 h 321"/>
                <a:gd name="T74" fmla="*/ 250338 w 489"/>
                <a:gd name="T75" fmla="*/ 0 h 321"/>
                <a:gd name="T76" fmla="*/ 309943 w 489"/>
                <a:gd name="T77" fmla="*/ 98633 h 321"/>
                <a:gd name="T78" fmla="*/ 417230 w 489"/>
                <a:gd name="T79" fmla="*/ 98633 h 321"/>
                <a:gd name="T80" fmla="*/ 441072 w 489"/>
                <a:gd name="T81" fmla="*/ 109592 h 321"/>
                <a:gd name="T82" fmla="*/ 464914 w 489"/>
                <a:gd name="T83" fmla="*/ 98633 h 321"/>
                <a:gd name="T84" fmla="*/ 500676 w 489"/>
                <a:gd name="T85" fmla="*/ 120551 h 321"/>
                <a:gd name="T86" fmla="*/ 500676 w 489"/>
                <a:gd name="T87" fmla="*/ 153429 h 321"/>
                <a:gd name="T88" fmla="*/ 524518 w 489"/>
                <a:gd name="T89" fmla="*/ 175347 h 321"/>
                <a:gd name="T90" fmla="*/ 536439 w 489"/>
                <a:gd name="T91" fmla="*/ 153429 h 321"/>
                <a:gd name="T92" fmla="*/ 560281 w 489"/>
                <a:gd name="T93" fmla="*/ 175347 h 321"/>
                <a:gd name="T94" fmla="*/ 607964 w 489"/>
                <a:gd name="T95" fmla="*/ 175347 h 321"/>
                <a:gd name="T96" fmla="*/ 619885 w 489"/>
                <a:gd name="T97" fmla="*/ 164388 h 321"/>
                <a:gd name="T98" fmla="*/ 691410 w 489"/>
                <a:gd name="T99" fmla="*/ 208225 h 321"/>
                <a:gd name="T100" fmla="*/ 703331 w 489"/>
                <a:gd name="T101" fmla="*/ 263021 h 321"/>
                <a:gd name="T102" fmla="*/ 703331 w 489"/>
                <a:gd name="T103" fmla="*/ 295898 h 321"/>
                <a:gd name="T104" fmla="*/ 727173 w 489"/>
                <a:gd name="T105" fmla="*/ 339735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1" name="Freeform 29"/>
            <p:cNvSpPr/>
            <p:nvPr/>
          </p:nvSpPr>
          <p:spPr bwMode="auto">
            <a:xfrm>
              <a:off x="6180881" y="4274359"/>
              <a:ext cx="454025" cy="530225"/>
            </a:xfrm>
            <a:custGeom>
              <a:avLst/>
              <a:gdLst>
                <a:gd name="T0" fmla="*/ 130997 w 305"/>
                <a:gd name="T1" fmla="*/ 0 h 385"/>
                <a:gd name="T2" fmla="*/ 190542 w 305"/>
                <a:gd name="T3" fmla="*/ 44071 h 385"/>
                <a:gd name="T4" fmla="*/ 261995 w 305"/>
                <a:gd name="T5" fmla="*/ 88141 h 385"/>
                <a:gd name="T6" fmla="*/ 297721 w 305"/>
                <a:gd name="T7" fmla="*/ 132212 h 385"/>
                <a:gd name="T8" fmla="*/ 357266 w 305"/>
                <a:gd name="T9" fmla="*/ 187300 h 385"/>
                <a:gd name="T10" fmla="*/ 404901 w 305"/>
                <a:gd name="T11" fmla="*/ 198318 h 385"/>
                <a:gd name="T12" fmla="*/ 369174 w 305"/>
                <a:gd name="T13" fmla="*/ 198318 h 385"/>
                <a:gd name="T14" fmla="*/ 345357 w 305"/>
                <a:gd name="T15" fmla="*/ 242389 h 385"/>
                <a:gd name="T16" fmla="*/ 369174 w 305"/>
                <a:gd name="T17" fmla="*/ 308495 h 385"/>
                <a:gd name="T18" fmla="*/ 428719 w 305"/>
                <a:gd name="T19" fmla="*/ 341548 h 385"/>
                <a:gd name="T20" fmla="*/ 428719 w 305"/>
                <a:gd name="T21" fmla="*/ 407654 h 385"/>
                <a:gd name="T22" fmla="*/ 416810 w 305"/>
                <a:gd name="T23" fmla="*/ 440707 h 385"/>
                <a:gd name="T24" fmla="*/ 392992 w 305"/>
                <a:gd name="T25" fmla="*/ 429689 h 385"/>
                <a:gd name="T26" fmla="*/ 404901 w 305"/>
                <a:gd name="T27" fmla="*/ 473759 h 385"/>
                <a:gd name="T28" fmla="*/ 392992 w 305"/>
                <a:gd name="T29" fmla="*/ 495795 h 385"/>
                <a:gd name="T30" fmla="*/ 333448 w 305"/>
                <a:gd name="T31" fmla="*/ 528848 h 385"/>
                <a:gd name="T32" fmla="*/ 273904 w 305"/>
                <a:gd name="T33" fmla="*/ 528848 h 385"/>
                <a:gd name="T34" fmla="*/ 226268 w 305"/>
                <a:gd name="T35" fmla="*/ 506812 h 385"/>
                <a:gd name="T36" fmla="*/ 190542 w 305"/>
                <a:gd name="T37" fmla="*/ 528848 h 385"/>
                <a:gd name="T38" fmla="*/ 202451 w 305"/>
                <a:gd name="T39" fmla="*/ 495795 h 385"/>
                <a:gd name="T40" fmla="*/ 178633 w 305"/>
                <a:gd name="T41" fmla="*/ 506812 h 385"/>
                <a:gd name="T42" fmla="*/ 119089 w 305"/>
                <a:gd name="T43" fmla="*/ 429689 h 385"/>
                <a:gd name="T44" fmla="*/ 107180 w 305"/>
                <a:gd name="T45" fmla="*/ 363583 h 385"/>
                <a:gd name="T46" fmla="*/ 107180 w 305"/>
                <a:gd name="T47" fmla="*/ 297477 h 385"/>
                <a:gd name="T48" fmla="*/ 107180 w 305"/>
                <a:gd name="T49" fmla="*/ 220353 h 385"/>
                <a:gd name="T50" fmla="*/ 35727 w 305"/>
                <a:gd name="T51" fmla="*/ 209336 h 385"/>
                <a:gd name="T52" fmla="*/ 0 w 305"/>
                <a:gd name="T53" fmla="*/ 187300 h 385"/>
                <a:gd name="T54" fmla="*/ 47635 w 305"/>
                <a:gd name="T55" fmla="*/ 165265 h 385"/>
                <a:gd name="T56" fmla="*/ 59544 w 305"/>
                <a:gd name="T57" fmla="*/ 55088 h 385"/>
                <a:gd name="T58" fmla="*/ 107180 w 305"/>
                <a:gd name="T59" fmla="*/ 77124 h 385"/>
                <a:gd name="T60" fmla="*/ 154815 w 305"/>
                <a:gd name="T61" fmla="*/ 66106 h 385"/>
                <a:gd name="T62" fmla="*/ 119089 w 305"/>
                <a:gd name="T63" fmla="*/ 22035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2" name="Freeform 30"/>
            <p:cNvSpPr>
              <a:spLocks noChangeArrowheads="1"/>
            </p:cNvSpPr>
            <p:nvPr/>
          </p:nvSpPr>
          <p:spPr bwMode="auto">
            <a:xfrm>
              <a:off x="5776069" y="4109259"/>
              <a:ext cx="561975" cy="495300"/>
            </a:xfrm>
            <a:custGeom>
              <a:avLst/>
              <a:gdLst>
                <a:gd name="T0" fmla="*/ 298130 w 377"/>
                <a:gd name="T1" fmla="*/ 10976 h 361"/>
                <a:gd name="T2" fmla="*/ 369681 w 377"/>
                <a:gd name="T3" fmla="*/ 0 h 361"/>
                <a:gd name="T4" fmla="*/ 393532 w 377"/>
                <a:gd name="T5" fmla="*/ 21952 h 361"/>
                <a:gd name="T6" fmla="*/ 453158 w 377"/>
                <a:gd name="T7" fmla="*/ 32929 h 361"/>
                <a:gd name="T8" fmla="*/ 477008 w 377"/>
                <a:gd name="T9" fmla="*/ 21952 h 361"/>
                <a:gd name="T10" fmla="*/ 500858 w 377"/>
                <a:gd name="T11" fmla="*/ 21952 h 361"/>
                <a:gd name="T12" fmla="*/ 417382 w 377"/>
                <a:gd name="T13" fmla="*/ 87809 h 361"/>
                <a:gd name="T14" fmla="*/ 405457 w 377"/>
                <a:gd name="T15" fmla="*/ 120738 h 361"/>
                <a:gd name="T16" fmla="*/ 417382 w 377"/>
                <a:gd name="T17" fmla="*/ 131714 h 361"/>
                <a:gd name="T18" fmla="*/ 429307 w 377"/>
                <a:gd name="T19" fmla="*/ 131714 h 361"/>
                <a:gd name="T20" fmla="*/ 477008 w 377"/>
                <a:gd name="T21" fmla="*/ 175619 h 361"/>
                <a:gd name="T22" fmla="*/ 524709 w 377"/>
                <a:gd name="T23" fmla="*/ 175619 h 361"/>
                <a:gd name="T24" fmla="*/ 524709 w 377"/>
                <a:gd name="T25" fmla="*/ 197571 h 361"/>
                <a:gd name="T26" fmla="*/ 560484 w 377"/>
                <a:gd name="T27" fmla="*/ 208547 h 361"/>
                <a:gd name="T28" fmla="*/ 560484 w 377"/>
                <a:gd name="T29" fmla="*/ 230500 h 361"/>
                <a:gd name="T30" fmla="*/ 524709 w 377"/>
                <a:gd name="T31" fmla="*/ 263428 h 361"/>
                <a:gd name="T32" fmla="*/ 524709 w 377"/>
                <a:gd name="T33" fmla="*/ 241476 h 361"/>
                <a:gd name="T34" fmla="*/ 488933 w 377"/>
                <a:gd name="T35" fmla="*/ 219524 h 361"/>
                <a:gd name="T36" fmla="*/ 465083 w 377"/>
                <a:gd name="T37" fmla="*/ 219524 h 361"/>
                <a:gd name="T38" fmla="*/ 465083 w 377"/>
                <a:gd name="T39" fmla="*/ 285381 h 361"/>
                <a:gd name="T40" fmla="*/ 453158 w 377"/>
                <a:gd name="T41" fmla="*/ 329285 h 361"/>
                <a:gd name="T42" fmla="*/ 417382 w 377"/>
                <a:gd name="T43" fmla="*/ 329285 h 361"/>
                <a:gd name="T44" fmla="*/ 405457 w 377"/>
                <a:gd name="T45" fmla="*/ 340261 h 361"/>
                <a:gd name="T46" fmla="*/ 429307 w 377"/>
                <a:gd name="T47" fmla="*/ 351238 h 361"/>
                <a:gd name="T48" fmla="*/ 441232 w 377"/>
                <a:gd name="T49" fmla="*/ 373190 h 361"/>
                <a:gd name="T50" fmla="*/ 477008 w 377"/>
                <a:gd name="T51" fmla="*/ 395142 h 361"/>
                <a:gd name="T52" fmla="*/ 512784 w 377"/>
                <a:gd name="T53" fmla="*/ 384166 h 361"/>
                <a:gd name="T54" fmla="*/ 524709 w 377"/>
                <a:gd name="T55" fmla="*/ 460999 h 361"/>
                <a:gd name="T56" fmla="*/ 453158 w 377"/>
                <a:gd name="T57" fmla="*/ 493928 h 361"/>
                <a:gd name="T58" fmla="*/ 441232 w 377"/>
                <a:gd name="T59" fmla="*/ 482952 h 361"/>
                <a:gd name="T60" fmla="*/ 429307 w 377"/>
                <a:gd name="T61" fmla="*/ 493928 h 361"/>
                <a:gd name="T62" fmla="*/ 381606 w 377"/>
                <a:gd name="T63" fmla="*/ 493928 h 361"/>
                <a:gd name="T64" fmla="*/ 357756 w 377"/>
                <a:gd name="T65" fmla="*/ 471976 h 361"/>
                <a:gd name="T66" fmla="*/ 345831 w 377"/>
                <a:gd name="T67" fmla="*/ 493928 h 361"/>
                <a:gd name="T68" fmla="*/ 321980 w 377"/>
                <a:gd name="T69" fmla="*/ 471976 h 361"/>
                <a:gd name="T70" fmla="*/ 321980 w 377"/>
                <a:gd name="T71" fmla="*/ 439047 h 361"/>
                <a:gd name="T72" fmla="*/ 286205 w 377"/>
                <a:gd name="T73" fmla="*/ 417095 h 361"/>
                <a:gd name="T74" fmla="*/ 262354 w 377"/>
                <a:gd name="T75" fmla="*/ 428071 h 361"/>
                <a:gd name="T76" fmla="*/ 238504 w 377"/>
                <a:gd name="T77" fmla="*/ 417095 h 361"/>
                <a:gd name="T78" fmla="*/ 131177 w 377"/>
                <a:gd name="T79" fmla="*/ 406119 h 361"/>
                <a:gd name="T80" fmla="*/ 71551 w 377"/>
                <a:gd name="T81" fmla="*/ 318309 h 361"/>
                <a:gd name="T82" fmla="*/ 23850 w 377"/>
                <a:gd name="T83" fmla="*/ 252452 h 361"/>
                <a:gd name="T84" fmla="*/ 0 w 377"/>
                <a:gd name="T85" fmla="*/ 175619 h 361"/>
                <a:gd name="T86" fmla="*/ 47701 w 377"/>
                <a:gd name="T87" fmla="*/ 175619 h 361"/>
                <a:gd name="T88" fmla="*/ 166953 w 377"/>
                <a:gd name="T89" fmla="*/ 109762 h 361"/>
                <a:gd name="T90" fmla="*/ 202728 w 377"/>
                <a:gd name="T91" fmla="*/ 109762 h 361"/>
                <a:gd name="T92" fmla="*/ 250429 w 377"/>
                <a:gd name="T93" fmla="*/ 109762 h 361"/>
                <a:gd name="T94" fmla="*/ 286205 w 377"/>
                <a:gd name="T95" fmla="*/ 65857 h 361"/>
                <a:gd name="T96" fmla="*/ 298130 w 377"/>
                <a:gd name="T97" fmla="*/ 1097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3" name="Freeform 31"/>
            <p:cNvSpPr/>
            <p:nvPr/>
          </p:nvSpPr>
          <p:spPr bwMode="auto">
            <a:xfrm>
              <a:off x="5764956" y="3658409"/>
              <a:ext cx="371475" cy="630238"/>
            </a:xfrm>
            <a:custGeom>
              <a:avLst/>
              <a:gdLst>
                <a:gd name="T0" fmla="*/ 310308 w 249"/>
                <a:gd name="T1" fmla="*/ 463370 h 457"/>
                <a:gd name="T2" fmla="*/ 298374 w 249"/>
                <a:gd name="T3" fmla="*/ 518533 h 457"/>
                <a:gd name="T4" fmla="*/ 262569 w 249"/>
                <a:gd name="T5" fmla="*/ 562663 h 457"/>
                <a:gd name="T6" fmla="*/ 202894 w 249"/>
                <a:gd name="T7" fmla="*/ 551631 h 457"/>
                <a:gd name="T8" fmla="*/ 119349 w 249"/>
                <a:gd name="T9" fmla="*/ 595761 h 457"/>
                <a:gd name="T10" fmla="*/ 59675 w 249"/>
                <a:gd name="T11" fmla="*/ 628859 h 457"/>
                <a:gd name="T12" fmla="*/ 11935 w 249"/>
                <a:gd name="T13" fmla="*/ 628859 h 457"/>
                <a:gd name="T14" fmla="*/ 0 w 249"/>
                <a:gd name="T15" fmla="*/ 617826 h 457"/>
                <a:gd name="T16" fmla="*/ 23870 w 249"/>
                <a:gd name="T17" fmla="*/ 529565 h 457"/>
                <a:gd name="T18" fmla="*/ 35805 w 249"/>
                <a:gd name="T19" fmla="*/ 507500 h 457"/>
                <a:gd name="T20" fmla="*/ 11935 w 249"/>
                <a:gd name="T21" fmla="*/ 452337 h 457"/>
                <a:gd name="T22" fmla="*/ 23870 w 249"/>
                <a:gd name="T23" fmla="*/ 364076 h 457"/>
                <a:gd name="T24" fmla="*/ 35805 w 249"/>
                <a:gd name="T25" fmla="*/ 308913 h 457"/>
                <a:gd name="T26" fmla="*/ 47740 w 249"/>
                <a:gd name="T27" fmla="*/ 286848 h 457"/>
                <a:gd name="T28" fmla="*/ 23870 w 249"/>
                <a:gd name="T29" fmla="*/ 264783 h 457"/>
                <a:gd name="T30" fmla="*/ 47740 w 249"/>
                <a:gd name="T31" fmla="*/ 220652 h 457"/>
                <a:gd name="T32" fmla="*/ 83545 w 249"/>
                <a:gd name="T33" fmla="*/ 154457 h 457"/>
                <a:gd name="T34" fmla="*/ 83545 w 249"/>
                <a:gd name="T35" fmla="*/ 110326 h 457"/>
                <a:gd name="T36" fmla="*/ 107414 w 249"/>
                <a:gd name="T37" fmla="*/ 110326 h 457"/>
                <a:gd name="T38" fmla="*/ 179024 w 249"/>
                <a:gd name="T39" fmla="*/ 33098 h 457"/>
                <a:gd name="T40" fmla="*/ 214829 w 249"/>
                <a:gd name="T41" fmla="*/ 22065 h 457"/>
                <a:gd name="T42" fmla="*/ 250634 w 249"/>
                <a:gd name="T43" fmla="*/ 0 h 457"/>
                <a:gd name="T44" fmla="*/ 262569 w 249"/>
                <a:gd name="T45" fmla="*/ 11033 h 457"/>
                <a:gd name="T46" fmla="*/ 322243 w 249"/>
                <a:gd name="T47" fmla="*/ 0 h 457"/>
                <a:gd name="T48" fmla="*/ 358048 w 249"/>
                <a:gd name="T49" fmla="*/ 33098 h 457"/>
                <a:gd name="T50" fmla="*/ 322243 w 249"/>
                <a:gd name="T51" fmla="*/ 44130 h 457"/>
                <a:gd name="T52" fmla="*/ 310308 w 249"/>
                <a:gd name="T53" fmla="*/ 66196 h 457"/>
                <a:gd name="T54" fmla="*/ 358048 w 249"/>
                <a:gd name="T55" fmla="*/ 66196 h 457"/>
                <a:gd name="T56" fmla="*/ 369983 w 249"/>
                <a:gd name="T57" fmla="*/ 121359 h 457"/>
                <a:gd name="T58" fmla="*/ 346113 w 249"/>
                <a:gd name="T59" fmla="*/ 165489 h 457"/>
                <a:gd name="T60" fmla="*/ 322243 w 249"/>
                <a:gd name="T61" fmla="*/ 143424 h 457"/>
                <a:gd name="T62" fmla="*/ 286439 w 249"/>
                <a:gd name="T63" fmla="*/ 165489 h 457"/>
                <a:gd name="T64" fmla="*/ 298374 w 249"/>
                <a:gd name="T65" fmla="*/ 187554 h 457"/>
                <a:gd name="T66" fmla="*/ 274504 w 249"/>
                <a:gd name="T67" fmla="*/ 220652 h 457"/>
                <a:gd name="T68" fmla="*/ 334178 w 249"/>
                <a:gd name="T69" fmla="*/ 297881 h 457"/>
                <a:gd name="T70" fmla="*/ 286439 w 249"/>
                <a:gd name="T71" fmla="*/ 419239 h 457"/>
                <a:gd name="T72" fmla="*/ 310308 w 249"/>
                <a:gd name="T73" fmla="*/ 463370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4" name="Freeform 32"/>
            <p:cNvSpPr/>
            <p:nvPr/>
          </p:nvSpPr>
          <p:spPr bwMode="auto">
            <a:xfrm>
              <a:off x="5371256" y="3767947"/>
              <a:ext cx="477838" cy="836612"/>
            </a:xfrm>
            <a:custGeom>
              <a:avLst/>
              <a:gdLst>
                <a:gd name="T0" fmla="*/ 476349 w 321"/>
                <a:gd name="T1" fmla="*/ 659399 h 609"/>
                <a:gd name="T2" fmla="*/ 440623 w 321"/>
                <a:gd name="T3" fmla="*/ 681378 h 609"/>
                <a:gd name="T4" fmla="*/ 416806 w 321"/>
                <a:gd name="T5" fmla="*/ 670388 h 609"/>
                <a:gd name="T6" fmla="*/ 333445 w 321"/>
                <a:gd name="T7" fmla="*/ 670388 h 609"/>
                <a:gd name="T8" fmla="*/ 357262 w 321"/>
                <a:gd name="T9" fmla="*/ 714349 h 609"/>
                <a:gd name="T10" fmla="*/ 333445 w 321"/>
                <a:gd name="T11" fmla="*/ 769298 h 609"/>
                <a:gd name="T12" fmla="*/ 345353 w 321"/>
                <a:gd name="T13" fmla="*/ 835238 h 609"/>
                <a:gd name="T14" fmla="*/ 297718 w 321"/>
                <a:gd name="T15" fmla="*/ 824248 h 609"/>
                <a:gd name="T16" fmla="*/ 226266 w 321"/>
                <a:gd name="T17" fmla="*/ 780288 h 609"/>
                <a:gd name="T18" fmla="*/ 142905 w 321"/>
                <a:gd name="T19" fmla="*/ 758308 h 609"/>
                <a:gd name="T20" fmla="*/ 83361 w 321"/>
                <a:gd name="T21" fmla="*/ 714349 h 609"/>
                <a:gd name="T22" fmla="*/ 23817 w 321"/>
                <a:gd name="T23" fmla="*/ 714349 h 609"/>
                <a:gd name="T24" fmla="*/ 23817 w 321"/>
                <a:gd name="T25" fmla="*/ 703359 h 609"/>
                <a:gd name="T26" fmla="*/ 0 w 321"/>
                <a:gd name="T27" fmla="*/ 692368 h 609"/>
                <a:gd name="T28" fmla="*/ 11909 w 321"/>
                <a:gd name="T29" fmla="*/ 681378 h 609"/>
                <a:gd name="T30" fmla="*/ 11909 w 321"/>
                <a:gd name="T31" fmla="*/ 648409 h 609"/>
                <a:gd name="T32" fmla="*/ 0 w 321"/>
                <a:gd name="T33" fmla="*/ 637419 h 609"/>
                <a:gd name="T34" fmla="*/ 23817 w 321"/>
                <a:gd name="T35" fmla="*/ 626429 h 609"/>
                <a:gd name="T36" fmla="*/ 71452 w 321"/>
                <a:gd name="T37" fmla="*/ 626429 h 609"/>
                <a:gd name="T38" fmla="*/ 71452 w 321"/>
                <a:gd name="T39" fmla="*/ 472569 h 609"/>
                <a:gd name="T40" fmla="*/ 130996 w 321"/>
                <a:gd name="T41" fmla="*/ 472569 h 609"/>
                <a:gd name="T42" fmla="*/ 130996 w 321"/>
                <a:gd name="T43" fmla="*/ 494549 h 609"/>
                <a:gd name="T44" fmla="*/ 166722 w 321"/>
                <a:gd name="T45" fmla="*/ 494549 h 609"/>
                <a:gd name="T46" fmla="*/ 166722 w 321"/>
                <a:gd name="T47" fmla="*/ 450589 h 609"/>
                <a:gd name="T48" fmla="*/ 238175 w 321"/>
                <a:gd name="T49" fmla="*/ 450589 h 609"/>
                <a:gd name="T50" fmla="*/ 250083 w 321"/>
                <a:gd name="T51" fmla="*/ 384649 h 609"/>
                <a:gd name="T52" fmla="*/ 250083 w 321"/>
                <a:gd name="T53" fmla="*/ 340689 h 609"/>
                <a:gd name="T54" fmla="*/ 214357 w 321"/>
                <a:gd name="T55" fmla="*/ 318709 h 609"/>
                <a:gd name="T56" fmla="*/ 166722 w 321"/>
                <a:gd name="T57" fmla="*/ 285739 h 609"/>
                <a:gd name="T58" fmla="*/ 142905 w 321"/>
                <a:gd name="T59" fmla="*/ 252769 h 609"/>
                <a:gd name="T60" fmla="*/ 154814 w 321"/>
                <a:gd name="T61" fmla="*/ 197820 h 609"/>
                <a:gd name="T62" fmla="*/ 178631 w 321"/>
                <a:gd name="T63" fmla="*/ 175840 h 609"/>
                <a:gd name="T64" fmla="*/ 214357 w 321"/>
                <a:gd name="T65" fmla="*/ 197820 h 609"/>
                <a:gd name="T66" fmla="*/ 261992 w 321"/>
                <a:gd name="T67" fmla="*/ 197820 h 609"/>
                <a:gd name="T68" fmla="*/ 273901 w 321"/>
                <a:gd name="T69" fmla="*/ 164850 h 609"/>
                <a:gd name="T70" fmla="*/ 297718 w 321"/>
                <a:gd name="T71" fmla="*/ 164850 h 609"/>
                <a:gd name="T72" fmla="*/ 285810 w 321"/>
                <a:gd name="T73" fmla="*/ 120890 h 609"/>
                <a:gd name="T74" fmla="*/ 369171 w 321"/>
                <a:gd name="T75" fmla="*/ 43960 h 609"/>
                <a:gd name="T76" fmla="*/ 369171 w 321"/>
                <a:gd name="T77" fmla="*/ 21980 h 609"/>
                <a:gd name="T78" fmla="*/ 416806 w 321"/>
                <a:gd name="T79" fmla="*/ 21980 h 609"/>
                <a:gd name="T80" fmla="*/ 428714 w 321"/>
                <a:gd name="T81" fmla="*/ 32970 h 609"/>
                <a:gd name="T82" fmla="*/ 440623 w 321"/>
                <a:gd name="T83" fmla="*/ 10990 h 609"/>
                <a:gd name="T84" fmla="*/ 452532 w 321"/>
                <a:gd name="T85" fmla="*/ 0 h 609"/>
                <a:gd name="T86" fmla="*/ 476349 w 321"/>
                <a:gd name="T87" fmla="*/ 32970 h 609"/>
                <a:gd name="T88" fmla="*/ 476349 w 321"/>
                <a:gd name="T89" fmla="*/ 43960 h 609"/>
                <a:gd name="T90" fmla="*/ 416806 w 321"/>
                <a:gd name="T91" fmla="*/ 153860 h 609"/>
                <a:gd name="T92" fmla="*/ 440623 w 321"/>
                <a:gd name="T93" fmla="*/ 175840 h 609"/>
                <a:gd name="T94" fmla="*/ 416806 w 321"/>
                <a:gd name="T95" fmla="*/ 252769 h 609"/>
                <a:gd name="T96" fmla="*/ 404897 w 321"/>
                <a:gd name="T97" fmla="*/ 340689 h 609"/>
                <a:gd name="T98" fmla="*/ 428714 w 321"/>
                <a:gd name="T99" fmla="*/ 395639 h 609"/>
                <a:gd name="T100" fmla="*/ 392988 w 321"/>
                <a:gd name="T101" fmla="*/ 494549 h 609"/>
                <a:gd name="T102" fmla="*/ 404897 w 321"/>
                <a:gd name="T103" fmla="*/ 516529 h 609"/>
                <a:gd name="T104" fmla="*/ 428714 w 321"/>
                <a:gd name="T105" fmla="*/ 593459 h 609"/>
                <a:gd name="T106" fmla="*/ 476349 w 321"/>
                <a:gd name="T107" fmla="*/ 659399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5" name="Freeform 33"/>
            <p:cNvSpPr/>
            <p:nvPr/>
          </p:nvSpPr>
          <p:spPr bwMode="auto">
            <a:xfrm>
              <a:off x="5280769" y="3779059"/>
              <a:ext cx="261937" cy="431800"/>
            </a:xfrm>
            <a:custGeom>
              <a:avLst/>
              <a:gdLst>
                <a:gd name="T0" fmla="*/ 260457 w 177"/>
                <a:gd name="T1" fmla="*/ 165546 h 313"/>
                <a:gd name="T2" fmla="*/ 236779 w 177"/>
                <a:gd name="T3" fmla="*/ 143473 h 313"/>
                <a:gd name="T4" fmla="*/ 177584 w 177"/>
                <a:gd name="T5" fmla="*/ 121401 h 313"/>
                <a:gd name="T6" fmla="*/ 201262 w 177"/>
                <a:gd name="T7" fmla="*/ 44146 h 313"/>
                <a:gd name="T8" fmla="*/ 189423 w 177"/>
                <a:gd name="T9" fmla="*/ 0 h 313"/>
                <a:gd name="T10" fmla="*/ 106551 w 177"/>
                <a:gd name="T11" fmla="*/ 77255 h 313"/>
                <a:gd name="T12" fmla="*/ 94712 w 177"/>
                <a:gd name="T13" fmla="*/ 154510 h 313"/>
                <a:gd name="T14" fmla="*/ 59195 w 177"/>
                <a:gd name="T15" fmla="*/ 165546 h 313"/>
                <a:gd name="T16" fmla="*/ 11839 w 177"/>
                <a:gd name="T17" fmla="*/ 198656 h 313"/>
                <a:gd name="T18" fmla="*/ 0 w 177"/>
                <a:gd name="T19" fmla="*/ 231765 h 313"/>
                <a:gd name="T20" fmla="*/ 59195 w 177"/>
                <a:gd name="T21" fmla="*/ 264874 h 313"/>
                <a:gd name="T22" fmla="*/ 59195 w 177"/>
                <a:gd name="T23" fmla="*/ 309020 h 313"/>
                <a:gd name="T24" fmla="*/ 71034 w 177"/>
                <a:gd name="T25" fmla="*/ 331093 h 313"/>
                <a:gd name="T26" fmla="*/ 59195 w 177"/>
                <a:gd name="T27" fmla="*/ 364202 h 313"/>
                <a:gd name="T28" fmla="*/ 71034 w 177"/>
                <a:gd name="T29" fmla="*/ 386275 h 313"/>
                <a:gd name="T30" fmla="*/ 142068 w 177"/>
                <a:gd name="T31" fmla="*/ 430420 h 313"/>
                <a:gd name="T32" fmla="*/ 165745 w 177"/>
                <a:gd name="T33" fmla="*/ 430420 h 313"/>
                <a:gd name="T34" fmla="*/ 165745 w 177"/>
                <a:gd name="T35" fmla="*/ 408348 h 313"/>
                <a:gd name="T36" fmla="*/ 189423 w 177"/>
                <a:gd name="T37" fmla="*/ 375238 h 313"/>
                <a:gd name="T38" fmla="*/ 177584 w 177"/>
                <a:gd name="T39" fmla="*/ 331093 h 313"/>
                <a:gd name="T40" fmla="*/ 165745 w 177"/>
                <a:gd name="T41" fmla="*/ 331093 h 313"/>
                <a:gd name="T42" fmla="*/ 153906 w 177"/>
                <a:gd name="T43" fmla="*/ 286947 h 313"/>
                <a:gd name="T44" fmla="*/ 177584 w 177"/>
                <a:gd name="T45" fmla="*/ 286947 h 313"/>
                <a:gd name="T46" fmla="*/ 177584 w 177"/>
                <a:gd name="T47" fmla="*/ 242801 h 313"/>
                <a:gd name="T48" fmla="*/ 201262 w 177"/>
                <a:gd name="T49" fmla="*/ 242801 h 313"/>
                <a:gd name="T50" fmla="*/ 224940 w 177"/>
                <a:gd name="T51" fmla="*/ 253838 h 313"/>
                <a:gd name="T52" fmla="*/ 236779 w 177"/>
                <a:gd name="T53" fmla="*/ 187619 h 313"/>
                <a:gd name="T54" fmla="*/ 260457 w 177"/>
                <a:gd name="T55" fmla="*/ 1655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6" name="Freeform 34"/>
            <p:cNvSpPr/>
            <p:nvPr/>
          </p:nvSpPr>
          <p:spPr bwMode="auto">
            <a:xfrm>
              <a:off x="4344144" y="3350434"/>
              <a:ext cx="1277937" cy="1155700"/>
            </a:xfrm>
            <a:custGeom>
              <a:avLst/>
              <a:gdLst>
                <a:gd name="T0" fmla="*/ 942423 w 857"/>
                <a:gd name="T1" fmla="*/ 659615 h 841"/>
                <a:gd name="T2" fmla="*/ 1002070 w 857"/>
                <a:gd name="T3" fmla="*/ 736570 h 841"/>
                <a:gd name="T4" fmla="*/ 1002070 w 857"/>
                <a:gd name="T5" fmla="*/ 780544 h 841"/>
                <a:gd name="T6" fmla="*/ 1097505 w 857"/>
                <a:gd name="T7" fmla="*/ 857499 h 841"/>
                <a:gd name="T8" fmla="*/ 1109434 w 857"/>
                <a:gd name="T9" fmla="*/ 824519 h 841"/>
                <a:gd name="T10" fmla="*/ 1121364 w 857"/>
                <a:gd name="T11" fmla="*/ 758557 h 841"/>
                <a:gd name="T12" fmla="*/ 1097505 w 857"/>
                <a:gd name="T13" fmla="*/ 714583 h 841"/>
                <a:gd name="T14" fmla="*/ 1121364 w 857"/>
                <a:gd name="T15" fmla="*/ 670608 h 841"/>
                <a:gd name="T16" fmla="*/ 1192940 w 857"/>
                <a:gd name="T17" fmla="*/ 703589 h 841"/>
                <a:gd name="T18" fmla="*/ 1276446 w 857"/>
                <a:gd name="T19" fmla="*/ 758557 h 841"/>
                <a:gd name="T20" fmla="*/ 1192940 w 857"/>
                <a:gd name="T21" fmla="*/ 868493 h 841"/>
                <a:gd name="T22" fmla="*/ 1157152 w 857"/>
                <a:gd name="T23" fmla="*/ 912467 h 841"/>
                <a:gd name="T24" fmla="*/ 1097505 w 857"/>
                <a:gd name="T25" fmla="*/ 890480 h 841"/>
                <a:gd name="T26" fmla="*/ 1049787 w 857"/>
                <a:gd name="T27" fmla="*/ 1033396 h 841"/>
                <a:gd name="T28" fmla="*/ 1037858 w 857"/>
                <a:gd name="T29" fmla="*/ 1066377 h 841"/>
                <a:gd name="T30" fmla="*/ 1025928 w 857"/>
                <a:gd name="T31" fmla="*/ 1110351 h 841"/>
                <a:gd name="T32" fmla="*/ 942423 w 857"/>
                <a:gd name="T33" fmla="*/ 1154326 h 841"/>
                <a:gd name="T34" fmla="*/ 882776 w 857"/>
                <a:gd name="T35" fmla="*/ 1044390 h 841"/>
                <a:gd name="T36" fmla="*/ 858917 w 857"/>
                <a:gd name="T37" fmla="*/ 1033396 h 841"/>
                <a:gd name="T38" fmla="*/ 787341 w 857"/>
                <a:gd name="T39" fmla="*/ 956441 h 841"/>
                <a:gd name="T40" fmla="*/ 739623 w 857"/>
                <a:gd name="T41" fmla="*/ 978429 h 841"/>
                <a:gd name="T42" fmla="*/ 727693 w 857"/>
                <a:gd name="T43" fmla="*/ 1000416 h 841"/>
                <a:gd name="T44" fmla="*/ 715764 w 857"/>
                <a:gd name="T45" fmla="*/ 1066377 h 841"/>
                <a:gd name="T46" fmla="*/ 691905 w 857"/>
                <a:gd name="T47" fmla="*/ 1022403 h 841"/>
                <a:gd name="T48" fmla="*/ 620329 w 857"/>
                <a:gd name="T49" fmla="*/ 1000416 h 841"/>
                <a:gd name="T50" fmla="*/ 608399 w 857"/>
                <a:gd name="T51" fmla="*/ 945448 h 841"/>
                <a:gd name="T52" fmla="*/ 679976 w 857"/>
                <a:gd name="T53" fmla="*/ 956441 h 841"/>
                <a:gd name="T54" fmla="*/ 727693 w 857"/>
                <a:gd name="T55" fmla="*/ 923461 h 841"/>
                <a:gd name="T56" fmla="*/ 691905 w 857"/>
                <a:gd name="T57" fmla="*/ 879486 h 841"/>
                <a:gd name="T58" fmla="*/ 751552 w 857"/>
                <a:gd name="T59" fmla="*/ 824519 h 841"/>
                <a:gd name="T60" fmla="*/ 799270 w 857"/>
                <a:gd name="T61" fmla="*/ 780544 h 841"/>
                <a:gd name="T62" fmla="*/ 715764 w 857"/>
                <a:gd name="T63" fmla="*/ 560673 h 841"/>
                <a:gd name="T64" fmla="*/ 608399 w 857"/>
                <a:gd name="T65" fmla="*/ 494711 h 841"/>
                <a:gd name="T66" fmla="*/ 512964 w 857"/>
                <a:gd name="T67" fmla="*/ 461730 h 841"/>
                <a:gd name="T68" fmla="*/ 417529 w 857"/>
                <a:gd name="T69" fmla="*/ 428750 h 841"/>
                <a:gd name="T70" fmla="*/ 310164 w 857"/>
                <a:gd name="T71" fmla="*/ 461730 h 841"/>
                <a:gd name="T72" fmla="*/ 71576 w 857"/>
                <a:gd name="T73" fmla="*/ 329807 h 841"/>
                <a:gd name="T74" fmla="*/ 11929 w 857"/>
                <a:gd name="T75" fmla="*/ 219872 h 841"/>
                <a:gd name="T76" fmla="*/ 71576 w 857"/>
                <a:gd name="T77" fmla="*/ 208878 h 841"/>
                <a:gd name="T78" fmla="*/ 167012 w 857"/>
                <a:gd name="T79" fmla="*/ 131923 h 841"/>
                <a:gd name="T80" fmla="*/ 202800 w 857"/>
                <a:gd name="T81" fmla="*/ 87949 h 841"/>
                <a:gd name="T82" fmla="*/ 322094 w 857"/>
                <a:gd name="T83" fmla="*/ 43974 h 841"/>
                <a:gd name="T84" fmla="*/ 345953 w 857"/>
                <a:gd name="T85" fmla="*/ 0 h 841"/>
                <a:gd name="T86" fmla="*/ 429458 w 857"/>
                <a:gd name="T87" fmla="*/ 98942 h 841"/>
                <a:gd name="T88" fmla="*/ 441388 w 857"/>
                <a:gd name="T89" fmla="*/ 175897 h 841"/>
                <a:gd name="T90" fmla="*/ 465247 w 857"/>
                <a:gd name="T91" fmla="*/ 241859 h 841"/>
                <a:gd name="T92" fmla="*/ 501035 w 857"/>
                <a:gd name="T93" fmla="*/ 263846 h 841"/>
                <a:gd name="T94" fmla="*/ 608399 w 857"/>
                <a:gd name="T95" fmla="*/ 241859 h 841"/>
                <a:gd name="T96" fmla="*/ 608399 w 857"/>
                <a:gd name="T97" fmla="*/ 296827 h 841"/>
                <a:gd name="T98" fmla="*/ 572611 w 857"/>
                <a:gd name="T99" fmla="*/ 351795 h 841"/>
                <a:gd name="T100" fmla="*/ 644188 w 857"/>
                <a:gd name="T101" fmla="*/ 450737 h 841"/>
                <a:gd name="T102" fmla="*/ 739623 w 857"/>
                <a:gd name="T103" fmla="*/ 472724 h 841"/>
                <a:gd name="T104" fmla="*/ 787341 w 857"/>
                <a:gd name="T105" fmla="*/ 439743 h 841"/>
                <a:gd name="T106" fmla="*/ 870846 w 857"/>
                <a:gd name="T107" fmla="*/ 439743 h 841"/>
                <a:gd name="T108" fmla="*/ 930493 w 857"/>
                <a:gd name="T109" fmla="*/ 461730 h 841"/>
                <a:gd name="T110" fmla="*/ 858917 w 857"/>
                <a:gd name="T111" fmla="*/ 538685 h 841"/>
                <a:gd name="T112" fmla="*/ 894705 w 857"/>
                <a:gd name="T113" fmla="*/ 626634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7" name="Freeform 35"/>
            <p:cNvSpPr/>
            <p:nvPr/>
          </p:nvSpPr>
          <p:spPr bwMode="auto">
            <a:xfrm>
              <a:off x="4748956" y="2283634"/>
              <a:ext cx="2124075" cy="1706563"/>
            </a:xfrm>
            <a:custGeom>
              <a:avLst/>
              <a:gdLst>
                <a:gd name="T0" fmla="*/ 23849 w 1425"/>
                <a:gd name="T1" fmla="*/ 1232136 h 1241"/>
                <a:gd name="T2" fmla="*/ 95397 w 1425"/>
                <a:gd name="T3" fmla="*/ 1331146 h 1241"/>
                <a:gd name="T4" fmla="*/ 202719 w 1425"/>
                <a:gd name="T5" fmla="*/ 1342148 h 1241"/>
                <a:gd name="T6" fmla="*/ 166945 w 1425"/>
                <a:gd name="T7" fmla="*/ 1419156 h 1241"/>
                <a:gd name="T8" fmla="*/ 321965 w 1425"/>
                <a:gd name="T9" fmla="*/ 1551171 h 1241"/>
                <a:gd name="T10" fmla="*/ 381588 w 1425"/>
                <a:gd name="T11" fmla="*/ 1507166 h 1241"/>
                <a:gd name="T12" fmla="*/ 524684 w 1425"/>
                <a:gd name="T13" fmla="*/ 1518167 h 1241"/>
                <a:gd name="T14" fmla="*/ 488910 w 1425"/>
                <a:gd name="T15" fmla="*/ 1705188 h 1241"/>
                <a:gd name="T16" fmla="*/ 632005 w 1425"/>
                <a:gd name="T17" fmla="*/ 1650182 h 1241"/>
                <a:gd name="T18" fmla="*/ 739327 w 1425"/>
                <a:gd name="T19" fmla="*/ 1529169 h 1241"/>
                <a:gd name="T20" fmla="*/ 834724 w 1425"/>
                <a:gd name="T21" fmla="*/ 1683185 h 1241"/>
                <a:gd name="T22" fmla="*/ 894347 w 1425"/>
                <a:gd name="T23" fmla="*/ 1650182 h 1241"/>
                <a:gd name="T24" fmla="*/ 989744 w 1425"/>
                <a:gd name="T25" fmla="*/ 1529169 h 1241"/>
                <a:gd name="T26" fmla="*/ 1049368 w 1425"/>
                <a:gd name="T27" fmla="*/ 1507166 h 1241"/>
                <a:gd name="T28" fmla="*/ 1097066 w 1425"/>
                <a:gd name="T29" fmla="*/ 1507166 h 1241"/>
                <a:gd name="T30" fmla="*/ 1192463 w 1425"/>
                <a:gd name="T31" fmla="*/ 1408155 h 1241"/>
                <a:gd name="T32" fmla="*/ 1287860 w 1425"/>
                <a:gd name="T33" fmla="*/ 1386152 h 1241"/>
                <a:gd name="T34" fmla="*/ 1335559 w 1425"/>
                <a:gd name="T35" fmla="*/ 1265139 h 1241"/>
                <a:gd name="T36" fmla="*/ 1407106 w 1425"/>
                <a:gd name="T37" fmla="*/ 1254138 h 1241"/>
                <a:gd name="T38" fmla="*/ 1502503 w 1425"/>
                <a:gd name="T39" fmla="*/ 1199132 h 1241"/>
                <a:gd name="T40" fmla="*/ 1621750 w 1425"/>
                <a:gd name="T41" fmla="*/ 1133125 h 1241"/>
                <a:gd name="T42" fmla="*/ 1681373 w 1425"/>
                <a:gd name="T43" fmla="*/ 1265139 h 1241"/>
                <a:gd name="T44" fmla="*/ 1752921 w 1425"/>
                <a:gd name="T45" fmla="*/ 1221134 h 1241"/>
                <a:gd name="T46" fmla="*/ 1752921 w 1425"/>
                <a:gd name="T47" fmla="*/ 1155127 h 1241"/>
                <a:gd name="T48" fmla="*/ 2015263 w 1425"/>
                <a:gd name="T49" fmla="*/ 1078119 h 1241"/>
                <a:gd name="T50" fmla="*/ 2051037 w 1425"/>
                <a:gd name="T51" fmla="*/ 1001110 h 1241"/>
                <a:gd name="T52" fmla="*/ 1955640 w 1425"/>
                <a:gd name="T53" fmla="*/ 924102 h 1241"/>
                <a:gd name="T54" fmla="*/ 1884092 w 1425"/>
                <a:gd name="T55" fmla="*/ 770085 h 1241"/>
                <a:gd name="T56" fmla="*/ 1991414 w 1425"/>
                <a:gd name="T57" fmla="*/ 770085 h 1241"/>
                <a:gd name="T58" fmla="*/ 2015263 w 1425"/>
                <a:gd name="T59" fmla="*/ 649071 h 1241"/>
                <a:gd name="T60" fmla="*/ 1931790 w 1425"/>
                <a:gd name="T61" fmla="*/ 594065 h 1241"/>
                <a:gd name="T62" fmla="*/ 2074886 w 1425"/>
                <a:gd name="T63" fmla="*/ 407045 h 1241"/>
                <a:gd name="T64" fmla="*/ 2122584 w 1425"/>
                <a:gd name="T65" fmla="*/ 176019 h 1241"/>
                <a:gd name="T66" fmla="*/ 2003338 w 1425"/>
                <a:gd name="T67" fmla="*/ 176019 h 1241"/>
                <a:gd name="T68" fmla="*/ 1884092 w 1425"/>
                <a:gd name="T69" fmla="*/ 99011 h 1241"/>
                <a:gd name="T70" fmla="*/ 1776770 w 1425"/>
                <a:gd name="T71" fmla="*/ 88010 h 1241"/>
                <a:gd name="T72" fmla="*/ 1740996 w 1425"/>
                <a:gd name="T73" fmla="*/ 0 h 1241"/>
                <a:gd name="T74" fmla="*/ 1729072 w 1425"/>
                <a:gd name="T75" fmla="*/ 88010 h 1241"/>
                <a:gd name="T76" fmla="*/ 1681373 w 1425"/>
                <a:gd name="T77" fmla="*/ 231025 h 1241"/>
                <a:gd name="T78" fmla="*/ 1669449 w 1425"/>
                <a:gd name="T79" fmla="*/ 330036 h 1241"/>
                <a:gd name="T80" fmla="*/ 1478654 w 1425"/>
                <a:gd name="T81" fmla="*/ 385042 h 1241"/>
                <a:gd name="T82" fmla="*/ 1478654 w 1425"/>
                <a:gd name="T83" fmla="*/ 594065 h 1241"/>
                <a:gd name="T84" fmla="*/ 1574052 w 1425"/>
                <a:gd name="T85" fmla="*/ 572063 h 1241"/>
                <a:gd name="T86" fmla="*/ 1693298 w 1425"/>
                <a:gd name="T87" fmla="*/ 616068 h 1241"/>
                <a:gd name="T88" fmla="*/ 1693298 w 1425"/>
                <a:gd name="T89" fmla="*/ 693076 h 1241"/>
                <a:gd name="T90" fmla="*/ 1550202 w 1425"/>
                <a:gd name="T91" fmla="*/ 737081 h 1241"/>
                <a:gd name="T92" fmla="*/ 1478654 w 1425"/>
                <a:gd name="T93" fmla="*/ 814090 h 1241"/>
                <a:gd name="T94" fmla="*/ 1287860 w 1425"/>
                <a:gd name="T95" fmla="*/ 913101 h 1241"/>
                <a:gd name="T96" fmla="*/ 1132840 w 1425"/>
                <a:gd name="T97" fmla="*/ 891098 h 1241"/>
                <a:gd name="T98" fmla="*/ 1144765 w 1425"/>
                <a:gd name="T99" fmla="*/ 1034114 h 1241"/>
                <a:gd name="T100" fmla="*/ 953971 w 1425"/>
                <a:gd name="T101" fmla="*/ 1166128 h 1241"/>
                <a:gd name="T102" fmla="*/ 679704 w 1425"/>
                <a:gd name="T103" fmla="*/ 1210133 h 1241"/>
                <a:gd name="T104" fmla="*/ 524684 w 1425"/>
                <a:gd name="T105" fmla="*/ 1221134 h 1241"/>
                <a:gd name="T106" fmla="*/ 369664 w 1425"/>
                <a:gd name="T107" fmla="*/ 1188131 h 1241"/>
                <a:gd name="T108" fmla="*/ 143096 w 1425"/>
                <a:gd name="T109" fmla="*/ 1122124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8" name="Freeform 36"/>
            <p:cNvSpPr>
              <a:spLocks noChangeArrowheads="1"/>
            </p:cNvSpPr>
            <p:nvPr/>
          </p:nvSpPr>
          <p:spPr bwMode="auto">
            <a:xfrm>
              <a:off x="2794744" y="2570972"/>
              <a:ext cx="1897062" cy="1419225"/>
            </a:xfrm>
            <a:custGeom>
              <a:avLst/>
              <a:gdLst>
                <a:gd name="T0" fmla="*/ 1871728 w 1273"/>
                <a:gd name="T1" fmla="*/ 791359 h 1033"/>
                <a:gd name="T2" fmla="*/ 1847884 w 1273"/>
                <a:gd name="T3" fmla="*/ 868296 h 1033"/>
                <a:gd name="T4" fmla="*/ 1752510 w 1273"/>
                <a:gd name="T5" fmla="*/ 868296 h 1033"/>
                <a:gd name="T6" fmla="*/ 1716744 w 1273"/>
                <a:gd name="T7" fmla="*/ 912261 h 1033"/>
                <a:gd name="T8" fmla="*/ 1609448 w 1273"/>
                <a:gd name="T9" fmla="*/ 989198 h 1033"/>
                <a:gd name="T10" fmla="*/ 1561761 w 1273"/>
                <a:gd name="T11" fmla="*/ 1000189 h 1033"/>
                <a:gd name="T12" fmla="*/ 1394855 w 1273"/>
                <a:gd name="T13" fmla="*/ 1132082 h 1033"/>
                <a:gd name="T14" fmla="*/ 1311402 w 1273"/>
                <a:gd name="T15" fmla="*/ 1209020 h 1033"/>
                <a:gd name="T16" fmla="*/ 1371011 w 1273"/>
                <a:gd name="T17" fmla="*/ 1296949 h 1033"/>
                <a:gd name="T18" fmla="*/ 1323324 w 1273"/>
                <a:gd name="T19" fmla="*/ 1362895 h 1033"/>
                <a:gd name="T20" fmla="*/ 1335245 w 1273"/>
                <a:gd name="T21" fmla="*/ 1417851 h 1033"/>
                <a:gd name="T22" fmla="*/ 1251793 w 1273"/>
                <a:gd name="T23" fmla="*/ 1395869 h 1033"/>
                <a:gd name="T24" fmla="*/ 1204105 w 1273"/>
                <a:gd name="T25" fmla="*/ 1373886 h 1033"/>
                <a:gd name="T26" fmla="*/ 1096809 w 1273"/>
                <a:gd name="T27" fmla="*/ 1318931 h 1033"/>
                <a:gd name="T28" fmla="*/ 894138 w 1273"/>
                <a:gd name="T29" fmla="*/ 1351904 h 1033"/>
                <a:gd name="T30" fmla="*/ 762998 w 1273"/>
                <a:gd name="T31" fmla="*/ 1362895 h 1033"/>
                <a:gd name="T32" fmla="*/ 643779 w 1273"/>
                <a:gd name="T33" fmla="*/ 1307940 h 1033"/>
                <a:gd name="T34" fmla="*/ 548404 w 1273"/>
                <a:gd name="T35" fmla="*/ 1318931 h 1033"/>
                <a:gd name="T36" fmla="*/ 405342 w 1273"/>
                <a:gd name="T37" fmla="*/ 1274967 h 1033"/>
                <a:gd name="T38" fmla="*/ 321890 w 1273"/>
                <a:gd name="T39" fmla="*/ 1351904 h 1033"/>
                <a:gd name="T40" fmla="*/ 226515 w 1273"/>
                <a:gd name="T41" fmla="*/ 1296949 h 1033"/>
                <a:gd name="T42" fmla="*/ 154984 w 1273"/>
                <a:gd name="T43" fmla="*/ 1187038 h 1033"/>
                <a:gd name="T44" fmla="*/ 83453 w 1273"/>
                <a:gd name="T45" fmla="*/ 1099109 h 1033"/>
                <a:gd name="T46" fmla="*/ 95375 w 1273"/>
                <a:gd name="T47" fmla="*/ 1066136 h 1033"/>
                <a:gd name="T48" fmla="*/ 59609 w 1273"/>
                <a:gd name="T49" fmla="*/ 978207 h 1033"/>
                <a:gd name="T50" fmla="*/ 0 w 1273"/>
                <a:gd name="T51" fmla="*/ 945234 h 1033"/>
                <a:gd name="T52" fmla="*/ 47687 w 1273"/>
                <a:gd name="T53" fmla="*/ 945234 h 1033"/>
                <a:gd name="T54" fmla="*/ 47687 w 1273"/>
                <a:gd name="T55" fmla="*/ 846314 h 1033"/>
                <a:gd name="T56" fmla="*/ 35766 w 1273"/>
                <a:gd name="T57" fmla="*/ 780368 h 1033"/>
                <a:gd name="T58" fmla="*/ 0 w 1273"/>
                <a:gd name="T59" fmla="*/ 714421 h 1033"/>
                <a:gd name="T60" fmla="*/ 131140 w 1273"/>
                <a:gd name="T61" fmla="*/ 637483 h 1033"/>
                <a:gd name="T62" fmla="*/ 202671 w 1273"/>
                <a:gd name="T63" fmla="*/ 626492 h 1033"/>
                <a:gd name="T64" fmla="*/ 226515 w 1273"/>
                <a:gd name="T65" fmla="*/ 659465 h 1033"/>
                <a:gd name="T66" fmla="*/ 298046 w 1273"/>
                <a:gd name="T67" fmla="*/ 659465 h 1033"/>
                <a:gd name="T68" fmla="*/ 453030 w 1273"/>
                <a:gd name="T69" fmla="*/ 626492 h 1033"/>
                <a:gd name="T70" fmla="*/ 619935 w 1273"/>
                <a:gd name="T71" fmla="*/ 582528 h 1033"/>
                <a:gd name="T72" fmla="*/ 631857 w 1273"/>
                <a:gd name="T73" fmla="*/ 516581 h 1033"/>
                <a:gd name="T74" fmla="*/ 703388 w 1273"/>
                <a:gd name="T75" fmla="*/ 318742 h 1033"/>
                <a:gd name="T76" fmla="*/ 679545 w 1273"/>
                <a:gd name="T77" fmla="*/ 274777 h 1033"/>
                <a:gd name="T78" fmla="*/ 882216 w 1273"/>
                <a:gd name="T79" fmla="*/ 307751 h 1033"/>
                <a:gd name="T80" fmla="*/ 989512 w 1273"/>
                <a:gd name="T81" fmla="*/ 131893 h 1033"/>
                <a:gd name="T82" fmla="*/ 1168340 w 1273"/>
                <a:gd name="T83" fmla="*/ 175858 h 1033"/>
                <a:gd name="T84" fmla="*/ 1168340 w 1273"/>
                <a:gd name="T85" fmla="*/ 109911 h 1033"/>
                <a:gd name="T86" fmla="*/ 1251793 w 1273"/>
                <a:gd name="T87" fmla="*/ 54955 h 1033"/>
                <a:gd name="T88" fmla="*/ 1311402 w 1273"/>
                <a:gd name="T89" fmla="*/ 0 h 1033"/>
                <a:gd name="T90" fmla="*/ 1382933 w 1273"/>
                <a:gd name="T91" fmla="*/ 21982 h 1033"/>
                <a:gd name="T92" fmla="*/ 1382933 w 1273"/>
                <a:gd name="T93" fmla="*/ 65947 h 1033"/>
                <a:gd name="T94" fmla="*/ 1430620 w 1273"/>
                <a:gd name="T95" fmla="*/ 153875 h 1033"/>
                <a:gd name="T96" fmla="*/ 1525995 w 1273"/>
                <a:gd name="T97" fmla="*/ 197840 h 1033"/>
                <a:gd name="T98" fmla="*/ 1549839 w 1273"/>
                <a:gd name="T99" fmla="*/ 340724 h 1033"/>
                <a:gd name="T100" fmla="*/ 1514073 w 1273"/>
                <a:gd name="T101" fmla="*/ 461626 h 1033"/>
                <a:gd name="T102" fmla="*/ 1657135 w 1273"/>
                <a:gd name="T103" fmla="*/ 505590 h 1033"/>
                <a:gd name="T104" fmla="*/ 1800197 w 1273"/>
                <a:gd name="T105" fmla="*/ 604510 h 1033"/>
                <a:gd name="T106" fmla="*/ 1835963 w 1273"/>
                <a:gd name="T107" fmla="*/ 659465 h 1033"/>
                <a:gd name="T108" fmla="*/ 1895572 w 1273"/>
                <a:gd name="T109" fmla="*/ 780368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9" name="Freeform 37"/>
            <p:cNvSpPr>
              <a:spLocks noChangeArrowheads="1"/>
            </p:cNvSpPr>
            <p:nvPr/>
          </p:nvSpPr>
          <p:spPr bwMode="auto">
            <a:xfrm>
              <a:off x="6742856" y="5176059"/>
              <a:ext cx="190500" cy="355600"/>
            </a:xfrm>
            <a:custGeom>
              <a:avLst/>
              <a:gdLst>
                <a:gd name="T0" fmla="*/ 35442 w 129"/>
                <a:gd name="T1" fmla="*/ 321008 h 257"/>
                <a:gd name="T2" fmla="*/ 47256 w 129"/>
                <a:gd name="T3" fmla="*/ 343147 h 257"/>
                <a:gd name="T4" fmla="*/ 82698 w 129"/>
                <a:gd name="T5" fmla="*/ 354216 h 257"/>
                <a:gd name="T6" fmla="*/ 94512 w 129"/>
                <a:gd name="T7" fmla="*/ 309939 h 257"/>
                <a:gd name="T8" fmla="*/ 153581 w 129"/>
                <a:gd name="T9" fmla="*/ 254593 h 257"/>
                <a:gd name="T10" fmla="*/ 153581 w 129"/>
                <a:gd name="T11" fmla="*/ 177108 h 257"/>
                <a:gd name="T12" fmla="*/ 177209 w 129"/>
                <a:gd name="T13" fmla="*/ 132831 h 257"/>
                <a:gd name="T14" fmla="*/ 189023 w 129"/>
                <a:gd name="T15" fmla="*/ 99623 h 257"/>
                <a:gd name="T16" fmla="*/ 165395 w 129"/>
                <a:gd name="T17" fmla="*/ 77485 h 257"/>
                <a:gd name="T18" fmla="*/ 153581 w 129"/>
                <a:gd name="T19" fmla="*/ 0 h 257"/>
                <a:gd name="T20" fmla="*/ 94512 w 129"/>
                <a:gd name="T21" fmla="*/ 33208 h 257"/>
                <a:gd name="T22" fmla="*/ 70884 w 129"/>
                <a:gd name="T23" fmla="*/ 33208 h 257"/>
                <a:gd name="T24" fmla="*/ 82698 w 129"/>
                <a:gd name="T25" fmla="*/ 55346 h 257"/>
                <a:gd name="T26" fmla="*/ 35442 w 129"/>
                <a:gd name="T27" fmla="*/ 99623 h 257"/>
                <a:gd name="T28" fmla="*/ 35442 w 129"/>
                <a:gd name="T29" fmla="*/ 154970 h 257"/>
                <a:gd name="T30" fmla="*/ 0 w 129"/>
                <a:gd name="T31" fmla="*/ 188177 h 257"/>
                <a:gd name="T32" fmla="*/ 11814 w 129"/>
                <a:gd name="T33" fmla="*/ 232454 h 257"/>
                <a:gd name="T34" fmla="*/ 23628 w 129"/>
                <a:gd name="T35" fmla="*/ 309939 h 257"/>
                <a:gd name="T36" fmla="*/ 35442 w 129"/>
                <a:gd name="T37" fmla="*/ 321008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3175" cap="rnd" cmpd="sng">
              <a:solidFill>
                <a:sysClr val="window" lastClr="FFFFFF"/>
              </a:solidFill>
              <a:beve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cxnSp>
        <p:nvCxnSpPr>
          <p:cNvPr id="40" name="肘形连接符 39"/>
          <p:cNvCxnSpPr/>
          <p:nvPr/>
        </p:nvCxnSpPr>
        <p:spPr>
          <a:xfrm>
            <a:off x="5020850" y="3342047"/>
            <a:ext cx="1683097" cy="173830"/>
          </a:xfrm>
          <a:prstGeom prst="bentConnector3">
            <a:avLst/>
          </a:prstGeom>
          <a:noFill/>
          <a:ln w="12700" cap="flat" cmpd="sng" algn="ctr">
            <a:solidFill>
              <a:srgbClr val="FD7400"/>
            </a:solidFill>
            <a:prstDash val="solid"/>
            <a:miter lim="800000"/>
            <a:tailEnd type="triangle"/>
          </a:ln>
          <a:effectLst/>
        </p:spPr>
      </p:cxnSp>
      <p:cxnSp>
        <p:nvCxnSpPr>
          <p:cNvPr id="41" name="肘形连接符 40"/>
          <p:cNvCxnSpPr>
            <a:endCxn id="43" idx="3"/>
          </p:cNvCxnSpPr>
          <p:nvPr/>
        </p:nvCxnSpPr>
        <p:spPr>
          <a:xfrm rot="10800000" flipV="1">
            <a:off x="2112727" y="3148738"/>
            <a:ext cx="1525197" cy="639425"/>
          </a:xfrm>
          <a:prstGeom prst="bentConnector3">
            <a:avLst>
              <a:gd name="adj1" fmla="val 50000"/>
            </a:avLst>
          </a:prstGeom>
          <a:noFill/>
          <a:ln w="12700" cap="flat" cmpd="sng" algn="ctr">
            <a:solidFill>
              <a:srgbClr val="1F8972"/>
            </a:solidFill>
            <a:prstDash val="solid"/>
            <a:miter lim="800000"/>
            <a:tailEnd type="triangle"/>
          </a:ln>
          <a:effectLst/>
        </p:spPr>
      </p:cxnSp>
      <p:cxnSp>
        <p:nvCxnSpPr>
          <p:cNvPr id="42" name="直接箭头连接符 41"/>
          <p:cNvCxnSpPr/>
          <p:nvPr/>
        </p:nvCxnSpPr>
        <p:spPr>
          <a:xfrm flipV="1">
            <a:off x="5473863" y="895210"/>
            <a:ext cx="685234" cy="1019278"/>
          </a:xfrm>
          <a:prstGeom prst="straightConnector1">
            <a:avLst/>
          </a:prstGeom>
          <a:noFill/>
          <a:ln w="12700" cap="flat" cmpd="sng" algn="ctr">
            <a:solidFill>
              <a:srgbClr val="BFDB33"/>
            </a:solidFill>
            <a:prstDash val="solid"/>
            <a:miter lim="800000"/>
            <a:tailEnd type="triangle"/>
          </a:ln>
          <a:effectLst/>
        </p:spPr>
      </p:cxnSp>
      <p:sp>
        <p:nvSpPr>
          <p:cNvPr id="43" name="TextBox 174"/>
          <p:cNvSpPr txBox="1"/>
          <p:nvPr/>
        </p:nvSpPr>
        <p:spPr>
          <a:xfrm>
            <a:off x="194116" y="3130297"/>
            <a:ext cx="1918610" cy="1315733"/>
          </a:xfrm>
          <a:prstGeom prst="rect">
            <a:avLst/>
          </a:prstGeom>
          <a:noFill/>
        </p:spPr>
        <p:txBody>
          <a:bodyPr wrap="square" lIns="68538" tIns="34284" rIns="68538" bIns="34284" rtlCol="0">
            <a:spAutoFit/>
          </a:bodyPr>
          <a:lstStyle/>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en-US" altLang="zh-CN"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p:txBody>
      </p:sp>
      <p:sp>
        <p:nvSpPr>
          <p:cNvPr id="44" name="TextBox 175"/>
          <p:cNvSpPr txBox="1"/>
          <p:nvPr/>
        </p:nvSpPr>
        <p:spPr>
          <a:xfrm>
            <a:off x="166866" y="2887493"/>
            <a:ext cx="1929214" cy="300083"/>
          </a:xfrm>
          <a:prstGeom prst="rect">
            <a:avLst/>
          </a:prstGeom>
          <a:noFill/>
        </p:spPr>
        <p:txBody>
          <a:bodyPr wrap="square" lIns="68538" tIns="34284" rIns="68538" bIns="34284" rtlCol="0">
            <a:spAutoFit/>
          </a:bodyPr>
          <a:lstStyle/>
          <a:p>
            <a:pPr defTabSz="685165" fontAlgn="base">
              <a:spcBef>
                <a:spcPct val="0"/>
              </a:spcBef>
              <a:spcAft>
                <a:spcPct val="0"/>
              </a:spcAft>
            </a:pPr>
            <a:r>
              <a:rPr lang="zh-CN" altLang="en-US" sz="1500" b="1" dirty="0">
                <a:solidFill>
                  <a:srgbClr val="014258"/>
                </a:solidFill>
                <a:latin typeface="微软雅黑" panose="020B0503020204020204" charset="-122"/>
                <a:ea typeface="微软雅黑" panose="020B0503020204020204" charset="-122"/>
              </a:rPr>
              <a:t>单击此处添加标题</a:t>
            </a:r>
            <a:endParaRPr lang="zh-CN" altLang="en-US" sz="1500" b="1" dirty="0">
              <a:solidFill>
                <a:srgbClr val="014258"/>
              </a:solidFill>
              <a:latin typeface="微软雅黑" panose="020B0503020204020204" charset="-122"/>
              <a:ea typeface="微软雅黑" panose="020B0503020204020204" charset="-122"/>
            </a:endParaRPr>
          </a:p>
        </p:txBody>
      </p:sp>
      <p:sp>
        <p:nvSpPr>
          <p:cNvPr id="45" name="TextBox 174"/>
          <p:cNvSpPr txBox="1"/>
          <p:nvPr/>
        </p:nvSpPr>
        <p:spPr>
          <a:xfrm>
            <a:off x="6285736" y="924093"/>
            <a:ext cx="1918610" cy="1315733"/>
          </a:xfrm>
          <a:prstGeom prst="rect">
            <a:avLst/>
          </a:prstGeom>
          <a:noFill/>
        </p:spPr>
        <p:txBody>
          <a:bodyPr wrap="square" lIns="68538" tIns="34284" rIns="68538" bIns="34284" rtlCol="0">
            <a:spAutoFit/>
          </a:bodyPr>
          <a:lstStyle/>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a:t>
            </a:r>
            <a:r>
              <a:rPr lang="zh-CN" altLang="en-US" sz="900" dirty="0" smtClean="0">
                <a:solidFill>
                  <a:prstClr val="black">
                    <a:lumMod val="50000"/>
                    <a:lumOff val="50000"/>
                  </a:prstClr>
                </a:solidFill>
                <a:latin typeface="微软雅黑" panose="020B0503020204020204" charset="-122"/>
                <a:ea typeface="微软雅黑" panose="020B0503020204020204" charset="-122"/>
              </a:rPr>
              <a:t>内容</a:t>
            </a:r>
            <a:endParaRPr lang="en-US" altLang="zh-CN" sz="900" dirty="0" smtClean="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smtClean="0">
                <a:solidFill>
                  <a:prstClr val="black">
                    <a:lumMod val="50000"/>
                    <a:lumOff val="50000"/>
                  </a:prstClr>
                </a:solidFill>
                <a:latin typeface="微软雅黑" panose="020B0503020204020204" charset="-122"/>
                <a:ea typeface="微软雅黑" panose="020B0503020204020204" charset="-122"/>
              </a:rPr>
              <a:t>单击</a:t>
            </a:r>
            <a:r>
              <a:rPr lang="zh-CN" altLang="en-US" sz="900" dirty="0">
                <a:solidFill>
                  <a:prstClr val="black">
                    <a:lumMod val="50000"/>
                    <a:lumOff val="50000"/>
                  </a:prstClr>
                </a:solidFill>
                <a:latin typeface="微软雅黑" panose="020B0503020204020204" charset="-122"/>
                <a:ea typeface="微软雅黑" panose="020B0503020204020204" charset="-122"/>
              </a:rPr>
              <a:t>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p:txBody>
      </p:sp>
      <p:sp>
        <p:nvSpPr>
          <p:cNvPr id="46" name="TextBox 175"/>
          <p:cNvSpPr txBox="1"/>
          <p:nvPr/>
        </p:nvSpPr>
        <p:spPr>
          <a:xfrm>
            <a:off x="6258484" y="681289"/>
            <a:ext cx="2423530" cy="300083"/>
          </a:xfrm>
          <a:prstGeom prst="rect">
            <a:avLst/>
          </a:prstGeom>
          <a:noFill/>
        </p:spPr>
        <p:txBody>
          <a:bodyPr wrap="square" lIns="68538" tIns="34284" rIns="68538" bIns="34284" rtlCol="0">
            <a:spAutoFit/>
          </a:bodyPr>
          <a:lstStyle/>
          <a:p>
            <a:pPr defTabSz="685165" fontAlgn="base">
              <a:spcBef>
                <a:spcPct val="0"/>
              </a:spcBef>
              <a:spcAft>
                <a:spcPct val="0"/>
              </a:spcAft>
            </a:pPr>
            <a:r>
              <a:rPr lang="zh-CN" altLang="en-US" sz="1500" b="1" dirty="0">
                <a:solidFill>
                  <a:srgbClr val="014258"/>
                </a:solidFill>
                <a:latin typeface="微软雅黑" panose="020B0503020204020204" charset="-122"/>
                <a:ea typeface="微软雅黑" panose="020B0503020204020204" charset="-122"/>
              </a:rPr>
              <a:t>单击此处添加标题</a:t>
            </a:r>
            <a:endParaRPr lang="zh-CN" altLang="en-US" sz="1500" b="1" dirty="0">
              <a:solidFill>
                <a:srgbClr val="014258"/>
              </a:solidFill>
              <a:latin typeface="微软雅黑" panose="020B0503020204020204" charset="-122"/>
              <a:ea typeface="微软雅黑" panose="020B0503020204020204" charset="-122"/>
            </a:endParaRPr>
          </a:p>
        </p:txBody>
      </p:sp>
      <p:sp>
        <p:nvSpPr>
          <p:cNvPr id="47" name="TextBox 174"/>
          <p:cNvSpPr txBox="1"/>
          <p:nvPr/>
        </p:nvSpPr>
        <p:spPr>
          <a:xfrm>
            <a:off x="6747724" y="3102622"/>
            <a:ext cx="1918610" cy="1315733"/>
          </a:xfrm>
          <a:prstGeom prst="rect">
            <a:avLst/>
          </a:prstGeom>
          <a:noFill/>
        </p:spPr>
        <p:txBody>
          <a:bodyPr wrap="square" lIns="68538" tIns="34284" rIns="68538" bIns="34284" rtlCol="0">
            <a:spAutoFit/>
          </a:bodyPr>
          <a:lstStyle/>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en-US" altLang="zh-CN" sz="9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9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900" dirty="0">
              <a:solidFill>
                <a:prstClr val="black">
                  <a:lumMod val="50000"/>
                  <a:lumOff val="50000"/>
                </a:prstClr>
              </a:solidFill>
              <a:latin typeface="微软雅黑" panose="020B0503020204020204" charset="-122"/>
              <a:ea typeface="微软雅黑" panose="020B0503020204020204" charset="-122"/>
            </a:endParaRPr>
          </a:p>
        </p:txBody>
      </p:sp>
      <p:sp>
        <p:nvSpPr>
          <p:cNvPr id="48" name="TextBox 175"/>
          <p:cNvSpPr txBox="1"/>
          <p:nvPr/>
        </p:nvSpPr>
        <p:spPr>
          <a:xfrm>
            <a:off x="6720471" y="2859818"/>
            <a:ext cx="2423530" cy="300083"/>
          </a:xfrm>
          <a:prstGeom prst="rect">
            <a:avLst/>
          </a:prstGeom>
          <a:noFill/>
        </p:spPr>
        <p:txBody>
          <a:bodyPr wrap="square" lIns="68538" tIns="34284" rIns="68538" bIns="34284" rtlCol="0">
            <a:spAutoFit/>
          </a:bodyPr>
          <a:lstStyle/>
          <a:p>
            <a:pPr defTabSz="685165" fontAlgn="base">
              <a:spcBef>
                <a:spcPct val="0"/>
              </a:spcBef>
              <a:spcAft>
                <a:spcPct val="0"/>
              </a:spcAft>
            </a:pPr>
            <a:r>
              <a:rPr lang="zh-CN" altLang="en-US" sz="1500" b="1" dirty="0">
                <a:solidFill>
                  <a:srgbClr val="014258"/>
                </a:solidFill>
                <a:latin typeface="微软雅黑" panose="020B0503020204020204" charset="-122"/>
                <a:ea typeface="微软雅黑" panose="020B0503020204020204" charset="-122"/>
              </a:rPr>
              <a:t>单击此处添加标题</a:t>
            </a:r>
            <a:endParaRPr lang="zh-CN" altLang="en-US" sz="1500" b="1" dirty="0">
              <a:solidFill>
                <a:srgbClr val="014258"/>
              </a:solidFill>
              <a:latin typeface="微软雅黑" panose="020B0503020204020204" charset="-122"/>
              <a:ea typeface="微软雅黑" panose="020B0503020204020204" charset="-122"/>
            </a:endParaRPr>
          </a:p>
        </p:txBody>
      </p:sp>
      <p:sp>
        <p:nvSpPr>
          <p:cNvPr id="49" name="灯片编号占位符 2"/>
          <p:cNvSpPr txBox="1"/>
          <p:nvPr/>
        </p:nvSpPr>
        <p:spPr>
          <a:xfrm>
            <a:off x="6600825" y="4170114"/>
            <a:ext cx="2057400" cy="273844"/>
          </a:xfrm>
          <a:prstGeom prst="rect">
            <a:avLst/>
          </a:prstGeom>
        </p:spPr>
        <p:txBody>
          <a:bodyPr vert="horz" lIns="68539" tIns="34284" rIns="68539" bIns="34284" rtlCol="0" anchor="ctr"/>
          <a:lstStyle>
            <a:defPPr>
              <a:defRPr lang="zh-CN"/>
            </a:defPPr>
            <a:lvl1pPr marL="0" algn="r" defTabSz="913130" rtl="0" eaLnBrk="1" latinLnBrk="0" hangingPunct="1">
              <a:defRPr sz="2400" kern="1200">
                <a:solidFill>
                  <a:schemeClr val="tx1">
                    <a:lumMod val="65000"/>
                    <a:lumOff val="35000"/>
                  </a:schemeClr>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130" algn="l" defTabSz="913130" rtl="0" eaLnBrk="1" latinLnBrk="0" hangingPunct="1">
              <a:defRPr sz="1800" kern="1200">
                <a:solidFill>
                  <a:schemeClr val="tx1"/>
                </a:solidFill>
                <a:latin typeface="+mn-lt"/>
                <a:ea typeface="+mn-ea"/>
                <a:cs typeface="+mn-cs"/>
              </a:defRPr>
            </a:lvl3pPr>
            <a:lvl4pPr marL="1369695" algn="l" defTabSz="913130" rtl="0" eaLnBrk="1" latinLnBrk="0" hangingPunct="1">
              <a:defRPr sz="1800" kern="1200">
                <a:solidFill>
                  <a:schemeClr val="tx1"/>
                </a:solidFill>
                <a:latin typeface="+mn-lt"/>
                <a:ea typeface="+mn-ea"/>
                <a:cs typeface="+mn-cs"/>
              </a:defRPr>
            </a:lvl4pPr>
            <a:lvl5pPr marL="1826895" algn="l" defTabSz="913130" rtl="0" eaLnBrk="1" latinLnBrk="0" hangingPunct="1">
              <a:defRPr sz="1800" kern="1200">
                <a:solidFill>
                  <a:schemeClr val="tx1"/>
                </a:solidFill>
                <a:latin typeface="+mn-lt"/>
                <a:ea typeface="+mn-ea"/>
                <a:cs typeface="+mn-cs"/>
              </a:defRPr>
            </a:lvl5pPr>
            <a:lvl6pPr marL="2283460" algn="l" defTabSz="913130" rtl="0" eaLnBrk="1" latinLnBrk="0" hangingPunct="1">
              <a:defRPr sz="1800" kern="1200">
                <a:solidFill>
                  <a:schemeClr val="tx1"/>
                </a:solidFill>
                <a:latin typeface="+mn-lt"/>
                <a:ea typeface="+mn-ea"/>
                <a:cs typeface="+mn-cs"/>
              </a:defRPr>
            </a:lvl6pPr>
            <a:lvl7pPr marL="2740025" algn="l" defTabSz="913130" rtl="0" eaLnBrk="1" latinLnBrk="0" hangingPunct="1">
              <a:defRPr sz="1800" kern="1200">
                <a:solidFill>
                  <a:schemeClr val="tx1"/>
                </a:solidFill>
                <a:latin typeface="+mn-lt"/>
                <a:ea typeface="+mn-ea"/>
                <a:cs typeface="+mn-cs"/>
              </a:defRPr>
            </a:lvl7pPr>
            <a:lvl8pPr marL="3196590" algn="l" defTabSz="913130" rtl="0" eaLnBrk="1" latinLnBrk="0" hangingPunct="1">
              <a:defRPr sz="1800" kern="1200">
                <a:solidFill>
                  <a:schemeClr val="tx1"/>
                </a:solidFill>
                <a:latin typeface="+mn-lt"/>
                <a:ea typeface="+mn-ea"/>
                <a:cs typeface="+mn-cs"/>
              </a:defRPr>
            </a:lvl8pPr>
            <a:lvl9pPr marL="3653155" algn="l" defTabSz="913130" rtl="0" eaLnBrk="1" latinLnBrk="0" hangingPunct="1">
              <a:defRPr sz="1800" kern="1200">
                <a:solidFill>
                  <a:schemeClr val="tx1"/>
                </a:solidFill>
                <a:latin typeface="+mn-lt"/>
                <a:ea typeface="+mn-ea"/>
                <a:cs typeface="+mn-cs"/>
              </a:defRPr>
            </a:lvl9pPr>
          </a:lstStyle>
          <a:p>
            <a:pPr marL="0" marR="0" lvl="0" indent="0" algn="r" defTabSz="91313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right)">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down)">
                                      <p:cBhvr>
                                        <p:cTn id="20" dur="500"/>
                                        <p:tgtEl>
                                          <p:spTgt spid="4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down)">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10" presetClass="entr" presetSubtype="0" fill="hold" grpId="0" nodeType="withEffect" nodePh="1">
                                  <p:stCondLst>
                                    <p:cond delay="0"/>
                                  </p:stCondLst>
                                  <p:endCondLst>
                                    <p:cond evt="begin" delay="0">
                                      <p:tn val="50"/>
                                    </p:cond>
                                  </p:end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sp>
        <p:nvSpPr>
          <p:cNvPr id="7" name="矩形 6"/>
          <p:cNvSpPr/>
          <p:nvPr/>
        </p:nvSpPr>
        <p:spPr>
          <a:xfrm>
            <a:off x="1210432" y="1037963"/>
            <a:ext cx="47426" cy="3013579"/>
          </a:xfrm>
          <a:prstGeom prst="rect">
            <a:avLst/>
          </a:prstGeom>
          <a:solidFill>
            <a:srgbClr val="D2DADD"/>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8" name="矩形 7"/>
          <p:cNvSpPr/>
          <p:nvPr/>
        </p:nvSpPr>
        <p:spPr>
          <a:xfrm>
            <a:off x="1224383" y="4004422"/>
            <a:ext cx="3901863" cy="40982"/>
          </a:xfrm>
          <a:prstGeom prst="rect">
            <a:avLst/>
          </a:prstGeom>
          <a:solidFill>
            <a:srgbClr val="ABB6BA"/>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9" name="圆柱形 8"/>
          <p:cNvSpPr/>
          <p:nvPr/>
        </p:nvSpPr>
        <p:spPr>
          <a:xfrm>
            <a:off x="1206388" y="1168136"/>
            <a:ext cx="33476" cy="2877268"/>
          </a:xfrm>
          <a:prstGeom prst="can">
            <a:avLst/>
          </a:prstGeom>
          <a:solidFill>
            <a:srgbClr val="C5CDD0"/>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nvGrpSpPr>
          <p:cNvPr id="10" name="组合 9"/>
          <p:cNvGrpSpPr/>
          <p:nvPr/>
        </p:nvGrpSpPr>
        <p:grpSpPr>
          <a:xfrm>
            <a:off x="1210433" y="2733641"/>
            <a:ext cx="2991155" cy="1261741"/>
            <a:chOff x="5176435" y="3433480"/>
            <a:chExt cx="3415772" cy="1440855"/>
          </a:xfrm>
          <a:solidFill>
            <a:srgbClr val="FBB448"/>
          </a:solidFill>
        </p:grpSpPr>
        <p:sp>
          <p:nvSpPr>
            <p:cNvPr id="11" name="右箭头 10"/>
            <p:cNvSpPr/>
            <p:nvPr/>
          </p:nvSpPr>
          <p:spPr>
            <a:xfrm>
              <a:off x="5176435" y="3433480"/>
              <a:ext cx="3415772" cy="1440855"/>
            </a:xfrm>
            <a:prstGeom prst="rightArrow">
              <a:avLst/>
            </a:prstGeom>
            <a:grp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2" name="矩形 11"/>
            <p:cNvSpPr/>
            <p:nvPr/>
          </p:nvSpPr>
          <p:spPr>
            <a:xfrm>
              <a:off x="5176867" y="3795602"/>
              <a:ext cx="46062" cy="717375"/>
            </a:xfrm>
            <a:prstGeom prst="rect">
              <a:avLst/>
            </a:prstGeom>
            <a:grp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39" name="组合 38"/>
          <p:cNvGrpSpPr/>
          <p:nvPr/>
        </p:nvGrpSpPr>
        <p:grpSpPr>
          <a:xfrm>
            <a:off x="1210432" y="1168137"/>
            <a:ext cx="3367590" cy="1261741"/>
            <a:chOff x="1210432" y="1168137"/>
            <a:chExt cx="3367590" cy="1261741"/>
          </a:xfrm>
        </p:grpSpPr>
        <p:grpSp>
          <p:nvGrpSpPr>
            <p:cNvPr id="17" name="组合 16"/>
            <p:cNvGrpSpPr/>
            <p:nvPr/>
          </p:nvGrpSpPr>
          <p:grpSpPr>
            <a:xfrm>
              <a:off x="1210432" y="1168137"/>
              <a:ext cx="3367590" cy="1261741"/>
              <a:chOff x="5176435" y="1661160"/>
              <a:chExt cx="3845646" cy="975360"/>
            </a:xfrm>
            <a:solidFill>
              <a:srgbClr val="B02623"/>
            </a:solidFill>
          </p:grpSpPr>
          <p:sp>
            <p:nvSpPr>
              <p:cNvPr id="18" name="右箭头 17"/>
              <p:cNvSpPr/>
              <p:nvPr/>
            </p:nvSpPr>
            <p:spPr>
              <a:xfrm>
                <a:off x="5176435" y="1661160"/>
                <a:ext cx="3845646" cy="975360"/>
              </a:xfrm>
              <a:prstGeom prst="rightArrow">
                <a:avLst/>
              </a:prstGeom>
              <a:solidFill>
                <a:srgbClr val="B02623"/>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9" name="矩形 18"/>
              <p:cNvSpPr/>
              <p:nvPr/>
            </p:nvSpPr>
            <p:spPr>
              <a:xfrm>
                <a:off x="5176867" y="1906292"/>
                <a:ext cx="46062" cy="485614"/>
              </a:xfrm>
              <a:prstGeom prst="rect">
                <a:avLst/>
              </a:prstGeom>
              <a:grp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sp>
          <p:nvSpPr>
            <p:cNvPr id="20" name="矩形 19"/>
            <p:cNvSpPr/>
            <p:nvPr/>
          </p:nvSpPr>
          <p:spPr>
            <a:xfrm>
              <a:off x="1210923" y="2113440"/>
              <a:ext cx="2175212" cy="47288"/>
            </a:xfrm>
            <a:prstGeom prst="rect">
              <a:avLst/>
            </a:prstGeom>
            <a:solidFill>
              <a:srgbClr val="7E8E88"/>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41" name="组合 40"/>
          <p:cNvGrpSpPr/>
          <p:nvPr/>
        </p:nvGrpSpPr>
        <p:grpSpPr>
          <a:xfrm>
            <a:off x="1210431" y="2234605"/>
            <a:ext cx="4078414" cy="1194959"/>
            <a:chOff x="1210431" y="2234605"/>
            <a:chExt cx="4078414" cy="1194959"/>
          </a:xfrm>
        </p:grpSpPr>
        <p:sp>
          <p:nvSpPr>
            <p:cNvPr id="13" name="右箭头 12"/>
            <p:cNvSpPr/>
            <p:nvPr/>
          </p:nvSpPr>
          <p:spPr>
            <a:xfrm>
              <a:off x="1210431" y="2234605"/>
              <a:ext cx="4078414" cy="1194959"/>
            </a:xfrm>
            <a:prstGeom prst="rightArrow">
              <a:avLst/>
            </a:prstGeom>
            <a:solidFill>
              <a:srgbClr val="1F8984"/>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4" name="矩形 13"/>
            <p:cNvSpPr/>
            <p:nvPr/>
          </p:nvSpPr>
          <p:spPr>
            <a:xfrm>
              <a:off x="1210432" y="2538367"/>
              <a:ext cx="35836" cy="581393"/>
            </a:xfrm>
            <a:prstGeom prst="rect">
              <a:avLst/>
            </a:prstGeom>
            <a:solidFill>
              <a:srgbClr val="126C6C"/>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21" name="矩形 20"/>
            <p:cNvSpPr/>
            <p:nvPr/>
          </p:nvSpPr>
          <p:spPr>
            <a:xfrm>
              <a:off x="1210923" y="3123498"/>
              <a:ext cx="2746932" cy="47345"/>
            </a:xfrm>
            <a:prstGeom prst="rect">
              <a:avLst/>
            </a:prstGeom>
            <a:solidFill>
              <a:srgbClr val="353F46"/>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40" name="组合 39"/>
          <p:cNvGrpSpPr/>
          <p:nvPr/>
        </p:nvGrpSpPr>
        <p:grpSpPr>
          <a:xfrm>
            <a:off x="1210431" y="1761815"/>
            <a:ext cx="2430978" cy="1194959"/>
            <a:chOff x="1210431" y="1761815"/>
            <a:chExt cx="2430978" cy="1194959"/>
          </a:xfrm>
        </p:grpSpPr>
        <p:sp>
          <p:nvSpPr>
            <p:cNvPr id="15" name="右箭头 14"/>
            <p:cNvSpPr/>
            <p:nvPr/>
          </p:nvSpPr>
          <p:spPr>
            <a:xfrm>
              <a:off x="1210431" y="1761815"/>
              <a:ext cx="2430978" cy="1194959"/>
            </a:xfrm>
            <a:prstGeom prst="rightArrow">
              <a:avLst/>
            </a:prstGeom>
            <a:solidFill>
              <a:srgbClr val="93CAA8"/>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6" name="矩形 15"/>
            <p:cNvSpPr/>
            <p:nvPr/>
          </p:nvSpPr>
          <p:spPr>
            <a:xfrm>
              <a:off x="1210432" y="2065578"/>
              <a:ext cx="40036" cy="581393"/>
            </a:xfrm>
            <a:prstGeom prst="rect">
              <a:avLst/>
            </a:prstGeom>
            <a:solidFill>
              <a:srgbClr val="647172"/>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22" name="矩形 21"/>
            <p:cNvSpPr/>
            <p:nvPr/>
          </p:nvSpPr>
          <p:spPr>
            <a:xfrm>
              <a:off x="1210924" y="2633516"/>
              <a:ext cx="1817053" cy="44176"/>
            </a:xfrm>
            <a:prstGeom prst="rect">
              <a:avLst/>
            </a:prstGeom>
            <a:solidFill>
              <a:srgbClr val="0E909A"/>
            </a:solidFill>
            <a:ln w="12700" cap="flat" cmpd="sng" algn="ctr">
              <a:noFill/>
              <a:prstDash val="solid"/>
              <a:miter lim="800000"/>
            </a:ln>
            <a:effectLst/>
          </p:spPr>
          <p:txBody>
            <a:bodyPr lIns="68569" tIns="34285" rIns="68569" bIns="34285"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sp>
        <p:nvSpPr>
          <p:cNvPr id="23" name="文本框 10"/>
          <p:cNvSpPr txBox="1"/>
          <p:nvPr/>
        </p:nvSpPr>
        <p:spPr>
          <a:xfrm>
            <a:off x="597489" y="3160415"/>
            <a:ext cx="927847" cy="577081"/>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rPr>
              <a:t>01</a:t>
            </a:r>
            <a:endParaRPr kumimoji="0" lang="zh-CN" altLang="en-US"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endParaRPr>
          </a:p>
        </p:txBody>
      </p:sp>
      <p:sp>
        <p:nvSpPr>
          <p:cNvPr id="24" name="文本框 11"/>
          <p:cNvSpPr txBox="1"/>
          <p:nvPr/>
        </p:nvSpPr>
        <p:spPr>
          <a:xfrm>
            <a:off x="597489" y="2623190"/>
            <a:ext cx="927847" cy="577081"/>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rPr>
              <a:t>02</a:t>
            </a:r>
            <a:endParaRPr kumimoji="0" lang="zh-CN" altLang="en-US"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endParaRPr>
          </a:p>
        </p:txBody>
      </p:sp>
      <p:sp>
        <p:nvSpPr>
          <p:cNvPr id="25" name="文本框 12"/>
          <p:cNvSpPr txBox="1"/>
          <p:nvPr/>
        </p:nvSpPr>
        <p:spPr>
          <a:xfrm>
            <a:off x="597489" y="2085967"/>
            <a:ext cx="927847" cy="577081"/>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rPr>
              <a:t>03</a:t>
            </a:r>
            <a:endParaRPr kumimoji="0" lang="zh-CN" altLang="en-US"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endParaRPr>
          </a:p>
        </p:txBody>
      </p:sp>
      <p:sp>
        <p:nvSpPr>
          <p:cNvPr id="26" name="文本框 13"/>
          <p:cNvSpPr txBox="1"/>
          <p:nvPr/>
        </p:nvSpPr>
        <p:spPr>
          <a:xfrm>
            <a:off x="597489" y="1548745"/>
            <a:ext cx="927847" cy="577081"/>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rPr>
              <a:t>04</a:t>
            </a:r>
            <a:endParaRPr kumimoji="0" lang="zh-CN" altLang="en-US" sz="3300" b="0" i="0" u="none" strike="noStrike" kern="0" cap="none" spc="0" normalizeH="0" baseline="0" noProof="0" dirty="0" smtClean="0">
              <a:ln>
                <a:noFill/>
              </a:ln>
              <a:solidFill>
                <a:prstClr val="black">
                  <a:lumMod val="75000"/>
                  <a:lumOff val="25000"/>
                </a:prstClr>
              </a:solidFill>
              <a:effectLst/>
              <a:uLnTx/>
              <a:uFillTx/>
              <a:ea typeface="微软雅黑" panose="020B0503020204020204" charset="-122"/>
            </a:endParaRPr>
          </a:p>
        </p:txBody>
      </p:sp>
      <p:sp>
        <p:nvSpPr>
          <p:cNvPr id="27" name="文本框 14"/>
          <p:cNvSpPr txBox="1"/>
          <p:nvPr/>
        </p:nvSpPr>
        <p:spPr>
          <a:xfrm>
            <a:off x="1462044" y="4051543"/>
            <a:ext cx="582426"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10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28" name="文本框 15"/>
          <p:cNvSpPr txBox="1"/>
          <p:nvPr/>
        </p:nvSpPr>
        <p:spPr>
          <a:xfrm>
            <a:off x="1919286" y="4051543"/>
            <a:ext cx="595913"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20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29" name="文本框 16"/>
          <p:cNvSpPr txBox="1"/>
          <p:nvPr/>
        </p:nvSpPr>
        <p:spPr>
          <a:xfrm>
            <a:off x="2376528" y="4051543"/>
            <a:ext cx="595913"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30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30" name="文本框 17"/>
          <p:cNvSpPr txBox="1"/>
          <p:nvPr/>
        </p:nvSpPr>
        <p:spPr>
          <a:xfrm>
            <a:off x="2833770" y="4051543"/>
            <a:ext cx="666843"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40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31" name="文本框 18"/>
          <p:cNvSpPr txBox="1"/>
          <p:nvPr/>
        </p:nvSpPr>
        <p:spPr>
          <a:xfrm>
            <a:off x="3291011" y="4051543"/>
            <a:ext cx="666843"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50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32" name="文本框 19"/>
          <p:cNvSpPr txBox="1"/>
          <p:nvPr/>
        </p:nvSpPr>
        <p:spPr>
          <a:xfrm>
            <a:off x="3748253" y="4051543"/>
            <a:ext cx="595913"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60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33" name="文本框 20"/>
          <p:cNvSpPr txBox="1"/>
          <p:nvPr/>
        </p:nvSpPr>
        <p:spPr>
          <a:xfrm>
            <a:off x="4205494" y="4051543"/>
            <a:ext cx="560701"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70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34" name="文本框 21"/>
          <p:cNvSpPr txBox="1"/>
          <p:nvPr/>
        </p:nvSpPr>
        <p:spPr>
          <a:xfrm>
            <a:off x="4662736" y="4051543"/>
            <a:ext cx="626109" cy="392415"/>
          </a:xfrm>
          <a:prstGeom prst="rect">
            <a:avLst/>
          </a:prstGeom>
          <a:noFill/>
        </p:spPr>
        <p:txBody>
          <a:bodyPr wrap="square" lIns="68569" tIns="34285" rIns="68569" bIns="34285"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smtClean="0">
                <a:ln>
                  <a:noFill/>
                </a:ln>
                <a:solidFill>
                  <a:prstClr val="white">
                    <a:lumMod val="50000"/>
                  </a:prstClr>
                </a:solidFill>
                <a:effectLst/>
                <a:uLnTx/>
                <a:uFillTx/>
                <a:ea typeface="微软雅黑" panose="020B0503020204020204" charset="-122"/>
              </a:rPr>
              <a:t>80</a:t>
            </a:r>
            <a:r>
              <a:rPr kumimoji="0" lang="en-US" altLang="zh-CN" sz="1400" b="0" i="0" u="none" strike="noStrike" kern="0" cap="none" spc="0" normalizeH="0" baseline="0" noProof="0" dirty="0" smtClean="0">
                <a:ln>
                  <a:noFill/>
                </a:ln>
                <a:solidFill>
                  <a:prstClr val="white">
                    <a:lumMod val="50000"/>
                  </a:prstClr>
                </a:solidFill>
                <a:effectLst/>
                <a:uLnTx/>
                <a:uFillTx/>
                <a:ea typeface="微软雅黑" panose="020B0503020204020204" charset="-122"/>
              </a:rPr>
              <a:t>%</a:t>
            </a:r>
            <a:endParaRPr kumimoji="0" lang="zh-CN" altLang="en-US" sz="1400" b="0" i="0" u="none" strike="noStrike" kern="0" cap="none" spc="0" normalizeH="0" baseline="0" noProof="0" dirty="0" smtClean="0">
              <a:ln>
                <a:noFill/>
              </a:ln>
              <a:solidFill>
                <a:prstClr val="white">
                  <a:lumMod val="50000"/>
                </a:prstClr>
              </a:solidFill>
              <a:effectLst/>
              <a:uLnTx/>
              <a:uFillTx/>
              <a:ea typeface="微软雅黑" panose="020B0503020204020204" charset="-122"/>
            </a:endParaRPr>
          </a:p>
        </p:txBody>
      </p:sp>
      <p:sp>
        <p:nvSpPr>
          <p:cNvPr id="35" name="TextBox 634"/>
          <p:cNvSpPr txBox="1"/>
          <p:nvPr/>
        </p:nvSpPr>
        <p:spPr>
          <a:xfrm>
            <a:off x="5534477" y="1741087"/>
            <a:ext cx="2987380" cy="807903"/>
          </a:xfrm>
          <a:prstGeom prst="rect">
            <a:avLst/>
          </a:prstGeom>
          <a:noFill/>
        </p:spPr>
        <p:txBody>
          <a:bodyPr wrap="square" lIns="68569" tIns="34285" rIns="68569" bIns="34285" rtlCol="0">
            <a:spAutoFit/>
          </a:bodyPr>
          <a:lstStyle/>
          <a:p>
            <a:pPr defTabSz="685165" fontAlgn="base">
              <a:lnSpc>
                <a:spcPct val="150000"/>
              </a:lnSpc>
              <a:spcBef>
                <a:spcPct val="0"/>
              </a:spcBef>
              <a:spcAft>
                <a:spcPct val="0"/>
              </a:spcAft>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单击此处添加文本文字内容</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单击此处添加文本文字</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内容</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36" name="TextBox 635"/>
          <p:cNvSpPr txBox="1"/>
          <p:nvPr/>
        </p:nvSpPr>
        <p:spPr>
          <a:xfrm>
            <a:off x="5534477" y="1232308"/>
            <a:ext cx="2423530" cy="392415"/>
          </a:xfrm>
          <a:prstGeom prst="rect">
            <a:avLst/>
          </a:prstGeom>
          <a:noFill/>
        </p:spPr>
        <p:txBody>
          <a:bodyPr wrap="square" lIns="68569" tIns="34285" rIns="68569" bIns="34285" rtlCol="0">
            <a:spAutoFit/>
          </a:bodyPr>
          <a:lstStyle/>
          <a:p>
            <a:pPr defTabSz="685800"/>
            <a:r>
              <a:rPr lang="zh-CN" altLang="en-US" sz="2100" dirty="0">
                <a:solidFill>
                  <a:srgbClr val="B02623"/>
                </a:solidFill>
                <a:latin typeface="微软雅黑" panose="020B0503020204020204" charset="-122"/>
                <a:ea typeface="微软雅黑" panose="020B0503020204020204" charset="-122"/>
              </a:rPr>
              <a:t>单击此处添加标题</a:t>
            </a:r>
            <a:endParaRPr lang="zh-CN" altLang="en-US" sz="2100" dirty="0">
              <a:solidFill>
                <a:srgbClr val="B02623"/>
              </a:solidFill>
              <a:latin typeface="微软雅黑" panose="020B0503020204020204" charset="-122"/>
              <a:ea typeface="微软雅黑" panose="020B0503020204020204" charset="-122"/>
            </a:endParaRPr>
          </a:p>
        </p:txBody>
      </p:sp>
      <p:sp>
        <p:nvSpPr>
          <p:cNvPr id="37" name="TextBox 634"/>
          <p:cNvSpPr txBox="1"/>
          <p:nvPr/>
        </p:nvSpPr>
        <p:spPr>
          <a:xfrm>
            <a:off x="5534477" y="3316635"/>
            <a:ext cx="2987380" cy="807903"/>
          </a:xfrm>
          <a:prstGeom prst="rect">
            <a:avLst/>
          </a:prstGeom>
          <a:noFill/>
        </p:spPr>
        <p:txBody>
          <a:bodyPr wrap="square" lIns="68569" tIns="34285" rIns="68569" bIns="34285" rtlCol="0">
            <a:spAutoFit/>
          </a:bodyPr>
          <a:lstStyle/>
          <a:p>
            <a:pPr defTabSz="685165" fontAlgn="base">
              <a:lnSpc>
                <a:spcPct val="150000"/>
              </a:lnSpc>
              <a:spcBef>
                <a:spcPct val="0"/>
              </a:spcBef>
              <a:spcAft>
                <a:spcPct val="0"/>
              </a:spcAft>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单击此处添加文本文字内容</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单击此处添加文本文字</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内容</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38" name="TextBox 635"/>
          <p:cNvSpPr txBox="1"/>
          <p:nvPr/>
        </p:nvSpPr>
        <p:spPr>
          <a:xfrm>
            <a:off x="5534477" y="2807856"/>
            <a:ext cx="2423530" cy="392415"/>
          </a:xfrm>
          <a:prstGeom prst="rect">
            <a:avLst/>
          </a:prstGeom>
          <a:noFill/>
        </p:spPr>
        <p:txBody>
          <a:bodyPr wrap="square" lIns="68569" tIns="34285" rIns="68569" bIns="34285" rtlCol="0">
            <a:spAutoFit/>
          </a:bodyPr>
          <a:lstStyle/>
          <a:p>
            <a:pPr defTabSz="685800"/>
            <a:r>
              <a:rPr lang="zh-CN" altLang="en-US" sz="2100" dirty="0">
                <a:solidFill>
                  <a:srgbClr val="B02623"/>
                </a:solidFill>
                <a:latin typeface="微软雅黑" panose="020B0503020204020204" charset="-122"/>
                <a:ea typeface="微软雅黑" panose="020B0503020204020204" charset="-122"/>
              </a:rPr>
              <a:t>单击此处添加标题</a:t>
            </a:r>
            <a:endParaRPr lang="zh-CN" altLang="en-US" sz="2100" dirty="0">
              <a:solidFill>
                <a:srgbClr val="B02623"/>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par>
                                <p:cTn id="55" presetID="22" presetClass="entr" presetSubtype="8"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8"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500"/>
                                        <p:tgtEl>
                                          <p:spTgt spid="40"/>
                                        </p:tgtEl>
                                      </p:cBhvr>
                                    </p:animEffect>
                                  </p:childTnLst>
                                </p:cTn>
                              </p:par>
                              <p:par>
                                <p:cTn id="61" presetID="22" presetClass="entr" presetSubtype="8"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500"/>
                                        <p:tgtEl>
                                          <p:spTgt spid="3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cxnSp>
        <p:nvCxnSpPr>
          <p:cNvPr id="8" name="直接连接符 7"/>
          <p:cNvCxnSpPr/>
          <p:nvPr/>
        </p:nvCxnSpPr>
        <p:spPr>
          <a:xfrm>
            <a:off x="3779912" y="997855"/>
            <a:ext cx="0" cy="3529013"/>
          </a:xfrm>
          <a:prstGeom prst="line">
            <a:avLst/>
          </a:prstGeom>
          <a:noFill/>
          <a:ln w="12700" cap="flat" cmpd="sng" algn="ctr">
            <a:solidFill>
              <a:srgbClr val="2E324E"/>
            </a:solidFill>
            <a:prstDash val="solid"/>
            <a:miter lim="800000"/>
          </a:ln>
          <a:effectLst/>
        </p:spPr>
      </p:cxnSp>
      <p:sp>
        <p:nvSpPr>
          <p:cNvPr id="9" name="文本框 5"/>
          <p:cNvSpPr txBox="1"/>
          <p:nvPr/>
        </p:nvSpPr>
        <p:spPr>
          <a:xfrm>
            <a:off x="688210" y="1131590"/>
            <a:ext cx="3307726" cy="1177233"/>
          </a:xfrm>
          <a:prstGeom prst="rect">
            <a:avLst/>
          </a:prstGeom>
          <a:noFill/>
        </p:spPr>
        <p:txBody>
          <a:bodyPr wrap="square" lIns="68551" tIns="34284" rIns="68551" bIns="34284" rtlCol="0">
            <a:spAutoFit/>
          </a:bodyPr>
          <a:lstStyle/>
          <a:p>
            <a:pPr defTabSz="685800"/>
            <a:r>
              <a:rPr lang="zh-CN" altLang="en-US" sz="7200" b="1" dirty="0" smtClean="0">
                <a:solidFill>
                  <a:srgbClr val="ED1A22"/>
                </a:solidFill>
                <a:latin typeface="微软雅黑" panose="020B0503020204020204" charset="-122"/>
                <a:ea typeface="微软雅黑" panose="020B0503020204020204" charset="-122"/>
              </a:rPr>
              <a:t>文本</a:t>
            </a:r>
            <a:endParaRPr lang="zh-CN" altLang="en-US" sz="7200" b="1" dirty="0">
              <a:solidFill>
                <a:srgbClr val="ED1A22"/>
              </a:solidFill>
              <a:latin typeface="微软雅黑" panose="020B0503020204020204" charset="-122"/>
              <a:ea typeface="微软雅黑" panose="020B0503020204020204" charset="-122"/>
            </a:endParaRPr>
          </a:p>
        </p:txBody>
      </p:sp>
      <p:sp>
        <p:nvSpPr>
          <p:cNvPr id="10" name="Lorem Ipsum"/>
          <p:cNvSpPr/>
          <p:nvPr/>
        </p:nvSpPr>
        <p:spPr bwMode="auto">
          <a:xfrm>
            <a:off x="688212" y="2528138"/>
            <a:ext cx="2542832" cy="810812"/>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txBody>
          <a:bodyPr wrap="square" lIns="53979" tIns="24295" rIns="53979" bIns="24295"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165" fontAlgn="base">
              <a:lnSpc>
                <a:spcPct val="150000"/>
              </a:lnSpc>
              <a:spcBef>
                <a:spcPct val="0"/>
              </a:spcBef>
              <a:spcAft>
                <a:spcPct val="0"/>
              </a:spcAft>
            </a:pPr>
            <a:r>
              <a:rPr lang="zh-CN" altLang="en-US" sz="1100" dirty="0" smtClean="0">
                <a:solidFill>
                  <a:prstClr val="black">
                    <a:lumMod val="50000"/>
                    <a:lumOff val="50000"/>
                  </a:prstClr>
                </a:solidFill>
                <a:latin typeface="微软雅黑" panose="020B0503020204020204" charset="-122"/>
                <a:ea typeface="微软雅黑" panose="020B0503020204020204" charset="-122"/>
              </a:rPr>
              <a:t>单击</a:t>
            </a:r>
            <a:r>
              <a:rPr lang="zh-CN" altLang="en-US" sz="1100" dirty="0">
                <a:solidFill>
                  <a:prstClr val="black">
                    <a:lumMod val="50000"/>
                    <a:lumOff val="50000"/>
                  </a:prstClr>
                </a:solidFill>
                <a:latin typeface="微软雅黑" panose="020B0503020204020204" charset="-122"/>
                <a:ea typeface="微软雅黑" panose="020B0503020204020204" charset="-122"/>
              </a:rPr>
              <a:t>此处添加文本文字内容</a:t>
            </a:r>
            <a:endParaRPr lang="zh-CN" altLang="en-US" sz="11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11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en-US" altLang="zh-CN" sz="11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11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1100" dirty="0">
              <a:solidFill>
                <a:prstClr val="black">
                  <a:lumMod val="50000"/>
                  <a:lumOff val="50000"/>
                </a:prstClr>
              </a:solidFill>
              <a:latin typeface="微软雅黑" panose="020B0503020204020204" charset="-122"/>
              <a:ea typeface="微软雅黑" panose="020B0503020204020204" charset="-122"/>
            </a:endParaRPr>
          </a:p>
        </p:txBody>
      </p:sp>
      <p:grpSp>
        <p:nvGrpSpPr>
          <p:cNvPr id="11" name="组合 10"/>
          <p:cNvGrpSpPr/>
          <p:nvPr/>
        </p:nvGrpSpPr>
        <p:grpSpPr>
          <a:xfrm>
            <a:off x="688201" y="3401341"/>
            <a:ext cx="2780958" cy="1125527"/>
            <a:chOff x="902156" y="4192951"/>
            <a:chExt cx="3707944" cy="1500703"/>
          </a:xfrm>
        </p:grpSpPr>
        <p:sp>
          <p:nvSpPr>
            <p:cNvPr id="12" name="文本框 8"/>
            <p:cNvSpPr txBox="1"/>
            <p:nvPr/>
          </p:nvSpPr>
          <p:spPr>
            <a:xfrm>
              <a:off x="902156" y="4192951"/>
              <a:ext cx="3707944" cy="451405"/>
            </a:xfrm>
            <a:prstGeom prst="rect">
              <a:avLst/>
            </a:prstGeom>
            <a:noFill/>
          </p:spPr>
          <p:txBody>
            <a:bodyPr wrap="square" rtlCol="0">
              <a:spAutoFit/>
            </a:bodyPr>
            <a:lstStyle/>
            <a:p>
              <a:pPr defTabSz="685800"/>
              <a:r>
                <a:rPr lang="zh-CN" altLang="en-US" sz="1600" dirty="0">
                  <a:solidFill>
                    <a:srgbClr val="B02623"/>
                  </a:solidFill>
                  <a:latin typeface="微软雅黑" panose="020B0503020204020204" charset="-122"/>
                  <a:ea typeface="微软雅黑" panose="020B0503020204020204" charset="-122"/>
                </a:rPr>
                <a:t>单击此处添加标题</a:t>
              </a:r>
              <a:endParaRPr lang="zh-CN" altLang="en-US" sz="1600" dirty="0">
                <a:solidFill>
                  <a:srgbClr val="B02623"/>
                </a:solidFill>
                <a:latin typeface="微软雅黑" panose="020B0503020204020204" charset="-122"/>
                <a:ea typeface="微软雅黑" panose="020B0503020204020204" charset="-122"/>
              </a:endParaRPr>
            </a:p>
          </p:txBody>
        </p:sp>
        <p:sp>
          <p:nvSpPr>
            <p:cNvPr id="13" name="Lorem Ipsum"/>
            <p:cNvSpPr/>
            <p:nvPr/>
          </p:nvSpPr>
          <p:spPr bwMode="auto">
            <a:xfrm>
              <a:off x="902157" y="4590750"/>
              <a:ext cx="3390443" cy="1102904"/>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165" fontAlgn="base">
                <a:lnSpc>
                  <a:spcPct val="150000"/>
                </a:lnSpc>
                <a:spcBef>
                  <a:spcPct val="0"/>
                </a:spcBef>
                <a:spcAft>
                  <a:spcPct val="0"/>
                </a:spcAft>
              </a:pPr>
              <a:r>
                <a:rPr lang="zh-CN" altLang="en-US" sz="11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11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1100" dirty="0">
                  <a:solidFill>
                    <a:prstClr val="black">
                      <a:lumMod val="50000"/>
                      <a:lumOff val="50000"/>
                    </a:prstClr>
                  </a:solidFill>
                  <a:latin typeface="微软雅黑" panose="020B0503020204020204" charset="-122"/>
                  <a:ea typeface="微软雅黑" panose="020B0503020204020204" charset="-122"/>
                </a:rPr>
                <a:t>单击此处添加文本文字内容</a:t>
              </a:r>
              <a:endParaRPr lang="zh-CN" altLang="en-US" sz="1100" dirty="0">
                <a:solidFill>
                  <a:prstClr val="black">
                    <a:lumMod val="50000"/>
                    <a:lumOff val="50000"/>
                  </a:prstClr>
                </a:solidFill>
                <a:latin typeface="微软雅黑" panose="020B0503020204020204" charset="-122"/>
                <a:ea typeface="微软雅黑" panose="020B0503020204020204" charset="-122"/>
              </a:endParaRPr>
            </a:p>
            <a:p>
              <a:pPr defTabSz="685165" fontAlgn="base">
                <a:lnSpc>
                  <a:spcPct val="150000"/>
                </a:lnSpc>
                <a:spcBef>
                  <a:spcPct val="0"/>
                </a:spcBef>
                <a:spcAft>
                  <a:spcPct val="0"/>
                </a:spcAft>
              </a:pPr>
              <a:r>
                <a:rPr lang="zh-CN" altLang="en-US" sz="1100" dirty="0">
                  <a:solidFill>
                    <a:prstClr val="black">
                      <a:lumMod val="50000"/>
                      <a:lumOff val="50000"/>
                    </a:prstClr>
                  </a:solidFill>
                  <a:latin typeface="微软雅黑" panose="020B0503020204020204" charset="-122"/>
                  <a:ea typeface="微软雅黑" panose="020B0503020204020204" charset="-122"/>
                </a:rPr>
                <a:t>单击此处添加文本文字</a:t>
              </a:r>
              <a:r>
                <a:rPr lang="zh-CN" altLang="en-US" sz="1100" dirty="0" smtClean="0">
                  <a:solidFill>
                    <a:prstClr val="black">
                      <a:lumMod val="50000"/>
                      <a:lumOff val="50000"/>
                    </a:prstClr>
                  </a:solidFill>
                  <a:latin typeface="微软雅黑" panose="020B0503020204020204" charset="-122"/>
                  <a:ea typeface="微软雅黑" panose="020B0503020204020204" charset="-122"/>
                </a:rPr>
                <a:t>内容</a:t>
              </a:r>
              <a:endParaRPr lang="zh-CN" altLang="en-US" sz="1100" dirty="0">
                <a:solidFill>
                  <a:prstClr val="black">
                    <a:lumMod val="50000"/>
                    <a:lumOff val="50000"/>
                  </a:prstClr>
                </a:solidFill>
                <a:latin typeface="微软雅黑" panose="020B0503020204020204" charset="-122"/>
                <a:ea typeface="微软雅黑" panose="020B0503020204020204" charset="-122"/>
              </a:endParaRPr>
            </a:p>
          </p:txBody>
        </p:sp>
      </p:grpSp>
      <p:graphicFrame>
        <p:nvGraphicFramePr>
          <p:cNvPr id="14" name="Chart 4"/>
          <p:cNvGraphicFramePr/>
          <p:nvPr/>
        </p:nvGraphicFramePr>
        <p:xfrm>
          <a:off x="4165249" y="885917"/>
          <a:ext cx="4672812" cy="3623481"/>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Graphic spid="1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17" name="组合 16"/>
          <p:cNvGrpSpPr/>
          <p:nvPr/>
        </p:nvGrpSpPr>
        <p:grpSpPr>
          <a:xfrm>
            <a:off x="644534" y="1536840"/>
            <a:ext cx="2638614" cy="2537211"/>
            <a:chOff x="644534" y="1536840"/>
            <a:chExt cx="2638614" cy="2537211"/>
          </a:xfrm>
        </p:grpSpPr>
        <p:sp>
          <p:nvSpPr>
            <p:cNvPr id="7" name="弦形 6"/>
            <p:cNvSpPr/>
            <p:nvPr/>
          </p:nvSpPr>
          <p:spPr>
            <a:xfrm rot="14609422">
              <a:off x="852501" y="1643404"/>
              <a:ext cx="2430646" cy="2430648"/>
            </a:xfrm>
            <a:prstGeom prst="chord">
              <a:avLst>
                <a:gd name="adj1" fmla="val 4490374"/>
                <a:gd name="adj2" fmla="val 15123660"/>
              </a:avLst>
            </a:prstGeom>
            <a:solidFill>
              <a:srgbClr val="B02623"/>
            </a:solidFill>
            <a:ln>
              <a:noFill/>
            </a:ln>
          </p:spPr>
          <p:txBody>
            <a:bodyPr vert="horz" wrap="square" lIns="91426" tIns="45712" rIns="91426" bIns="45712"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8" name="Freeform 231"/>
            <p:cNvSpPr/>
            <p:nvPr/>
          </p:nvSpPr>
          <p:spPr bwMode="auto">
            <a:xfrm>
              <a:off x="644534" y="1569149"/>
              <a:ext cx="1245074" cy="2493130"/>
            </a:xfrm>
            <a:custGeom>
              <a:avLst/>
              <a:gdLst>
                <a:gd name="T0" fmla="*/ 0 w 213"/>
                <a:gd name="T1" fmla="*/ 213 h 427"/>
                <a:gd name="T2" fmla="*/ 0 w 213"/>
                <a:gd name="T3" fmla="*/ 213 h 427"/>
                <a:gd name="T4" fmla="*/ 62 w 213"/>
                <a:gd name="T5" fmla="*/ 364 h 427"/>
                <a:gd name="T6" fmla="*/ 213 w 213"/>
                <a:gd name="T7" fmla="*/ 427 h 427"/>
                <a:gd name="T8" fmla="*/ 213 w 213"/>
                <a:gd name="T9" fmla="*/ 213 h 427"/>
                <a:gd name="T10" fmla="*/ 213 w 213"/>
                <a:gd name="T11" fmla="*/ 0 h 427"/>
                <a:gd name="T12" fmla="*/ 0 w 213"/>
                <a:gd name="T13" fmla="*/ 213 h 427"/>
              </a:gdLst>
              <a:ahLst/>
              <a:cxnLst>
                <a:cxn ang="0">
                  <a:pos x="T0" y="T1"/>
                </a:cxn>
                <a:cxn ang="0">
                  <a:pos x="T2" y="T3"/>
                </a:cxn>
                <a:cxn ang="0">
                  <a:pos x="T4" y="T5"/>
                </a:cxn>
                <a:cxn ang="0">
                  <a:pos x="T6" y="T7"/>
                </a:cxn>
                <a:cxn ang="0">
                  <a:pos x="T8" y="T9"/>
                </a:cxn>
                <a:cxn ang="0">
                  <a:pos x="T10" y="T11"/>
                </a:cxn>
                <a:cxn ang="0">
                  <a:pos x="T12" y="T13"/>
                </a:cxn>
              </a:cxnLst>
              <a:rect l="0" t="0" r="r" b="b"/>
              <a:pathLst>
                <a:path w="213" h="427">
                  <a:moveTo>
                    <a:pt x="0" y="213"/>
                  </a:moveTo>
                  <a:cubicBezTo>
                    <a:pt x="0" y="213"/>
                    <a:pt x="0" y="213"/>
                    <a:pt x="0" y="213"/>
                  </a:cubicBezTo>
                  <a:cubicBezTo>
                    <a:pt x="0" y="272"/>
                    <a:pt x="24" y="326"/>
                    <a:pt x="62" y="364"/>
                  </a:cubicBezTo>
                  <a:cubicBezTo>
                    <a:pt x="101" y="403"/>
                    <a:pt x="154" y="427"/>
                    <a:pt x="213" y="427"/>
                  </a:cubicBezTo>
                  <a:cubicBezTo>
                    <a:pt x="213" y="213"/>
                    <a:pt x="213" y="213"/>
                    <a:pt x="213" y="213"/>
                  </a:cubicBezTo>
                  <a:cubicBezTo>
                    <a:pt x="213" y="0"/>
                    <a:pt x="213" y="0"/>
                    <a:pt x="213" y="0"/>
                  </a:cubicBezTo>
                  <a:cubicBezTo>
                    <a:pt x="95" y="0"/>
                    <a:pt x="0" y="96"/>
                    <a:pt x="0" y="213"/>
                  </a:cubicBezTo>
                  <a:close/>
                </a:path>
              </a:pathLst>
            </a:custGeom>
            <a:solidFill>
              <a:srgbClr val="1F8984"/>
            </a:solidFill>
            <a:ln>
              <a:noFill/>
            </a:ln>
          </p:spPr>
          <p:txBody>
            <a:bodyPr vert="horz" wrap="square" lIns="91426" tIns="45712" rIns="91426" bIns="45712"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9" name="饼形 8"/>
            <p:cNvSpPr/>
            <p:nvPr/>
          </p:nvSpPr>
          <p:spPr>
            <a:xfrm rot="9129311">
              <a:off x="816239" y="1536840"/>
              <a:ext cx="2455038" cy="2455038"/>
            </a:xfrm>
            <a:prstGeom prst="pie">
              <a:avLst>
                <a:gd name="adj1" fmla="val 7008901"/>
                <a:gd name="adj2" fmla="val 9707978"/>
              </a:avLst>
            </a:prstGeom>
            <a:solidFill>
              <a:srgbClr val="FBB448"/>
            </a:solidFill>
            <a:ln>
              <a:noFill/>
            </a:ln>
          </p:spPr>
          <p:txBody>
            <a:bodyPr vert="horz" wrap="square" lIns="91426" tIns="45712" rIns="91426" bIns="45712"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grpSp>
      <p:grpSp>
        <p:nvGrpSpPr>
          <p:cNvPr id="18" name="组合 17"/>
          <p:cNvGrpSpPr/>
          <p:nvPr/>
        </p:nvGrpSpPr>
        <p:grpSpPr>
          <a:xfrm>
            <a:off x="6895048" y="3017682"/>
            <a:ext cx="1449915" cy="346239"/>
            <a:chOff x="6895048" y="3017682"/>
            <a:chExt cx="1449915" cy="346239"/>
          </a:xfrm>
        </p:grpSpPr>
        <p:sp>
          <p:nvSpPr>
            <p:cNvPr id="10" name="五边形 9"/>
            <p:cNvSpPr/>
            <p:nvPr/>
          </p:nvSpPr>
          <p:spPr>
            <a:xfrm flipH="1">
              <a:off x="6895048" y="3064289"/>
              <a:ext cx="1449915" cy="272430"/>
            </a:xfrm>
            <a:prstGeom prst="homePlate">
              <a:avLst/>
            </a:prstGeom>
            <a:solidFill>
              <a:srgbClr val="FBB448"/>
            </a:solidFill>
            <a:ln>
              <a:noFill/>
            </a:ln>
          </p:spPr>
          <p:txBody>
            <a:bodyPr vert="horz" wrap="square" lIns="91426" tIns="45712" rIns="91426" bIns="45712"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13" name="TextBox 556"/>
            <p:cNvSpPr txBox="1"/>
            <p:nvPr/>
          </p:nvSpPr>
          <p:spPr>
            <a:xfrm>
              <a:off x="7696497" y="3017682"/>
              <a:ext cx="600142" cy="346239"/>
            </a:xfrm>
            <a:prstGeom prst="rect">
              <a:avLst/>
            </a:prstGeom>
            <a:noFill/>
          </p:spPr>
          <p:txBody>
            <a:bodyPr wrap="none" lIns="68569" tIns="34285" rIns="68569" bIns="34285" rtlCol="0">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19" name="组合 18"/>
          <p:cNvGrpSpPr/>
          <p:nvPr/>
        </p:nvGrpSpPr>
        <p:grpSpPr>
          <a:xfrm>
            <a:off x="6069542" y="3503204"/>
            <a:ext cx="2282256" cy="346239"/>
            <a:chOff x="6069542" y="3503204"/>
            <a:chExt cx="2282256" cy="346239"/>
          </a:xfrm>
        </p:grpSpPr>
        <p:sp>
          <p:nvSpPr>
            <p:cNvPr id="11" name="五边形 10"/>
            <p:cNvSpPr/>
            <p:nvPr/>
          </p:nvSpPr>
          <p:spPr>
            <a:xfrm flipH="1">
              <a:off x="6069542" y="3551654"/>
              <a:ext cx="2282256" cy="272430"/>
            </a:xfrm>
            <a:prstGeom prst="homePlate">
              <a:avLst/>
            </a:prstGeom>
            <a:solidFill>
              <a:srgbClr val="1F8984"/>
            </a:solidFill>
            <a:ln>
              <a:noFill/>
            </a:ln>
          </p:spPr>
          <p:txBody>
            <a:bodyPr vert="horz" wrap="square" lIns="91426" tIns="45712" rIns="91426" bIns="45712"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14" name="TextBox 833"/>
            <p:cNvSpPr txBox="1"/>
            <p:nvPr/>
          </p:nvSpPr>
          <p:spPr>
            <a:xfrm>
              <a:off x="7696497" y="3503204"/>
              <a:ext cx="600142" cy="346239"/>
            </a:xfrm>
            <a:prstGeom prst="rect">
              <a:avLst/>
            </a:prstGeom>
            <a:noFill/>
          </p:spPr>
          <p:txBody>
            <a:bodyPr wrap="none" lIns="68569" tIns="34285" rIns="68569" bIns="34285" rtlCol="0">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20" name="组合 19"/>
          <p:cNvGrpSpPr/>
          <p:nvPr/>
        </p:nvGrpSpPr>
        <p:grpSpPr>
          <a:xfrm>
            <a:off x="5178088" y="4012742"/>
            <a:ext cx="3170470" cy="346239"/>
            <a:chOff x="5178088" y="4012742"/>
            <a:chExt cx="3170470" cy="346239"/>
          </a:xfrm>
        </p:grpSpPr>
        <p:sp>
          <p:nvSpPr>
            <p:cNvPr id="12" name="五边形 11"/>
            <p:cNvSpPr/>
            <p:nvPr/>
          </p:nvSpPr>
          <p:spPr>
            <a:xfrm flipH="1">
              <a:off x="5178088" y="4062271"/>
              <a:ext cx="3170470" cy="272430"/>
            </a:xfrm>
            <a:prstGeom prst="homePlate">
              <a:avLst/>
            </a:prstGeom>
            <a:solidFill>
              <a:srgbClr val="B02623"/>
            </a:solidFill>
            <a:ln>
              <a:noFill/>
            </a:ln>
          </p:spPr>
          <p:txBody>
            <a:bodyPr vert="horz" wrap="square" lIns="91426" tIns="45712" rIns="91426" bIns="45712"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 name="TextBox 834"/>
            <p:cNvSpPr txBox="1"/>
            <p:nvPr/>
          </p:nvSpPr>
          <p:spPr>
            <a:xfrm>
              <a:off x="7696497" y="4012742"/>
              <a:ext cx="600142" cy="346239"/>
            </a:xfrm>
            <a:prstGeom prst="rect">
              <a:avLst/>
            </a:prstGeom>
            <a:noFill/>
          </p:spPr>
          <p:txBody>
            <a:bodyPr wrap="none" lIns="68569" tIns="34285" rIns="68569" bIns="34285" rtlCol="0">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800" b="0" i="0" u="none" strike="noStrike" kern="0" cap="none" spc="0" normalizeH="0" baseline="0" noProof="0" dirty="0" smtClean="0">
                <a:ln>
                  <a:noFill/>
                </a:ln>
                <a:solidFill>
                  <a:prstClr val="white"/>
                </a:solidFill>
                <a:effectLst/>
                <a:uLnTx/>
                <a:uFillTx/>
                <a:ea typeface="微软雅黑" panose="020B0503020204020204" charset="-122"/>
              </a:endParaRPr>
            </a:p>
          </p:txBody>
        </p:sp>
      </p:grpSp>
      <p:sp>
        <p:nvSpPr>
          <p:cNvPr id="16" name="TextBox 634"/>
          <p:cNvSpPr txBox="1"/>
          <p:nvPr/>
        </p:nvSpPr>
        <p:spPr>
          <a:xfrm>
            <a:off x="4136702" y="1188346"/>
            <a:ext cx="4332937" cy="1546567"/>
          </a:xfrm>
          <a:prstGeom prst="rect">
            <a:avLst/>
          </a:prstGeom>
          <a:noFill/>
        </p:spPr>
        <p:txBody>
          <a:bodyPr wrap="square" lIns="68569" tIns="34285" rIns="68569" bIns="34285" rtlCol="0">
            <a:spAutoFit/>
          </a:bodyPr>
          <a:lstStyle/>
          <a:p>
            <a:pPr defTabSz="685165" fontAlgn="base">
              <a:lnSpc>
                <a:spcPct val="150000"/>
              </a:lnSpc>
              <a:spcBef>
                <a:spcPct val="0"/>
              </a:spcBef>
              <a:spcAft>
                <a:spcPct val="0"/>
              </a:spcAft>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单击此处添加文本文字</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6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6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6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600" dirty="0">
                <a:solidFill>
                  <a:schemeClr val="tx1">
                    <a:lumMod val="65000"/>
                    <a:lumOff val="35000"/>
                  </a:schemeClr>
                </a:solidFill>
                <a:latin typeface="微软雅黑" panose="020B0503020204020204" charset="-122"/>
                <a:ea typeface="微软雅黑" panose="020B0503020204020204" charset="-122"/>
              </a:rPr>
              <a:t>此处添加文本文字</a:t>
            </a:r>
            <a:r>
              <a:rPr lang="zh-CN" altLang="en-US" sz="1600" dirty="0" smtClean="0">
                <a:solidFill>
                  <a:schemeClr val="tx1">
                    <a:lumMod val="65000"/>
                    <a:lumOff val="35000"/>
                  </a:schemeClr>
                </a:solidFill>
                <a:latin typeface="微软雅黑" panose="020B0503020204020204" charset="-122"/>
                <a:ea typeface="微软雅黑" panose="020B0503020204020204" charset="-122"/>
              </a:rPr>
              <a:t>内容单击</a:t>
            </a:r>
            <a:r>
              <a:rPr lang="zh-CN" altLang="en-US" sz="1600" dirty="0">
                <a:solidFill>
                  <a:schemeClr val="tx1">
                    <a:lumMod val="65000"/>
                    <a:lumOff val="35000"/>
                  </a:schemeClr>
                </a:solidFill>
                <a:latin typeface="微软雅黑" panose="020B0503020204020204" charset="-122"/>
                <a:ea typeface="微软雅黑" panose="020B0503020204020204" charset="-122"/>
              </a:rPr>
              <a:t>此处添加文本文字内容</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2"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right)">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13" name="组合 12"/>
          <p:cNvGrpSpPr/>
          <p:nvPr/>
        </p:nvGrpSpPr>
        <p:grpSpPr>
          <a:xfrm>
            <a:off x="1115616" y="3880496"/>
            <a:ext cx="2860675" cy="455613"/>
            <a:chOff x="1115616" y="3880496"/>
            <a:chExt cx="2860675" cy="455613"/>
          </a:xfrm>
        </p:grpSpPr>
        <p:sp>
          <p:nvSpPr>
            <p:cNvPr id="10" name="Freeform 9"/>
            <p:cNvSpPr/>
            <p:nvPr/>
          </p:nvSpPr>
          <p:spPr bwMode="auto">
            <a:xfrm>
              <a:off x="1115616" y="3880496"/>
              <a:ext cx="2860675" cy="455613"/>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rgbClr val="1F8984"/>
            </a:solidFill>
            <a:ln>
              <a:noFill/>
            </a:ln>
          </p:spPr>
          <p:txBody>
            <a:bodyPr vert="horz" wrap="square" lIns="91270" tIns="45635" rIns="91270" bIns="45635" numCol="1" anchor="t" anchorCtr="0" compatLnSpc="1"/>
            <a:lstStyle/>
            <a:p>
              <a:pPr marL="0" marR="0" lvl="0" indent="0" defTabSz="68453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 name="矩形 1"/>
            <p:cNvSpPr>
              <a:spLocks noChangeArrowheads="1"/>
            </p:cNvSpPr>
            <p:nvPr/>
          </p:nvSpPr>
          <p:spPr bwMode="auto">
            <a:xfrm>
              <a:off x="1415084" y="3936474"/>
              <a:ext cx="2297626" cy="27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530" fontAlgn="base">
                <a:lnSpc>
                  <a:spcPct val="150000"/>
                </a:lnSpc>
                <a:spcBef>
                  <a:spcPct val="0"/>
                </a:spcBef>
                <a:spcAft>
                  <a:spcPct val="0"/>
                </a:spcAft>
              </a:pPr>
              <a:r>
                <a:rPr lang="zh-CN" altLang="en-US" sz="1000" b="1" dirty="0" smtClean="0">
                  <a:solidFill>
                    <a:prstClr val="white"/>
                  </a:solidFill>
                  <a:latin typeface="微软雅黑" panose="020B0503020204020204" charset="-122"/>
                  <a:ea typeface="微软雅黑" panose="020B0503020204020204" charset="-122"/>
                </a:rPr>
                <a:t>文本</a:t>
              </a:r>
              <a:endParaRPr lang="zh-CN" altLang="zh-CN" sz="1000" b="1" dirty="0">
                <a:solidFill>
                  <a:prstClr val="white"/>
                </a:solidFill>
                <a:latin typeface="微软雅黑" panose="020B0503020204020204" charset="-122"/>
                <a:ea typeface="微软雅黑" panose="020B0503020204020204" charset="-122"/>
              </a:endParaRPr>
            </a:p>
          </p:txBody>
        </p:sp>
      </p:grpSp>
      <p:grpSp>
        <p:nvGrpSpPr>
          <p:cNvPr id="22" name="组合 21"/>
          <p:cNvGrpSpPr/>
          <p:nvPr/>
        </p:nvGrpSpPr>
        <p:grpSpPr>
          <a:xfrm>
            <a:off x="1379086" y="3353447"/>
            <a:ext cx="2333625" cy="455613"/>
            <a:chOff x="1379086" y="3353447"/>
            <a:chExt cx="2333625" cy="455613"/>
          </a:xfrm>
        </p:grpSpPr>
        <p:sp>
          <p:nvSpPr>
            <p:cNvPr id="11" name="Freeform 10"/>
            <p:cNvSpPr/>
            <p:nvPr/>
          </p:nvSpPr>
          <p:spPr bwMode="auto">
            <a:xfrm>
              <a:off x="1379086" y="3353447"/>
              <a:ext cx="2333625" cy="455613"/>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rgbClr val="1C91A0"/>
            </a:solidFill>
            <a:ln>
              <a:noFill/>
            </a:ln>
          </p:spPr>
          <p:txBody>
            <a:bodyPr vert="horz" wrap="square" lIns="91270" tIns="45635" rIns="91270" bIns="45635" numCol="1" anchor="t" anchorCtr="0" compatLnSpc="1"/>
            <a:lstStyle/>
            <a:p>
              <a:pPr marL="0" marR="0" lvl="0" indent="0" defTabSz="68453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4" name="矩形 1"/>
            <p:cNvSpPr>
              <a:spLocks noChangeArrowheads="1"/>
            </p:cNvSpPr>
            <p:nvPr/>
          </p:nvSpPr>
          <p:spPr bwMode="auto">
            <a:xfrm>
              <a:off x="1694977" y="3419667"/>
              <a:ext cx="1699326" cy="27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530" fontAlgn="base">
                <a:lnSpc>
                  <a:spcPct val="150000"/>
                </a:lnSpc>
                <a:spcBef>
                  <a:spcPct val="0"/>
                </a:spcBef>
                <a:spcAft>
                  <a:spcPct val="0"/>
                </a:spcAft>
              </a:pPr>
              <a:r>
                <a:rPr lang="zh-CN" altLang="en-US" sz="1000" b="1" dirty="0" smtClean="0">
                  <a:solidFill>
                    <a:prstClr val="white"/>
                  </a:solidFill>
                  <a:latin typeface="微软雅黑" panose="020B0503020204020204" charset="-122"/>
                  <a:ea typeface="微软雅黑" panose="020B0503020204020204" charset="-122"/>
                </a:rPr>
                <a:t>文本</a:t>
              </a:r>
              <a:endParaRPr lang="zh-CN" altLang="zh-CN" sz="1000" b="1" dirty="0">
                <a:solidFill>
                  <a:prstClr val="white"/>
                </a:solidFill>
                <a:latin typeface="微软雅黑" panose="020B0503020204020204" charset="-122"/>
                <a:ea typeface="微软雅黑" panose="020B0503020204020204" charset="-122"/>
              </a:endParaRPr>
            </a:p>
          </p:txBody>
        </p:sp>
      </p:grpSp>
      <p:grpSp>
        <p:nvGrpSpPr>
          <p:cNvPr id="23" name="组合 22"/>
          <p:cNvGrpSpPr/>
          <p:nvPr/>
        </p:nvGrpSpPr>
        <p:grpSpPr>
          <a:xfrm>
            <a:off x="1642685" y="2826395"/>
            <a:ext cx="1806575" cy="455613"/>
            <a:chOff x="1642685" y="2826395"/>
            <a:chExt cx="1806575" cy="455613"/>
          </a:xfrm>
        </p:grpSpPr>
        <p:sp>
          <p:nvSpPr>
            <p:cNvPr id="7" name="Freeform 6"/>
            <p:cNvSpPr/>
            <p:nvPr/>
          </p:nvSpPr>
          <p:spPr bwMode="auto">
            <a:xfrm>
              <a:off x="1642685" y="2826395"/>
              <a:ext cx="1806575" cy="455613"/>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rgbClr val="93CAA8"/>
            </a:solidFill>
            <a:ln>
              <a:noFill/>
            </a:ln>
          </p:spPr>
          <p:txBody>
            <a:bodyPr vert="horz" wrap="square" lIns="91270" tIns="45635" rIns="91270" bIns="45635" numCol="1" anchor="t" anchorCtr="0" compatLnSpc="1"/>
            <a:lstStyle/>
            <a:p>
              <a:pPr marL="0" marR="0" lvl="0" indent="0" defTabSz="68453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endParaRPr>
            </a:p>
          </p:txBody>
        </p:sp>
        <p:sp>
          <p:nvSpPr>
            <p:cNvPr id="15" name="矩形 1"/>
            <p:cNvSpPr>
              <a:spLocks noChangeArrowheads="1"/>
            </p:cNvSpPr>
            <p:nvPr/>
          </p:nvSpPr>
          <p:spPr bwMode="auto">
            <a:xfrm>
              <a:off x="2098549" y="2893269"/>
              <a:ext cx="984515" cy="27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530" fontAlgn="base">
                <a:lnSpc>
                  <a:spcPct val="150000"/>
                </a:lnSpc>
                <a:spcBef>
                  <a:spcPct val="0"/>
                </a:spcBef>
                <a:spcAft>
                  <a:spcPct val="0"/>
                </a:spcAft>
              </a:pPr>
              <a:r>
                <a:rPr lang="zh-CN" altLang="en-US" sz="1000" b="1" dirty="0" smtClean="0">
                  <a:solidFill>
                    <a:prstClr val="white"/>
                  </a:solidFill>
                  <a:latin typeface="微软雅黑" panose="020B0503020204020204" charset="-122"/>
                  <a:ea typeface="微软雅黑" panose="020B0503020204020204" charset="-122"/>
                </a:rPr>
                <a:t>文本</a:t>
              </a:r>
              <a:endParaRPr lang="zh-CN" altLang="zh-CN" sz="1000" b="1" dirty="0">
                <a:solidFill>
                  <a:prstClr val="white"/>
                </a:solidFill>
                <a:latin typeface="微软雅黑" panose="020B0503020204020204" charset="-122"/>
                <a:ea typeface="微软雅黑" panose="020B0503020204020204" charset="-122"/>
              </a:endParaRPr>
            </a:p>
          </p:txBody>
        </p:sp>
      </p:grpSp>
      <p:grpSp>
        <p:nvGrpSpPr>
          <p:cNvPr id="24" name="组合 23"/>
          <p:cNvGrpSpPr/>
          <p:nvPr/>
        </p:nvGrpSpPr>
        <p:grpSpPr>
          <a:xfrm>
            <a:off x="1906211" y="2299346"/>
            <a:ext cx="1279525" cy="455613"/>
            <a:chOff x="1906211" y="2299346"/>
            <a:chExt cx="1279525" cy="455613"/>
          </a:xfrm>
        </p:grpSpPr>
        <p:sp>
          <p:nvSpPr>
            <p:cNvPr id="9" name="Freeform 8"/>
            <p:cNvSpPr/>
            <p:nvPr/>
          </p:nvSpPr>
          <p:spPr bwMode="auto">
            <a:xfrm>
              <a:off x="1906211" y="2299346"/>
              <a:ext cx="1279525" cy="455613"/>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rgbClr val="FBB448"/>
            </a:solidFill>
            <a:ln>
              <a:noFill/>
            </a:ln>
          </p:spPr>
          <p:txBody>
            <a:bodyPr vert="horz" wrap="square" lIns="91270" tIns="45635" rIns="91270" bIns="45635" numCol="1" anchor="t" anchorCtr="0" compatLnSpc="1"/>
            <a:lstStyle/>
            <a:p>
              <a:pPr marL="0" marR="0" lvl="0" indent="0" defTabSz="68453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endParaRPr>
            </a:p>
          </p:txBody>
        </p:sp>
        <p:sp>
          <p:nvSpPr>
            <p:cNvPr id="16" name="矩形 1"/>
            <p:cNvSpPr>
              <a:spLocks noChangeArrowheads="1"/>
            </p:cNvSpPr>
            <p:nvPr/>
          </p:nvSpPr>
          <p:spPr bwMode="auto">
            <a:xfrm>
              <a:off x="2073292" y="2365566"/>
              <a:ext cx="952067" cy="27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530" fontAlgn="base">
                <a:lnSpc>
                  <a:spcPct val="150000"/>
                </a:lnSpc>
                <a:spcBef>
                  <a:spcPct val="0"/>
                </a:spcBef>
                <a:spcAft>
                  <a:spcPct val="0"/>
                </a:spcAft>
              </a:pPr>
              <a:r>
                <a:rPr lang="zh-CN" altLang="en-US" sz="1000" b="1" dirty="0" smtClean="0">
                  <a:solidFill>
                    <a:prstClr val="white"/>
                  </a:solidFill>
                  <a:latin typeface="微软雅黑" panose="020B0503020204020204" charset="-122"/>
                  <a:ea typeface="微软雅黑" panose="020B0503020204020204" charset="-122"/>
                </a:rPr>
                <a:t>文本</a:t>
              </a:r>
              <a:endParaRPr lang="zh-CN" altLang="zh-CN" sz="1000" b="1" dirty="0">
                <a:solidFill>
                  <a:prstClr val="white"/>
                </a:solidFill>
                <a:latin typeface="微软雅黑" panose="020B0503020204020204" charset="-122"/>
                <a:ea typeface="微软雅黑" panose="020B0503020204020204" charset="-122"/>
              </a:endParaRPr>
            </a:p>
          </p:txBody>
        </p:sp>
      </p:grpSp>
      <p:grpSp>
        <p:nvGrpSpPr>
          <p:cNvPr id="25" name="组合 24"/>
          <p:cNvGrpSpPr/>
          <p:nvPr/>
        </p:nvGrpSpPr>
        <p:grpSpPr>
          <a:xfrm>
            <a:off x="2169661" y="1469144"/>
            <a:ext cx="752475" cy="758825"/>
            <a:chOff x="2169661" y="1469144"/>
            <a:chExt cx="752475" cy="758825"/>
          </a:xfrm>
        </p:grpSpPr>
        <p:sp>
          <p:nvSpPr>
            <p:cNvPr id="8" name="Freeform 7"/>
            <p:cNvSpPr/>
            <p:nvPr/>
          </p:nvSpPr>
          <p:spPr bwMode="auto">
            <a:xfrm>
              <a:off x="2169661" y="1469144"/>
              <a:ext cx="752475" cy="758825"/>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rgbClr val="B02623"/>
            </a:solidFill>
            <a:ln>
              <a:noFill/>
            </a:ln>
          </p:spPr>
          <p:txBody>
            <a:bodyPr vert="horz" wrap="square" lIns="91270" tIns="45635" rIns="91270" bIns="45635" numCol="1" anchor="t" anchorCtr="0" compatLnSpc="1"/>
            <a:lstStyle/>
            <a:p>
              <a:pPr marL="0" marR="0" lvl="0" indent="0" defTabSz="68453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srgbClr val="680701"/>
                </a:solidFill>
                <a:effectLst/>
                <a:uLnTx/>
                <a:uFillTx/>
              </a:endParaRPr>
            </a:p>
          </p:txBody>
        </p:sp>
        <p:sp>
          <p:nvSpPr>
            <p:cNvPr id="17" name="矩形 1"/>
            <p:cNvSpPr>
              <a:spLocks noChangeArrowheads="1"/>
            </p:cNvSpPr>
            <p:nvPr/>
          </p:nvSpPr>
          <p:spPr bwMode="auto">
            <a:xfrm>
              <a:off x="2186876" y="1904739"/>
              <a:ext cx="724782" cy="27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530" fontAlgn="base">
                <a:lnSpc>
                  <a:spcPct val="150000"/>
                </a:lnSpc>
                <a:spcBef>
                  <a:spcPct val="0"/>
                </a:spcBef>
                <a:spcAft>
                  <a:spcPct val="0"/>
                </a:spcAft>
              </a:pPr>
              <a:r>
                <a:rPr lang="zh-CN" altLang="en-US" sz="1000" b="1" dirty="0" smtClean="0">
                  <a:solidFill>
                    <a:prstClr val="white"/>
                  </a:solidFill>
                  <a:latin typeface="微软雅黑" panose="020B0503020204020204" charset="-122"/>
                  <a:ea typeface="微软雅黑" panose="020B0503020204020204" charset="-122"/>
                </a:rPr>
                <a:t>文本</a:t>
              </a:r>
              <a:endParaRPr lang="zh-CN" altLang="zh-CN" sz="1000" b="1" dirty="0">
                <a:solidFill>
                  <a:prstClr val="white"/>
                </a:solidFill>
                <a:latin typeface="微软雅黑" panose="020B0503020204020204" charset="-122"/>
                <a:ea typeface="微软雅黑" panose="020B0503020204020204" charset="-122"/>
              </a:endParaRPr>
            </a:p>
          </p:txBody>
        </p:sp>
      </p:grpSp>
      <p:sp>
        <p:nvSpPr>
          <p:cNvPr id="18" name="TextBox 174"/>
          <p:cNvSpPr txBox="1"/>
          <p:nvPr/>
        </p:nvSpPr>
        <p:spPr>
          <a:xfrm>
            <a:off x="4870693" y="1438959"/>
            <a:ext cx="2984219" cy="1177231"/>
          </a:xfrm>
          <a:prstGeom prst="rect">
            <a:avLst/>
          </a:prstGeom>
          <a:noFill/>
        </p:spPr>
        <p:txBody>
          <a:bodyPr wrap="square" lIns="68451" tIns="34283" rIns="68451" bIns="34283" rtlCol="0">
            <a:spAutoFit/>
          </a:bodyPr>
          <a:lstStyle/>
          <a:p>
            <a:pPr defTabSz="685165"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单击此处添加文本文字内容单击此处添加文本文字内容单击此处添加文本文字内容单击此处添加文本文字内容单击此处添加文本文字内容单击此处添加文本文字内容</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
        <p:nvSpPr>
          <p:cNvPr id="19" name="TextBox 175"/>
          <p:cNvSpPr txBox="1"/>
          <p:nvPr/>
        </p:nvSpPr>
        <p:spPr>
          <a:xfrm>
            <a:off x="4860032" y="1059582"/>
            <a:ext cx="2423530" cy="392415"/>
          </a:xfrm>
          <a:prstGeom prst="rect">
            <a:avLst/>
          </a:prstGeom>
          <a:noFill/>
        </p:spPr>
        <p:txBody>
          <a:bodyPr wrap="square" lIns="68451" tIns="34283" rIns="68451" bIns="34283" rtlCol="0">
            <a:spAutoFit/>
          </a:bodyPr>
          <a:lstStyle/>
          <a:p>
            <a:pPr defTabSz="684530" fontAlgn="base">
              <a:spcBef>
                <a:spcPct val="0"/>
              </a:spcBef>
              <a:spcAft>
                <a:spcPct val="0"/>
              </a:spcAft>
            </a:pPr>
            <a:r>
              <a:rPr lang="zh-CN" altLang="en-US" sz="2100" b="1" dirty="0">
                <a:solidFill>
                  <a:srgbClr val="014258"/>
                </a:solidFill>
                <a:latin typeface="微软雅黑" panose="020B0503020204020204" charset="-122"/>
                <a:ea typeface="微软雅黑" panose="020B0503020204020204" charset="-122"/>
              </a:rPr>
              <a:t>单击此处添加标题</a:t>
            </a:r>
            <a:endParaRPr lang="zh-CN" altLang="en-US" sz="2100" b="1" dirty="0">
              <a:solidFill>
                <a:srgbClr val="014258"/>
              </a:solidFill>
              <a:latin typeface="微软雅黑" panose="020B0503020204020204" charset="-122"/>
              <a:ea typeface="微软雅黑" panose="020B0503020204020204" charset="-122"/>
            </a:endParaRPr>
          </a:p>
        </p:txBody>
      </p:sp>
      <p:sp>
        <p:nvSpPr>
          <p:cNvPr id="20" name="TextBox 174"/>
          <p:cNvSpPr txBox="1"/>
          <p:nvPr/>
        </p:nvSpPr>
        <p:spPr>
          <a:xfrm>
            <a:off x="4870693" y="3209715"/>
            <a:ext cx="2984219" cy="1177231"/>
          </a:xfrm>
          <a:prstGeom prst="rect">
            <a:avLst/>
          </a:prstGeom>
          <a:noFill/>
        </p:spPr>
        <p:txBody>
          <a:bodyPr wrap="square" lIns="68451" tIns="34283" rIns="68451" bIns="34283" rtlCol="0">
            <a:spAutoFit/>
          </a:bodyPr>
          <a:lstStyle/>
          <a:p>
            <a:pPr defTabSz="685165"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单击此处添加文本文字内容单击此处添加文本文字内容单击此处添加文本文字内容单击此处添加文本文字内容单击此处添加文本文字内容单击此处添加文本文字内容</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
        <p:nvSpPr>
          <p:cNvPr id="21" name="TextBox 175"/>
          <p:cNvSpPr txBox="1"/>
          <p:nvPr/>
        </p:nvSpPr>
        <p:spPr>
          <a:xfrm>
            <a:off x="4860032" y="2830338"/>
            <a:ext cx="2423530" cy="392415"/>
          </a:xfrm>
          <a:prstGeom prst="rect">
            <a:avLst/>
          </a:prstGeom>
          <a:noFill/>
        </p:spPr>
        <p:txBody>
          <a:bodyPr wrap="square" lIns="68451" tIns="34283" rIns="68451" bIns="34283" rtlCol="0">
            <a:spAutoFit/>
          </a:bodyPr>
          <a:lstStyle/>
          <a:p>
            <a:pPr defTabSz="684530" fontAlgn="base">
              <a:spcBef>
                <a:spcPct val="0"/>
              </a:spcBef>
              <a:spcAft>
                <a:spcPct val="0"/>
              </a:spcAft>
            </a:pPr>
            <a:r>
              <a:rPr lang="zh-CN" altLang="en-US" sz="2100" b="1" dirty="0">
                <a:solidFill>
                  <a:srgbClr val="014258"/>
                </a:solidFill>
                <a:latin typeface="微软雅黑" panose="020B0503020204020204" charset="-122"/>
                <a:ea typeface="微软雅黑" panose="020B0503020204020204" charset="-122"/>
              </a:rPr>
              <a:t>单击此处添加标题</a:t>
            </a:r>
            <a:endParaRPr lang="zh-CN" altLang="en-US" sz="2100" b="1" dirty="0">
              <a:solidFill>
                <a:srgbClr val="014258"/>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par>
                                <p:cTn id="11" presetID="22" presetClass="entr" presetSubtype="4"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par>
                                <p:cTn id="14" presetID="22" presetClass="entr" presetSubtype="4"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ppt_y</p:attrName>
                                        </p:attrNameLst>
                                      </p:cBhvr>
                                      <p:tavLst>
                                        <p:tav tm="0">
                                          <p:val>
                                            <p:strVal val="#ppt_y+#ppt_h*1.125000"/>
                                          </p:val>
                                        </p:tav>
                                        <p:tav tm="100000">
                                          <p:val>
                                            <p:strVal val="#ppt_y"/>
                                          </p:val>
                                        </p:tav>
                                      </p:tavLst>
                                    </p:anim>
                                    <p:animEffect transition="in" filter="wipe(up)">
                                      <p:cBhvr>
                                        <p:cTn id="25" dur="500"/>
                                        <p:tgtEl>
                                          <p:spTgt spid="19"/>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ppt_y</p:attrName>
                                        </p:attrNameLst>
                                      </p:cBhvr>
                                      <p:tavLst>
                                        <p:tav tm="0">
                                          <p:val>
                                            <p:strVal val="#ppt_y-#ppt_h*1.125000"/>
                                          </p:val>
                                        </p:tav>
                                        <p:tav tm="100000">
                                          <p:val>
                                            <p:strVal val="#ppt_y"/>
                                          </p:val>
                                        </p:tav>
                                      </p:tavLst>
                                    </p:anim>
                                    <p:animEffect transition="in" filter="wipe(down)">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p:tgtEl>
                                          <p:spTgt spid="20"/>
                                        </p:tgtEl>
                                        <p:attrNameLst>
                                          <p:attrName>ppt_y</p:attrName>
                                        </p:attrNameLst>
                                      </p:cBhvr>
                                      <p:tavLst>
                                        <p:tav tm="0">
                                          <p:val>
                                            <p:strVal val="#ppt_y-#ppt_h*1.125000"/>
                                          </p:val>
                                        </p:tav>
                                        <p:tav tm="100000">
                                          <p:val>
                                            <p:strVal val="#ppt_y"/>
                                          </p:val>
                                        </p:tav>
                                      </p:tavLst>
                                    </p:anim>
                                    <p:animEffect transition="in" filter="wipe(down)">
                                      <p:cBhvr>
                                        <p:cTn id="35" dur="500"/>
                                        <p:tgtEl>
                                          <p:spTgt spid="20"/>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cxnSp>
        <p:nvCxnSpPr>
          <p:cNvPr id="8" name="直接连接符 19"/>
          <p:cNvCxnSpPr>
            <a:cxnSpLocks noChangeShapeType="1"/>
          </p:cNvCxnSpPr>
          <p:nvPr/>
        </p:nvCxnSpPr>
        <p:spPr bwMode="auto">
          <a:xfrm>
            <a:off x="2189264" y="2316228"/>
            <a:ext cx="1055687" cy="717550"/>
          </a:xfrm>
          <a:prstGeom prst="line">
            <a:avLst/>
          </a:prstGeom>
          <a:noFill/>
          <a:ln w="9525" cap="flat" cmpd="sng">
            <a:solidFill>
              <a:sysClr val="windowText" lastClr="000000">
                <a:lumMod val="50000"/>
                <a:lumOff val="50000"/>
              </a:sysClr>
            </a:solidFill>
            <a:prstDash val="dash"/>
            <a:round/>
          </a:ln>
          <a:extLst>
            <a:ext uri="{909E8E84-426E-40DD-AFC4-6F175D3DCCD1}">
              <a14:hiddenFill xmlns:a14="http://schemas.microsoft.com/office/drawing/2010/main">
                <a:noFill/>
              </a14:hiddenFill>
            </a:ext>
          </a:extLst>
        </p:spPr>
      </p:cxnSp>
      <p:cxnSp>
        <p:nvCxnSpPr>
          <p:cNvPr id="9" name="直接连接符 21"/>
          <p:cNvCxnSpPr>
            <a:cxnSpLocks noChangeShapeType="1"/>
          </p:cNvCxnSpPr>
          <p:nvPr/>
        </p:nvCxnSpPr>
        <p:spPr bwMode="auto">
          <a:xfrm flipH="1">
            <a:off x="4076771" y="2360661"/>
            <a:ext cx="1057275" cy="673100"/>
          </a:xfrm>
          <a:prstGeom prst="line">
            <a:avLst/>
          </a:prstGeom>
          <a:noFill/>
          <a:ln w="9525" cap="flat" cmpd="sng">
            <a:solidFill>
              <a:sysClr val="windowText" lastClr="000000">
                <a:lumMod val="50000"/>
                <a:lumOff val="50000"/>
              </a:sysClr>
            </a:solidFill>
            <a:prstDash val="dash"/>
            <a:round/>
          </a:ln>
          <a:extLst>
            <a:ext uri="{909E8E84-426E-40DD-AFC4-6F175D3DCCD1}">
              <a14:hiddenFill xmlns:a14="http://schemas.microsoft.com/office/drawing/2010/main">
                <a:noFill/>
              </a14:hiddenFill>
            </a:ext>
          </a:extLst>
        </p:spPr>
      </p:cxnSp>
      <p:cxnSp>
        <p:nvCxnSpPr>
          <p:cNvPr id="10" name="直接连接符 24"/>
          <p:cNvCxnSpPr>
            <a:cxnSpLocks noChangeShapeType="1"/>
          </p:cNvCxnSpPr>
          <p:nvPr/>
        </p:nvCxnSpPr>
        <p:spPr bwMode="auto">
          <a:xfrm flipH="1" flipV="1">
            <a:off x="5648413" y="2360661"/>
            <a:ext cx="1055688" cy="673100"/>
          </a:xfrm>
          <a:prstGeom prst="line">
            <a:avLst/>
          </a:prstGeom>
          <a:noFill/>
          <a:ln w="9525" cap="flat" cmpd="sng">
            <a:solidFill>
              <a:sysClr val="windowText" lastClr="000000">
                <a:lumMod val="50000"/>
                <a:lumOff val="50000"/>
              </a:sysClr>
            </a:solidFill>
            <a:prstDash val="dash"/>
            <a:round/>
          </a:ln>
          <a:extLst>
            <a:ext uri="{909E8E84-426E-40DD-AFC4-6F175D3DCCD1}">
              <a14:hiddenFill xmlns:a14="http://schemas.microsoft.com/office/drawing/2010/main">
                <a:noFill/>
              </a14:hiddenFill>
            </a:ext>
          </a:extLst>
        </p:spPr>
      </p:cxnSp>
      <p:grpSp>
        <p:nvGrpSpPr>
          <p:cNvPr id="39" name="组合 38"/>
          <p:cNvGrpSpPr/>
          <p:nvPr/>
        </p:nvGrpSpPr>
        <p:grpSpPr>
          <a:xfrm>
            <a:off x="673953" y="2706044"/>
            <a:ext cx="1944688" cy="1137902"/>
            <a:chOff x="673953" y="2706044"/>
            <a:chExt cx="1944688" cy="1137902"/>
          </a:xfrm>
        </p:grpSpPr>
        <p:sp>
          <p:nvSpPr>
            <p:cNvPr id="7" name="TextBox 7"/>
            <p:cNvSpPr>
              <a:spLocks noChangeArrowheads="1"/>
            </p:cNvSpPr>
            <p:nvPr/>
          </p:nvSpPr>
          <p:spPr bwMode="auto">
            <a:xfrm>
              <a:off x="673954" y="3116825"/>
              <a:ext cx="1944687" cy="727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260"/>
              <a:r>
                <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rPr>
                <a:t>文字文字文字文字文字文字文字文字文字文字文字文字</a:t>
              </a:r>
              <a:endPar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endParaRPr>
            </a:p>
          </p:txBody>
        </p:sp>
        <p:sp>
          <p:nvSpPr>
            <p:cNvPr id="22" name="文本框 19"/>
            <p:cNvSpPr>
              <a:spLocks noChangeArrowheads="1"/>
            </p:cNvSpPr>
            <p:nvPr/>
          </p:nvSpPr>
          <p:spPr bwMode="auto">
            <a:xfrm>
              <a:off x="673953" y="2706044"/>
              <a:ext cx="1761540"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260" eaLnBrk="1" hangingPunct="1"/>
              <a:r>
                <a:rPr lang="zh-CN" altLang="en-US" sz="2100" b="1" dirty="0">
                  <a:solidFill>
                    <a:srgbClr val="014258"/>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lang="en-US" altLang="zh-CN" sz="1200" b="1" dirty="0">
                <a:solidFill>
                  <a:srgbClr val="014258"/>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2701329" y="1616148"/>
            <a:ext cx="1944690" cy="1119536"/>
            <a:chOff x="2701329" y="1616148"/>
            <a:chExt cx="1944690" cy="1119536"/>
          </a:xfrm>
        </p:grpSpPr>
        <p:sp>
          <p:nvSpPr>
            <p:cNvPr id="19" name="TextBox 7"/>
            <p:cNvSpPr>
              <a:spLocks noChangeArrowheads="1"/>
            </p:cNvSpPr>
            <p:nvPr/>
          </p:nvSpPr>
          <p:spPr bwMode="auto">
            <a:xfrm>
              <a:off x="2701332" y="2008563"/>
              <a:ext cx="1944687" cy="727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260"/>
              <a:r>
                <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rPr>
                <a:t>文字文字文字文字文字文字文字文字文字文字文字文字</a:t>
              </a:r>
              <a:endPar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endParaRPr>
            </a:p>
          </p:txBody>
        </p:sp>
        <p:sp>
          <p:nvSpPr>
            <p:cNvPr id="23" name="文本框 19"/>
            <p:cNvSpPr>
              <a:spLocks noChangeArrowheads="1"/>
            </p:cNvSpPr>
            <p:nvPr/>
          </p:nvSpPr>
          <p:spPr bwMode="auto">
            <a:xfrm>
              <a:off x="2701329" y="1616148"/>
              <a:ext cx="1761540"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260" eaLnBrk="1" hangingPunct="1"/>
              <a:r>
                <a:rPr lang="zh-CN" altLang="en-US" sz="2100" b="1" dirty="0">
                  <a:solidFill>
                    <a:srgbClr val="1F8972"/>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lang="en-US" altLang="zh-CN" sz="1200" b="1" dirty="0">
                <a:solidFill>
                  <a:srgbClr val="1F8972"/>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41" name="组合 40"/>
          <p:cNvGrpSpPr/>
          <p:nvPr/>
        </p:nvGrpSpPr>
        <p:grpSpPr>
          <a:xfrm>
            <a:off x="4512113" y="2803223"/>
            <a:ext cx="1944687" cy="1105661"/>
            <a:chOff x="4512113" y="2803223"/>
            <a:chExt cx="1944687" cy="1105661"/>
          </a:xfrm>
        </p:grpSpPr>
        <p:sp>
          <p:nvSpPr>
            <p:cNvPr id="20" name="TextBox 7"/>
            <p:cNvSpPr>
              <a:spLocks noChangeArrowheads="1"/>
            </p:cNvSpPr>
            <p:nvPr/>
          </p:nvSpPr>
          <p:spPr bwMode="auto">
            <a:xfrm>
              <a:off x="4512113" y="3181763"/>
              <a:ext cx="1944687" cy="727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260"/>
              <a:r>
                <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rPr>
                <a:t>文字文字文字文字文字文字文字文字文字文字文字文字</a:t>
              </a:r>
              <a:endPar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endParaRPr>
            </a:p>
          </p:txBody>
        </p:sp>
        <p:sp>
          <p:nvSpPr>
            <p:cNvPr id="24" name="文本框 19"/>
            <p:cNvSpPr>
              <a:spLocks noChangeArrowheads="1"/>
            </p:cNvSpPr>
            <p:nvPr/>
          </p:nvSpPr>
          <p:spPr bwMode="auto">
            <a:xfrm>
              <a:off x="4512404" y="2803223"/>
              <a:ext cx="1761540"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260" eaLnBrk="1" hangingPunct="1"/>
              <a:r>
                <a:rPr lang="zh-CN" altLang="en-US" sz="2100" b="1" dirty="0">
                  <a:solidFill>
                    <a:srgbClr val="BFDB33"/>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lang="en-US" altLang="zh-CN" sz="1200" b="1" dirty="0">
                <a:solidFill>
                  <a:srgbClr val="BFDB33"/>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42" name="组合 41"/>
          <p:cNvGrpSpPr/>
          <p:nvPr/>
        </p:nvGrpSpPr>
        <p:grpSpPr>
          <a:xfrm>
            <a:off x="6438524" y="1166331"/>
            <a:ext cx="1962913" cy="1165156"/>
            <a:chOff x="6438524" y="1166331"/>
            <a:chExt cx="1962913" cy="1165156"/>
          </a:xfrm>
        </p:grpSpPr>
        <p:sp>
          <p:nvSpPr>
            <p:cNvPr id="21" name="TextBox 7"/>
            <p:cNvSpPr>
              <a:spLocks noChangeArrowheads="1"/>
            </p:cNvSpPr>
            <p:nvPr/>
          </p:nvSpPr>
          <p:spPr bwMode="auto">
            <a:xfrm>
              <a:off x="6456750" y="1604366"/>
              <a:ext cx="1944687" cy="727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260"/>
              <a:r>
                <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rPr>
                <a:t>文字文字文字文字文字文字文字文字文字文字文字文字</a:t>
              </a:r>
              <a:endPar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endParaRPr>
            </a:p>
          </p:txBody>
        </p:sp>
        <p:sp>
          <p:nvSpPr>
            <p:cNvPr id="25" name="文本框 19"/>
            <p:cNvSpPr>
              <a:spLocks noChangeArrowheads="1"/>
            </p:cNvSpPr>
            <p:nvPr/>
          </p:nvSpPr>
          <p:spPr bwMode="auto">
            <a:xfrm>
              <a:off x="6438524" y="1166331"/>
              <a:ext cx="1761540"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260" eaLnBrk="1" hangingPunct="1"/>
              <a:r>
                <a:rPr lang="zh-CN" altLang="en-US" sz="2100" b="1" dirty="0">
                  <a:solidFill>
                    <a:srgbClr val="FD7400"/>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lang="en-US" altLang="zh-CN" sz="1200" b="1" dirty="0">
                <a:solidFill>
                  <a:srgbClr val="FD7400"/>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35" name="组合 34"/>
          <p:cNvGrpSpPr/>
          <p:nvPr/>
        </p:nvGrpSpPr>
        <p:grpSpPr>
          <a:xfrm>
            <a:off x="1026368" y="1320235"/>
            <a:ext cx="1243970" cy="1243970"/>
            <a:chOff x="1026368" y="1320235"/>
            <a:chExt cx="1243970" cy="1243970"/>
          </a:xfrm>
        </p:grpSpPr>
        <p:sp>
          <p:nvSpPr>
            <p:cNvPr id="11" name="椭圆 10"/>
            <p:cNvSpPr/>
            <p:nvPr/>
          </p:nvSpPr>
          <p:spPr bwMode="auto">
            <a:xfrm>
              <a:off x="1026368" y="1320235"/>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2" name="椭圆 11"/>
            <p:cNvSpPr/>
            <p:nvPr/>
          </p:nvSpPr>
          <p:spPr bwMode="auto">
            <a:xfrm>
              <a:off x="1109038" y="1401735"/>
              <a:ext cx="1078592" cy="1078592"/>
            </a:xfrm>
            <a:prstGeom prst="ellipse">
              <a:avLst/>
            </a:prstGeom>
            <a:solidFill>
              <a:srgbClr val="FBB448"/>
            </a:solidFill>
            <a:ln>
              <a:noFill/>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grpSp>
          <p:nvGrpSpPr>
            <p:cNvPr id="26" name="组合 26"/>
            <p:cNvGrpSpPr/>
            <p:nvPr/>
          </p:nvGrpSpPr>
          <p:grpSpPr bwMode="auto">
            <a:xfrm>
              <a:off x="1365978" y="1732281"/>
              <a:ext cx="588169" cy="369094"/>
              <a:chOff x="0" y="0"/>
              <a:chExt cx="573088" cy="360363"/>
            </a:xfrm>
          </p:grpSpPr>
          <p:sp>
            <p:nvSpPr>
              <p:cNvPr id="27" name="Oval 89"/>
              <p:cNvSpPr>
                <a:spLocks noChangeArrowheads="1"/>
              </p:cNvSpPr>
              <p:nvPr/>
            </p:nvSpPr>
            <p:spPr bwMode="auto">
              <a:xfrm>
                <a:off x="66675" y="247650"/>
                <a:ext cx="112713" cy="112713"/>
              </a:xfrm>
              <a:prstGeom prst="ellipse">
                <a:avLst/>
              </a:prstGeom>
              <a:solidFill>
                <a:srgbClr val="FFFFFF">
                  <a:alpha val="61176"/>
                </a:srgb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68326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000000"/>
                  </a:solidFill>
                  <a:effectLst/>
                  <a:uLnTx/>
                  <a:uFillTx/>
                  <a:latin typeface="Calibri" panose="020F0502020204030204" pitchFamily="34" charset="0"/>
                  <a:ea typeface="微软雅黑" panose="020B0503020204020204" charset="-122"/>
                  <a:sym typeface="宋体" panose="02010600030101010101" pitchFamily="2" charset="-122"/>
                </a:endParaRPr>
              </a:p>
            </p:txBody>
          </p:sp>
          <p:sp>
            <p:nvSpPr>
              <p:cNvPr id="28" name="Oval 90"/>
              <p:cNvSpPr>
                <a:spLocks noChangeArrowheads="1"/>
              </p:cNvSpPr>
              <p:nvPr/>
            </p:nvSpPr>
            <p:spPr bwMode="auto">
              <a:xfrm>
                <a:off x="385763" y="247650"/>
                <a:ext cx="115888" cy="112713"/>
              </a:xfrm>
              <a:prstGeom prst="ellipse">
                <a:avLst/>
              </a:prstGeom>
              <a:solidFill>
                <a:srgbClr val="FFFFFF">
                  <a:alpha val="61176"/>
                </a:srgb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68326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000000"/>
                  </a:solidFill>
                  <a:effectLst/>
                  <a:uLnTx/>
                  <a:uFillTx/>
                  <a:latin typeface="Calibri" panose="020F0502020204030204" pitchFamily="34" charset="0"/>
                  <a:ea typeface="微软雅黑" panose="020B0503020204020204" charset="-122"/>
                  <a:sym typeface="宋体" panose="02010600030101010101" pitchFamily="2" charset="-122"/>
                </a:endParaRPr>
              </a:p>
            </p:txBody>
          </p:sp>
          <p:sp>
            <p:nvSpPr>
              <p:cNvPr id="29" name="Freeform 91"/>
              <p:cNvSpPr>
                <a:spLocks noEditPoints="1"/>
              </p:cNvSpPr>
              <p:nvPr/>
            </p:nvSpPr>
            <p:spPr bwMode="auto">
              <a:xfrm>
                <a:off x="0" y="0"/>
                <a:ext cx="573088" cy="282575"/>
              </a:xfrm>
              <a:custGeom>
                <a:avLst/>
                <a:gdLst>
                  <a:gd name="T0" fmla="*/ 561851 w 153"/>
                  <a:gd name="T1" fmla="*/ 162010 h 75"/>
                  <a:gd name="T2" fmla="*/ 528140 w 153"/>
                  <a:gd name="T3" fmla="*/ 143171 h 75"/>
                  <a:gd name="T4" fmla="*/ 464463 w 153"/>
                  <a:gd name="T5" fmla="*/ 124333 h 75"/>
                  <a:gd name="T6" fmla="*/ 427007 w 153"/>
                  <a:gd name="T7" fmla="*/ 101727 h 75"/>
                  <a:gd name="T8" fmla="*/ 348348 w 153"/>
                  <a:gd name="T9" fmla="*/ 22606 h 75"/>
                  <a:gd name="T10" fmla="*/ 310891 w 153"/>
                  <a:gd name="T11" fmla="*/ 3768 h 75"/>
                  <a:gd name="T12" fmla="*/ 299654 w 153"/>
                  <a:gd name="T13" fmla="*/ 3768 h 75"/>
                  <a:gd name="T14" fmla="*/ 254706 w 153"/>
                  <a:gd name="T15" fmla="*/ 0 h 75"/>
                  <a:gd name="T16" fmla="*/ 146081 w 153"/>
                  <a:gd name="T17" fmla="*/ 0 h 75"/>
                  <a:gd name="T18" fmla="*/ 108625 w 153"/>
                  <a:gd name="T19" fmla="*/ 11303 h 75"/>
                  <a:gd name="T20" fmla="*/ 67422 w 153"/>
                  <a:gd name="T21" fmla="*/ 33909 h 75"/>
                  <a:gd name="T22" fmla="*/ 41202 w 153"/>
                  <a:gd name="T23" fmla="*/ 67818 h 75"/>
                  <a:gd name="T24" fmla="*/ 7491 w 153"/>
                  <a:gd name="T25" fmla="*/ 154474 h 75"/>
                  <a:gd name="T26" fmla="*/ 0 w 153"/>
                  <a:gd name="T27" fmla="*/ 199686 h 75"/>
                  <a:gd name="T28" fmla="*/ 0 w 153"/>
                  <a:gd name="T29" fmla="*/ 259969 h 75"/>
                  <a:gd name="T30" fmla="*/ 22474 w 153"/>
                  <a:gd name="T31" fmla="*/ 282575 h 75"/>
                  <a:gd name="T32" fmla="*/ 52439 w 153"/>
                  <a:gd name="T33" fmla="*/ 282575 h 75"/>
                  <a:gd name="T34" fmla="*/ 123607 w 153"/>
                  <a:gd name="T35" fmla="*/ 233595 h 75"/>
                  <a:gd name="T36" fmla="*/ 191029 w 153"/>
                  <a:gd name="T37" fmla="*/ 282575 h 75"/>
                  <a:gd name="T38" fmla="*/ 374567 w 153"/>
                  <a:gd name="T39" fmla="*/ 282575 h 75"/>
                  <a:gd name="T40" fmla="*/ 441989 w 153"/>
                  <a:gd name="T41" fmla="*/ 233595 h 75"/>
                  <a:gd name="T42" fmla="*/ 513157 w 153"/>
                  <a:gd name="T43" fmla="*/ 282575 h 75"/>
                  <a:gd name="T44" fmla="*/ 539377 w 153"/>
                  <a:gd name="T45" fmla="*/ 282575 h 75"/>
                  <a:gd name="T46" fmla="*/ 565597 w 153"/>
                  <a:gd name="T47" fmla="*/ 275040 h 75"/>
                  <a:gd name="T48" fmla="*/ 573088 w 153"/>
                  <a:gd name="T49" fmla="*/ 248666 h 75"/>
                  <a:gd name="T50" fmla="*/ 573088 w 153"/>
                  <a:gd name="T51" fmla="*/ 195919 h 75"/>
                  <a:gd name="T52" fmla="*/ 561851 w 153"/>
                  <a:gd name="T53" fmla="*/ 162010 h 75"/>
                  <a:gd name="T54" fmla="*/ 206012 w 153"/>
                  <a:gd name="T55" fmla="*/ 128101 h 75"/>
                  <a:gd name="T56" fmla="*/ 71168 w 153"/>
                  <a:gd name="T57" fmla="*/ 128101 h 75"/>
                  <a:gd name="T58" fmla="*/ 56185 w 153"/>
                  <a:gd name="T59" fmla="*/ 109262 h 75"/>
                  <a:gd name="T60" fmla="*/ 74913 w 153"/>
                  <a:gd name="T61" fmla="*/ 67818 h 75"/>
                  <a:gd name="T62" fmla="*/ 101133 w 153"/>
                  <a:gd name="T63" fmla="*/ 48980 h 75"/>
                  <a:gd name="T64" fmla="*/ 142336 w 153"/>
                  <a:gd name="T65" fmla="*/ 30141 h 75"/>
                  <a:gd name="T66" fmla="*/ 176047 w 153"/>
                  <a:gd name="T67" fmla="*/ 26374 h 75"/>
                  <a:gd name="T68" fmla="*/ 206012 w 153"/>
                  <a:gd name="T69" fmla="*/ 26374 h 75"/>
                  <a:gd name="T70" fmla="*/ 206012 w 153"/>
                  <a:gd name="T71" fmla="*/ 128101 h 75"/>
                  <a:gd name="T72" fmla="*/ 382059 w 153"/>
                  <a:gd name="T73" fmla="*/ 128101 h 75"/>
                  <a:gd name="T74" fmla="*/ 228486 w 153"/>
                  <a:gd name="T75" fmla="*/ 128101 h 75"/>
                  <a:gd name="T76" fmla="*/ 228486 w 153"/>
                  <a:gd name="T77" fmla="*/ 26374 h 75"/>
                  <a:gd name="T78" fmla="*/ 235977 w 153"/>
                  <a:gd name="T79" fmla="*/ 26374 h 75"/>
                  <a:gd name="T80" fmla="*/ 273434 w 153"/>
                  <a:gd name="T81" fmla="*/ 30141 h 75"/>
                  <a:gd name="T82" fmla="*/ 292163 w 153"/>
                  <a:gd name="T83" fmla="*/ 30141 h 75"/>
                  <a:gd name="T84" fmla="*/ 318382 w 153"/>
                  <a:gd name="T85" fmla="*/ 41444 h 75"/>
                  <a:gd name="T86" fmla="*/ 344602 w 153"/>
                  <a:gd name="T87" fmla="*/ 67818 h 75"/>
                  <a:gd name="T88" fmla="*/ 382059 w 153"/>
                  <a:gd name="T89" fmla="*/ 105495 h 75"/>
                  <a:gd name="T90" fmla="*/ 400787 w 153"/>
                  <a:gd name="T91" fmla="*/ 124333 h 75"/>
                  <a:gd name="T92" fmla="*/ 382059 w 153"/>
                  <a:gd name="T93" fmla="*/ 128101 h 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3"/>
                  <a:gd name="T142" fmla="*/ 0 h 75"/>
                  <a:gd name="T143" fmla="*/ 153 w 153"/>
                  <a:gd name="T144" fmla="*/ 75 h 7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3" h="75">
                    <a:moveTo>
                      <a:pt x="150" y="43"/>
                    </a:moveTo>
                    <a:cubicBezTo>
                      <a:pt x="148" y="41"/>
                      <a:pt x="144" y="39"/>
                      <a:pt x="141" y="38"/>
                    </a:cubicBezTo>
                    <a:cubicBezTo>
                      <a:pt x="124" y="33"/>
                      <a:pt x="124" y="33"/>
                      <a:pt x="124" y="33"/>
                    </a:cubicBezTo>
                    <a:cubicBezTo>
                      <a:pt x="121" y="32"/>
                      <a:pt x="117" y="30"/>
                      <a:pt x="114" y="27"/>
                    </a:cubicBezTo>
                    <a:cubicBezTo>
                      <a:pt x="93" y="6"/>
                      <a:pt x="93" y="6"/>
                      <a:pt x="93" y="6"/>
                    </a:cubicBezTo>
                    <a:cubicBezTo>
                      <a:pt x="91" y="4"/>
                      <a:pt x="87" y="2"/>
                      <a:pt x="83" y="1"/>
                    </a:cubicBezTo>
                    <a:cubicBezTo>
                      <a:pt x="80" y="1"/>
                      <a:pt x="80" y="1"/>
                      <a:pt x="80" y="1"/>
                    </a:cubicBezTo>
                    <a:cubicBezTo>
                      <a:pt x="77" y="0"/>
                      <a:pt x="72" y="0"/>
                      <a:pt x="68" y="0"/>
                    </a:cubicBezTo>
                    <a:cubicBezTo>
                      <a:pt x="39" y="0"/>
                      <a:pt x="39" y="0"/>
                      <a:pt x="39" y="0"/>
                    </a:cubicBezTo>
                    <a:cubicBezTo>
                      <a:pt x="36" y="0"/>
                      <a:pt x="31" y="1"/>
                      <a:pt x="29" y="3"/>
                    </a:cubicBezTo>
                    <a:cubicBezTo>
                      <a:pt x="18" y="9"/>
                      <a:pt x="18" y="9"/>
                      <a:pt x="18" y="9"/>
                    </a:cubicBezTo>
                    <a:cubicBezTo>
                      <a:pt x="15" y="11"/>
                      <a:pt x="12" y="15"/>
                      <a:pt x="11" y="18"/>
                    </a:cubicBezTo>
                    <a:cubicBezTo>
                      <a:pt x="2" y="41"/>
                      <a:pt x="2" y="41"/>
                      <a:pt x="2" y="41"/>
                    </a:cubicBezTo>
                    <a:cubicBezTo>
                      <a:pt x="1" y="44"/>
                      <a:pt x="0" y="49"/>
                      <a:pt x="0" y="53"/>
                    </a:cubicBezTo>
                    <a:cubicBezTo>
                      <a:pt x="0" y="69"/>
                      <a:pt x="0" y="69"/>
                      <a:pt x="0" y="69"/>
                    </a:cubicBezTo>
                    <a:cubicBezTo>
                      <a:pt x="0" y="73"/>
                      <a:pt x="2" y="75"/>
                      <a:pt x="6" y="75"/>
                    </a:cubicBezTo>
                    <a:cubicBezTo>
                      <a:pt x="14" y="75"/>
                      <a:pt x="14" y="75"/>
                      <a:pt x="14" y="75"/>
                    </a:cubicBezTo>
                    <a:cubicBezTo>
                      <a:pt x="17" y="67"/>
                      <a:pt x="24" y="62"/>
                      <a:pt x="33" y="62"/>
                    </a:cubicBezTo>
                    <a:cubicBezTo>
                      <a:pt x="41" y="62"/>
                      <a:pt x="49" y="67"/>
                      <a:pt x="51" y="75"/>
                    </a:cubicBezTo>
                    <a:cubicBezTo>
                      <a:pt x="100" y="75"/>
                      <a:pt x="100" y="75"/>
                      <a:pt x="100" y="75"/>
                    </a:cubicBezTo>
                    <a:cubicBezTo>
                      <a:pt x="103" y="67"/>
                      <a:pt x="110" y="62"/>
                      <a:pt x="118" y="62"/>
                    </a:cubicBezTo>
                    <a:cubicBezTo>
                      <a:pt x="127" y="62"/>
                      <a:pt x="134" y="67"/>
                      <a:pt x="137" y="75"/>
                    </a:cubicBezTo>
                    <a:cubicBezTo>
                      <a:pt x="144" y="75"/>
                      <a:pt x="144" y="75"/>
                      <a:pt x="144" y="75"/>
                    </a:cubicBezTo>
                    <a:cubicBezTo>
                      <a:pt x="147" y="75"/>
                      <a:pt x="150" y="74"/>
                      <a:pt x="151" y="73"/>
                    </a:cubicBezTo>
                    <a:cubicBezTo>
                      <a:pt x="152" y="72"/>
                      <a:pt x="153" y="69"/>
                      <a:pt x="153" y="66"/>
                    </a:cubicBezTo>
                    <a:cubicBezTo>
                      <a:pt x="153" y="52"/>
                      <a:pt x="153" y="52"/>
                      <a:pt x="153" y="52"/>
                    </a:cubicBezTo>
                    <a:cubicBezTo>
                      <a:pt x="153" y="48"/>
                      <a:pt x="152" y="44"/>
                      <a:pt x="150" y="43"/>
                    </a:cubicBezTo>
                    <a:close/>
                    <a:moveTo>
                      <a:pt x="55" y="34"/>
                    </a:moveTo>
                    <a:cubicBezTo>
                      <a:pt x="19" y="34"/>
                      <a:pt x="19" y="34"/>
                      <a:pt x="19" y="34"/>
                    </a:cubicBezTo>
                    <a:cubicBezTo>
                      <a:pt x="15" y="34"/>
                      <a:pt x="14" y="32"/>
                      <a:pt x="15" y="29"/>
                    </a:cubicBezTo>
                    <a:cubicBezTo>
                      <a:pt x="16" y="26"/>
                      <a:pt x="19" y="20"/>
                      <a:pt x="20" y="18"/>
                    </a:cubicBezTo>
                    <a:cubicBezTo>
                      <a:pt x="22" y="17"/>
                      <a:pt x="25" y="15"/>
                      <a:pt x="27" y="13"/>
                    </a:cubicBezTo>
                    <a:cubicBezTo>
                      <a:pt x="30" y="11"/>
                      <a:pt x="36" y="8"/>
                      <a:pt x="38" y="8"/>
                    </a:cubicBezTo>
                    <a:cubicBezTo>
                      <a:pt x="40" y="7"/>
                      <a:pt x="44" y="7"/>
                      <a:pt x="47" y="7"/>
                    </a:cubicBezTo>
                    <a:cubicBezTo>
                      <a:pt x="55" y="7"/>
                      <a:pt x="55" y="7"/>
                      <a:pt x="55" y="7"/>
                    </a:cubicBezTo>
                    <a:lnTo>
                      <a:pt x="55" y="34"/>
                    </a:lnTo>
                    <a:close/>
                    <a:moveTo>
                      <a:pt x="102" y="34"/>
                    </a:moveTo>
                    <a:cubicBezTo>
                      <a:pt x="61" y="34"/>
                      <a:pt x="61" y="34"/>
                      <a:pt x="61" y="34"/>
                    </a:cubicBezTo>
                    <a:cubicBezTo>
                      <a:pt x="61" y="7"/>
                      <a:pt x="61" y="7"/>
                      <a:pt x="61" y="7"/>
                    </a:cubicBezTo>
                    <a:cubicBezTo>
                      <a:pt x="63" y="7"/>
                      <a:pt x="63" y="7"/>
                      <a:pt x="63" y="7"/>
                    </a:cubicBezTo>
                    <a:cubicBezTo>
                      <a:pt x="66" y="7"/>
                      <a:pt x="71" y="7"/>
                      <a:pt x="73" y="8"/>
                    </a:cubicBezTo>
                    <a:cubicBezTo>
                      <a:pt x="75" y="8"/>
                      <a:pt x="77" y="8"/>
                      <a:pt x="78" y="8"/>
                    </a:cubicBezTo>
                    <a:cubicBezTo>
                      <a:pt x="79" y="9"/>
                      <a:pt x="84" y="10"/>
                      <a:pt x="85" y="11"/>
                    </a:cubicBezTo>
                    <a:cubicBezTo>
                      <a:pt x="87" y="12"/>
                      <a:pt x="90" y="15"/>
                      <a:pt x="92" y="18"/>
                    </a:cubicBezTo>
                    <a:cubicBezTo>
                      <a:pt x="102" y="28"/>
                      <a:pt x="102" y="28"/>
                      <a:pt x="102" y="28"/>
                    </a:cubicBezTo>
                    <a:cubicBezTo>
                      <a:pt x="105" y="31"/>
                      <a:pt x="107" y="33"/>
                      <a:pt x="107" y="33"/>
                    </a:cubicBezTo>
                    <a:cubicBezTo>
                      <a:pt x="107" y="33"/>
                      <a:pt x="105" y="34"/>
                      <a:pt x="10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grpSp>
      <p:grpSp>
        <p:nvGrpSpPr>
          <p:cNvPr id="36" name="组合 35"/>
          <p:cNvGrpSpPr/>
          <p:nvPr/>
        </p:nvGrpSpPr>
        <p:grpSpPr>
          <a:xfrm>
            <a:off x="3009032" y="2944642"/>
            <a:ext cx="1243970" cy="1243970"/>
            <a:chOff x="3009032" y="2944642"/>
            <a:chExt cx="1243970" cy="1243970"/>
          </a:xfrm>
        </p:grpSpPr>
        <p:sp>
          <p:nvSpPr>
            <p:cNvPr id="13" name="椭圆 12"/>
            <p:cNvSpPr/>
            <p:nvPr/>
          </p:nvSpPr>
          <p:spPr bwMode="auto">
            <a:xfrm>
              <a:off x="3009032" y="2944642"/>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4" name="椭圆 13"/>
            <p:cNvSpPr/>
            <p:nvPr/>
          </p:nvSpPr>
          <p:spPr bwMode="auto">
            <a:xfrm>
              <a:off x="3091702" y="3026124"/>
              <a:ext cx="1078592" cy="1078592"/>
            </a:xfrm>
            <a:prstGeom prst="ellipse">
              <a:avLst/>
            </a:prstGeom>
            <a:solidFill>
              <a:srgbClr val="B02623"/>
            </a:solidFill>
            <a:ln>
              <a:noFill/>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grpSp>
          <p:nvGrpSpPr>
            <p:cNvPr id="30" name="组合 2"/>
            <p:cNvGrpSpPr/>
            <p:nvPr/>
          </p:nvGrpSpPr>
          <p:grpSpPr bwMode="auto">
            <a:xfrm>
              <a:off x="3443370" y="3388417"/>
              <a:ext cx="396478" cy="302419"/>
              <a:chOff x="0" y="0"/>
              <a:chExt cx="411163" cy="312738"/>
            </a:xfrm>
          </p:grpSpPr>
          <p:sp>
            <p:nvSpPr>
              <p:cNvPr id="31" name="Freeform 10"/>
              <p:cNvSpPr/>
              <p:nvPr/>
            </p:nvSpPr>
            <p:spPr bwMode="auto">
              <a:xfrm>
                <a:off x="0" y="38100"/>
                <a:ext cx="411163" cy="274638"/>
              </a:xfrm>
              <a:custGeom>
                <a:avLst/>
                <a:gdLst>
                  <a:gd name="T0" fmla="*/ 411163 w 259"/>
                  <a:gd name="T1" fmla="*/ 274638 h 173"/>
                  <a:gd name="T2" fmla="*/ 0 w 259"/>
                  <a:gd name="T3" fmla="*/ 274638 h 173"/>
                  <a:gd name="T4" fmla="*/ 0 w 259"/>
                  <a:gd name="T5" fmla="*/ 0 h 173"/>
                  <a:gd name="T6" fmla="*/ 203200 w 259"/>
                  <a:gd name="T7" fmla="*/ 134938 h 173"/>
                  <a:gd name="T8" fmla="*/ 411163 w 259"/>
                  <a:gd name="T9" fmla="*/ 0 h 173"/>
                  <a:gd name="T10" fmla="*/ 411163 w 259"/>
                  <a:gd name="T11" fmla="*/ 274638 h 173"/>
                  <a:gd name="T12" fmla="*/ 0 60000 65536"/>
                  <a:gd name="T13" fmla="*/ 0 60000 65536"/>
                  <a:gd name="T14" fmla="*/ 0 60000 65536"/>
                  <a:gd name="T15" fmla="*/ 0 60000 65536"/>
                  <a:gd name="T16" fmla="*/ 0 60000 65536"/>
                  <a:gd name="T17" fmla="*/ 0 60000 65536"/>
                  <a:gd name="T18" fmla="*/ 0 w 259"/>
                  <a:gd name="T19" fmla="*/ 0 h 173"/>
                  <a:gd name="T20" fmla="*/ 259 w 2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259" h="173">
                    <a:moveTo>
                      <a:pt x="259" y="173"/>
                    </a:moveTo>
                    <a:lnTo>
                      <a:pt x="0" y="173"/>
                    </a:lnTo>
                    <a:lnTo>
                      <a:pt x="0" y="0"/>
                    </a:lnTo>
                    <a:lnTo>
                      <a:pt x="128" y="85"/>
                    </a:lnTo>
                    <a:lnTo>
                      <a:pt x="259" y="0"/>
                    </a:lnTo>
                    <a:lnTo>
                      <a:pt x="259" y="173"/>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32" name="Freeform 11"/>
              <p:cNvSpPr/>
              <p:nvPr/>
            </p:nvSpPr>
            <p:spPr bwMode="auto">
              <a:xfrm>
                <a:off x="0" y="0"/>
                <a:ext cx="411163" cy="134938"/>
              </a:xfrm>
              <a:custGeom>
                <a:avLst/>
                <a:gdLst>
                  <a:gd name="T0" fmla="*/ 411163 w 259"/>
                  <a:gd name="T1" fmla="*/ 0 h 85"/>
                  <a:gd name="T2" fmla="*/ 0 w 259"/>
                  <a:gd name="T3" fmla="*/ 0 h 85"/>
                  <a:gd name="T4" fmla="*/ 0 w 259"/>
                  <a:gd name="T5" fmla="*/ 3175 h 85"/>
                  <a:gd name="T6" fmla="*/ 203200 w 259"/>
                  <a:gd name="T7" fmla="*/ 134938 h 85"/>
                  <a:gd name="T8" fmla="*/ 411163 w 259"/>
                  <a:gd name="T9" fmla="*/ 0 h 85"/>
                  <a:gd name="T10" fmla="*/ 0 60000 65536"/>
                  <a:gd name="T11" fmla="*/ 0 60000 65536"/>
                  <a:gd name="T12" fmla="*/ 0 60000 65536"/>
                  <a:gd name="T13" fmla="*/ 0 60000 65536"/>
                  <a:gd name="T14" fmla="*/ 0 60000 65536"/>
                  <a:gd name="T15" fmla="*/ 0 w 259"/>
                  <a:gd name="T16" fmla="*/ 0 h 85"/>
                  <a:gd name="T17" fmla="*/ 259 w 259"/>
                  <a:gd name="T18" fmla="*/ 85 h 85"/>
                </a:gdLst>
                <a:ahLst/>
                <a:cxnLst>
                  <a:cxn ang="T10">
                    <a:pos x="T0" y="T1"/>
                  </a:cxn>
                  <a:cxn ang="T11">
                    <a:pos x="T2" y="T3"/>
                  </a:cxn>
                  <a:cxn ang="T12">
                    <a:pos x="T4" y="T5"/>
                  </a:cxn>
                  <a:cxn ang="T13">
                    <a:pos x="T6" y="T7"/>
                  </a:cxn>
                  <a:cxn ang="T14">
                    <a:pos x="T8" y="T9"/>
                  </a:cxn>
                </a:cxnLst>
                <a:rect l="T15" t="T16" r="T17" b="T18"/>
                <a:pathLst>
                  <a:path w="259" h="85">
                    <a:moveTo>
                      <a:pt x="259" y="0"/>
                    </a:moveTo>
                    <a:lnTo>
                      <a:pt x="0" y="0"/>
                    </a:lnTo>
                    <a:lnTo>
                      <a:pt x="0" y="2"/>
                    </a:lnTo>
                    <a:lnTo>
                      <a:pt x="128" y="85"/>
                    </a:lnTo>
                    <a:lnTo>
                      <a:pt x="259"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grpSp>
      <p:grpSp>
        <p:nvGrpSpPr>
          <p:cNvPr id="37" name="组合 36"/>
          <p:cNvGrpSpPr/>
          <p:nvPr/>
        </p:nvGrpSpPr>
        <p:grpSpPr>
          <a:xfrm>
            <a:off x="4754993" y="1155973"/>
            <a:ext cx="1243970" cy="1243970"/>
            <a:chOff x="4754993" y="1155973"/>
            <a:chExt cx="1243970" cy="1243970"/>
          </a:xfrm>
        </p:grpSpPr>
        <p:sp>
          <p:nvSpPr>
            <p:cNvPr id="15" name="椭圆 14"/>
            <p:cNvSpPr/>
            <p:nvPr/>
          </p:nvSpPr>
          <p:spPr bwMode="auto">
            <a:xfrm>
              <a:off x="4754993" y="1155973"/>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6" name="椭圆 15"/>
            <p:cNvSpPr/>
            <p:nvPr/>
          </p:nvSpPr>
          <p:spPr bwMode="auto">
            <a:xfrm>
              <a:off x="4837666" y="1237455"/>
              <a:ext cx="1078592" cy="1078592"/>
            </a:xfrm>
            <a:prstGeom prst="ellipse">
              <a:avLst/>
            </a:prstGeom>
            <a:solidFill>
              <a:srgbClr val="93CAA8"/>
            </a:solidFill>
            <a:ln>
              <a:noFill/>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33" name="Freeform 29"/>
            <p:cNvSpPr>
              <a:spLocks noEditPoints="1"/>
            </p:cNvSpPr>
            <p:nvPr/>
          </p:nvSpPr>
          <p:spPr bwMode="auto">
            <a:xfrm>
              <a:off x="5169289" y="1566191"/>
              <a:ext cx="415529" cy="421481"/>
            </a:xfrm>
            <a:custGeom>
              <a:avLst/>
              <a:gdLst>
                <a:gd name="T0" fmla="*/ 549178 w 114"/>
                <a:gd name="T1" fmla="*/ 484461 h 116"/>
                <a:gd name="T2" fmla="*/ 408239 w 114"/>
                <a:gd name="T3" fmla="*/ 348812 h 116"/>
                <a:gd name="T4" fmla="*/ 432538 w 114"/>
                <a:gd name="T5" fmla="*/ 222852 h 116"/>
                <a:gd name="T6" fmla="*/ 208979 w 114"/>
                <a:gd name="T7" fmla="*/ 4845 h 116"/>
                <a:gd name="T8" fmla="*/ 4860 w 114"/>
                <a:gd name="T9" fmla="*/ 242231 h 116"/>
                <a:gd name="T10" fmla="*/ 233279 w 114"/>
                <a:gd name="T11" fmla="*/ 460238 h 116"/>
                <a:gd name="T12" fmla="*/ 349919 w 114"/>
                <a:gd name="T13" fmla="*/ 421481 h 116"/>
                <a:gd name="T14" fmla="*/ 485998 w 114"/>
                <a:gd name="T15" fmla="*/ 557130 h 116"/>
                <a:gd name="T16" fmla="*/ 505438 w 114"/>
                <a:gd name="T17" fmla="*/ 552286 h 116"/>
                <a:gd name="T18" fmla="*/ 549178 w 114"/>
                <a:gd name="T19" fmla="*/ 498995 h 116"/>
                <a:gd name="T20" fmla="*/ 549178 w 114"/>
                <a:gd name="T21" fmla="*/ 484461 h 116"/>
                <a:gd name="T22" fmla="*/ 72900 w 114"/>
                <a:gd name="T23" fmla="*/ 242231 h 116"/>
                <a:gd name="T24" fmla="*/ 213839 w 114"/>
                <a:gd name="T25" fmla="*/ 77514 h 116"/>
                <a:gd name="T26" fmla="*/ 364499 w 114"/>
                <a:gd name="T27" fmla="*/ 227697 h 116"/>
                <a:gd name="T28" fmla="*/ 228419 w 114"/>
                <a:gd name="T29" fmla="*/ 387569 h 116"/>
                <a:gd name="T30" fmla="*/ 72900 w 114"/>
                <a:gd name="T31" fmla="*/ 242231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16"/>
                <a:gd name="T50" fmla="*/ 114 w 114"/>
                <a:gd name="T51" fmla="*/ 116 h 1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lIns="68325" tIns="34284" rIns="68325" bIns="34284"/>
            <a:lstStyle/>
            <a:p>
              <a:pPr marL="0" marR="0" lvl="0" indent="0"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grpSp>
        <p:nvGrpSpPr>
          <p:cNvPr id="38" name="组合 37"/>
          <p:cNvGrpSpPr/>
          <p:nvPr/>
        </p:nvGrpSpPr>
        <p:grpSpPr>
          <a:xfrm>
            <a:off x="6596465" y="2751625"/>
            <a:ext cx="1243970" cy="1243970"/>
            <a:chOff x="6596465" y="2751625"/>
            <a:chExt cx="1243970" cy="1243970"/>
          </a:xfrm>
        </p:grpSpPr>
        <p:sp>
          <p:nvSpPr>
            <p:cNvPr id="17" name="椭圆 16"/>
            <p:cNvSpPr/>
            <p:nvPr/>
          </p:nvSpPr>
          <p:spPr bwMode="auto">
            <a:xfrm>
              <a:off x="6596465" y="2751625"/>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8" name="椭圆 17"/>
            <p:cNvSpPr/>
            <p:nvPr/>
          </p:nvSpPr>
          <p:spPr bwMode="auto">
            <a:xfrm>
              <a:off x="6679157" y="2833128"/>
              <a:ext cx="1078592" cy="1078592"/>
            </a:xfrm>
            <a:prstGeom prst="ellipse">
              <a:avLst/>
            </a:prstGeom>
            <a:solidFill>
              <a:srgbClr val="1F8984"/>
            </a:solidFill>
            <a:ln>
              <a:noFill/>
            </a:ln>
          </p:spPr>
          <p:txBody>
            <a:bodyPr vert="horz" wrap="square" lIns="68325" tIns="34284" rIns="68325" bIns="34284" numCol="1" rtlCol="0" anchor="t" anchorCtr="0" compatLnSpc="1"/>
            <a:lstStyle/>
            <a:p>
              <a:pPr marL="0" marR="0" lvl="0" indent="0" algn="ctr" defTabSz="68326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pic>
          <p:nvPicPr>
            <p:cNvPr id="34" name="图片 1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53654" y="3142042"/>
              <a:ext cx="540000" cy="38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ppt_y</p:attrName>
                                        </p:attrNameLst>
                                      </p:cBhvr>
                                      <p:tavLst>
                                        <p:tav tm="0">
                                          <p:val>
                                            <p:strVal val="#ppt_y-#ppt_h*1.125000"/>
                                          </p:val>
                                        </p:tav>
                                        <p:tav tm="100000">
                                          <p:val>
                                            <p:strVal val="#ppt_y"/>
                                          </p:val>
                                        </p:tav>
                                      </p:tavLst>
                                    </p:anim>
                                    <p:animEffect transition="in" filter="wipe(down)">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p:tgtEl>
                                          <p:spTgt spid="40"/>
                                        </p:tgtEl>
                                        <p:attrNameLst>
                                          <p:attrName>ppt_y</p:attrName>
                                        </p:attrNameLst>
                                      </p:cBhvr>
                                      <p:tavLst>
                                        <p:tav tm="0">
                                          <p:val>
                                            <p:strVal val="#ppt_y+#ppt_h*1.125000"/>
                                          </p:val>
                                        </p:tav>
                                        <p:tav tm="100000">
                                          <p:val>
                                            <p:strVal val="#ppt_y"/>
                                          </p:val>
                                        </p:tav>
                                      </p:tavLst>
                                    </p:anim>
                                    <p:animEffect transition="in" filter="wipe(up)">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1" fill="hold" nodeType="click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down)">
                                      <p:cBhvr>
                                        <p:cTn id="45" dur="500"/>
                                        <p:tgtEl>
                                          <p:spTgt spid="4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nodeType="click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p:tgtEl>
                                          <p:spTgt spid="42"/>
                                        </p:tgtEl>
                                        <p:attrNameLst>
                                          <p:attrName>ppt_y</p:attrName>
                                        </p:attrNameLst>
                                      </p:cBhvr>
                                      <p:tavLst>
                                        <p:tav tm="0">
                                          <p:val>
                                            <p:strVal val="#ppt_y+#ppt_h*1.125000"/>
                                          </p:val>
                                        </p:tav>
                                        <p:tav tm="100000">
                                          <p:val>
                                            <p:strVal val="#ppt_y"/>
                                          </p:val>
                                        </p:tav>
                                      </p:tavLst>
                                    </p:anim>
                                    <p:animEffect transition="in" filter="wipe(up)">
                                      <p:cBhvr>
                                        <p:cTn id="6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1.jp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rcRect l="2589" r="3661" b="13959"/>
          <a:stretch>
            <a:fillRect/>
          </a:stretch>
        </p:blipFill>
        <p:spPr bwMode="auto">
          <a:xfrm>
            <a:off x="0" y="-11435"/>
            <a:ext cx="9144000" cy="515493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950244" y="1943100"/>
            <a:ext cx="1257300" cy="1257300"/>
          </a:xfrm>
          <a:prstGeom prst="rect">
            <a:avLst/>
          </a:prstGeom>
          <a:solidFill>
            <a:srgbClr val="2557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noAutofit/>
          </a:bodyPr>
          <a:lstStyle/>
          <a:p>
            <a:pPr algn="ctr" defTabSz="685165"/>
            <a:r>
              <a:rPr lang="en-US" altLang="zh-CN" sz="6000" dirty="0" smtClean="0">
                <a:solidFill>
                  <a:prstClr val="white"/>
                </a:solidFill>
                <a:ea typeface="微软雅黑" panose="020B0503020204020204" charset="-122"/>
              </a:rPr>
              <a:t>02</a:t>
            </a:r>
            <a:endParaRPr lang="zh-CN" altLang="en-US" sz="6000" dirty="0">
              <a:solidFill>
                <a:prstClr val="white"/>
              </a:solidFill>
              <a:ea typeface="微软雅黑" panose="020B0503020204020204" charset="-122"/>
            </a:endParaRPr>
          </a:p>
        </p:txBody>
      </p:sp>
      <p:grpSp>
        <p:nvGrpSpPr>
          <p:cNvPr id="9" name="组合 8"/>
          <p:cNvGrpSpPr/>
          <p:nvPr/>
        </p:nvGrpSpPr>
        <p:grpSpPr>
          <a:xfrm>
            <a:off x="3207563" y="1943100"/>
            <a:ext cx="5243513" cy="1257300"/>
            <a:chOff x="3207563" y="1943100"/>
            <a:chExt cx="5243513" cy="1257300"/>
          </a:xfrm>
        </p:grpSpPr>
        <p:sp>
          <p:nvSpPr>
            <p:cNvPr id="10" name="矩形 9"/>
            <p:cNvSpPr/>
            <p:nvPr/>
          </p:nvSpPr>
          <p:spPr>
            <a:xfrm>
              <a:off x="3207563" y="1943100"/>
              <a:ext cx="5243513"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noAutofit/>
            </a:bodyPr>
            <a:lstStyle/>
            <a:p>
              <a:pPr algn="ctr" defTabSz="685165"/>
              <a:endParaRPr lang="zh-CN" altLang="en-US" sz="1400">
                <a:solidFill>
                  <a:prstClr val="white"/>
                </a:solidFill>
                <a:ea typeface="微软雅黑" panose="020B0503020204020204" charset="-122"/>
              </a:endParaRPr>
            </a:p>
          </p:txBody>
        </p:sp>
        <p:sp>
          <p:nvSpPr>
            <p:cNvPr id="11" name="Copyright Notice"/>
            <p:cNvSpPr/>
            <p:nvPr/>
          </p:nvSpPr>
          <p:spPr bwMode="auto">
            <a:xfrm>
              <a:off x="4543696" y="2362549"/>
              <a:ext cx="2571207" cy="418396"/>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53970" tIns="24295" rIns="53970" bIns="24295"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cap="small" dirty="0">
                  <a:solidFill>
                    <a:srgbClr val="087F92"/>
                  </a:solidFill>
                  <a:latin typeface="微软雅黑" panose="020B0503020204020204" charset="-122"/>
                  <a:ea typeface="微软雅黑" panose="020B0503020204020204" charset="-122"/>
                </a:rPr>
                <a:t>单击此处添加标题</a:t>
              </a:r>
              <a:endParaRPr lang="zh-CN" altLang="en-US" sz="2400" b="1" cap="small" dirty="0">
                <a:solidFill>
                  <a:srgbClr val="087F92"/>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26" name="组合 25"/>
          <p:cNvGrpSpPr/>
          <p:nvPr/>
        </p:nvGrpSpPr>
        <p:grpSpPr>
          <a:xfrm>
            <a:off x="1015492" y="955016"/>
            <a:ext cx="1919683" cy="1919684"/>
            <a:chOff x="1015492" y="955016"/>
            <a:chExt cx="1919683" cy="1919684"/>
          </a:xfrm>
        </p:grpSpPr>
        <p:sp>
          <p:nvSpPr>
            <p:cNvPr id="8" name="空心弧 7"/>
            <p:cNvSpPr>
              <a:spLocks noChangeAspect="1"/>
            </p:cNvSpPr>
            <p:nvPr/>
          </p:nvSpPr>
          <p:spPr>
            <a:xfrm rot="2134792">
              <a:off x="1084076" y="1056669"/>
              <a:ext cx="1716377" cy="1716377"/>
            </a:xfrm>
            <a:prstGeom prst="blockArc">
              <a:avLst>
                <a:gd name="adj1" fmla="val 14033861"/>
                <a:gd name="adj2" fmla="val 1597257"/>
                <a:gd name="adj3" fmla="val 5428"/>
              </a:avLst>
            </a:prstGeom>
            <a:solidFill>
              <a:sysClr val="windowText" lastClr="000000">
                <a:lumMod val="50000"/>
                <a:lumOff val="50000"/>
              </a:sysClr>
            </a:solidFill>
            <a:ln>
              <a:noFill/>
            </a:ln>
          </p:spPr>
          <p:txBody>
            <a:bodyPr vert="horz" wrap="square" lIns="43343" tIns="21772" rIns="43343" bIns="21772" numCol="1" anchor="t" anchorCtr="0" compatLnSpc="1"/>
            <a:lstStyle/>
            <a:p>
              <a:pPr marL="0" marR="0" lvl="0" indent="0" defTabSz="682625"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smtClean="0">
                <a:ln>
                  <a:noFill/>
                </a:ln>
                <a:solidFill>
                  <a:prstClr val="black"/>
                </a:solidFill>
                <a:effectLst/>
                <a:uLnTx/>
                <a:uFillTx/>
                <a:ea typeface="微软雅黑" panose="020B0503020204020204" charset="-122"/>
              </a:endParaRPr>
            </a:p>
          </p:txBody>
        </p:sp>
        <p:grpSp>
          <p:nvGrpSpPr>
            <p:cNvPr id="23" name="组合 22"/>
            <p:cNvGrpSpPr/>
            <p:nvPr/>
          </p:nvGrpSpPr>
          <p:grpSpPr>
            <a:xfrm>
              <a:off x="1015492" y="955016"/>
              <a:ext cx="1919683" cy="1919684"/>
              <a:chOff x="1015492" y="955016"/>
              <a:chExt cx="1919683" cy="1919684"/>
            </a:xfrm>
          </p:grpSpPr>
          <p:sp>
            <p:nvSpPr>
              <p:cNvPr id="9" name="空心弧 8"/>
              <p:cNvSpPr>
                <a:spLocks noChangeAspect="1"/>
              </p:cNvSpPr>
              <p:nvPr/>
            </p:nvSpPr>
            <p:spPr>
              <a:xfrm rot="14609616">
                <a:off x="1015492" y="955016"/>
                <a:ext cx="1919684" cy="1919683"/>
              </a:xfrm>
              <a:prstGeom prst="blockArc">
                <a:avLst>
                  <a:gd name="adj1" fmla="val 10669547"/>
                  <a:gd name="adj2" fmla="val 1623635"/>
                  <a:gd name="adj3" fmla="val 14268"/>
                </a:avLst>
              </a:prstGeom>
              <a:solidFill>
                <a:srgbClr val="1F8984"/>
              </a:solidFill>
              <a:ln>
                <a:noFill/>
              </a:ln>
            </p:spPr>
            <p:txBody>
              <a:bodyPr vert="horz" wrap="square" lIns="68269" tIns="34284" rIns="68269" bIns="34284" numCol="1" anchor="t" anchorCtr="0" compatLnSpc="1"/>
              <a:lstStyle/>
              <a:p>
                <a:pPr marL="0" marR="0" lvl="0" indent="0" defTabSz="68262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0" name="TextBox 52"/>
              <p:cNvSpPr txBox="1"/>
              <p:nvPr/>
            </p:nvSpPr>
            <p:spPr>
              <a:xfrm>
                <a:off x="1530981" y="1591951"/>
                <a:ext cx="888705" cy="577080"/>
              </a:xfrm>
              <a:prstGeom prst="rect">
                <a:avLst/>
              </a:prstGeom>
              <a:noFill/>
            </p:spPr>
            <p:txBody>
              <a:bodyPr wrap="none" lIns="68269" tIns="34284" rIns="68269" bIns="34284" rtlCol="0">
                <a:spAutoFit/>
              </a:bodyPr>
              <a:lstStyle/>
              <a:p>
                <a:pPr algn="ctr" defTabSz="682625">
                  <a:defRPr/>
                </a:pPr>
                <a:r>
                  <a:rPr lang="en-US" altLang="zh-CN" sz="3300" kern="0" dirty="0">
                    <a:solidFill>
                      <a:srgbClr val="1F8984"/>
                    </a:solidFill>
                    <a:latin typeface="Impact" panose="020B0806030902050204" pitchFamily="34" charset="0"/>
                    <a:ea typeface="微软雅黑" panose="020B0503020204020204" charset="-122"/>
                    <a:cs typeface="Arial Unicode MS" panose="020B0604020202020204" charset="-122"/>
                  </a:rPr>
                  <a:t>60%</a:t>
                </a:r>
                <a:endParaRPr lang="zh-CN" altLang="en-US" sz="3300" kern="0" dirty="0">
                  <a:solidFill>
                    <a:srgbClr val="1F8984"/>
                  </a:solidFill>
                  <a:latin typeface="Impact" panose="020B0806030902050204" pitchFamily="34" charset="0"/>
                  <a:ea typeface="微软雅黑" panose="020B0503020204020204" charset="-122"/>
                  <a:cs typeface="Arial Unicode MS" panose="020B0604020202020204" charset="-122"/>
                </a:endParaRPr>
              </a:p>
            </p:txBody>
          </p:sp>
        </p:grpSp>
      </p:grpSp>
      <p:grpSp>
        <p:nvGrpSpPr>
          <p:cNvPr id="27" name="组合 26"/>
          <p:cNvGrpSpPr/>
          <p:nvPr/>
        </p:nvGrpSpPr>
        <p:grpSpPr>
          <a:xfrm>
            <a:off x="3453040" y="955016"/>
            <a:ext cx="1919683" cy="1919684"/>
            <a:chOff x="3453040" y="955016"/>
            <a:chExt cx="1919683" cy="1919684"/>
          </a:xfrm>
        </p:grpSpPr>
        <p:sp>
          <p:nvSpPr>
            <p:cNvPr id="11" name="空心弧 10"/>
            <p:cNvSpPr>
              <a:spLocks noChangeAspect="1"/>
            </p:cNvSpPr>
            <p:nvPr/>
          </p:nvSpPr>
          <p:spPr>
            <a:xfrm rot="14609616">
              <a:off x="3453040" y="955016"/>
              <a:ext cx="1919684" cy="1919683"/>
            </a:xfrm>
            <a:prstGeom prst="blockArc">
              <a:avLst>
                <a:gd name="adj1" fmla="val 17674159"/>
                <a:gd name="adj2" fmla="val 1623635"/>
                <a:gd name="adj3" fmla="val 14268"/>
              </a:avLst>
            </a:prstGeom>
            <a:solidFill>
              <a:srgbClr val="93CAA8"/>
            </a:solidFill>
            <a:ln>
              <a:noFill/>
            </a:ln>
          </p:spPr>
          <p:txBody>
            <a:bodyPr vert="horz" wrap="square" lIns="68269" tIns="34284" rIns="68269" bIns="34284" numCol="1" anchor="t" anchorCtr="0" compatLnSpc="1"/>
            <a:lstStyle/>
            <a:p>
              <a:pPr marL="0" marR="0" lvl="0" indent="0" defTabSz="68262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grpSp>
          <p:nvGrpSpPr>
            <p:cNvPr id="24" name="组合 23"/>
            <p:cNvGrpSpPr/>
            <p:nvPr/>
          </p:nvGrpSpPr>
          <p:grpSpPr>
            <a:xfrm>
              <a:off x="3561426" y="1056669"/>
              <a:ext cx="1716377" cy="1716377"/>
              <a:chOff x="3561426" y="1056669"/>
              <a:chExt cx="1716377" cy="1716377"/>
            </a:xfrm>
          </p:grpSpPr>
          <p:sp>
            <p:nvSpPr>
              <p:cNvPr id="7" name="空心弧 6"/>
              <p:cNvSpPr>
                <a:spLocks noChangeAspect="1"/>
              </p:cNvSpPr>
              <p:nvPr/>
            </p:nvSpPr>
            <p:spPr>
              <a:xfrm rot="9198756">
                <a:off x="3561426" y="1056669"/>
                <a:ext cx="1716377" cy="1716377"/>
              </a:xfrm>
              <a:prstGeom prst="blockArc">
                <a:avLst>
                  <a:gd name="adj1" fmla="val 6741740"/>
                  <a:gd name="adj2" fmla="val 1597257"/>
                  <a:gd name="adj3" fmla="val 5428"/>
                </a:avLst>
              </a:prstGeom>
              <a:solidFill>
                <a:sysClr val="windowText" lastClr="000000">
                  <a:lumMod val="50000"/>
                  <a:lumOff val="50000"/>
                </a:sysClr>
              </a:solidFill>
              <a:ln>
                <a:noFill/>
              </a:ln>
            </p:spPr>
            <p:txBody>
              <a:bodyPr vert="horz" wrap="square" lIns="43343" tIns="21772" rIns="43343" bIns="21772" numCol="1" anchor="t" anchorCtr="0" compatLnSpc="1"/>
              <a:lstStyle/>
              <a:p>
                <a:pPr marL="0" marR="0" lvl="0" indent="0" defTabSz="682625"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2" name="TextBox 240"/>
              <p:cNvSpPr txBox="1"/>
              <p:nvPr/>
            </p:nvSpPr>
            <p:spPr>
              <a:xfrm>
                <a:off x="3976945" y="1591951"/>
                <a:ext cx="871874" cy="577080"/>
              </a:xfrm>
              <a:prstGeom prst="rect">
                <a:avLst/>
              </a:prstGeom>
              <a:noFill/>
            </p:spPr>
            <p:txBody>
              <a:bodyPr wrap="none" lIns="68269" tIns="34284" rIns="68269" bIns="34284" rtlCol="0">
                <a:spAutoFit/>
              </a:bodyPr>
              <a:lstStyle/>
              <a:p>
                <a:pPr algn="ctr" defTabSz="682625">
                  <a:defRPr/>
                </a:pPr>
                <a:r>
                  <a:rPr lang="en-US" altLang="zh-CN" sz="3300" kern="0" dirty="0">
                    <a:solidFill>
                      <a:srgbClr val="93CAA8"/>
                    </a:solidFill>
                    <a:latin typeface="Impact" panose="020B0806030902050204" pitchFamily="34" charset="0"/>
                    <a:ea typeface="微软雅黑" panose="020B0503020204020204" charset="-122"/>
                    <a:cs typeface="Arial Unicode MS" panose="020B0604020202020204" charset="-122"/>
                  </a:rPr>
                  <a:t>25%</a:t>
                </a:r>
                <a:endParaRPr lang="zh-CN" altLang="en-US" sz="3300" kern="0" dirty="0">
                  <a:solidFill>
                    <a:srgbClr val="93CAA8"/>
                  </a:solidFill>
                  <a:latin typeface="Impact" panose="020B0806030902050204" pitchFamily="34" charset="0"/>
                  <a:ea typeface="微软雅黑" panose="020B0503020204020204" charset="-122"/>
                  <a:cs typeface="Arial Unicode MS" panose="020B0604020202020204" charset="-122"/>
                </a:endParaRPr>
              </a:p>
            </p:txBody>
          </p:sp>
        </p:grpSp>
      </p:grpSp>
      <p:grpSp>
        <p:nvGrpSpPr>
          <p:cNvPr id="28" name="组合 27"/>
          <p:cNvGrpSpPr/>
          <p:nvPr/>
        </p:nvGrpSpPr>
        <p:grpSpPr>
          <a:xfrm>
            <a:off x="5959801" y="960103"/>
            <a:ext cx="1919683" cy="1919684"/>
            <a:chOff x="5959801" y="960103"/>
            <a:chExt cx="1919683" cy="1919684"/>
          </a:xfrm>
        </p:grpSpPr>
        <p:sp>
          <p:nvSpPr>
            <p:cNvPr id="14" name="空心弧 13"/>
            <p:cNvSpPr>
              <a:spLocks noChangeAspect="1"/>
            </p:cNvSpPr>
            <p:nvPr/>
          </p:nvSpPr>
          <p:spPr>
            <a:xfrm rot="14609616">
              <a:off x="5959801" y="960103"/>
              <a:ext cx="1919684" cy="1919683"/>
            </a:xfrm>
            <a:prstGeom prst="blockArc">
              <a:avLst>
                <a:gd name="adj1" fmla="val 6812137"/>
                <a:gd name="adj2" fmla="val 1623635"/>
                <a:gd name="adj3" fmla="val 14268"/>
              </a:avLst>
            </a:prstGeom>
            <a:solidFill>
              <a:srgbClr val="FBB448"/>
            </a:solidFill>
            <a:ln>
              <a:noFill/>
            </a:ln>
          </p:spPr>
          <p:txBody>
            <a:bodyPr vert="horz" wrap="square" lIns="68269" tIns="34284" rIns="68269" bIns="34284" numCol="1" anchor="t" anchorCtr="0" compatLnSpc="1"/>
            <a:lstStyle/>
            <a:p>
              <a:pPr marL="0" marR="0" lvl="0" indent="0" defTabSz="68262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a typeface="微软雅黑" panose="020B0503020204020204" charset="-122"/>
              </a:endParaRPr>
            </a:p>
          </p:txBody>
        </p:sp>
        <p:grpSp>
          <p:nvGrpSpPr>
            <p:cNvPr id="25" name="组合 24"/>
            <p:cNvGrpSpPr/>
            <p:nvPr/>
          </p:nvGrpSpPr>
          <p:grpSpPr>
            <a:xfrm>
              <a:off x="6068188" y="1061757"/>
              <a:ext cx="1716377" cy="1716377"/>
              <a:chOff x="6068188" y="1061757"/>
              <a:chExt cx="1716377" cy="1716377"/>
            </a:xfrm>
          </p:grpSpPr>
          <p:sp>
            <p:nvSpPr>
              <p:cNvPr id="13" name="空心弧 12"/>
              <p:cNvSpPr>
                <a:spLocks noChangeAspect="1"/>
              </p:cNvSpPr>
              <p:nvPr/>
            </p:nvSpPr>
            <p:spPr>
              <a:xfrm rot="9198756">
                <a:off x="6068188" y="1061757"/>
                <a:ext cx="1716377" cy="1716377"/>
              </a:xfrm>
              <a:prstGeom prst="blockArc">
                <a:avLst>
                  <a:gd name="adj1" fmla="val 6741740"/>
                  <a:gd name="adj2" fmla="val 1597257"/>
                  <a:gd name="adj3" fmla="val 5428"/>
                </a:avLst>
              </a:prstGeom>
              <a:solidFill>
                <a:sysClr val="windowText" lastClr="000000">
                  <a:lumMod val="50000"/>
                  <a:lumOff val="50000"/>
                </a:sysClr>
              </a:solidFill>
              <a:ln>
                <a:noFill/>
              </a:ln>
            </p:spPr>
            <p:txBody>
              <a:bodyPr vert="horz" wrap="square" lIns="43343" tIns="21772" rIns="43343" bIns="21772" numCol="1" anchor="t" anchorCtr="0" compatLnSpc="1"/>
              <a:lstStyle/>
              <a:p>
                <a:pPr marL="0" marR="0" lvl="0" indent="0" defTabSz="682625"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 name="TextBox 240"/>
              <p:cNvSpPr txBox="1"/>
              <p:nvPr/>
            </p:nvSpPr>
            <p:spPr>
              <a:xfrm>
                <a:off x="6507150" y="1597056"/>
                <a:ext cx="824985" cy="577080"/>
              </a:xfrm>
              <a:prstGeom prst="rect">
                <a:avLst/>
              </a:prstGeom>
              <a:noFill/>
            </p:spPr>
            <p:txBody>
              <a:bodyPr wrap="none" lIns="68269" tIns="34284" rIns="68269" bIns="34284" rtlCol="0">
                <a:spAutoFit/>
              </a:bodyPr>
              <a:lstStyle/>
              <a:p>
                <a:pPr algn="ctr" defTabSz="682625">
                  <a:defRPr/>
                </a:pPr>
                <a:r>
                  <a:rPr lang="en-US" altLang="zh-CN" sz="3300" kern="0" dirty="0">
                    <a:solidFill>
                      <a:srgbClr val="FBB448"/>
                    </a:solidFill>
                    <a:latin typeface="Impact" panose="020B0806030902050204" pitchFamily="34" charset="0"/>
                    <a:ea typeface="微软雅黑" panose="020B0503020204020204" charset="-122"/>
                    <a:cs typeface="Arial Unicode MS" panose="020B0604020202020204" charset="-122"/>
                  </a:rPr>
                  <a:t>75%</a:t>
                </a:r>
                <a:endParaRPr lang="zh-CN" altLang="en-US" sz="3300" kern="0" dirty="0">
                  <a:solidFill>
                    <a:srgbClr val="FBB448"/>
                  </a:solidFill>
                  <a:latin typeface="Impact" panose="020B0806030902050204" pitchFamily="34" charset="0"/>
                  <a:ea typeface="微软雅黑" panose="020B0503020204020204" charset="-122"/>
                  <a:cs typeface="Arial Unicode MS" panose="020B0604020202020204" charset="-122"/>
                </a:endParaRPr>
              </a:p>
            </p:txBody>
          </p:sp>
        </p:grpSp>
      </p:grpSp>
      <p:grpSp>
        <p:nvGrpSpPr>
          <p:cNvPr id="29" name="组合 28"/>
          <p:cNvGrpSpPr/>
          <p:nvPr/>
        </p:nvGrpSpPr>
        <p:grpSpPr>
          <a:xfrm>
            <a:off x="555768" y="3010904"/>
            <a:ext cx="2569794" cy="1418112"/>
            <a:chOff x="555768" y="3010904"/>
            <a:chExt cx="2569794" cy="1418112"/>
          </a:xfrm>
        </p:grpSpPr>
        <p:sp>
          <p:nvSpPr>
            <p:cNvPr id="16" name="TextBox 174"/>
            <p:cNvSpPr txBox="1"/>
            <p:nvPr/>
          </p:nvSpPr>
          <p:spPr>
            <a:xfrm>
              <a:off x="566355" y="3390282"/>
              <a:ext cx="2559207" cy="1038734"/>
            </a:xfrm>
            <a:prstGeom prst="rect">
              <a:avLst/>
            </a:prstGeom>
            <a:noFill/>
          </p:spPr>
          <p:txBody>
            <a:bodyPr wrap="square" lIns="68269" tIns="34284" rIns="68269" bIns="34284" rtlCol="0">
              <a:spAutoFit/>
            </a:bodyPr>
            <a:lstStyle/>
            <a:p>
              <a:pPr defTabSz="685165" fontAlgn="base">
                <a:lnSpc>
                  <a:spcPct val="150000"/>
                </a:lnSpc>
                <a:spcBef>
                  <a:spcPct val="0"/>
                </a:spcBef>
                <a:spcAft>
                  <a:spcPct val="0"/>
                </a:spcAft>
              </a:pP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单击</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17" name="TextBox 175"/>
            <p:cNvSpPr txBox="1"/>
            <p:nvPr/>
          </p:nvSpPr>
          <p:spPr>
            <a:xfrm>
              <a:off x="555768" y="3010904"/>
              <a:ext cx="2423530" cy="392415"/>
            </a:xfrm>
            <a:prstGeom prst="rect">
              <a:avLst/>
            </a:prstGeom>
            <a:noFill/>
          </p:spPr>
          <p:txBody>
            <a:bodyPr wrap="square" lIns="68269" tIns="34284" rIns="68269" bIns="34284" rtlCol="0">
              <a:spAutoFit/>
            </a:bodyPr>
            <a:lstStyle/>
            <a:p>
              <a:pPr defTabSz="682625" fontAlgn="base">
                <a:spcBef>
                  <a:spcPct val="0"/>
                </a:spcBef>
                <a:spcAft>
                  <a:spcPct val="0"/>
                </a:spcAft>
              </a:pPr>
              <a:r>
                <a:rPr lang="zh-CN" altLang="en-US" sz="2100" b="1" dirty="0">
                  <a:solidFill>
                    <a:srgbClr val="1F8984"/>
                  </a:solidFill>
                  <a:latin typeface="微软雅黑" panose="020B0503020204020204" charset="-122"/>
                  <a:ea typeface="微软雅黑" panose="020B0503020204020204" charset="-122"/>
                </a:rPr>
                <a:t>单击此处添加标题</a:t>
              </a:r>
              <a:endParaRPr lang="zh-CN" altLang="en-US" sz="2100" b="1" dirty="0">
                <a:solidFill>
                  <a:srgbClr val="1F8984"/>
                </a:solidFill>
                <a:latin typeface="微软雅黑" panose="020B0503020204020204" charset="-122"/>
                <a:ea typeface="微软雅黑" panose="020B0503020204020204" charset="-122"/>
              </a:endParaRPr>
            </a:p>
          </p:txBody>
        </p:sp>
      </p:grpSp>
      <p:grpSp>
        <p:nvGrpSpPr>
          <p:cNvPr id="30" name="组合 29"/>
          <p:cNvGrpSpPr/>
          <p:nvPr/>
        </p:nvGrpSpPr>
        <p:grpSpPr>
          <a:xfrm>
            <a:off x="3319432" y="3010904"/>
            <a:ext cx="2569792" cy="1418112"/>
            <a:chOff x="3319432" y="3010904"/>
            <a:chExt cx="2569792" cy="1418112"/>
          </a:xfrm>
        </p:grpSpPr>
        <p:sp>
          <p:nvSpPr>
            <p:cNvPr id="18" name="TextBox 174"/>
            <p:cNvSpPr txBox="1"/>
            <p:nvPr/>
          </p:nvSpPr>
          <p:spPr>
            <a:xfrm>
              <a:off x="3330017" y="3390282"/>
              <a:ext cx="2559207" cy="1038734"/>
            </a:xfrm>
            <a:prstGeom prst="rect">
              <a:avLst/>
            </a:prstGeom>
            <a:noFill/>
          </p:spPr>
          <p:txBody>
            <a:bodyPr wrap="square" lIns="68269" tIns="34284" rIns="68269" bIns="34284" rtlCol="0">
              <a:spAutoFit/>
            </a:bodyPr>
            <a:lstStyle/>
            <a:p>
              <a:pPr defTabSz="685165" fontAlgn="base">
                <a:lnSpc>
                  <a:spcPct val="150000"/>
                </a:lnSpc>
                <a:spcBef>
                  <a:spcPct val="0"/>
                </a:spcBef>
                <a:spcAft>
                  <a:spcPct val="0"/>
                </a:spcAft>
              </a:pP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19" name="TextBox 175"/>
            <p:cNvSpPr txBox="1"/>
            <p:nvPr/>
          </p:nvSpPr>
          <p:spPr>
            <a:xfrm>
              <a:off x="3319432" y="3010904"/>
              <a:ext cx="2423530" cy="392415"/>
            </a:xfrm>
            <a:prstGeom prst="rect">
              <a:avLst/>
            </a:prstGeom>
            <a:noFill/>
          </p:spPr>
          <p:txBody>
            <a:bodyPr wrap="square" lIns="68269" tIns="34284" rIns="68269" bIns="34284" rtlCol="0">
              <a:spAutoFit/>
            </a:bodyPr>
            <a:lstStyle/>
            <a:p>
              <a:pPr defTabSz="682625" fontAlgn="base">
                <a:spcBef>
                  <a:spcPct val="0"/>
                </a:spcBef>
                <a:spcAft>
                  <a:spcPct val="0"/>
                </a:spcAft>
              </a:pPr>
              <a:r>
                <a:rPr lang="zh-CN" altLang="en-US" sz="2100" b="1" dirty="0">
                  <a:solidFill>
                    <a:srgbClr val="93CAA8"/>
                  </a:solidFill>
                  <a:latin typeface="微软雅黑" panose="020B0503020204020204" charset="-122"/>
                  <a:ea typeface="微软雅黑" panose="020B0503020204020204" charset="-122"/>
                </a:rPr>
                <a:t>单击此处添加标题</a:t>
              </a:r>
              <a:endParaRPr lang="zh-CN" altLang="en-US" sz="2100" b="1" dirty="0">
                <a:solidFill>
                  <a:srgbClr val="93CAA8"/>
                </a:solidFill>
                <a:latin typeface="微软雅黑" panose="020B0503020204020204" charset="-122"/>
                <a:ea typeface="微软雅黑" panose="020B0503020204020204" charset="-122"/>
              </a:endParaRPr>
            </a:p>
          </p:txBody>
        </p:sp>
      </p:grpSp>
      <p:grpSp>
        <p:nvGrpSpPr>
          <p:cNvPr id="31" name="组合 30"/>
          <p:cNvGrpSpPr/>
          <p:nvPr/>
        </p:nvGrpSpPr>
        <p:grpSpPr>
          <a:xfrm>
            <a:off x="6083094" y="3010904"/>
            <a:ext cx="2569794" cy="1418112"/>
            <a:chOff x="6083094" y="3010904"/>
            <a:chExt cx="2569794" cy="1418112"/>
          </a:xfrm>
        </p:grpSpPr>
        <p:sp>
          <p:nvSpPr>
            <p:cNvPr id="20" name="TextBox 174"/>
            <p:cNvSpPr txBox="1"/>
            <p:nvPr/>
          </p:nvSpPr>
          <p:spPr>
            <a:xfrm>
              <a:off x="6093681" y="3390282"/>
              <a:ext cx="2559207" cy="1038734"/>
            </a:xfrm>
            <a:prstGeom prst="rect">
              <a:avLst/>
            </a:prstGeom>
            <a:noFill/>
          </p:spPr>
          <p:txBody>
            <a:bodyPr wrap="square" lIns="68269" tIns="34284" rIns="68269" bIns="34284" rtlCol="0">
              <a:spAutoFit/>
            </a:bodyPr>
            <a:lstStyle/>
            <a:p>
              <a:pPr defTabSz="685165" fontAlgn="base">
                <a:lnSpc>
                  <a:spcPct val="150000"/>
                </a:lnSpc>
                <a:spcBef>
                  <a:spcPct val="0"/>
                </a:spcBef>
                <a:spcAft>
                  <a:spcPct val="0"/>
                </a:spcAft>
              </a:pP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21" name="TextBox 175"/>
            <p:cNvSpPr txBox="1"/>
            <p:nvPr/>
          </p:nvSpPr>
          <p:spPr>
            <a:xfrm>
              <a:off x="6083094" y="3010904"/>
              <a:ext cx="2423530" cy="392415"/>
            </a:xfrm>
            <a:prstGeom prst="rect">
              <a:avLst/>
            </a:prstGeom>
            <a:noFill/>
          </p:spPr>
          <p:txBody>
            <a:bodyPr wrap="square" lIns="68269" tIns="34284" rIns="68269" bIns="34284" rtlCol="0">
              <a:spAutoFit/>
            </a:bodyPr>
            <a:lstStyle/>
            <a:p>
              <a:pPr defTabSz="682625" fontAlgn="base">
                <a:spcBef>
                  <a:spcPct val="0"/>
                </a:spcBef>
                <a:spcAft>
                  <a:spcPct val="0"/>
                </a:spcAft>
              </a:pPr>
              <a:r>
                <a:rPr lang="zh-CN" altLang="en-US" sz="2100" b="1" dirty="0">
                  <a:solidFill>
                    <a:srgbClr val="FBB448"/>
                  </a:solidFill>
                  <a:latin typeface="微软雅黑" panose="020B0503020204020204" charset="-122"/>
                  <a:ea typeface="微软雅黑" panose="020B0503020204020204" charset="-122"/>
                </a:rPr>
                <a:t>单击此处添加标题</a:t>
              </a:r>
              <a:endParaRPr lang="zh-CN" altLang="en-US" sz="2100" b="1" dirty="0">
                <a:solidFill>
                  <a:srgbClr val="FBB448"/>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4*#ppt_w"/>
                                          </p:val>
                                        </p:tav>
                                        <p:tav tm="100000">
                                          <p:val>
                                            <p:strVal val="#ppt_w"/>
                                          </p:val>
                                        </p:tav>
                                      </p:tavLst>
                                    </p:anim>
                                    <p:anim calcmode="lin" valueType="num">
                                      <p:cBhvr>
                                        <p:cTn id="8" dur="500" fill="hold"/>
                                        <p:tgtEl>
                                          <p:spTgt spid="2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32"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strVal val="4*#ppt_w"/>
                                          </p:val>
                                        </p:tav>
                                        <p:tav tm="100000">
                                          <p:val>
                                            <p:strVal val="#ppt_w"/>
                                          </p:val>
                                        </p:tav>
                                      </p:tavLst>
                                    </p:anim>
                                    <p:anim calcmode="lin" valueType="num">
                                      <p:cBhvr>
                                        <p:cTn id="19" dur="500" fill="hold"/>
                                        <p:tgtEl>
                                          <p:spTgt spid="27"/>
                                        </p:tgtEl>
                                        <p:attrNameLst>
                                          <p:attrName>ppt_h</p:attrName>
                                        </p:attrNameLst>
                                      </p:cBhvr>
                                      <p:tavLst>
                                        <p:tav tm="0">
                                          <p:val>
                                            <p:strVal val="4*#ppt_h"/>
                                          </p:val>
                                        </p:tav>
                                        <p:tav tm="100000">
                                          <p:val>
                                            <p:strVal val="#ppt_h"/>
                                          </p:val>
                                        </p:tav>
                                      </p:tavLst>
                                    </p:anim>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strVal val="4*#ppt_w"/>
                                          </p:val>
                                        </p:tav>
                                        <p:tav tm="100000">
                                          <p:val>
                                            <p:strVal val="#ppt_w"/>
                                          </p:val>
                                        </p:tav>
                                      </p:tavLst>
                                    </p:anim>
                                    <p:anim calcmode="lin" valueType="num">
                                      <p:cBhvr>
                                        <p:cTn id="30" dur="500" fill="hold"/>
                                        <p:tgtEl>
                                          <p:spTgt spid="28"/>
                                        </p:tgtEl>
                                        <p:attrNameLst>
                                          <p:attrName>ppt_h</p:attrName>
                                        </p:attrNameLst>
                                      </p:cBhvr>
                                      <p:tavLst>
                                        <p:tav tm="0">
                                          <p:val>
                                            <p:strVal val="4*#ppt_h"/>
                                          </p:val>
                                        </p:tav>
                                        <p:tav tm="100000">
                                          <p:val>
                                            <p:strVal val="#ppt_h"/>
                                          </p:val>
                                        </p:tav>
                                      </p:tavLst>
                                    </p:anim>
                                  </p:childTnLst>
                                </p:cTn>
                              </p:par>
                            </p:childTnLst>
                          </p:cTn>
                        </p:par>
                        <p:par>
                          <p:cTn id="31" fill="hold">
                            <p:stCondLst>
                              <p:cond delay="3500"/>
                            </p:stCondLst>
                            <p:childTnLst>
                              <p:par>
                                <p:cTn id="32" presetID="47"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13" name="组合 12"/>
          <p:cNvGrpSpPr/>
          <p:nvPr/>
        </p:nvGrpSpPr>
        <p:grpSpPr>
          <a:xfrm>
            <a:off x="3717133" y="1128850"/>
            <a:ext cx="1595438" cy="1594247"/>
            <a:chOff x="3717133" y="1128850"/>
            <a:chExt cx="1595438" cy="1594247"/>
          </a:xfrm>
        </p:grpSpPr>
        <p:sp>
          <p:nvSpPr>
            <p:cNvPr id="9" name="任意多边形 18"/>
            <p:cNvSpPr>
              <a:spLocks noChangeArrowheads="1"/>
            </p:cNvSpPr>
            <p:nvPr/>
          </p:nvSpPr>
          <p:spPr bwMode="auto">
            <a:xfrm rot="1877475">
              <a:off x="3717133" y="1128850"/>
              <a:ext cx="1595438" cy="1594247"/>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rgbClr val="1F8984"/>
            </a:solidFill>
            <a:ln>
              <a:noFill/>
            </a:ln>
          </p:spPr>
          <p:txBody>
            <a:bodyPr lIns="68308" tIns="34284" rIns="68308" bIns="34284" anchor="ctr"/>
            <a:lstStyle/>
            <a:p>
              <a:pPr algn="ctr" defTabSz="682625"/>
              <a:endParaRPr lang="zh-CN" altLang="zh-CN" sz="1400">
                <a:solidFill>
                  <a:srgbClr val="FFFFFF"/>
                </a:solidFill>
                <a:latin typeface="宋体" panose="02010600030101010101" pitchFamily="2" charset="-122"/>
                <a:sym typeface="宋体" panose="02010600030101010101" pitchFamily="2" charset="-122"/>
              </a:endParaRPr>
            </a:p>
          </p:txBody>
        </p:sp>
        <p:sp>
          <p:nvSpPr>
            <p:cNvPr id="10" name="文本框 19"/>
            <p:cNvSpPr>
              <a:spLocks noChangeArrowheads="1"/>
            </p:cNvSpPr>
            <p:nvPr/>
          </p:nvSpPr>
          <p:spPr bwMode="auto">
            <a:xfrm>
              <a:off x="4182667" y="1633712"/>
              <a:ext cx="659606"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625"/>
              <a:r>
                <a:rPr lang="en-US" altLang="zh-CN" sz="3300" b="1" dirty="0">
                  <a:solidFill>
                    <a:srgbClr val="E95573"/>
                  </a:solidFill>
                  <a:latin typeface="微软雅黑" panose="020B0503020204020204" charset="-122"/>
                  <a:ea typeface="微软雅黑" panose="020B0503020204020204" charset="-122"/>
                  <a:sym typeface="微软雅黑" panose="020B0503020204020204" charset="-122"/>
                </a:rPr>
                <a:t>01</a:t>
              </a:r>
              <a:endParaRPr lang="zh-CN" altLang="en-US" sz="3300" b="1" dirty="0">
                <a:solidFill>
                  <a:srgbClr val="E95573"/>
                </a:solidFill>
                <a:latin typeface="微软雅黑" panose="020B0503020204020204" charset="-122"/>
                <a:ea typeface="微软雅黑" panose="020B0503020204020204" charset="-122"/>
                <a:sym typeface="微软雅黑" panose="020B0503020204020204" charset="-122"/>
              </a:endParaRPr>
            </a:p>
          </p:txBody>
        </p:sp>
      </p:grpSp>
      <p:grpSp>
        <p:nvGrpSpPr>
          <p:cNvPr id="14" name="组合 13"/>
          <p:cNvGrpSpPr/>
          <p:nvPr/>
        </p:nvGrpSpPr>
        <p:grpSpPr>
          <a:xfrm>
            <a:off x="4972053" y="2177654"/>
            <a:ext cx="1171575" cy="1170384"/>
            <a:chOff x="4972053" y="2177654"/>
            <a:chExt cx="1171575" cy="1170384"/>
          </a:xfrm>
        </p:grpSpPr>
        <p:sp>
          <p:nvSpPr>
            <p:cNvPr id="7" name="任意多边形 12"/>
            <p:cNvSpPr>
              <a:spLocks noChangeArrowheads="1"/>
            </p:cNvSpPr>
            <p:nvPr/>
          </p:nvSpPr>
          <p:spPr bwMode="auto">
            <a:xfrm rot="2083007">
              <a:off x="4972053" y="2177654"/>
              <a:ext cx="1171575" cy="117038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rgbClr val="FBB448"/>
            </a:solidFill>
            <a:ln>
              <a:noFill/>
            </a:ln>
          </p:spPr>
          <p:txBody>
            <a:bodyPr lIns="68308" tIns="34284" rIns="68308" bIns="34284" anchor="ctr"/>
            <a:lstStyle/>
            <a:p>
              <a:pPr algn="ctr" defTabSz="682625"/>
              <a:endParaRPr lang="zh-CN" altLang="zh-CN" sz="1400">
                <a:solidFill>
                  <a:srgbClr val="E95573"/>
                </a:solidFill>
                <a:latin typeface="宋体" panose="02010600030101010101" pitchFamily="2" charset="-122"/>
                <a:sym typeface="宋体" panose="02010600030101010101" pitchFamily="2" charset="-122"/>
              </a:endParaRPr>
            </a:p>
          </p:txBody>
        </p:sp>
        <p:sp>
          <p:nvSpPr>
            <p:cNvPr id="11" name="文本框 20"/>
            <p:cNvSpPr>
              <a:spLocks noChangeArrowheads="1"/>
            </p:cNvSpPr>
            <p:nvPr/>
          </p:nvSpPr>
          <p:spPr bwMode="auto">
            <a:xfrm>
              <a:off x="5268517" y="2520554"/>
              <a:ext cx="566738"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625"/>
              <a:r>
                <a:rPr lang="en-US" altLang="zh-CN" sz="2700" b="1">
                  <a:solidFill>
                    <a:srgbClr val="E95573"/>
                  </a:solidFill>
                  <a:latin typeface="微软雅黑" panose="020B0503020204020204" charset="-122"/>
                  <a:ea typeface="微软雅黑" panose="020B0503020204020204" charset="-122"/>
                  <a:sym typeface="微软雅黑" panose="020B0503020204020204" charset="-122"/>
                </a:rPr>
                <a:t>02</a:t>
              </a:r>
              <a:endParaRPr lang="zh-CN" altLang="en-US" sz="2700" b="1">
                <a:solidFill>
                  <a:srgbClr val="E95573"/>
                </a:solidFill>
                <a:latin typeface="微软雅黑" panose="020B0503020204020204" charset="-122"/>
                <a:ea typeface="微软雅黑" panose="020B0503020204020204" charset="-122"/>
                <a:sym typeface="微软雅黑" panose="020B0503020204020204" charset="-122"/>
              </a:endParaRPr>
            </a:p>
          </p:txBody>
        </p:sp>
      </p:grpSp>
      <p:grpSp>
        <p:nvGrpSpPr>
          <p:cNvPr id="16" name="组合 15"/>
          <p:cNvGrpSpPr/>
          <p:nvPr/>
        </p:nvGrpSpPr>
        <p:grpSpPr>
          <a:xfrm>
            <a:off x="3802857" y="2958705"/>
            <a:ext cx="1607344" cy="1607344"/>
            <a:chOff x="3802857" y="2958705"/>
            <a:chExt cx="1607344" cy="1607344"/>
          </a:xfrm>
        </p:grpSpPr>
        <p:sp>
          <p:nvSpPr>
            <p:cNvPr id="8" name="任意多边形 15"/>
            <p:cNvSpPr>
              <a:spLocks noChangeArrowheads="1"/>
            </p:cNvSpPr>
            <p:nvPr/>
          </p:nvSpPr>
          <p:spPr bwMode="auto">
            <a:xfrm rot="2535249">
              <a:off x="3802857" y="2958705"/>
              <a:ext cx="1607344" cy="160734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rgbClr val="93CAA8"/>
            </a:solidFill>
            <a:ln>
              <a:noFill/>
            </a:ln>
          </p:spPr>
          <p:txBody>
            <a:bodyPr lIns="68308" tIns="34284" rIns="68308" bIns="34284" anchor="ctr"/>
            <a:lstStyle/>
            <a:p>
              <a:pPr algn="ctr" defTabSz="682625"/>
              <a:endParaRPr lang="zh-CN" altLang="zh-CN" sz="1400">
                <a:solidFill>
                  <a:srgbClr val="FFFFFF"/>
                </a:solidFill>
                <a:latin typeface="宋体" panose="02010600030101010101" pitchFamily="2" charset="-122"/>
                <a:sym typeface="宋体" panose="02010600030101010101" pitchFamily="2" charset="-122"/>
              </a:endParaRPr>
            </a:p>
          </p:txBody>
        </p:sp>
        <p:sp>
          <p:nvSpPr>
            <p:cNvPr id="12" name="文本框 21"/>
            <p:cNvSpPr>
              <a:spLocks noChangeArrowheads="1"/>
            </p:cNvSpPr>
            <p:nvPr/>
          </p:nvSpPr>
          <p:spPr bwMode="auto">
            <a:xfrm>
              <a:off x="4263629" y="3474419"/>
              <a:ext cx="65603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08" tIns="34284" rIns="68308" bIns="34284">
              <a:spAutoFit/>
            </a:bodyPr>
            <a:lstStyle/>
            <a:p>
              <a:pPr defTabSz="682625"/>
              <a:r>
                <a:rPr lang="en-US" altLang="zh-CN" sz="3300" b="1">
                  <a:solidFill>
                    <a:srgbClr val="E95573"/>
                  </a:solidFill>
                  <a:latin typeface="微软雅黑" panose="020B0503020204020204" charset="-122"/>
                  <a:ea typeface="微软雅黑" panose="020B0503020204020204" charset="-122"/>
                  <a:sym typeface="微软雅黑" panose="020B0503020204020204" charset="-122"/>
                </a:rPr>
                <a:t>03</a:t>
              </a:r>
              <a:endParaRPr lang="zh-CN" altLang="en-US" sz="3300" b="1">
                <a:solidFill>
                  <a:srgbClr val="E95573"/>
                </a:solidFill>
                <a:latin typeface="微软雅黑" panose="020B0503020204020204" charset="-122"/>
                <a:ea typeface="微软雅黑" panose="020B0503020204020204" charset="-122"/>
                <a:sym typeface="微软雅黑" panose="020B0503020204020204" charset="-122"/>
              </a:endParaRPr>
            </a:p>
          </p:txBody>
        </p:sp>
      </p:grpSp>
      <p:grpSp>
        <p:nvGrpSpPr>
          <p:cNvPr id="17" name="组合 16"/>
          <p:cNvGrpSpPr/>
          <p:nvPr/>
        </p:nvGrpSpPr>
        <p:grpSpPr>
          <a:xfrm>
            <a:off x="1026022" y="1264380"/>
            <a:ext cx="2445249" cy="942719"/>
            <a:chOff x="1026022" y="1264380"/>
            <a:chExt cx="2445249" cy="942719"/>
          </a:xfrm>
        </p:grpSpPr>
        <p:sp>
          <p:nvSpPr>
            <p:cNvPr id="15" name="TextBox 77"/>
            <p:cNvSpPr>
              <a:spLocks noChangeArrowheads="1"/>
            </p:cNvSpPr>
            <p:nvPr/>
          </p:nvSpPr>
          <p:spPr bwMode="auto">
            <a:xfrm>
              <a:off x="1026022" y="1723762"/>
              <a:ext cx="2445249"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fontAlgn="base">
                <a:lnSpc>
                  <a:spcPct val="150000"/>
                </a:lnSpc>
                <a:spcBef>
                  <a:spcPct val="0"/>
                </a:spcBef>
                <a:spcAft>
                  <a:spcPct val="0"/>
                </a:spcAft>
              </a:pPr>
              <a:r>
                <a:rPr lang="zh-CN" altLang="en-US" sz="9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a:t>
              </a:r>
              <a:endParaRPr lang="zh-CN" altLang="en-US" sz="900" dirty="0">
                <a:solidFill>
                  <a:schemeClr val="tx1">
                    <a:lumMod val="65000"/>
                    <a:lumOff val="35000"/>
                  </a:schemeClr>
                </a:solidFill>
                <a:latin typeface="微软雅黑" panose="020B0503020204020204" charset="-122"/>
                <a:ea typeface="微软雅黑" panose="020B0503020204020204" charset="-122"/>
              </a:endParaRPr>
            </a:p>
          </p:txBody>
        </p:sp>
        <p:sp>
          <p:nvSpPr>
            <p:cNvPr id="22" name="矩形 21"/>
            <p:cNvSpPr/>
            <p:nvPr/>
          </p:nvSpPr>
          <p:spPr>
            <a:xfrm>
              <a:off x="1089109" y="1264380"/>
              <a:ext cx="2031325" cy="369332"/>
            </a:xfrm>
            <a:prstGeom prst="rect">
              <a:avLst/>
            </a:prstGeom>
          </p:spPr>
          <p:txBody>
            <a:bodyPr wrap="none">
              <a:spAutoFit/>
            </a:bodyPr>
            <a:lstStyle/>
            <a:p>
              <a:pPr defTabSz="685800"/>
              <a:r>
                <a:rPr lang="zh-CN" altLang="en-US" dirty="0" smtClean="0">
                  <a:solidFill>
                    <a:srgbClr val="B02623"/>
                  </a:solidFill>
                  <a:latin typeface="微软雅黑" panose="020B0503020204020204" charset="-122"/>
                  <a:ea typeface="微软雅黑" panose="020B0503020204020204" charset="-122"/>
                </a:rPr>
                <a:t>单击此处添加标题</a:t>
              </a:r>
              <a:endParaRPr lang="zh-CN" altLang="en-US" dirty="0">
                <a:solidFill>
                  <a:srgbClr val="B02623"/>
                </a:solidFill>
                <a:latin typeface="微软雅黑" panose="020B0503020204020204" charset="-122"/>
                <a:ea typeface="微软雅黑" panose="020B0503020204020204" charset="-122"/>
              </a:endParaRPr>
            </a:p>
          </p:txBody>
        </p:sp>
      </p:grpSp>
      <p:grpSp>
        <p:nvGrpSpPr>
          <p:cNvPr id="20" name="组合 19"/>
          <p:cNvGrpSpPr/>
          <p:nvPr/>
        </p:nvGrpSpPr>
        <p:grpSpPr>
          <a:xfrm>
            <a:off x="1071763" y="3311039"/>
            <a:ext cx="2445249" cy="852669"/>
            <a:chOff x="1071763" y="3311039"/>
            <a:chExt cx="2445249" cy="852669"/>
          </a:xfrm>
        </p:grpSpPr>
        <p:sp>
          <p:nvSpPr>
            <p:cNvPr id="18" name="TextBox 77"/>
            <p:cNvSpPr>
              <a:spLocks noChangeArrowheads="1"/>
            </p:cNvSpPr>
            <p:nvPr/>
          </p:nvSpPr>
          <p:spPr bwMode="auto">
            <a:xfrm>
              <a:off x="1071763" y="3680371"/>
              <a:ext cx="2445249"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fontAlgn="base">
                <a:lnSpc>
                  <a:spcPct val="150000"/>
                </a:lnSpc>
                <a:spcBef>
                  <a:spcPct val="0"/>
                </a:spcBef>
                <a:spcAft>
                  <a:spcPct val="0"/>
                </a:spcAft>
              </a:pPr>
              <a:r>
                <a:rPr lang="zh-CN" altLang="en-US" sz="9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a:t>
              </a:r>
              <a:endParaRPr lang="zh-CN" altLang="en-US" sz="900" dirty="0">
                <a:solidFill>
                  <a:schemeClr val="tx1">
                    <a:lumMod val="65000"/>
                    <a:lumOff val="35000"/>
                  </a:schemeClr>
                </a:solidFill>
                <a:latin typeface="微软雅黑" panose="020B0503020204020204" charset="-122"/>
                <a:ea typeface="微软雅黑" panose="020B0503020204020204" charset="-122"/>
              </a:endParaRPr>
            </a:p>
          </p:txBody>
        </p:sp>
        <p:sp>
          <p:nvSpPr>
            <p:cNvPr id="23" name="矩形 22"/>
            <p:cNvSpPr/>
            <p:nvPr/>
          </p:nvSpPr>
          <p:spPr>
            <a:xfrm>
              <a:off x="1089109" y="3311039"/>
              <a:ext cx="2031325" cy="369332"/>
            </a:xfrm>
            <a:prstGeom prst="rect">
              <a:avLst/>
            </a:prstGeom>
          </p:spPr>
          <p:txBody>
            <a:bodyPr wrap="none">
              <a:spAutoFit/>
            </a:bodyPr>
            <a:lstStyle/>
            <a:p>
              <a:pPr defTabSz="685800"/>
              <a:r>
                <a:rPr lang="zh-CN" altLang="en-US" dirty="0">
                  <a:solidFill>
                    <a:srgbClr val="B02623"/>
                  </a:solidFill>
                  <a:latin typeface="微软雅黑" panose="020B0503020204020204" charset="-122"/>
                  <a:ea typeface="微软雅黑" panose="020B0503020204020204" charset="-122"/>
                </a:rPr>
                <a:t>单击此处添加标题</a:t>
              </a:r>
              <a:endParaRPr lang="zh-CN" altLang="en-US" dirty="0">
                <a:solidFill>
                  <a:srgbClr val="B02623"/>
                </a:solidFill>
                <a:latin typeface="微软雅黑" panose="020B0503020204020204" charset="-122"/>
                <a:ea typeface="微软雅黑" panose="020B0503020204020204" charset="-122"/>
              </a:endParaRPr>
            </a:p>
          </p:txBody>
        </p:sp>
      </p:grpSp>
      <p:grpSp>
        <p:nvGrpSpPr>
          <p:cNvPr id="19" name="组合 18"/>
          <p:cNvGrpSpPr/>
          <p:nvPr/>
        </p:nvGrpSpPr>
        <p:grpSpPr>
          <a:xfrm>
            <a:off x="6178051" y="1475290"/>
            <a:ext cx="2445249" cy="852669"/>
            <a:chOff x="6178051" y="1475290"/>
            <a:chExt cx="2445249" cy="852669"/>
          </a:xfrm>
        </p:grpSpPr>
        <p:sp>
          <p:nvSpPr>
            <p:cNvPr id="21" name="TextBox 77"/>
            <p:cNvSpPr>
              <a:spLocks noChangeArrowheads="1"/>
            </p:cNvSpPr>
            <p:nvPr/>
          </p:nvSpPr>
          <p:spPr bwMode="auto">
            <a:xfrm>
              <a:off x="6178051" y="1844622"/>
              <a:ext cx="2445249"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fontAlgn="base">
                <a:lnSpc>
                  <a:spcPct val="150000"/>
                </a:lnSpc>
                <a:spcBef>
                  <a:spcPct val="0"/>
                </a:spcBef>
                <a:spcAft>
                  <a:spcPct val="0"/>
                </a:spcAft>
              </a:pPr>
              <a:r>
                <a:rPr lang="zh-CN" altLang="en-US" sz="9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a:t>
              </a:r>
              <a:endParaRPr lang="zh-CN" altLang="en-US" sz="900" dirty="0">
                <a:solidFill>
                  <a:schemeClr val="tx1">
                    <a:lumMod val="65000"/>
                    <a:lumOff val="35000"/>
                  </a:schemeClr>
                </a:solidFill>
                <a:latin typeface="微软雅黑" panose="020B0503020204020204" charset="-122"/>
                <a:ea typeface="微软雅黑" panose="020B0503020204020204" charset="-122"/>
              </a:endParaRPr>
            </a:p>
          </p:txBody>
        </p:sp>
        <p:sp>
          <p:nvSpPr>
            <p:cNvPr id="24" name="矩形 23"/>
            <p:cNvSpPr/>
            <p:nvPr/>
          </p:nvSpPr>
          <p:spPr>
            <a:xfrm>
              <a:off x="6179175" y="1475290"/>
              <a:ext cx="2031325" cy="369332"/>
            </a:xfrm>
            <a:prstGeom prst="rect">
              <a:avLst/>
            </a:prstGeom>
          </p:spPr>
          <p:txBody>
            <a:bodyPr wrap="none">
              <a:spAutoFit/>
            </a:bodyPr>
            <a:lstStyle/>
            <a:p>
              <a:pPr defTabSz="685800"/>
              <a:r>
                <a:rPr lang="zh-CN" altLang="en-US" dirty="0">
                  <a:solidFill>
                    <a:srgbClr val="B02623"/>
                  </a:solidFill>
                  <a:latin typeface="微软雅黑" panose="020B0503020204020204" charset="-122"/>
                  <a:ea typeface="微软雅黑" panose="020B0503020204020204" charset="-122"/>
                </a:rPr>
                <a:t>单击此处添加标题</a:t>
              </a:r>
              <a:endParaRPr lang="zh-CN" altLang="en-US" dirty="0">
                <a:solidFill>
                  <a:srgbClr val="B02623"/>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2"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p:tgtEl>
                                          <p:spTgt spid="17"/>
                                        </p:tgtEl>
                                        <p:attrNameLst>
                                          <p:attrName>ppt_x</p:attrName>
                                        </p:attrNameLst>
                                      </p:cBhvr>
                                      <p:tavLst>
                                        <p:tav tm="0">
                                          <p:val>
                                            <p:strVal val="#ppt_x+#ppt_w*1.125000"/>
                                          </p:val>
                                        </p:tav>
                                        <p:tav tm="100000">
                                          <p:val>
                                            <p:strVal val="#ppt_x"/>
                                          </p:val>
                                        </p:tav>
                                      </p:tavLst>
                                    </p:anim>
                                    <p:animEffect transition="in" filter="wipe(left)">
                                      <p:cBhvr>
                                        <p:cTn id="21" dur="500"/>
                                        <p:tgtEl>
                                          <p:spTgt spid="17"/>
                                        </p:tgtEl>
                                      </p:cBhvr>
                                    </p:animEffect>
                                  </p:childTnLst>
                                </p:cTn>
                              </p:par>
                              <p:par>
                                <p:cTn id="22" presetID="12" presetClass="entr" presetSubtype="2"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left)">
                                      <p:cBhvr>
                                        <p:cTn id="25" dur="500"/>
                                        <p:tgtEl>
                                          <p:spTgt spid="20"/>
                                        </p:tgtEl>
                                      </p:cBhvr>
                                    </p:animEffect>
                                  </p:childTnLst>
                                </p:cTn>
                              </p:par>
                              <p:par>
                                <p:cTn id="26" presetID="12" presetClass="entr" presetSubtype="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sp>
        <p:nvSpPr>
          <p:cNvPr id="67" name="矩形 66"/>
          <p:cNvSpPr/>
          <p:nvPr/>
        </p:nvSpPr>
        <p:spPr>
          <a:xfrm>
            <a:off x="630113" y="2408541"/>
            <a:ext cx="958436" cy="561741"/>
          </a:xfrm>
          <a:prstGeom prst="rect">
            <a:avLst/>
          </a:prstGeom>
        </p:spPr>
        <p:txBody>
          <a:bodyPr wrap="none" lIns="68544" tIns="34283" rIns="68544" bIns="34283">
            <a:spAutoFit/>
          </a:bodyPr>
          <a:lstStyle/>
          <a:p>
            <a:pPr defTabSz="685800" fontAlgn="base">
              <a:spcBef>
                <a:spcPct val="0"/>
              </a:spcBef>
              <a:spcAft>
                <a:spcPct val="0"/>
              </a:spcAft>
            </a:pPr>
            <a:r>
              <a:rPr lang="zh-CN" altLang="en-US" sz="3200" b="1" dirty="0">
                <a:solidFill>
                  <a:srgbClr val="255796"/>
                </a:solidFill>
                <a:latin typeface="微软雅黑" panose="020B0503020204020204" charset="-122"/>
                <a:ea typeface="微软雅黑" panose="020B0503020204020204" charset="-122"/>
              </a:rPr>
              <a:t>目录</a:t>
            </a:r>
            <a:endParaRPr lang="zh-CN" altLang="en-US" sz="3200" b="1" dirty="0">
              <a:solidFill>
                <a:srgbClr val="255796"/>
              </a:solidFill>
              <a:latin typeface="微软雅黑" panose="020B0503020204020204" charset="-122"/>
              <a:ea typeface="微软雅黑" panose="020B0503020204020204" charset="-122"/>
            </a:endParaRPr>
          </a:p>
        </p:txBody>
      </p:sp>
      <p:grpSp>
        <p:nvGrpSpPr>
          <p:cNvPr id="75" name="组合 74"/>
          <p:cNvGrpSpPr/>
          <p:nvPr/>
        </p:nvGrpSpPr>
        <p:grpSpPr>
          <a:xfrm>
            <a:off x="1251868" y="1059582"/>
            <a:ext cx="3346985" cy="667898"/>
            <a:chOff x="1251868" y="1059582"/>
            <a:chExt cx="3346985" cy="667898"/>
          </a:xfrm>
        </p:grpSpPr>
        <p:sp>
          <p:nvSpPr>
            <p:cNvPr id="40" name="椭圆 39"/>
            <p:cNvSpPr/>
            <p:nvPr/>
          </p:nvSpPr>
          <p:spPr>
            <a:xfrm>
              <a:off x="1251868" y="1059582"/>
              <a:ext cx="667898" cy="667898"/>
            </a:xfrm>
            <a:prstGeom prst="ellipse">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nvGrpSpPr>
            <p:cNvPr id="41" name="组合 40"/>
            <p:cNvGrpSpPr/>
            <p:nvPr/>
          </p:nvGrpSpPr>
          <p:grpSpPr>
            <a:xfrm>
              <a:off x="1281181" y="1063571"/>
              <a:ext cx="612638" cy="477167"/>
              <a:chOff x="5899190" y="1673754"/>
              <a:chExt cx="2548276" cy="1984783"/>
            </a:xfrm>
            <a:solidFill>
              <a:sysClr val="window" lastClr="FFFFFF"/>
            </a:solidFill>
          </p:grpSpPr>
          <p:grpSp>
            <p:nvGrpSpPr>
              <p:cNvPr id="42" name="组合 41"/>
              <p:cNvGrpSpPr/>
              <p:nvPr/>
            </p:nvGrpSpPr>
            <p:grpSpPr>
              <a:xfrm rot="10800000" flipV="1">
                <a:off x="6904956" y="1673754"/>
                <a:ext cx="522736" cy="1312419"/>
                <a:chOff x="7597599" y="3290987"/>
                <a:chExt cx="149224" cy="374652"/>
              </a:xfrm>
              <a:grpFill/>
            </p:grpSpPr>
            <p:sp>
              <p:nvSpPr>
                <p:cNvPr id="49"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50"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3" name="组合 42"/>
              <p:cNvGrpSpPr/>
              <p:nvPr/>
            </p:nvGrpSpPr>
            <p:grpSpPr>
              <a:xfrm rot="3660000" flipV="1">
                <a:off x="6294032" y="2736914"/>
                <a:ext cx="522736" cy="1312419"/>
                <a:chOff x="7597599" y="3290987"/>
                <a:chExt cx="149224" cy="374652"/>
              </a:xfrm>
              <a:grpFill/>
            </p:grpSpPr>
            <p:sp>
              <p:nvSpPr>
                <p:cNvPr id="47"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48"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rot="18000000" flipV="1">
                <a:off x="7529889" y="2740961"/>
                <a:ext cx="522737" cy="1312416"/>
                <a:chOff x="7597599" y="3290987"/>
                <a:chExt cx="149224" cy="374652"/>
              </a:xfrm>
              <a:grpFill/>
            </p:grpSpPr>
            <p:sp>
              <p:nvSpPr>
                <p:cNvPr id="45"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46"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52" name="燕尾形 51"/>
            <p:cNvSpPr/>
            <p:nvPr/>
          </p:nvSpPr>
          <p:spPr>
            <a:xfrm>
              <a:off x="1972377" y="1193710"/>
              <a:ext cx="322237" cy="347565"/>
            </a:xfrm>
            <a:prstGeom prst="chevron">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53" name="燕尾形 52"/>
            <p:cNvSpPr/>
            <p:nvPr/>
          </p:nvSpPr>
          <p:spPr>
            <a:xfrm>
              <a:off x="2294614" y="1193710"/>
              <a:ext cx="322237" cy="347565"/>
            </a:xfrm>
            <a:prstGeom prst="chevron">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54" name="燕尾形 53"/>
            <p:cNvSpPr/>
            <p:nvPr/>
          </p:nvSpPr>
          <p:spPr>
            <a:xfrm>
              <a:off x="2563755" y="1193710"/>
              <a:ext cx="2035098" cy="347565"/>
            </a:xfrm>
            <a:prstGeom prst="chevron">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68" name="矩形 67"/>
            <p:cNvSpPr/>
            <p:nvPr/>
          </p:nvSpPr>
          <p:spPr>
            <a:xfrm>
              <a:off x="3851938" y="1173214"/>
              <a:ext cx="544861" cy="315423"/>
            </a:xfrm>
            <a:prstGeom prst="rect">
              <a:avLst/>
            </a:prstGeom>
          </p:spPr>
          <p:txBody>
            <a:bodyPr wrap="none" lIns="68544" tIns="34283" rIns="68544" bIns="34283">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76" name="组合 75"/>
          <p:cNvGrpSpPr/>
          <p:nvPr/>
        </p:nvGrpSpPr>
        <p:grpSpPr>
          <a:xfrm>
            <a:off x="2058736" y="1719759"/>
            <a:ext cx="3350848" cy="667898"/>
            <a:chOff x="2058736" y="1719759"/>
            <a:chExt cx="3350848" cy="667898"/>
          </a:xfrm>
        </p:grpSpPr>
        <p:sp>
          <p:nvSpPr>
            <p:cNvPr id="29" name="椭圆 28"/>
            <p:cNvSpPr/>
            <p:nvPr/>
          </p:nvSpPr>
          <p:spPr>
            <a:xfrm>
              <a:off x="2058736" y="1719759"/>
              <a:ext cx="667898" cy="667898"/>
            </a:xfrm>
            <a:prstGeom prst="ellipse">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nvGrpSpPr>
            <p:cNvPr id="30" name="组合 29"/>
            <p:cNvGrpSpPr/>
            <p:nvPr/>
          </p:nvGrpSpPr>
          <p:grpSpPr>
            <a:xfrm>
              <a:off x="2088049" y="1723748"/>
              <a:ext cx="612638" cy="477167"/>
              <a:chOff x="5899190" y="1673754"/>
              <a:chExt cx="2548276" cy="1984783"/>
            </a:xfrm>
            <a:solidFill>
              <a:sysClr val="window" lastClr="FFFFFF"/>
            </a:solidFill>
          </p:grpSpPr>
          <p:grpSp>
            <p:nvGrpSpPr>
              <p:cNvPr id="31" name="组合 30"/>
              <p:cNvGrpSpPr/>
              <p:nvPr/>
            </p:nvGrpSpPr>
            <p:grpSpPr>
              <a:xfrm rot="10800000" flipV="1">
                <a:off x="6904956" y="1673754"/>
                <a:ext cx="522736" cy="1312419"/>
                <a:chOff x="7597599" y="3290987"/>
                <a:chExt cx="149224" cy="374652"/>
              </a:xfrm>
              <a:grpFill/>
            </p:grpSpPr>
            <p:sp>
              <p:nvSpPr>
                <p:cNvPr id="38"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39"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grpSp>
            <p:nvGrpSpPr>
              <p:cNvPr id="32" name="组合 31"/>
              <p:cNvGrpSpPr/>
              <p:nvPr/>
            </p:nvGrpSpPr>
            <p:grpSpPr>
              <a:xfrm rot="3660000" flipV="1">
                <a:off x="6294032" y="2736914"/>
                <a:ext cx="522736" cy="1312419"/>
                <a:chOff x="7597599" y="3290987"/>
                <a:chExt cx="149224" cy="374652"/>
              </a:xfrm>
              <a:grpFill/>
            </p:grpSpPr>
            <p:sp>
              <p:nvSpPr>
                <p:cNvPr id="36"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37"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grpSp>
            <p:nvGrpSpPr>
              <p:cNvPr id="33" name="组合 32"/>
              <p:cNvGrpSpPr/>
              <p:nvPr/>
            </p:nvGrpSpPr>
            <p:grpSpPr>
              <a:xfrm rot="18000000" flipV="1">
                <a:off x="7529889" y="2740961"/>
                <a:ext cx="522737" cy="1312416"/>
                <a:chOff x="7597599" y="3290987"/>
                <a:chExt cx="149224" cy="374652"/>
              </a:xfrm>
              <a:grpFill/>
            </p:grpSpPr>
            <p:sp>
              <p:nvSpPr>
                <p:cNvPr id="34"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35"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grpSp>
        <p:sp>
          <p:nvSpPr>
            <p:cNvPr id="55" name="燕尾形 54"/>
            <p:cNvSpPr/>
            <p:nvPr/>
          </p:nvSpPr>
          <p:spPr>
            <a:xfrm>
              <a:off x="2783107" y="1862899"/>
              <a:ext cx="322237" cy="347565"/>
            </a:xfrm>
            <a:prstGeom prst="chevron">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56" name="燕尾形 55"/>
            <p:cNvSpPr/>
            <p:nvPr/>
          </p:nvSpPr>
          <p:spPr>
            <a:xfrm>
              <a:off x="3105344" y="1862899"/>
              <a:ext cx="322237" cy="347565"/>
            </a:xfrm>
            <a:prstGeom prst="chevron">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57" name="燕尾形 56"/>
            <p:cNvSpPr/>
            <p:nvPr/>
          </p:nvSpPr>
          <p:spPr>
            <a:xfrm>
              <a:off x="3374486" y="1862899"/>
              <a:ext cx="2035098" cy="347565"/>
            </a:xfrm>
            <a:prstGeom prst="chevron">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69" name="矩形 68"/>
            <p:cNvSpPr/>
            <p:nvPr/>
          </p:nvSpPr>
          <p:spPr>
            <a:xfrm>
              <a:off x="4701872" y="1862899"/>
              <a:ext cx="544861" cy="315423"/>
            </a:xfrm>
            <a:prstGeom prst="rect">
              <a:avLst/>
            </a:prstGeom>
          </p:spPr>
          <p:txBody>
            <a:bodyPr wrap="none" lIns="68544" tIns="34283" rIns="68544" bIns="34283">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78" name="组合 77"/>
          <p:cNvGrpSpPr/>
          <p:nvPr/>
        </p:nvGrpSpPr>
        <p:grpSpPr>
          <a:xfrm>
            <a:off x="2051722" y="3040109"/>
            <a:ext cx="3362135" cy="667898"/>
            <a:chOff x="2051722" y="3040109"/>
            <a:chExt cx="3362135" cy="667898"/>
          </a:xfrm>
        </p:grpSpPr>
        <p:sp>
          <p:nvSpPr>
            <p:cNvPr id="7" name="椭圆 6"/>
            <p:cNvSpPr/>
            <p:nvPr/>
          </p:nvSpPr>
          <p:spPr>
            <a:xfrm>
              <a:off x="2051722" y="3040109"/>
              <a:ext cx="667898" cy="667898"/>
            </a:xfrm>
            <a:prstGeom prst="ellipse">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nvGrpSpPr>
            <p:cNvPr id="8" name="组合 7"/>
            <p:cNvGrpSpPr/>
            <p:nvPr/>
          </p:nvGrpSpPr>
          <p:grpSpPr>
            <a:xfrm>
              <a:off x="2081035" y="3044100"/>
              <a:ext cx="612638" cy="477167"/>
              <a:chOff x="5899190" y="1673754"/>
              <a:chExt cx="2548276" cy="1984783"/>
            </a:xfrm>
            <a:solidFill>
              <a:sysClr val="window" lastClr="FFFFFF"/>
            </a:solidFill>
          </p:grpSpPr>
          <p:grpSp>
            <p:nvGrpSpPr>
              <p:cNvPr id="9" name="组合 8"/>
              <p:cNvGrpSpPr/>
              <p:nvPr/>
            </p:nvGrpSpPr>
            <p:grpSpPr>
              <a:xfrm rot="10800000" flipV="1">
                <a:off x="6904956" y="1673754"/>
                <a:ext cx="522736" cy="1312419"/>
                <a:chOff x="7597599" y="3290987"/>
                <a:chExt cx="149224" cy="374652"/>
              </a:xfrm>
              <a:grpFill/>
            </p:grpSpPr>
            <p:sp>
              <p:nvSpPr>
                <p:cNvPr id="16"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7"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grpSp>
            <p:nvGrpSpPr>
              <p:cNvPr id="10" name="组合 9"/>
              <p:cNvGrpSpPr/>
              <p:nvPr/>
            </p:nvGrpSpPr>
            <p:grpSpPr>
              <a:xfrm rot="3660000" flipV="1">
                <a:off x="6294032" y="2736914"/>
                <a:ext cx="522736" cy="1312419"/>
                <a:chOff x="7597599" y="3290987"/>
                <a:chExt cx="149224" cy="374652"/>
              </a:xfrm>
              <a:grpFill/>
            </p:grpSpPr>
            <p:sp>
              <p:nvSpPr>
                <p:cNvPr id="14"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5"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grpSp>
            <p:nvGrpSpPr>
              <p:cNvPr id="11" name="组合 10"/>
              <p:cNvGrpSpPr/>
              <p:nvPr/>
            </p:nvGrpSpPr>
            <p:grpSpPr>
              <a:xfrm rot="18000000" flipV="1">
                <a:off x="7529889" y="2740961"/>
                <a:ext cx="522737" cy="1312416"/>
                <a:chOff x="7597599" y="3290987"/>
                <a:chExt cx="149224" cy="374652"/>
              </a:xfrm>
              <a:grpFill/>
            </p:grpSpPr>
            <p:sp>
              <p:nvSpPr>
                <p:cNvPr id="12"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微软雅黑" panose="020B0503020204020204" charset="-122"/>
                  </a:endParaRPr>
                </a:p>
              </p:txBody>
            </p:sp>
            <p:sp>
              <p:nvSpPr>
                <p:cNvPr id="13"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grpSp>
        <p:sp>
          <p:nvSpPr>
            <p:cNvPr id="61" name="燕尾形 60"/>
            <p:cNvSpPr/>
            <p:nvPr/>
          </p:nvSpPr>
          <p:spPr>
            <a:xfrm>
              <a:off x="2787381" y="3210778"/>
              <a:ext cx="322237" cy="347565"/>
            </a:xfrm>
            <a:prstGeom prst="chevron">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62" name="燕尾形 61"/>
            <p:cNvSpPr/>
            <p:nvPr/>
          </p:nvSpPr>
          <p:spPr>
            <a:xfrm>
              <a:off x="3109618" y="3210778"/>
              <a:ext cx="322237" cy="347565"/>
            </a:xfrm>
            <a:prstGeom prst="chevron">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63" name="燕尾形 62"/>
            <p:cNvSpPr/>
            <p:nvPr/>
          </p:nvSpPr>
          <p:spPr>
            <a:xfrm>
              <a:off x="3378759" y="3210778"/>
              <a:ext cx="2035098" cy="347565"/>
            </a:xfrm>
            <a:prstGeom prst="chevron">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71" name="矩形 70"/>
            <p:cNvSpPr/>
            <p:nvPr/>
          </p:nvSpPr>
          <p:spPr>
            <a:xfrm>
              <a:off x="4701872" y="3210283"/>
              <a:ext cx="544861" cy="315423"/>
            </a:xfrm>
            <a:prstGeom prst="rect">
              <a:avLst/>
            </a:prstGeom>
          </p:spPr>
          <p:txBody>
            <a:bodyPr wrap="none" lIns="68544" tIns="34283" rIns="68544" bIns="34283">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79" name="组合 78"/>
          <p:cNvGrpSpPr/>
          <p:nvPr/>
        </p:nvGrpSpPr>
        <p:grpSpPr>
          <a:xfrm>
            <a:off x="1254601" y="3700284"/>
            <a:ext cx="3344591" cy="667898"/>
            <a:chOff x="1254601" y="3700284"/>
            <a:chExt cx="3344591" cy="667898"/>
          </a:xfrm>
        </p:grpSpPr>
        <p:sp>
          <p:nvSpPr>
            <p:cNvPr id="18" name="椭圆 17"/>
            <p:cNvSpPr/>
            <p:nvPr/>
          </p:nvSpPr>
          <p:spPr>
            <a:xfrm>
              <a:off x="1254601" y="3700284"/>
              <a:ext cx="667898" cy="667898"/>
            </a:xfrm>
            <a:prstGeom prst="ellipse">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nvGrpSpPr>
            <p:cNvPr id="19" name="组合 18"/>
            <p:cNvGrpSpPr/>
            <p:nvPr/>
          </p:nvGrpSpPr>
          <p:grpSpPr>
            <a:xfrm>
              <a:off x="1283914" y="3704275"/>
              <a:ext cx="612638" cy="477167"/>
              <a:chOff x="5899190" y="1673754"/>
              <a:chExt cx="2548276" cy="1984783"/>
            </a:xfrm>
            <a:solidFill>
              <a:sysClr val="window" lastClr="FFFFFF"/>
            </a:solidFill>
          </p:grpSpPr>
          <p:grpSp>
            <p:nvGrpSpPr>
              <p:cNvPr id="20" name="组合 19"/>
              <p:cNvGrpSpPr/>
              <p:nvPr/>
            </p:nvGrpSpPr>
            <p:grpSpPr>
              <a:xfrm rot="10800000" flipV="1">
                <a:off x="6904956" y="1673754"/>
                <a:ext cx="522736" cy="1312419"/>
                <a:chOff x="7597599" y="3290987"/>
                <a:chExt cx="149224" cy="374652"/>
              </a:xfrm>
              <a:grpFill/>
            </p:grpSpPr>
            <p:sp>
              <p:nvSpPr>
                <p:cNvPr id="27"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28"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1" name="组合 20"/>
              <p:cNvGrpSpPr/>
              <p:nvPr/>
            </p:nvGrpSpPr>
            <p:grpSpPr>
              <a:xfrm rot="3660000" flipV="1">
                <a:off x="6294032" y="2736914"/>
                <a:ext cx="522736" cy="1312419"/>
                <a:chOff x="7597599" y="3290987"/>
                <a:chExt cx="149224" cy="374652"/>
              </a:xfrm>
              <a:grpFill/>
            </p:grpSpPr>
            <p:sp>
              <p:nvSpPr>
                <p:cNvPr id="25"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26"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rot="18000000" flipV="1">
                <a:off x="7529889" y="2740961"/>
                <a:ext cx="522737" cy="1312416"/>
                <a:chOff x="7597599" y="3290987"/>
                <a:chExt cx="149224" cy="374652"/>
              </a:xfrm>
              <a:grpFill/>
            </p:grpSpPr>
            <p:sp>
              <p:nvSpPr>
                <p:cNvPr id="23"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24" name="Freeform 81"/>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64" name="燕尾形 63"/>
            <p:cNvSpPr/>
            <p:nvPr/>
          </p:nvSpPr>
          <p:spPr>
            <a:xfrm>
              <a:off x="1972715" y="3861277"/>
              <a:ext cx="322237" cy="347565"/>
            </a:xfrm>
            <a:prstGeom prst="chevron">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5" name="燕尾形 64"/>
            <p:cNvSpPr/>
            <p:nvPr/>
          </p:nvSpPr>
          <p:spPr>
            <a:xfrm>
              <a:off x="2294951" y="3861277"/>
              <a:ext cx="322237" cy="347565"/>
            </a:xfrm>
            <a:prstGeom prst="chevron">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6" name="燕尾形 65"/>
            <p:cNvSpPr/>
            <p:nvPr/>
          </p:nvSpPr>
          <p:spPr>
            <a:xfrm>
              <a:off x="2564094" y="3861277"/>
              <a:ext cx="2035098" cy="347565"/>
            </a:xfrm>
            <a:prstGeom prst="chevron">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72" name="矩形 71"/>
            <p:cNvSpPr/>
            <p:nvPr/>
          </p:nvSpPr>
          <p:spPr>
            <a:xfrm>
              <a:off x="3851938" y="3864958"/>
              <a:ext cx="544861" cy="315423"/>
            </a:xfrm>
            <a:prstGeom prst="rect">
              <a:avLst/>
            </a:prstGeom>
          </p:spPr>
          <p:txBody>
            <a:bodyPr wrap="none" lIns="68544" tIns="34283" rIns="68544" bIns="34283">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77" name="组合 76"/>
          <p:cNvGrpSpPr/>
          <p:nvPr/>
        </p:nvGrpSpPr>
        <p:grpSpPr>
          <a:xfrm>
            <a:off x="2843812" y="2379936"/>
            <a:ext cx="3326393" cy="667898"/>
            <a:chOff x="2843812" y="2379936"/>
            <a:chExt cx="3326393" cy="667898"/>
          </a:xfrm>
        </p:grpSpPr>
        <p:sp>
          <p:nvSpPr>
            <p:cNvPr id="51" name="椭圆 50"/>
            <p:cNvSpPr/>
            <p:nvPr/>
          </p:nvSpPr>
          <p:spPr>
            <a:xfrm>
              <a:off x="2843812" y="2379936"/>
              <a:ext cx="667898" cy="667898"/>
            </a:xfrm>
            <a:prstGeom prst="ellipse">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58" name="燕尾形 57"/>
            <p:cNvSpPr/>
            <p:nvPr/>
          </p:nvSpPr>
          <p:spPr>
            <a:xfrm>
              <a:off x="3543729" y="2534953"/>
              <a:ext cx="322237" cy="347565"/>
            </a:xfrm>
            <a:prstGeom prst="chevron">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59" name="燕尾形 58"/>
            <p:cNvSpPr/>
            <p:nvPr/>
          </p:nvSpPr>
          <p:spPr>
            <a:xfrm>
              <a:off x="3865966" y="2534953"/>
              <a:ext cx="322237" cy="347565"/>
            </a:xfrm>
            <a:prstGeom prst="chevron">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60" name="燕尾形 59"/>
            <p:cNvSpPr/>
            <p:nvPr/>
          </p:nvSpPr>
          <p:spPr>
            <a:xfrm>
              <a:off x="4135107" y="2534953"/>
              <a:ext cx="2035098" cy="347565"/>
            </a:xfrm>
            <a:prstGeom prst="chevron">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70" name="矩形 69"/>
            <p:cNvSpPr/>
            <p:nvPr/>
          </p:nvSpPr>
          <p:spPr>
            <a:xfrm>
              <a:off x="5436114" y="2531701"/>
              <a:ext cx="544861" cy="315423"/>
            </a:xfrm>
            <a:prstGeom prst="rect">
              <a:avLst/>
            </a:prstGeom>
          </p:spPr>
          <p:txBody>
            <a:bodyPr wrap="none" lIns="68544" tIns="34283" rIns="68544" bIns="34283">
              <a:spAutoFit/>
            </a:bodyPr>
            <a:lstStyle/>
            <a:p>
              <a:pPr marL="0" marR="0" lvl="0" indent="0" defTabSz="6858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rPr>
                <a:t>文本</a:t>
              </a:r>
              <a:endParaRPr kumimoji="0" lang="zh-CN" altLang="en-US" sz="1600" b="0" i="0" u="none" strike="noStrike" kern="0" cap="none" spc="0" normalizeH="0" baseline="0" noProof="0" dirty="0" smtClean="0">
                <a:ln>
                  <a:noFill/>
                </a:ln>
                <a:solidFill>
                  <a:prstClr val="white"/>
                </a:solidFill>
                <a:effectLst/>
                <a:uLnTx/>
                <a:uFillTx/>
                <a:ea typeface="微软雅黑" panose="020B0503020204020204" charset="-122"/>
              </a:endParaRPr>
            </a:p>
          </p:txBody>
        </p:sp>
        <p:sp>
          <p:nvSpPr>
            <p:cNvPr id="73" name="椭圆 72"/>
            <p:cNvSpPr/>
            <p:nvPr/>
          </p:nvSpPr>
          <p:spPr>
            <a:xfrm>
              <a:off x="2968851" y="2511101"/>
              <a:ext cx="417820" cy="417820"/>
            </a:xfrm>
            <a:prstGeom prst="ellipse">
              <a:avLst/>
            </a:prstGeom>
            <a:solidFill>
              <a:sysClr val="window" lastClr="FFFFFF"/>
            </a:solidFill>
            <a:ln w="12700" cap="flat" cmpd="sng" algn="ctr">
              <a:noFill/>
              <a:prstDash val="solid"/>
              <a:miter lim="800000"/>
            </a:ln>
            <a:effectLst/>
          </p:spPr>
          <p:txBody>
            <a:bodyPr lIns="68544" tIns="34283" rIns="68544" bIns="34283" rtlCol="0"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sp>
        <p:nvSpPr>
          <p:cNvPr id="74" name="TextBox 634"/>
          <p:cNvSpPr txBox="1"/>
          <p:nvPr/>
        </p:nvSpPr>
        <p:spPr>
          <a:xfrm>
            <a:off x="6439381" y="1412808"/>
            <a:ext cx="2140693" cy="2654559"/>
          </a:xfrm>
          <a:prstGeom prst="rect">
            <a:avLst/>
          </a:prstGeom>
          <a:noFill/>
        </p:spPr>
        <p:txBody>
          <a:bodyPr wrap="square" lIns="68544" tIns="34283" rIns="68544" bIns="34283" rtlCol="0">
            <a:spAutoFit/>
          </a:bodyPr>
          <a:lstStyle/>
          <a:p>
            <a:pPr defTabSz="685165" fontAlgn="base">
              <a:lnSpc>
                <a:spcPct val="150000"/>
              </a:lnSpc>
              <a:spcBef>
                <a:spcPct val="0"/>
              </a:spcBef>
              <a:spcAft>
                <a:spcPct val="0"/>
              </a:spcAft>
            </a:pP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单击此处添加文本文字内容单击此处添加文本文字内容单击此处添加文本文字内容单击单击此处添加文本文字内容单击此处添加文本文字内容单击此处添加文本文字内容单击单击此处添加文本文字内容</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left)">
                                      <p:cBhvr>
                                        <p:cTn id="12" dur="500"/>
                                        <p:tgtEl>
                                          <p:spTgt spid="75"/>
                                        </p:tgtEl>
                                      </p:cBhvr>
                                    </p:animEffect>
                                  </p:childTnLst>
                                </p:cTn>
                              </p:par>
                              <p:par>
                                <p:cTn id="13" presetID="22" presetClass="entr" presetSubtype="8"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left)">
                                      <p:cBhvr>
                                        <p:cTn id="15" dur="500"/>
                                        <p:tgtEl>
                                          <p:spTgt spid="76"/>
                                        </p:tgtEl>
                                      </p:cBhvr>
                                    </p:animEffect>
                                  </p:childTnLst>
                                </p:cTn>
                              </p:par>
                              <p:par>
                                <p:cTn id="16" presetID="22" presetClass="entr" presetSubtype="8" fill="hold" nodeType="with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wipe(left)">
                                      <p:cBhvr>
                                        <p:cTn id="18" dur="500"/>
                                        <p:tgtEl>
                                          <p:spTgt spid="77"/>
                                        </p:tgtEl>
                                      </p:cBhvr>
                                    </p:animEffect>
                                  </p:childTnLst>
                                </p:cTn>
                              </p:par>
                              <p:par>
                                <p:cTn id="19" presetID="22" presetClass="entr" presetSubtype="8" fill="hold" nodeType="with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ipe(left)">
                                      <p:cBhvr>
                                        <p:cTn id="21" dur="500"/>
                                        <p:tgtEl>
                                          <p:spTgt spid="78"/>
                                        </p:tgtEl>
                                      </p:cBhvr>
                                    </p:animEffect>
                                  </p:childTnLst>
                                </p:cTn>
                              </p:par>
                              <p:par>
                                <p:cTn id="22" presetID="22" presetClass="entr" presetSubtype="8" fill="hold"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wipe(left)">
                                      <p:cBhvr>
                                        <p:cTn id="24" dur="500"/>
                                        <p:tgtEl>
                                          <p:spTgt spid="7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sp>
        <p:nvSpPr>
          <p:cNvPr id="26" name="任意多边形 25"/>
          <p:cNvSpPr/>
          <p:nvPr/>
        </p:nvSpPr>
        <p:spPr>
          <a:xfrm flipH="1">
            <a:off x="2950049" y="1244149"/>
            <a:ext cx="1533038" cy="1327648"/>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255796"/>
          </a:solidFill>
          <a:ln w="12700" cap="flat" cmpd="sng" algn="ctr">
            <a:noFill/>
            <a:prstDash val="solid"/>
            <a:miter lim="800000"/>
          </a:ln>
          <a:effectLst/>
        </p:spPr>
        <p:txBody>
          <a:bodyPr lIns="68425" tIns="34284" rIns="68425" bIns="34284" rtlCol="0"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27" name="任意多边形 26"/>
          <p:cNvSpPr/>
          <p:nvPr/>
        </p:nvSpPr>
        <p:spPr>
          <a:xfrm rot="10800000">
            <a:off x="2950049" y="2571766"/>
            <a:ext cx="1533038" cy="1327648"/>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93CAA8"/>
          </a:solidFill>
          <a:ln w="12700" cap="flat" cmpd="sng" algn="ctr">
            <a:noFill/>
            <a:prstDash val="solid"/>
            <a:miter lim="800000"/>
          </a:ln>
          <a:effectLst/>
        </p:spPr>
        <p:txBody>
          <a:bodyPr lIns="68425" tIns="34284" rIns="68425" bIns="34284" rtlCol="0"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28" name="任意多边形 27"/>
          <p:cNvSpPr/>
          <p:nvPr/>
        </p:nvSpPr>
        <p:spPr>
          <a:xfrm rot="18000000" flipH="1">
            <a:off x="3524935" y="912204"/>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ysClr val="window" lastClr="FFFFFF">
              <a:lumMod val="65000"/>
            </a:sysClr>
          </a:solidFill>
          <a:ln w="12700" cap="flat" cmpd="sng" algn="ctr">
            <a:noFill/>
            <a:prstDash val="solid"/>
            <a:miter lim="800000"/>
          </a:ln>
          <a:effectLst/>
        </p:spPr>
        <p:txBody>
          <a:bodyPr lIns="68425" tIns="34284" rIns="68425" bIns="34284" rtlCol="0"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29" name="任意多边形 28"/>
          <p:cNvSpPr/>
          <p:nvPr/>
        </p:nvSpPr>
        <p:spPr>
          <a:xfrm rot="7200000">
            <a:off x="4674701" y="1576011"/>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1F8984"/>
          </a:solidFill>
          <a:ln w="12700" cap="flat" cmpd="sng" algn="ctr">
            <a:noFill/>
            <a:prstDash val="solid"/>
            <a:miter lim="800000"/>
          </a:ln>
          <a:effectLst/>
        </p:spPr>
        <p:txBody>
          <a:bodyPr lIns="68425" tIns="34284" rIns="68425" bIns="34284" rtlCol="0"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0" name="任意多边形 29"/>
          <p:cNvSpPr/>
          <p:nvPr/>
        </p:nvSpPr>
        <p:spPr>
          <a:xfrm rot="3600000" flipH="1">
            <a:off x="4674716" y="2239848"/>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FBB448"/>
          </a:solidFill>
          <a:ln w="12700" cap="flat" cmpd="sng" algn="ctr">
            <a:noFill/>
            <a:prstDash val="solid"/>
            <a:miter lim="800000"/>
          </a:ln>
          <a:effectLst/>
        </p:spPr>
        <p:txBody>
          <a:bodyPr lIns="68425" tIns="34284" rIns="68425" bIns="34284" rtlCol="0"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1" name="任意多边形 30"/>
          <p:cNvSpPr/>
          <p:nvPr/>
        </p:nvSpPr>
        <p:spPr>
          <a:xfrm rot="14400000">
            <a:off x="3524947" y="2903655"/>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ysClr val="window" lastClr="FFFFFF">
              <a:lumMod val="65000"/>
            </a:sysClr>
          </a:solidFill>
          <a:ln w="12700" cap="flat" cmpd="sng" algn="ctr">
            <a:noFill/>
            <a:prstDash val="solid"/>
            <a:miter lim="800000"/>
          </a:ln>
          <a:effectLst/>
        </p:spPr>
        <p:txBody>
          <a:bodyPr lIns="68425" tIns="34284" rIns="68425" bIns="34284" rtlCol="0"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nvGrpSpPr>
          <p:cNvPr id="36" name="组合 35"/>
          <p:cNvGrpSpPr/>
          <p:nvPr/>
        </p:nvGrpSpPr>
        <p:grpSpPr>
          <a:xfrm>
            <a:off x="614440" y="933880"/>
            <a:ext cx="2780958" cy="1125527"/>
            <a:chOff x="902156" y="4192951"/>
            <a:chExt cx="3707944" cy="1500703"/>
          </a:xfrm>
        </p:grpSpPr>
        <p:sp>
          <p:nvSpPr>
            <p:cNvPr id="37" name="文本框 16"/>
            <p:cNvSpPr txBox="1"/>
            <p:nvPr/>
          </p:nvSpPr>
          <p:spPr>
            <a:xfrm>
              <a:off x="902156" y="4192951"/>
              <a:ext cx="3707944" cy="451405"/>
            </a:xfrm>
            <a:prstGeom prst="rect">
              <a:avLst/>
            </a:prstGeom>
            <a:noFill/>
          </p:spPr>
          <p:txBody>
            <a:bodyPr wrap="square" rtlCol="0">
              <a:spAutoFit/>
            </a:bodyPr>
            <a:lstStyle/>
            <a:p>
              <a:pPr defTabSz="685800"/>
              <a:r>
                <a:rPr lang="zh-CN" altLang="en-US" sz="1600" dirty="0">
                  <a:solidFill>
                    <a:srgbClr val="B02623"/>
                  </a:solidFill>
                  <a:latin typeface="微软雅黑" panose="020B0503020204020204" charset="-122"/>
                  <a:ea typeface="微软雅黑" panose="020B0503020204020204" charset="-122"/>
                </a:rPr>
                <a:t>单击此处添加标题</a:t>
              </a:r>
              <a:endParaRPr lang="zh-CN" altLang="en-US" sz="1600" dirty="0">
                <a:solidFill>
                  <a:srgbClr val="B02623"/>
                </a:solidFill>
                <a:latin typeface="微软雅黑" panose="020B0503020204020204" charset="-122"/>
                <a:ea typeface="微软雅黑" panose="020B0503020204020204" charset="-122"/>
              </a:endParaRPr>
            </a:p>
          </p:txBody>
        </p:sp>
        <p:sp>
          <p:nvSpPr>
            <p:cNvPr id="38" name="Lorem Ipsum"/>
            <p:cNvSpPr/>
            <p:nvPr/>
          </p:nvSpPr>
          <p:spPr bwMode="auto">
            <a:xfrm>
              <a:off x="902157" y="4590750"/>
              <a:ext cx="3390443" cy="1102904"/>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165" fontAlgn="base">
                <a:lnSpc>
                  <a:spcPct val="150000"/>
                </a:lnSpc>
                <a:spcBef>
                  <a:spcPct val="0"/>
                </a:spcBef>
                <a:spcAft>
                  <a:spcPct val="0"/>
                </a:spcAft>
              </a:pPr>
              <a:r>
                <a:rPr lang="zh-CN" altLang="en-US" sz="11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单击此处添加文本文字内容单击此处添加文本文字内容单击此处添加文本文字内容单击单击此处添加文本文字内容</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39" name="组合 38"/>
          <p:cNvGrpSpPr/>
          <p:nvPr/>
        </p:nvGrpSpPr>
        <p:grpSpPr>
          <a:xfrm>
            <a:off x="614441" y="3070618"/>
            <a:ext cx="2785553" cy="1125527"/>
            <a:chOff x="902157" y="4192951"/>
            <a:chExt cx="3714070" cy="1500703"/>
          </a:xfrm>
        </p:grpSpPr>
        <p:sp>
          <p:nvSpPr>
            <p:cNvPr id="40" name="文本框 19"/>
            <p:cNvSpPr txBox="1"/>
            <p:nvPr/>
          </p:nvSpPr>
          <p:spPr>
            <a:xfrm>
              <a:off x="908283" y="4192951"/>
              <a:ext cx="3707944" cy="451405"/>
            </a:xfrm>
            <a:prstGeom prst="rect">
              <a:avLst/>
            </a:prstGeom>
            <a:noFill/>
          </p:spPr>
          <p:txBody>
            <a:bodyPr wrap="square" rtlCol="0">
              <a:spAutoFit/>
            </a:bodyPr>
            <a:lstStyle/>
            <a:p>
              <a:pPr defTabSz="685800"/>
              <a:r>
                <a:rPr lang="zh-CN" altLang="en-US" sz="1600" dirty="0">
                  <a:solidFill>
                    <a:srgbClr val="B02623"/>
                  </a:solidFill>
                  <a:latin typeface="微软雅黑" panose="020B0503020204020204" charset="-122"/>
                  <a:ea typeface="微软雅黑" panose="020B0503020204020204" charset="-122"/>
                </a:rPr>
                <a:t>单击此处添加标题</a:t>
              </a:r>
              <a:endParaRPr lang="zh-CN" altLang="en-US" sz="1600" dirty="0">
                <a:solidFill>
                  <a:srgbClr val="B02623"/>
                </a:solidFill>
                <a:latin typeface="微软雅黑" panose="020B0503020204020204" charset="-122"/>
                <a:ea typeface="微软雅黑" panose="020B0503020204020204" charset="-122"/>
              </a:endParaRPr>
            </a:p>
          </p:txBody>
        </p:sp>
        <p:sp>
          <p:nvSpPr>
            <p:cNvPr id="41" name="Lorem Ipsum"/>
            <p:cNvSpPr/>
            <p:nvPr/>
          </p:nvSpPr>
          <p:spPr bwMode="auto">
            <a:xfrm>
              <a:off x="902157" y="4590750"/>
              <a:ext cx="3390443" cy="1102904"/>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165" fontAlgn="base">
                <a:lnSpc>
                  <a:spcPct val="150000"/>
                </a:lnSpc>
                <a:spcBef>
                  <a:spcPct val="0"/>
                </a:spcBef>
                <a:spcAft>
                  <a:spcPct val="0"/>
                </a:spcAft>
              </a:pPr>
              <a:r>
                <a:rPr lang="zh-CN" altLang="en-US" sz="11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单击此处添加文本文字内容单击此处添加文本文字内容单击此处添加文本文字内容单击单击此处添加文本文字内容</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8" name="组合 7"/>
          <p:cNvGrpSpPr/>
          <p:nvPr/>
        </p:nvGrpSpPr>
        <p:grpSpPr>
          <a:xfrm>
            <a:off x="5959867" y="933976"/>
            <a:ext cx="2780958" cy="1109150"/>
            <a:chOff x="5959867" y="933976"/>
            <a:chExt cx="2780958" cy="1109150"/>
          </a:xfrm>
        </p:grpSpPr>
        <p:sp>
          <p:nvSpPr>
            <p:cNvPr id="42" name="文本框 22"/>
            <p:cNvSpPr txBox="1"/>
            <p:nvPr/>
          </p:nvSpPr>
          <p:spPr>
            <a:xfrm>
              <a:off x="5959867" y="933976"/>
              <a:ext cx="2780958" cy="315459"/>
            </a:xfrm>
            <a:prstGeom prst="rect">
              <a:avLst/>
            </a:prstGeom>
            <a:noFill/>
          </p:spPr>
          <p:txBody>
            <a:bodyPr wrap="square" lIns="68425" tIns="34284" rIns="68425" bIns="34284" rtlCol="0">
              <a:spAutoFit/>
            </a:bodyPr>
            <a:lstStyle/>
            <a:p>
              <a:pPr defTabSz="685800"/>
              <a:r>
                <a:rPr lang="zh-CN" altLang="en-US" sz="1600" dirty="0">
                  <a:solidFill>
                    <a:srgbClr val="B02623"/>
                  </a:solidFill>
                  <a:latin typeface="微软雅黑" panose="020B0503020204020204" charset="-122"/>
                  <a:ea typeface="微软雅黑" panose="020B0503020204020204" charset="-122"/>
                </a:rPr>
                <a:t>单击此处添加标题</a:t>
              </a:r>
              <a:endParaRPr lang="zh-CN" altLang="en-US" sz="1600" dirty="0">
                <a:solidFill>
                  <a:srgbClr val="B02623"/>
                </a:solidFill>
                <a:latin typeface="微软雅黑" panose="020B0503020204020204" charset="-122"/>
                <a:ea typeface="微软雅黑" panose="020B0503020204020204" charset="-122"/>
              </a:endParaRPr>
            </a:p>
          </p:txBody>
        </p:sp>
        <p:sp>
          <p:nvSpPr>
            <p:cNvPr id="43" name="Lorem Ipsum"/>
            <p:cNvSpPr/>
            <p:nvPr/>
          </p:nvSpPr>
          <p:spPr bwMode="auto">
            <a:xfrm>
              <a:off x="5959867" y="1232314"/>
              <a:ext cx="2542832" cy="810812"/>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txBody>
            <a:bodyPr wrap="square" lIns="53895" tIns="24295" rIns="53895" bIns="24295"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165" fontAlgn="base">
                <a:lnSpc>
                  <a:spcPct val="150000"/>
                </a:lnSpc>
                <a:spcBef>
                  <a:spcPct val="0"/>
                </a:spcBef>
                <a:spcAft>
                  <a:spcPct val="0"/>
                </a:spcAft>
              </a:pPr>
              <a:r>
                <a:rPr lang="zh-CN" altLang="en-US" sz="11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a:t>
              </a:r>
              <a:r>
                <a:rPr lang="zh-CN" altLang="en-US" sz="1100" dirty="0" smtClean="0">
                  <a:solidFill>
                    <a:schemeClr val="tx1">
                      <a:lumMod val="65000"/>
                      <a:lumOff val="35000"/>
                    </a:schemeClr>
                  </a:solidFill>
                  <a:latin typeface="微软雅黑" panose="020B0503020204020204" charset="-122"/>
                  <a:ea typeface="微软雅黑" panose="020B0503020204020204" charset="-122"/>
                </a:rPr>
                <a:t>内容</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9" name="组合 8"/>
          <p:cNvGrpSpPr/>
          <p:nvPr/>
        </p:nvGrpSpPr>
        <p:grpSpPr>
          <a:xfrm>
            <a:off x="5959867" y="3070676"/>
            <a:ext cx="2780958" cy="1109201"/>
            <a:chOff x="5959867" y="3070676"/>
            <a:chExt cx="2780958" cy="1109201"/>
          </a:xfrm>
        </p:grpSpPr>
        <p:sp>
          <p:nvSpPr>
            <p:cNvPr id="44" name="文本框 25"/>
            <p:cNvSpPr txBox="1"/>
            <p:nvPr/>
          </p:nvSpPr>
          <p:spPr>
            <a:xfrm>
              <a:off x="5959867" y="3070676"/>
              <a:ext cx="2780958" cy="315459"/>
            </a:xfrm>
            <a:prstGeom prst="rect">
              <a:avLst/>
            </a:prstGeom>
            <a:noFill/>
          </p:spPr>
          <p:txBody>
            <a:bodyPr wrap="square" lIns="68425" tIns="34284" rIns="68425" bIns="34284" rtlCol="0">
              <a:spAutoFit/>
            </a:bodyPr>
            <a:lstStyle/>
            <a:p>
              <a:pPr defTabSz="685800"/>
              <a:r>
                <a:rPr lang="zh-CN" altLang="en-US" sz="1600" dirty="0">
                  <a:solidFill>
                    <a:srgbClr val="B02623"/>
                  </a:solidFill>
                  <a:latin typeface="微软雅黑" panose="020B0503020204020204" charset="-122"/>
                  <a:ea typeface="微软雅黑" panose="020B0503020204020204" charset="-122"/>
                </a:rPr>
                <a:t>单击此处添加标题</a:t>
              </a:r>
              <a:endParaRPr lang="zh-CN" altLang="en-US" sz="1600" dirty="0">
                <a:solidFill>
                  <a:srgbClr val="B02623"/>
                </a:solidFill>
                <a:latin typeface="微软雅黑" panose="020B0503020204020204" charset="-122"/>
                <a:ea typeface="微软雅黑" panose="020B0503020204020204" charset="-122"/>
              </a:endParaRPr>
            </a:p>
          </p:txBody>
        </p:sp>
        <p:sp>
          <p:nvSpPr>
            <p:cNvPr id="45" name="Lorem Ipsum"/>
            <p:cNvSpPr/>
            <p:nvPr/>
          </p:nvSpPr>
          <p:spPr bwMode="auto">
            <a:xfrm>
              <a:off x="5959867" y="3369065"/>
              <a:ext cx="2542832" cy="810812"/>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txBody>
            <a:bodyPr wrap="square" lIns="53895" tIns="24295" rIns="53895" bIns="24295"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165" fontAlgn="base">
                <a:lnSpc>
                  <a:spcPct val="150000"/>
                </a:lnSpc>
                <a:spcBef>
                  <a:spcPct val="0"/>
                </a:spcBef>
                <a:spcAft>
                  <a:spcPct val="0"/>
                </a:spcAft>
              </a:pPr>
              <a:r>
                <a:rPr lang="zh-CN" altLang="en-US" sz="11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单击此处添加文本文字内容单击此处添加文本文字内容单击此处添加文本文字内容单击单击此处添加文本文字内容</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grpSp>
      <p:sp>
        <p:nvSpPr>
          <p:cNvPr id="7" name="矩形 6"/>
          <p:cNvSpPr/>
          <p:nvPr/>
        </p:nvSpPr>
        <p:spPr>
          <a:xfrm>
            <a:off x="3175273" y="2115972"/>
            <a:ext cx="1107996" cy="369332"/>
          </a:xfrm>
          <a:prstGeom prst="rect">
            <a:avLst/>
          </a:prstGeom>
        </p:spPr>
        <p:txBody>
          <a:bodyPr wrap="none">
            <a:spAutoFit/>
          </a:bodyPr>
          <a:lstStyle/>
          <a:p>
            <a:pPr defTabSz="685800"/>
            <a:r>
              <a:rPr lang="zh-CN" altLang="en-US" dirty="0">
                <a:solidFill>
                  <a:schemeClr val="bg1"/>
                </a:solidFill>
                <a:latin typeface="微软雅黑" panose="020B0503020204020204" charset="-122"/>
                <a:ea typeface="微软雅黑" panose="020B0503020204020204" charset="-122"/>
              </a:rPr>
              <a:t>添加标题</a:t>
            </a:r>
            <a:endParaRPr lang="zh-CN" altLang="en-US" dirty="0">
              <a:solidFill>
                <a:schemeClr val="bg1"/>
              </a:solidFill>
              <a:latin typeface="微软雅黑" panose="020B0503020204020204" charset="-122"/>
              <a:ea typeface="微软雅黑" panose="020B0503020204020204" charset="-122"/>
            </a:endParaRPr>
          </a:p>
        </p:txBody>
      </p:sp>
      <p:sp>
        <p:nvSpPr>
          <p:cNvPr id="47" name="矩形 46"/>
          <p:cNvSpPr/>
          <p:nvPr/>
        </p:nvSpPr>
        <p:spPr>
          <a:xfrm>
            <a:off x="4700270" y="2115972"/>
            <a:ext cx="1107996" cy="369332"/>
          </a:xfrm>
          <a:prstGeom prst="rect">
            <a:avLst/>
          </a:prstGeom>
        </p:spPr>
        <p:txBody>
          <a:bodyPr wrap="none">
            <a:spAutoFit/>
          </a:bodyPr>
          <a:lstStyle/>
          <a:p>
            <a:pPr defTabSz="685800"/>
            <a:r>
              <a:rPr lang="zh-CN" altLang="en-US" dirty="0">
                <a:solidFill>
                  <a:schemeClr val="bg1"/>
                </a:solidFill>
                <a:latin typeface="微软雅黑" panose="020B0503020204020204" charset="-122"/>
                <a:ea typeface="微软雅黑" panose="020B0503020204020204" charset="-122"/>
              </a:rPr>
              <a:t>添加标题</a:t>
            </a:r>
            <a:endParaRPr lang="zh-CN" altLang="en-US" dirty="0">
              <a:solidFill>
                <a:schemeClr val="bg1"/>
              </a:solidFill>
              <a:latin typeface="微软雅黑" panose="020B0503020204020204" charset="-122"/>
              <a:ea typeface="微软雅黑" panose="020B0503020204020204" charset="-122"/>
            </a:endParaRPr>
          </a:p>
        </p:txBody>
      </p:sp>
      <p:sp>
        <p:nvSpPr>
          <p:cNvPr id="48" name="矩形 47"/>
          <p:cNvSpPr/>
          <p:nvPr/>
        </p:nvSpPr>
        <p:spPr>
          <a:xfrm>
            <a:off x="4700270" y="2655917"/>
            <a:ext cx="1107996" cy="369332"/>
          </a:xfrm>
          <a:prstGeom prst="rect">
            <a:avLst/>
          </a:prstGeom>
        </p:spPr>
        <p:txBody>
          <a:bodyPr wrap="none">
            <a:spAutoFit/>
          </a:bodyPr>
          <a:lstStyle/>
          <a:p>
            <a:pPr defTabSz="685800"/>
            <a:r>
              <a:rPr lang="zh-CN" altLang="en-US" dirty="0">
                <a:solidFill>
                  <a:schemeClr val="bg1"/>
                </a:solidFill>
                <a:latin typeface="微软雅黑" panose="020B0503020204020204" charset="-122"/>
                <a:ea typeface="微软雅黑" panose="020B0503020204020204" charset="-122"/>
              </a:rPr>
              <a:t>添加标题</a:t>
            </a:r>
            <a:endParaRPr lang="zh-CN" altLang="en-US" dirty="0">
              <a:solidFill>
                <a:schemeClr val="bg1"/>
              </a:solidFill>
              <a:latin typeface="微软雅黑" panose="020B0503020204020204" charset="-122"/>
              <a:ea typeface="微软雅黑" panose="020B0503020204020204" charset="-122"/>
            </a:endParaRPr>
          </a:p>
        </p:txBody>
      </p:sp>
      <p:sp>
        <p:nvSpPr>
          <p:cNvPr id="50" name="矩形 49"/>
          <p:cNvSpPr/>
          <p:nvPr/>
        </p:nvSpPr>
        <p:spPr>
          <a:xfrm>
            <a:off x="3183799" y="2655917"/>
            <a:ext cx="1107996" cy="369332"/>
          </a:xfrm>
          <a:prstGeom prst="rect">
            <a:avLst/>
          </a:prstGeom>
        </p:spPr>
        <p:txBody>
          <a:bodyPr wrap="none">
            <a:spAutoFit/>
          </a:bodyPr>
          <a:lstStyle/>
          <a:p>
            <a:pPr defTabSz="685800"/>
            <a:r>
              <a:rPr lang="zh-CN" altLang="en-US" dirty="0">
                <a:solidFill>
                  <a:schemeClr val="bg1"/>
                </a:solidFill>
                <a:latin typeface="微软雅黑" panose="020B0503020204020204" charset="-122"/>
                <a:ea typeface="微软雅黑" panose="020B0503020204020204" charset="-122"/>
              </a:rPr>
              <a:t>添加标题</a:t>
            </a:r>
            <a:endParaRPr lang="zh-CN" altLang="en-US" dirty="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1+#ppt_w/2"/>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7" grpId="0"/>
      <p:bldP spid="47" grpId="0"/>
      <p:bldP spid="48"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7" name="组合 6"/>
          <p:cNvGrpSpPr>
            <a:grpSpLocks noChangeAspect="1"/>
          </p:cNvGrpSpPr>
          <p:nvPr/>
        </p:nvGrpSpPr>
        <p:grpSpPr>
          <a:xfrm>
            <a:off x="5348349" y="2730036"/>
            <a:ext cx="417480" cy="675000"/>
            <a:chOff x="11920778" y="2248726"/>
            <a:chExt cx="832265" cy="1794197"/>
          </a:xfrm>
          <a:solidFill>
            <a:srgbClr val="93CAA8"/>
          </a:solidFill>
        </p:grpSpPr>
        <p:sp>
          <p:nvSpPr>
            <p:cNvPr id="8" name="任意多边形 7"/>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9" name="椭圆 8"/>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10" name="组合 9"/>
          <p:cNvGrpSpPr>
            <a:grpSpLocks noChangeAspect="1"/>
          </p:cNvGrpSpPr>
          <p:nvPr/>
        </p:nvGrpSpPr>
        <p:grpSpPr>
          <a:xfrm>
            <a:off x="5954604" y="1985436"/>
            <a:ext cx="321430" cy="675000"/>
            <a:chOff x="4652963" y="2906714"/>
            <a:chExt cx="238125" cy="666750"/>
          </a:xfrm>
          <a:solidFill>
            <a:srgbClr val="1F8984"/>
          </a:solidFill>
        </p:grpSpPr>
        <p:sp>
          <p:nvSpPr>
            <p:cNvPr id="11"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12"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13" name="组合 12"/>
          <p:cNvGrpSpPr>
            <a:grpSpLocks noChangeAspect="1"/>
          </p:cNvGrpSpPr>
          <p:nvPr/>
        </p:nvGrpSpPr>
        <p:grpSpPr>
          <a:xfrm>
            <a:off x="6500703" y="1985436"/>
            <a:ext cx="321430" cy="675000"/>
            <a:chOff x="4652963" y="2906714"/>
            <a:chExt cx="238125" cy="666750"/>
          </a:xfrm>
          <a:solidFill>
            <a:srgbClr val="1F8984"/>
          </a:solidFill>
        </p:grpSpPr>
        <p:sp>
          <p:nvSpPr>
            <p:cNvPr id="14"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15"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16" name="组合 15"/>
          <p:cNvGrpSpPr>
            <a:grpSpLocks noChangeAspect="1"/>
          </p:cNvGrpSpPr>
          <p:nvPr/>
        </p:nvGrpSpPr>
        <p:grpSpPr>
          <a:xfrm>
            <a:off x="7046802" y="1985436"/>
            <a:ext cx="321430" cy="675000"/>
            <a:chOff x="4652963" y="2906714"/>
            <a:chExt cx="238125" cy="666750"/>
          </a:xfrm>
          <a:solidFill>
            <a:srgbClr val="1F8984"/>
          </a:solidFill>
        </p:grpSpPr>
        <p:sp>
          <p:nvSpPr>
            <p:cNvPr id="17"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18"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19" name="组合 18"/>
          <p:cNvGrpSpPr>
            <a:grpSpLocks noChangeAspect="1"/>
          </p:cNvGrpSpPr>
          <p:nvPr/>
        </p:nvGrpSpPr>
        <p:grpSpPr>
          <a:xfrm>
            <a:off x="4862403" y="3480926"/>
            <a:ext cx="321430" cy="675000"/>
            <a:chOff x="4652963" y="2906714"/>
            <a:chExt cx="238125" cy="666750"/>
          </a:xfrm>
          <a:solidFill>
            <a:srgbClr val="FBB448"/>
          </a:solidFill>
        </p:grpSpPr>
        <p:sp>
          <p:nvSpPr>
            <p:cNvPr id="20"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1"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22" name="组合 21"/>
          <p:cNvGrpSpPr>
            <a:grpSpLocks noChangeAspect="1"/>
          </p:cNvGrpSpPr>
          <p:nvPr/>
        </p:nvGrpSpPr>
        <p:grpSpPr>
          <a:xfrm>
            <a:off x="5408502" y="3480926"/>
            <a:ext cx="321430" cy="675000"/>
            <a:chOff x="4652963" y="2906714"/>
            <a:chExt cx="238125" cy="666750"/>
          </a:xfrm>
          <a:solidFill>
            <a:srgbClr val="FBB448"/>
          </a:solidFill>
        </p:grpSpPr>
        <p:sp>
          <p:nvSpPr>
            <p:cNvPr id="23"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4"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25" name="组合 24"/>
          <p:cNvGrpSpPr>
            <a:grpSpLocks noChangeAspect="1"/>
          </p:cNvGrpSpPr>
          <p:nvPr/>
        </p:nvGrpSpPr>
        <p:grpSpPr>
          <a:xfrm>
            <a:off x="5954604" y="3480926"/>
            <a:ext cx="321430" cy="675000"/>
            <a:chOff x="4652963" y="2906714"/>
            <a:chExt cx="238125" cy="666750"/>
          </a:xfrm>
          <a:solidFill>
            <a:srgbClr val="FBB448"/>
          </a:solidFill>
        </p:grpSpPr>
        <p:sp>
          <p:nvSpPr>
            <p:cNvPr id="26"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7"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28" name="组合 27"/>
          <p:cNvGrpSpPr>
            <a:grpSpLocks noChangeAspect="1"/>
          </p:cNvGrpSpPr>
          <p:nvPr/>
        </p:nvGrpSpPr>
        <p:grpSpPr>
          <a:xfrm>
            <a:off x="6500703" y="3480926"/>
            <a:ext cx="321430" cy="675000"/>
            <a:chOff x="4652963" y="2906714"/>
            <a:chExt cx="238125" cy="666750"/>
          </a:xfrm>
          <a:solidFill>
            <a:srgbClr val="FBB448"/>
          </a:solidFill>
        </p:grpSpPr>
        <p:sp>
          <p:nvSpPr>
            <p:cNvPr id="29"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30"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31" name="组合 30"/>
          <p:cNvGrpSpPr>
            <a:grpSpLocks noChangeAspect="1"/>
          </p:cNvGrpSpPr>
          <p:nvPr/>
        </p:nvGrpSpPr>
        <p:grpSpPr>
          <a:xfrm>
            <a:off x="7046802" y="3480926"/>
            <a:ext cx="321430" cy="675000"/>
            <a:chOff x="4652963" y="2906714"/>
            <a:chExt cx="238125" cy="666750"/>
          </a:xfrm>
          <a:solidFill>
            <a:srgbClr val="FBB448"/>
          </a:solidFill>
        </p:grpSpPr>
        <p:sp>
          <p:nvSpPr>
            <p:cNvPr id="32"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33"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34" name="组合 33"/>
          <p:cNvGrpSpPr>
            <a:grpSpLocks noChangeAspect="1"/>
          </p:cNvGrpSpPr>
          <p:nvPr/>
        </p:nvGrpSpPr>
        <p:grpSpPr>
          <a:xfrm>
            <a:off x="7592904" y="3480926"/>
            <a:ext cx="321430" cy="675000"/>
            <a:chOff x="4652963" y="2906714"/>
            <a:chExt cx="238125" cy="666750"/>
          </a:xfrm>
          <a:solidFill>
            <a:srgbClr val="FBB448"/>
          </a:solidFill>
        </p:grpSpPr>
        <p:sp>
          <p:nvSpPr>
            <p:cNvPr id="35"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36"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37" name="组合 36"/>
          <p:cNvGrpSpPr>
            <a:grpSpLocks noChangeAspect="1"/>
          </p:cNvGrpSpPr>
          <p:nvPr/>
        </p:nvGrpSpPr>
        <p:grpSpPr>
          <a:xfrm>
            <a:off x="8139003" y="3480926"/>
            <a:ext cx="321430" cy="675000"/>
            <a:chOff x="4652963" y="2906714"/>
            <a:chExt cx="238125" cy="666750"/>
          </a:xfrm>
          <a:solidFill>
            <a:srgbClr val="FBB448"/>
          </a:solidFill>
        </p:grpSpPr>
        <p:sp>
          <p:nvSpPr>
            <p:cNvPr id="38"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39"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40" name="组合 39"/>
          <p:cNvGrpSpPr>
            <a:grpSpLocks noChangeAspect="1"/>
          </p:cNvGrpSpPr>
          <p:nvPr/>
        </p:nvGrpSpPr>
        <p:grpSpPr>
          <a:xfrm>
            <a:off x="5897847" y="2730315"/>
            <a:ext cx="417480" cy="675000"/>
            <a:chOff x="11920778" y="2248726"/>
            <a:chExt cx="832265" cy="1794197"/>
          </a:xfrm>
          <a:solidFill>
            <a:srgbClr val="93CAA8"/>
          </a:solidFill>
        </p:grpSpPr>
        <p:sp>
          <p:nvSpPr>
            <p:cNvPr id="41" name="任意多边形 40"/>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2" name="椭圆 41"/>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43" name="组合 42"/>
          <p:cNvGrpSpPr>
            <a:grpSpLocks noChangeAspect="1"/>
          </p:cNvGrpSpPr>
          <p:nvPr/>
        </p:nvGrpSpPr>
        <p:grpSpPr>
          <a:xfrm>
            <a:off x="6443947" y="2730315"/>
            <a:ext cx="417480" cy="675000"/>
            <a:chOff x="11920778" y="2248726"/>
            <a:chExt cx="832265" cy="1794197"/>
          </a:xfrm>
          <a:solidFill>
            <a:srgbClr val="93CAA8"/>
          </a:solidFill>
        </p:grpSpPr>
        <p:sp>
          <p:nvSpPr>
            <p:cNvPr id="44" name="任意多边形 43"/>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5" name="椭圆 44"/>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46" name="组合 45"/>
          <p:cNvGrpSpPr>
            <a:grpSpLocks noChangeAspect="1"/>
          </p:cNvGrpSpPr>
          <p:nvPr/>
        </p:nvGrpSpPr>
        <p:grpSpPr>
          <a:xfrm>
            <a:off x="6990047" y="2730315"/>
            <a:ext cx="417480" cy="675000"/>
            <a:chOff x="11920778" y="2248726"/>
            <a:chExt cx="832265" cy="1794197"/>
          </a:xfrm>
          <a:solidFill>
            <a:srgbClr val="93CAA8"/>
          </a:solidFill>
        </p:grpSpPr>
        <p:sp>
          <p:nvSpPr>
            <p:cNvPr id="47" name="任意多边形 46"/>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8" name="椭圆 47"/>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49" name="组合 48"/>
          <p:cNvGrpSpPr>
            <a:grpSpLocks noChangeAspect="1"/>
          </p:cNvGrpSpPr>
          <p:nvPr/>
        </p:nvGrpSpPr>
        <p:grpSpPr>
          <a:xfrm>
            <a:off x="7536147" y="2730315"/>
            <a:ext cx="417480" cy="675000"/>
            <a:chOff x="11920778" y="2248726"/>
            <a:chExt cx="832265" cy="1794197"/>
          </a:xfrm>
          <a:solidFill>
            <a:srgbClr val="93CAA8"/>
          </a:solidFill>
        </p:grpSpPr>
        <p:sp>
          <p:nvSpPr>
            <p:cNvPr id="50" name="任意多边形 49"/>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51" name="椭圆 50"/>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nvGrpSpPr>
          <p:cNvPr id="52" name="组合 51"/>
          <p:cNvGrpSpPr>
            <a:grpSpLocks noChangeAspect="1"/>
          </p:cNvGrpSpPr>
          <p:nvPr/>
        </p:nvGrpSpPr>
        <p:grpSpPr>
          <a:xfrm>
            <a:off x="6452677" y="1243640"/>
            <a:ext cx="417480" cy="675000"/>
            <a:chOff x="11920778" y="2248726"/>
            <a:chExt cx="832265" cy="1794197"/>
          </a:xfrm>
          <a:solidFill>
            <a:srgbClr val="B02623"/>
          </a:solidFill>
        </p:grpSpPr>
        <p:sp>
          <p:nvSpPr>
            <p:cNvPr id="53" name="任意多边形 52"/>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sp>
        <p:nvSpPr>
          <p:cNvPr id="55" name="文本框 56"/>
          <p:cNvSpPr txBox="1"/>
          <p:nvPr/>
        </p:nvSpPr>
        <p:spPr>
          <a:xfrm>
            <a:off x="2843848" y="1439874"/>
            <a:ext cx="1348861" cy="307724"/>
          </a:xfrm>
          <a:prstGeom prst="rect">
            <a:avLst/>
          </a:prstGeom>
          <a:noFill/>
        </p:spPr>
        <p:txBody>
          <a:bodyPr wrap="square" lIns="91387" tIns="45694" rIns="91387" bIns="45694" rtlCol="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lang="zh-CN" altLang="en-US" sz="1400" b="1" kern="0" dirty="0" smtClean="0">
                <a:solidFill>
                  <a:prstClr val="black">
                    <a:lumMod val="75000"/>
                    <a:lumOff val="25000"/>
                  </a:prstClr>
                </a:solidFill>
                <a:latin typeface="微软雅黑" panose="020B0503020204020204" charset="-122"/>
                <a:ea typeface="微软雅黑" panose="020B0503020204020204" charset="-122"/>
                <a:cs typeface="Arial" panose="020B0604020202020204" pitchFamily="34" charset="0"/>
              </a:rPr>
              <a:t>文本内容</a:t>
            </a:r>
            <a:endParaRPr kumimoji="0" lang="en-US" altLang="zh-CN" sz="1400" b="1"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56" name="文本框 57"/>
          <p:cNvSpPr txBox="1"/>
          <p:nvPr/>
        </p:nvSpPr>
        <p:spPr>
          <a:xfrm>
            <a:off x="853788" y="1936025"/>
            <a:ext cx="1671468" cy="2354438"/>
          </a:xfrm>
          <a:prstGeom prst="rect">
            <a:avLst/>
          </a:prstGeom>
          <a:noFill/>
        </p:spPr>
        <p:txBody>
          <a:bodyPr wrap="square" lIns="91387" tIns="45694" rIns="91387" bIns="45694" rtlCol="0">
            <a:spAutoFit/>
          </a:bodyPr>
          <a:lstStyle/>
          <a:p>
            <a:pPr defTabSz="685165" fontAlgn="base">
              <a:lnSpc>
                <a:spcPct val="150000"/>
              </a:lnSpc>
              <a:spcBef>
                <a:spcPct val="0"/>
              </a:spcBef>
              <a:spcAft>
                <a:spcPct val="0"/>
              </a:spcAft>
            </a:pPr>
            <a:r>
              <a:rPr lang="zh-CN" altLang="en-US" sz="1400" dirty="0" smtClean="0">
                <a:solidFill>
                  <a:schemeClr val="tx1">
                    <a:lumMod val="65000"/>
                    <a:lumOff val="35000"/>
                  </a:schemeClr>
                </a:solidFill>
                <a:latin typeface="微软雅黑" panose="020B0503020204020204" charset="-122"/>
                <a:ea typeface="微软雅黑" panose="020B0503020204020204" charset="-122"/>
              </a:rPr>
              <a:t>单击</a:t>
            </a:r>
            <a:r>
              <a:rPr lang="zh-CN" altLang="en-US" sz="1400" dirty="0">
                <a:solidFill>
                  <a:schemeClr val="tx1">
                    <a:lumMod val="65000"/>
                    <a:lumOff val="35000"/>
                  </a:schemeClr>
                </a:solidFill>
                <a:latin typeface="微软雅黑" panose="020B0503020204020204" charset="-122"/>
                <a:ea typeface="微软雅黑" panose="020B0503020204020204" charset="-122"/>
              </a:rPr>
              <a:t>此处添加文本文字内容单击此处添加文本文字内容单击此处添加文本文字内容单击单击此处添加文本文字内容</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cxnSp>
        <p:nvCxnSpPr>
          <p:cNvPr id="57" name="直接连接符 56"/>
          <p:cNvCxnSpPr/>
          <p:nvPr/>
        </p:nvCxnSpPr>
        <p:spPr>
          <a:xfrm>
            <a:off x="4139971" y="1547839"/>
            <a:ext cx="2160000" cy="0"/>
          </a:xfrm>
          <a:prstGeom prst="line">
            <a:avLst/>
          </a:prstGeom>
          <a:noFill/>
          <a:ln w="28575" cap="flat" cmpd="sng" algn="ctr">
            <a:solidFill>
              <a:sysClr val="windowText" lastClr="000000">
                <a:lumMod val="75000"/>
                <a:lumOff val="25000"/>
              </a:sysClr>
            </a:solidFill>
            <a:prstDash val="solid"/>
            <a:miter lim="800000"/>
          </a:ln>
          <a:effectLst/>
        </p:spPr>
      </p:cxnSp>
      <p:cxnSp>
        <p:nvCxnSpPr>
          <p:cNvPr id="61" name="直接连接符 60"/>
          <p:cNvCxnSpPr/>
          <p:nvPr/>
        </p:nvCxnSpPr>
        <p:spPr>
          <a:xfrm>
            <a:off x="4139952" y="2307354"/>
            <a:ext cx="1692000" cy="0"/>
          </a:xfrm>
          <a:prstGeom prst="line">
            <a:avLst/>
          </a:prstGeom>
          <a:noFill/>
          <a:ln w="28575" cap="flat" cmpd="sng" algn="ctr">
            <a:solidFill>
              <a:sysClr val="windowText" lastClr="000000">
                <a:lumMod val="75000"/>
                <a:lumOff val="25000"/>
              </a:sysClr>
            </a:solidFill>
            <a:prstDash val="solid"/>
            <a:miter lim="800000"/>
          </a:ln>
          <a:effectLst/>
        </p:spPr>
      </p:cxnSp>
      <p:cxnSp>
        <p:nvCxnSpPr>
          <p:cNvPr id="62" name="直接连接符 61"/>
          <p:cNvCxnSpPr/>
          <p:nvPr/>
        </p:nvCxnSpPr>
        <p:spPr>
          <a:xfrm>
            <a:off x="4139952" y="3082893"/>
            <a:ext cx="1116000" cy="0"/>
          </a:xfrm>
          <a:prstGeom prst="line">
            <a:avLst/>
          </a:prstGeom>
          <a:noFill/>
          <a:ln w="28575" cap="flat" cmpd="sng" algn="ctr">
            <a:solidFill>
              <a:sysClr val="windowText" lastClr="000000">
                <a:lumMod val="75000"/>
                <a:lumOff val="25000"/>
              </a:sysClr>
            </a:solidFill>
            <a:prstDash val="solid"/>
            <a:miter lim="800000"/>
          </a:ln>
          <a:effectLst/>
        </p:spPr>
      </p:cxnSp>
      <p:cxnSp>
        <p:nvCxnSpPr>
          <p:cNvPr id="63" name="直接连接符 62"/>
          <p:cNvCxnSpPr/>
          <p:nvPr/>
        </p:nvCxnSpPr>
        <p:spPr>
          <a:xfrm>
            <a:off x="4139952" y="3863568"/>
            <a:ext cx="612000" cy="0"/>
          </a:xfrm>
          <a:prstGeom prst="line">
            <a:avLst/>
          </a:prstGeom>
          <a:noFill/>
          <a:ln w="28575" cap="flat" cmpd="sng" algn="ctr">
            <a:solidFill>
              <a:sysClr val="windowText" lastClr="000000">
                <a:lumMod val="75000"/>
                <a:lumOff val="25000"/>
              </a:sysClr>
            </a:solidFill>
            <a:prstDash val="solid"/>
            <a:miter lim="800000"/>
          </a:ln>
          <a:effectLst/>
        </p:spPr>
      </p:cxnSp>
      <p:sp>
        <p:nvSpPr>
          <p:cNvPr id="64" name="左中括号 63"/>
          <p:cNvSpPr/>
          <p:nvPr/>
        </p:nvSpPr>
        <p:spPr>
          <a:xfrm>
            <a:off x="2570507" y="1547864"/>
            <a:ext cx="201312" cy="2315729"/>
          </a:xfrm>
          <a:prstGeom prst="leftBracket">
            <a:avLst>
              <a:gd name="adj" fmla="val 113872"/>
            </a:avLst>
          </a:prstGeom>
          <a:noFill/>
          <a:ln w="28575" cap="flat" cmpd="sng" algn="ctr">
            <a:solidFill>
              <a:sysClr val="windowText" lastClr="000000">
                <a:lumMod val="75000"/>
                <a:lumOff val="25000"/>
              </a:sysClr>
            </a:solidFill>
            <a:prstDash val="solid"/>
            <a:miter lim="800000"/>
          </a:ln>
          <a:effectLst/>
        </p:spPr>
        <p:txBody>
          <a:bodyPr lIns="91387" tIns="45694" rIns="91387" bIns="45694"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endParaRPr>
          </a:p>
        </p:txBody>
      </p:sp>
      <p:sp>
        <p:nvSpPr>
          <p:cNvPr id="65" name="文本框 16"/>
          <p:cNvSpPr txBox="1"/>
          <p:nvPr/>
        </p:nvSpPr>
        <p:spPr>
          <a:xfrm>
            <a:off x="853788" y="1559753"/>
            <a:ext cx="2780958" cy="338554"/>
          </a:xfrm>
          <a:prstGeom prst="rect">
            <a:avLst/>
          </a:prstGeom>
          <a:noFill/>
        </p:spPr>
        <p:txBody>
          <a:bodyPr wrap="square" rtlCol="0">
            <a:spAutoFit/>
          </a:bodyPr>
          <a:lstStyle/>
          <a:p>
            <a:pPr defTabSz="685800"/>
            <a:r>
              <a:rPr lang="zh-CN" altLang="en-US" sz="1600" dirty="0" smtClean="0">
                <a:solidFill>
                  <a:srgbClr val="B02623"/>
                </a:solidFill>
                <a:latin typeface="微软雅黑" panose="020B0503020204020204" charset="-122"/>
                <a:ea typeface="微软雅黑" panose="020B0503020204020204" charset="-122"/>
              </a:rPr>
              <a:t>单击添加</a:t>
            </a:r>
            <a:r>
              <a:rPr lang="zh-CN" altLang="en-US" sz="1600" dirty="0">
                <a:solidFill>
                  <a:srgbClr val="B02623"/>
                </a:solidFill>
                <a:latin typeface="微软雅黑" panose="020B0503020204020204" charset="-122"/>
                <a:ea typeface="微软雅黑" panose="020B0503020204020204" charset="-122"/>
              </a:rPr>
              <a:t>标题</a:t>
            </a:r>
            <a:endParaRPr lang="zh-CN" altLang="en-US" sz="1600" dirty="0">
              <a:solidFill>
                <a:srgbClr val="B02623"/>
              </a:solidFill>
              <a:latin typeface="微软雅黑" panose="020B0503020204020204" charset="-122"/>
              <a:ea typeface="微软雅黑" panose="020B0503020204020204" charset="-122"/>
            </a:endParaRPr>
          </a:p>
        </p:txBody>
      </p:sp>
      <p:sp>
        <p:nvSpPr>
          <p:cNvPr id="66" name="文本框 56"/>
          <p:cNvSpPr txBox="1"/>
          <p:nvPr/>
        </p:nvSpPr>
        <p:spPr>
          <a:xfrm>
            <a:off x="2843848" y="2196493"/>
            <a:ext cx="1348861" cy="307724"/>
          </a:xfrm>
          <a:prstGeom prst="rect">
            <a:avLst/>
          </a:prstGeom>
          <a:noFill/>
        </p:spPr>
        <p:txBody>
          <a:bodyPr wrap="square" lIns="91387" tIns="45694" rIns="91387" bIns="45694" rtlCol="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lang="zh-CN" altLang="en-US" sz="1400" b="1" kern="0" dirty="0" smtClean="0">
                <a:solidFill>
                  <a:prstClr val="black">
                    <a:lumMod val="75000"/>
                    <a:lumOff val="25000"/>
                  </a:prstClr>
                </a:solidFill>
                <a:latin typeface="微软雅黑" panose="020B0503020204020204" charset="-122"/>
                <a:ea typeface="微软雅黑" panose="020B0503020204020204" charset="-122"/>
                <a:cs typeface="Arial" panose="020B0604020202020204" pitchFamily="34" charset="0"/>
              </a:rPr>
              <a:t>文本内容</a:t>
            </a:r>
            <a:endParaRPr kumimoji="0" lang="en-US" altLang="zh-CN" sz="1400" b="1"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67" name="文本框 56"/>
          <p:cNvSpPr txBox="1"/>
          <p:nvPr/>
        </p:nvSpPr>
        <p:spPr>
          <a:xfrm>
            <a:off x="2843848" y="2953112"/>
            <a:ext cx="1348861" cy="307724"/>
          </a:xfrm>
          <a:prstGeom prst="rect">
            <a:avLst/>
          </a:prstGeom>
          <a:noFill/>
        </p:spPr>
        <p:txBody>
          <a:bodyPr wrap="square" lIns="91387" tIns="45694" rIns="91387" bIns="45694" rtlCol="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lang="zh-CN" altLang="en-US" sz="1400" b="1" kern="0" dirty="0" smtClean="0">
                <a:solidFill>
                  <a:prstClr val="black">
                    <a:lumMod val="75000"/>
                    <a:lumOff val="25000"/>
                  </a:prstClr>
                </a:solidFill>
                <a:latin typeface="微软雅黑" panose="020B0503020204020204" charset="-122"/>
                <a:ea typeface="微软雅黑" panose="020B0503020204020204" charset="-122"/>
                <a:cs typeface="Arial" panose="020B0604020202020204" pitchFamily="34" charset="0"/>
              </a:rPr>
              <a:t>文本内容</a:t>
            </a:r>
            <a:endParaRPr kumimoji="0" lang="en-US" altLang="zh-CN" sz="1400" b="1"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68" name="文本框 56"/>
          <p:cNvSpPr txBox="1"/>
          <p:nvPr/>
        </p:nvSpPr>
        <p:spPr>
          <a:xfrm>
            <a:off x="2843848" y="3709731"/>
            <a:ext cx="1348861" cy="307724"/>
          </a:xfrm>
          <a:prstGeom prst="rect">
            <a:avLst/>
          </a:prstGeom>
          <a:noFill/>
        </p:spPr>
        <p:txBody>
          <a:bodyPr wrap="square" lIns="91387" tIns="45694" rIns="91387" bIns="45694" rtlCol="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lang="zh-CN" altLang="en-US" sz="1400" b="1" kern="0" dirty="0" smtClean="0">
                <a:solidFill>
                  <a:prstClr val="black">
                    <a:lumMod val="75000"/>
                    <a:lumOff val="25000"/>
                  </a:prstClr>
                </a:solidFill>
                <a:latin typeface="微软雅黑" panose="020B0503020204020204" charset="-122"/>
                <a:ea typeface="微软雅黑" panose="020B0503020204020204" charset="-122"/>
                <a:cs typeface="Arial" panose="020B0604020202020204" pitchFamily="34" charset="0"/>
              </a:rPr>
              <a:t>文本内容</a:t>
            </a:r>
            <a:endParaRPr kumimoji="0" lang="en-US" altLang="zh-CN" sz="1400" b="1"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wipe(down)">
                                      <p:cBhvr>
                                        <p:cTn id="15" dur="500"/>
                                        <p:tgtEl>
                                          <p:spTgt spid="64"/>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p:tgtEl>
                                          <p:spTgt spid="55"/>
                                        </p:tgtEl>
                                        <p:attrNameLst>
                                          <p:attrName>ppt_x</p:attrName>
                                        </p:attrNameLst>
                                      </p:cBhvr>
                                      <p:tavLst>
                                        <p:tav tm="0">
                                          <p:val>
                                            <p:strVal val="#ppt_x-#ppt_w*1.125000"/>
                                          </p:val>
                                        </p:tav>
                                        <p:tav tm="100000">
                                          <p:val>
                                            <p:strVal val="#ppt_x"/>
                                          </p:val>
                                        </p:tav>
                                      </p:tavLst>
                                    </p:anim>
                                    <p:animEffect transition="in" filter="wipe(right)">
                                      <p:cBhvr>
                                        <p:cTn id="21" dur="500"/>
                                        <p:tgtEl>
                                          <p:spTgt spid="55"/>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66"/>
                                        </p:tgtEl>
                                        <p:attrNameLst>
                                          <p:attrName>style.visibility</p:attrName>
                                        </p:attrNameLst>
                                      </p:cBhvr>
                                      <p:to>
                                        <p:strVal val="visible"/>
                                      </p:to>
                                    </p:set>
                                    <p:anim calcmode="lin" valueType="num">
                                      <p:cBhvr additive="base">
                                        <p:cTn id="24" dur="500"/>
                                        <p:tgtEl>
                                          <p:spTgt spid="66"/>
                                        </p:tgtEl>
                                        <p:attrNameLst>
                                          <p:attrName>ppt_x</p:attrName>
                                        </p:attrNameLst>
                                      </p:cBhvr>
                                      <p:tavLst>
                                        <p:tav tm="0">
                                          <p:val>
                                            <p:strVal val="#ppt_x-#ppt_w*1.125000"/>
                                          </p:val>
                                        </p:tav>
                                        <p:tav tm="100000">
                                          <p:val>
                                            <p:strVal val="#ppt_x"/>
                                          </p:val>
                                        </p:tav>
                                      </p:tavLst>
                                    </p:anim>
                                    <p:animEffect transition="in" filter="wipe(right)">
                                      <p:cBhvr>
                                        <p:cTn id="25" dur="500"/>
                                        <p:tgtEl>
                                          <p:spTgt spid="66"/>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p:tgtEl>
                                          <p:spTgt spid="67"/>
                                        </p:tgtEl>
                                        <p:attrNameLst>
                                          <p:attrName>ppt_x</p:attrName>
                                        </p:attrNameLst>
                                      </p:cBhvr>
                                      <p:tavLst>
                                        <p:tav tm="0">
                                          <p:val>
                                            <p:strVal val="#ppt_x-#ppt_w*1.125000"/>
                                          </p:val>
                                        </p:tav>
                                        <p:tav tm="100000">
                                          <p:val>
                                            <p:strVal val="#ppt_x"/>
                                          </p:val>
                                        </p:tav>
                                      </p:tavLst>
                                    </p:anim>
                                    <p:animEffect transition="in" filter="wipe(right)">
                                      <p:cBhvr>
                                        <p:cTn id="29" dur="500"/>
                                        <p:tgtEl>
                                          <p:spTgt spid="67"/>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p:tgtEl>
                                          <p:spTgt spid="68"/>
                                        </p:tgtEl>
                                        <p:attrNameLst>
                                          <p:attrName>ppt_x</p:attrName>
                                        </p:attrNameLst>
                                      </p:cBhvr>
                                      <p:tavLst>
                                        <p:tav tm="0">
                                          <p:val>
                                            <p:strVal val="#ppt_x-#ppt_w*1.125000"/>
                                          </p:val>
                                        </p:tav>
                                        <p:tav tm="100000">
                                          <p:val>
                                            <p:strVal val="#ppt_x"/>
                                          </p:val>
                                        </p:tav>
                                      </p:tavLst>
                                    </p:anim>
                                    <p:animEffect transition="in" filter="wipe(right)">
                                      <p:cBhvr>
                                        <p:cTn id="33" dur="500"/>
                                        <p:tgtEl>
                                          <p:spTgt spid="6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left)">
                                      <p:cBhvr>
                                        <p:cTn id="38" dur="500"/>
                                        <p:tgtEl>
                                          <p:spTgt spid="57"/>
                                        </p:tgtEl>
                                      </p:cBhvr>
                                    </p:animEffect>
                                  </p:childTnLst>
                                </p:cTn>
                              </p:par>
                              <p:par>
                                <p:cTn id="39" presetID="22" presetClass="entr" presetSubtype="8"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left)">
                                      <p:cBhvr>
                                        <p:cTn id="41" dur="500"/>
                                        <p:tgtEl>
                                          <p:spTgt spid="61"/>
                                        </p:tgtEl>
                                      </p:cBhvr>
                                    </p:animEffect>
                                  </p:childTnLst>
                                </p:cTn>
                              </p:par>
                              <p:par>
                                <p:cTn id="42" presetID="22" presetClass="entr" presetSubtype="8"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left)">
                                      <p:cBhvr>
                                        <p:cTn id="44" dur="500"/>
                                        <p:tgtEl>
                                          <p:spTgt spid="62"/>
                                        </p:tgtEl>
                                      </p:cBhvr>
                                    </p:animEffect>
                                  </p:childTnLst>
                                </p:cTn>
                              </p:par>
                              <p:par>
                                <p:cTn id="45" presetID="22" presetClass="entr" presetSubtype="8"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par>
                                <p:cTn id="53" presetID="10"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par>
                                <p:cTn id="56" presetID="10"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500"/>
                                        <p:tgtEl>
                                          <p:spTgt spid="37"/>
                                        </p:tgtEl>
                                      </p:cBhvr>
                                    </p:animEffect>
                                  </p:childTnLst>
                                </p:cTn>
                              </p:par>
                              <p:par>
                                <p:cTn id="83" presetID="10" presetClass="entr" presetSubtype="0"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500"/>
                                        <p:tgtEl>
                                          <p:spTgt spid="40"/>
                                        </p:tgtEl>
                                      </p:cBhvr>
                                    </p:animEffect>
                                  </p:childTnLst>
                                </p:cTn>
                              </p:par>
                              <p:par>
                                <p:cTn id="86" presetID="10" presetClass="entr" presetSubtype="0" fill="hold"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500"/>
                                        <p:tgtEl>
                                          <p:spTgt spid="43"/>
                                        </p:tgtEl>
                                      </p:cBhvr>
                                    </p:animEffect>
                                  </p:childTnLst>
                                </p:cTn>
                              </p:par>
                              <p:par>
                                <p:cTn id="89" presetID="10" presetClass="entr" presetSubtype="0" fill="hold" nodeType="with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500"/>
                                        <p:tgtEl>
                                          <p:spTgt spid="46"/>
                                        </p:tgtEl>
                                      </p:cBhvr>
                                    </p:animEffect>
                                  </p:childTnLst>
                                </p:cTn>
                              </p:par>
                              <p:par>
                                <p:cTn id="92" presetID="10" presetClass="entr" presetSubtype="0" fill="hold" nodeType="with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fade">
                                      <p:cBhvr>
                                        <p:cTn id="94" dur="500"/>
                                        <p:tgtEl>
                                          <p:spTgt spid="49"/>
                                        </p:tgtEl>
                                      </p:cBhvr>
                                    </p:animEffect>
                                  </p:childTnLst>
                                </p:cTn>
                              </p:par>
                              <p:par>
                                <p:cTn id="95" presetID="10" presetClass="entr" presetSubtype="0" fill="hold"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64" grpId="0" animBg="1"/>
      <p:bldP spid="65" grpId="0"/>
      <p:bldP spid="66" grpId="0"/>
      <p:bldP spid="67" grpId="0"/>
      <p:bldP spid="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7" name="Group 5"/>
          <p:cNvGrpSpPr/>
          <p:nvPr/>
        </p:nvGrpSpPr>
        <p:grpSpPr>
          <a:xfrm>
            <a:off x="3586920" y="1347614"/>
            <a:ext cx="5567057" cy="3024336"/>
            <a:chOff x="3937441" y="1178069"/>
            <a:chExt cx="8247063" cy="4394994"/>
          </a:xfrm>
        </p:grpSpPr>
        <p:sp>
          <p:nvSpPr>
            <p:cNvPr id="8" name="AutoShape 2"/>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 name="AutoShape 3"/>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 name="AutoShape 4"/>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 name="AutoShape 5"/>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a:ln>
                  <a:noFill/>
                </a:ln>
                <a:solidFill>
                  <a:srgbClr val="FFFFFF"/>
                </a:solidFill>
                <a:effectLst>
                  <a:outerShdw blurRad="38100" dist="38100" dir="2700000" algn="tl">
                    <a:srgbClr val="DCDEE0"/>
                  </a:outerShdw>
                </a:effectLst>
                <a:uLnTx/>
                <a:uFillTx/>
                <a:latin typeface="Gill Sans" charset="0"/>
                <a:sym typeface="Gill Sans" charset="0"/>
              </a:endParaRPr>
            </a:p>
          </p:txBody>
        </p:sp>
        <p:sp>
          <p:nvSpPr>
            <p:cNvPr id="12" name="AutoShape 6"/>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ysClr val="windowText" lastClr="000000">
                <a:lumMod val="50000"/>
                <a:lumOff val="50000"/>
              </a:sys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 name="AutoShape 7"/>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rgbClr val="E7E6E6">
                <a:lumMod val="75000"/>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 name="TextBox 14"/>
          <p:cNvSpPr txBox="1"/>
          <p:nvPr/>
        </p:nvSpPr>
        <p:spPr bwMode="auto">
          <a:xfrm>
            <a:off x="305935" y="1629952"/>
            <a:ext cx="1429940" cy="253904"/>
          </a:xfrm>
          <a:prstGeom prst="rect">
            <a:avLst/>
          </a:prstGeom>
          <a:noFill/>
        </p:spPr>
        <p:txBody>
          <a:bodyPr lIns="68404" tIns="34284" rIns="68404" bIns="34284">
            <a:spAutoFit/>
          </a:bodyPr>
          <a:lstStyle/>
          <a:p>
            <a:pPr defTabSz="685800"/>
            <a:r>
              <a:rPr lang="zh-CN" altLang="en-US" sz="1200" dirty="0">
                <a:solidFill>
                  <a:srgbClr val="B02623"/>
                </a:solidFill>
                <a:latin typeface="微软雅黑" panose="020B0503020204020204" charset="-122"/>
                <a:ea typeface="微软雅黑" panose="020B0503020204020204" charset="-122"/>
              </a:rPr>
              <a:t>单击添加标题</a:t>
            </a:r>
            <a:endParaRPr lang="zh-CN" altLang="en-US" sz="1200" dirty="0">
              <a:solidFill>
                <a:srgbClr val="B02623"/>
              </a:solidFill>
              <a:latin typeface="微软雅黑" panose="020B0503020204020204" charset="-122"/>
              <a:ea typeface="微软雅黑" panose="020B0503020204020204" charset="-122"/>
            </a:endParaRPr>
          </a:p>
        </p:txBody>
      </p:sp>
      <p:cxnSp>
        <p:nvCxnSpPr>
          <p:cNvPr id="15" name="Straight Connector 15"/>
          <p:cNvCxnSpPr/>
          <p:nvPr/>
        </p:nvCxnSpPr>
        <p:spPr>
          <a:xfrm>
            <a:off x="305935" y="1886939"/>
            <a:ext cx="1429940" cy="0"/>
          </a:xfrm>
          <a:prstGeom prst="line">
            <a:avLst/>
          </a:prstGeom>
          <a:noFill/>
          <a:ln w="12700" cap="flat" cmpd="sng" algn="ctr">
            <a:solidFill>
              <a:sysClr val="window" lastClr="FFFFFF">
                <a:lumMod val="85000"/>
              </a:sysClr>
            </a:solidFill>
            <a:prstDash val="solid"/>
            <a:miter lim="800000"/>
          </a:ln>
          <a:effectLst/>
        </p:spPr>
      </p:cxnSp>
      <p:sp>
        <p:nvSpPr>
          <p:cNvPr id="16" name="Rectangle 16"/>
          <p:cNvSpPr/>
          <p:nvPr/>
        </p:nvSpPr>
        <p:spPr>
          <a:xfrm>
            <a:off x="303382" y="1890927"/>
            <a:ext cx="3820325" cy="547189"/>
          </a:xfrm>
          <a:prstGeom prst="rect">
            <a:avLst/>
          </a:prstGeom>
        </p:spPr>
        <p:txBody>
          <a:bodyPr wrap="square" lIns="68404" tIns="34284" rIns="68404" bIns="34284">
            <a:spAutoFit/>
          </a:bodyPr>
          <a:lstStyle/>
          <a:p>
            <a:pPr defTabSz="685165" fontAlgn="base">
              <a:lnSpc>
                <a:spcPct val="150000"/>
              </a:lnSpc>
              <a:spcBef>
                <a:spcPct val="0"/>
              </a:spcBef>
              <a:spcAft>
                <a:spcPct val="0"/>
              </a:spcAft>
            </a:pPr>
            <a:r>
              <a:rPr lang="zh-CN" altLang="en-US" sz="11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单击此处添加文本文字内容单击此处添加文本文字内容单击此处添加文本文字内容单击单击此处添加文本文字内容</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sp>
        <p:nvSpPr>
          <p:cNvPr id="17" name="TextBox 18"/>
          <p:cNvSpPr txBox="1"/>
          <p:nvPr/>
        </p:nvSpPr>
        <p:spPr bwMode="auto">
          <a:xfrm>
            <a:off x="306006" y="2578684"/>
            <a:ext cx="1433513" cy="253904"/>
          </a:xfrm>
          <a:prstGeom prst="rect">
            <a:avLst/>
          </a:prstGeom>
          <a:noFill/>
        </p:spPr>
        <p:txBody>
          <a:bodyPr lIns="68404" tIns="34284" rIns="68404" bIns="34284">
            <a:spAutoFit/>
          </a:bodyPr>
          <a:lstStyle/>
          <a:p>
            <a:pPr defTabSz="685800"/>
            <a:r>
              <a:rPr lang="zh-CN" altLang="en-US" sz="1200" dirty="0">
                <a:solidFill>
                  <a:srgbClr val="B02623"/>
                </a:solidFill>
                <a:latin typeface="微软雅黑" panose="020B0503020204020204" charset="-122"/>
                <a:ea typeface="微软雅黑" panose="020B0503020204020204" charset="-122"/>
              </a:rPr>
              <a:t>单击添加标题</a:t>
            </a:r>
            <a:endParaRPr lang="zh-CN" altLang="en-US" sz="1200" dirty="0">
              <a:solidFill>
                <a:srgbClr val="B02623"/>
              </a:solidFill>
              <a:latin typeface="微软雅黑" panose="020B0503020204020204" charset="-122"/>
              <a:ea typeface="微软雅黑" panose="020B0503020204020204" charset="-122"/>
            </a:endParaRPr>
          </a:p>
        </p:txBody>
      </p:sp>
      <p:cxnSp>
        <p:nvCxnSpPr>
          <p:cNvPr id="18" name="Straight Connector 19"/>
          <p:cNvCxnSpPr/>
          <p:nvPr/>
        </p:nvCxnSpPr>
        <p:spPr>
          <a:xfrm>
            <a:off x="344317" y="2832287"/>
            <a:ext cx="1029551" cy="0"/>
          </a:xfrm>
          <a:prstGeom prst="line">
            <a:avLst/>
          </a:prstGeom>
          <a:noFill/>
          <a:ln w="12700" cap="flat" cmpd="sng" algn="ctr">
            <a:solidFill>
              <a:sysClr val="window" lastClr="FFFFFF">
                <a:lumMod val="85000"/>
              </a:sysClr>
            </a:solidFill>
            <a:prstDash val="solid"/>
            <a:miter lim="800000"/>
          </a:ln>
          <a:effectLst/>
        </p:spPr>
      </p:cxnSp>
      <p:sp>
        <p:nvSpPr>
          <p:cNvPr id="19" name="Rectangle 20"/>
          <p:cNvSpPr/>
          <p:nvPr/>
        </p:nvSpPr>
        <p:spPr>
          <a:xfrm>
            <a:off x="306018" y="2821317"/>
            <a:ext cx="3820325" cy="547189"/>
          </a:xfrm>
          <a:prstGeom prst="rect">
            <a:avLst/>
          </a:prstGeom>
        </p:spPr>
        <p:txBody>
          <a:bodyPr wrap="square" lIns="68404" tIns="34284" rIns="68404" bIns="34284">
            <a:spAutoFit/>
          </a:bodyPr>
          <a:lstStyle/>
          <a:p>
            <a:pPr defTabSz="685165" fontAlgn="base">
              <a:lnSpc>
                <a:spcPct val="150000"/>
              </a:lnSpc>
              <a:spcBef>
                <a:spcPct val="0"/>
              </a:spcBef>
              <a:spcAft>
                <a:spcPct val="0"/>
              </a:spcAft>
            </a:pPr>
            <a:r>
              <a:rPr lang="zh-CN" altLang="en-US" sz="11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单击此处添加文本文字内容单击此处添加文本文字内容单击此处添加文本文字内容单击单击此处添加文本文字内容</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sp>
        <p:nvSpPr>
          <p:cNvPr id="20" name="TextBox 22"/>
          <p:cNvSpPr txBox="1"/>
          <p:nvPr/>
        </p:nvSpPr>
        <p:spPr bwMode="auto">
          <a:xfrm>
            <a:off x="306009" y="3452587"/>
            <a:ext cx="1653779" cy="253904"/>
          </a:xfrm>
          <a:prstGeom prst="rect">
            <a:avLst/>
          </a:prstGeom>
          <a:noFill/>
        </p:spPr>
        <p:txBody>
          <a:bodyPr lIns="68404" tIns="34284" rIns="68404" bIns="34284">
            <a:spAutoFit/>
          </a:bodyPr>
          <a:lstStyle/>
          <a:p>
            <a:pPr defTabSz="685800"/>
            <a:r>
              <a:rPr lang="zh-CN" altLang="en-US" sz="1200" dirty="0">
                <a:solidFill>
                  <a:srgbClr val="B02623"/>
                </a:solidFill>
                <a:latin typeface="微软雅黑" panose="020B0503020204020204" charset="-122"/>
                <a:ea typeface="微软雅黑" panose="020B0503020204020204" charset="-122"/>
              </a:rPr>
              <a:t>单击添加标题</a:t>
            </a:r>
            <a:endParaRPr lang="zh-CN" altLang="en-US" sz="1200" dirty="0">
              <a:solidFill>
                <a:srgbClr val="B02623"/>
              </a:solidFill>
              <a:latin typeface="微软雅黑" panose="020B0503020204020204" charset="-122"/>
              <a:ea typeface="微软雅黑" panose="020B0503020204020204" charset="-122"/>
            </a:endParaRPr>
          </a:p>
        </p:txBody>
      </p:sp>
      <p:cxnSp>
        <p:nvCxnSpPr>
          <p:cNvPr id="21" name="Straight Connector 23"/>
          <p:cNvCxnSpPr/>
          <p:nvPr/>
        </p:nvCxnSpPr>
        <p:spPr>
          <a:xfrm>
            <a:off x="344255" y="3706189"/>
            <a:ext cx="1231418" cy="0"/>
          </a:xfrm>
          <a:prstGeom prst="line">
            <a:avLst/>
          </a:prstGeom>
          <a:noFill/>
          <a:ln w="12700" cap="flat" cmpd="sng" algn="ctr">
            <a:solidFill>
              <a:sysClr val="window" lastClr="FFFFFF">
                <a:lumMod val="85000"/>
              </a:sysClr>
            </a:solidFill>
            <a:prstDash val="solid"/>
            <a:miter lim="800000"/>
          </a:ln>
          <a:effectLst/>
        </p:spPr>
      </p:cxnSp>
      <p:sp>
        <p:nvSpPr>
          <p:cNvPr id="22" name="Rectangle 24"/>
          <p:cNvSpPr/>
          <p:nvPr/>
        </p:nvSpPr>
        <p:spPr>
          <a:xfrm>
            <a:off x="306018" y="3712544"/>
            <a:ext cx="3820325" cy="547189"/>
          </a:xfrm>
          <a:prstGeom prst="rect">
            <a:avLst/>
          </a:prstGeom>
        </p:spPr>
        <p:txBody>
          <a:bodyPr wrap="square" lIns="68404" tIns="34284" rIns="68404" bIns="34284">
            <a:spAutoFit/>
          </a:bodyPr>
          <a:lstStyle/>
          <a:p>
            <a:pPr defTabSz="685165" fontAlgn="base">
              <a:lnSpc>
                <a:spcPct val="150000"/>
              </a:lnSpc>
              <a:spcBef>
                <a:spcPct val="0"/>
              </a:spcBef>
              <a:spcAft>
                <a:spcPct val="0"/>
              </a:spcAft>
            </a:pPr>
            <a:r>
              <a:rPr lang="zh-CN" altLang="en-US" sz="11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单击此处添加文本文字内容单击此处添加文本文字内容单击此处添加文本文字内容单击单击此处添加文本文字内容</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rcRect l="7180" t="8240" r="8463" b="25036"/>
          <a:stretch>
            <a:fillRect/>
          </a:stretch>
        </p:blipFill>
        <p:spPr>
          <a:xfrm flipH="1">
            <a:off x="4379381" y="1483073"/>
            <a:ext cx="3982133" cy="2580818"/>
          </a:xfrm>
          <a:custGeom>
            <a:avLst/>
            <a:gdLst>
              <a:gd name="connsiteX0" fmla="*/ 0 w 5309511"/>
              <a:gd name="connsiteY0" fmla="*/ 0 h 3441090"/>
              <a:gd name="connsiteX1" fmla="*/ 5309511 w 5309511"/>
              <a:gd name="connsiteY1" fmla="*/ 0 h 3441090"/>
              <a:gd name="connsiteX2" fmla="*/ 5309511 w 5309511"/>
              <a:gd name="connsiteY2" fmla="*/ 3441090 h 3441090"/>
              <a:gd name="connsiteX3" fmla="*/ 0 w 5309511"/>
              <a:gd name="connsiteY3" fmla="*/ 3441090 h 3441090"/>
            </a:gdLst>
            <a:ahLst/>
            <a:cxnLst>
              <a:cxn ang="0">
                <a:pos x="connsiteX0" y="connsiteY0"/>
              </a:cxn>
              <a:cxn ang="0">
                <a:pos x="connsiteX1" y="connsiteY1"/>
              </a:cxn>
              <a:cxn ang="0">
                <a:pos x="connsiteX2" y="connsiteY2"/>
              </a:cxn>
              <a:cxn ang="0">
                <a:pos x="connsiteX3" y="connsiteY3"/>
              </a:cxn>
            </a:cxnLst>
            <a:rect l="l" t="t" r="r" b="b"/>
            <a:pathLst>
              <a:path w="5309511" h="3441090">
                <a:moveTo>
                  <a:pt x="0" y="0"/>
                </a:moveTo>
                <a:lnTo>
                  <a:pt x="5309511" y="0"/>
                </a:lnTo>
                <a:lnTo>
                  <a:pt x="5309511" y="3441090"/>
                </a:lnTo>
                <a:lnTo>
                  <a:pt x="0" y="3441090"/>
                </a:lnTo>
                <a:close/>
              </a:path>
            </a:pathLst>
          </a:cu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24" name="组合 23"/>
          <p:cNvGrpSpPr/>
          <p:nvPr/>
        </p:nvGrpSpPr>
        <p:grpSpPr>
          <a:xfrm>
            <a:off x="1149352" y="1430735"/>
            <a:ext cx="1554163" cy="1554162"/>
            <a:chOff x="1149352" y="1644970"/>
            <a:chExt cx="1554163" cy="1554162"/>
          </a:xfrm>
        </p:grpSpPr>
        <p:sp>
          <p:nvSpPr>
            <p:cNvPr id="7" name="TextBox 68"/>
            <p:cNvSpPr txBox="1">
              <a:spLocks noChangeArrowheads="1"/>
            </p:cNvSpPr>
            <p:nvPr/>
          </p:nvSpPr>
          <p:spPr bwMode="auto">
            <a:xfrm>
              <a:off x="1614510" y="2243475"/>
              <a:ext cx="75882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800" eaLnBrk="1" fontAlgn="base" hangingPunct="1">
                <a:spcBef>
                  <a:spcPct val="0"/>
                </a:spcBef>
                <a:spcAft>
                  <a:spcPct val="0"/>
                </a:spcAft>
              </a:pPr>
              <a:r>
                <a:rPr lang="en-US" altLang="zh-CN" sz="1600" b="1">
                  <a:solidFill>
                    <a:srgbClr val="595959"/>
                  </a:solidFill>
                  <a:latin typeface="微软雅黑" panose="020B0503020204020204" charset="-122"/>
                  <a:ea typeface="微软雅黑" panose="020B0503020204020204" charset="-122"/>
                </a:rPr>
                <a:t>31%</a:t>
              </a:r>
              <a:endParaRPr lang="zh-CN" altLang="en-US" sz="1100" b="1">
                <a:solidFill>
                  <a:srgbClr val="595959"/>
                </a:solidFill>
                <a:latin typeface="微软雅黑" panose="020B0503020204020204" charset="-122"/>
                <a:ea typeface="微软雅黑" panose="020B0503020204020204" charset="-122"/>
              </a:endParaRPr>
            </a:p>
          </p:txBody>
        </p:sp>
        <p:sp>
          <p:nvSpPr>
            <p:cNvPr id="8" name="椭圆 7"/>
            <p:cNvSpPr/>
            <p:nvPr/>
          </p:nvSpPr>
          <p:spPr>
            <a:xfrm>
              <a:off x="1225571" y="1759268"/>
              <a:ext cx="1325563" cy="1325562"/>
            </a:xfrm>
            <a:prstGeom prst="ellipse">
              <a:avLst/>
            </a:prstGeom>
            <a:noFill/>
            <a:ln w="88900" cap="flat">
              <a:solidFill>
                <a:srgbClr val="E7E6E6">
                  <a:lumMod val="90000"/>
                </a:srgbClr>
              </a:solidFill>
              <a:prstDash val="solid"/>
              <a:miter lim="800000"/>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9" name="空心弧 8"/>
            <p:cNvSpPr/>
            <p:nvPr/>
          </p:nvSpPr>
          <p:spPr bwMode="auto">
            <a:xfrm rot="16591937">
              <a:off x="1149353" y="1644969"/>
              <a:ext cx="1554162" cy="1554163"/>
            </a:xfrm>
            <a:prstGeom prst="blockArc">
              <a:avLst>
                <a:gd name="adj1" fmla="val 10800000"/>
                <a:gd name="adj2" fmla="val 21338506"/>
                <a:gd name="adj3" fmla="val 14379"/>
              </a:avLst>
            </a:prstGeom>
            <a:solidFill>
              <a:srgbClr val="B02623"/>
            </a:solidFill>
            <a:ln>
              <a:noFill/>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10" name="椭圆 30"/>
            <p:cNvSpPr>
              <a:spLocks noChangeArrowheads="1"/>
            </p:cNvSpPr>
            <p:nvPr/>
          </p:nvSpPr>
          <p:spPr bwMode="auto">
            <a:xfrm rot="20494898">
              <a:off x="1255435" y="1763095"/>
              <a:ext cx="1323930" cy="132392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grpSp>
      <p:grpSp>
        <p:nvGrpSpPr>
          <p:cNvPr id="25" name="组合 24"/>
          <p:cNvGrpSpPr/>
          <p:nvPr/>
        </p:nvGrpSpPr>
        <p:grpSpPr>
          <a:xfrm>
            <a:off x="2874982" y="1419622"/>
            <a:ext cx="1555750" cy="1555750"/>
            <a:chOff x="2874982" y="1633857"/>
            <a:chExt cx="1555750" cy="1555750"/>
          </a:xfrm>
        </p:grpSpPr>
        <p:sp>
          <p:nvSpPr>
            <p:cNvPr id="11" name="TextBox 32"/>
            <p:cNvSpPr txBox="1">
              <a:spLocks noChangeArrowheads="1"/>
            </p:cNvSpPr>
            <p:nvPr/>
          </p:nvSpPr>
          <p:spPr bwMode="auto">
            <a:xfrm>
              <a:off x="3360760" y="2243475"/>
              <a:ext cx="75882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800" eaLnBrk="1" fontAlgn="base" hangingPunct="1">
                <a:spcBef>
                  <a:spcPct val="0"/>
                </a:spcBef>
                <a:spcAft>
                  <a:spcPct val="0"/>
                </a:spcAft>
              </a:pPr>
              <a:r>
                <a:rPr lang="en-US" altLang="zh-CN" sz="1600" b="1">
                  <a:solidFill>
                    <a:srgbClr val="595959"/>
                  </a:solidFill>
                  <a:latin typeface="微软雅黑" panose="020B0503020204020204" charset="-122"/>
                  <a:ea typeface="微软雅黑" panose="020B0503020204020204" charset="-122"/>
                </a:rPr>
                <a:t>24%</a:t>
              </a:r>
              <a:endParaRPr lang="zh-CN" altLang="en-US" sz="1100" b="1">
                <a:solidFill>
                  <a:srgbClr val="595959"/>
                </a:solidFill>
                <a:latin typeface="微软雅黑" panose="020B0503020204020204" charset="-122"/>
                <a:ea typeface="微软雅黑" panose="020B0503020204020204" charset="-122"/>
              </a:endParaRPr>
            </a:p>
          </p:txBody>
        </p:sp>
        <p:sp>
          <p:nvSpPr>
            <p:cNvPr id="12" name="椭圆 11"/>
            <p:cNvSpPr/>
            <p:nvPr/>
          </p:nvSpPr>
          <p:spPr>
            <a:xfrm>
              <a:off x="2973389" y="1759268"/>
              <a:ext cx="1323975" cy="1325562"/>
            </a:xfrm>
            <a:prstGeom prst="ellipse">
              <a:avLst/>
            </a:prstGeom>
            <a:noFill/>
            <a:ln w="88900" cap="flat">
              <a:solidFill>
                <a:srgbClr val="E7E6E6">
                  <a:lumMod val="90000"/>
                </a:srgbClr>
              </a:solidFill>
              <a:prstDash val="solid"/>
              <a:miter lim="800000"/>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13" name="空心弧 12"/>
            <p:cNvSpPr/>
            <p:nvPr/>
          </p:nvSpPr>
          <p:spPr bwMode="auto">
            <a:xfrm rot="11639204">
              <a:off x="2874982" y="1633857"/>
              <a:ext cx="1555750" cy="1555750"/>
            </a:xfrm>
            <a:prstGeom prst="blockArc">
              <a:avLst>
                <a:gd name="adj1" fmla="val 11763959"/>
                <a:gd name="adj2" fmla="val 21338506"/>
                <a:gd name="adj3" fmla="val 14379"/>
              </a:avLst>
            </a:prstGeom>
            <a:solidFill>
              <a:srgbClr val="1F8984"/>
            </a:solidFill>
            <a:ln>
              <a:noFill/>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14" name="椭圆 36"/>
            <p:cNvSpPr>
              <a:spLocks noChangeArrowheads="1"/>
            </p:cNvSpPr>
            <p:nvPr/>
          </p:nvSpPr>
          <p:spPr bwMode="auto">
            <a:xfrm rot="16947254">
              <a:off x="3009193" y="1758413"/>
              <a:ext cx="1325282" cy="132528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grpSp>
      <p:grpSp>
        <p:nvGrpSpPr>
          <p:cNvPr id="26" name="组合 25"/>
          <p:cNvGrpSpPr/>
          <p:nvPr/>
        </p:nvGrpSpPr>
        <p:grpSpPr>
          <a:xfrm>
            <a:off x="4621213" y="1430754"/>
            <a:ext cx="1555750" cy="1554162"/>
            <a:chOff x="4621213" y="1644989"/>
            <a:chExt cx="1555750" cy="1554162"/>
          </a:xfrm>
        </p:grpSpPr>
        <p:sp>
          <p:nvSpPr>
            <p:cNvPr id="15" name="TextBox 37"/>
            <p:cNvSpPr txBox="1">
              <a:spLocks noChangeArrowheads="1"/>
            </p:cNvSpPr>
            <p:nvPr/>
          </p:nvSpPr>
          <p:spPr bwMode="auto">
            <a:xfrm>
              <a:off x="5033984" y="2243475"/>
              <a:ext cx="75882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800" eaLnBrk="1" fontAlgn="base" hangingPunct="1">
                <a:spcBef>
                  <a:spcPct val="0"/>
                </a:spcBef>
                <a:spcAft>
                  <a:spcPct val="0"/>
                </a:spcAft>
              </a:pPr>
              <a:r>
                <a:rPr lang="en-US" altLang="zh-CN" sz="1600" b="1">
                  <a:solidFill>
                    <a:srgbClr val="595959"/>
                  </a:solidFill>
                  <a:latin typeface="微软雅黑" panose="020B0503020204020204" charset="-122"/>
                  <a:ea typeface="微软雅黑" panose="020B0503020204020204" charset="-122"/>
                </a:rPr>
                <a:t>11%</a:t>
              </a:r>
              <a:endParaRPr lang="zh-CN" altLang="en-US" sz="1100" b="1">
                <a:solidFill>
                  <a:srgbClr val="595959"/>
                </a:solidFill>
                <a:latin typeface="微软雅黑" panose="020B0503020204020204" charset="-122"/>
                <a:ea typeface="微软雅黑" panose="020B0503020204020204" charset="-122"/>
              </a:endParaRPr>
            </a:p>
          </p:txBody>
        </p:sp>
        <p:sp>
          <p:nvSpPr>
            <p:cNvPr id="16" name="椭圆 15"/>
            <p:cNvSpPr/>
            <p:nvPr/>
          </p:nvSpPr>
          <p:spPr>
            <a:xfrm>
              <a:off x="4729163" y="1759268"/>
              <a:ext cx="1325562" cy="1325562"/>
            </a:xfrm>
            <a:prstGeom prst="ellipse">
              <a:avLst/>
            </a:prstGeom>
            <a:noFill/>
            <a:ln w="88900" cap="flat">
              <a:solidFill>
                <a:srgbClr val="E7E6E6">
                  <a:lumMod val="90000"/>
                </a:srgbClr>
              </a:solidFill>
              <a:prstDash val="solid"/>
              <a:miter lim="800000"/>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17" name="空心弧 16"/>
            <p:cNvSpPr/>
            <p:nvPr/>
          </p:nvSpPr>
          <p:spPr bwMode="auto">
            <a:xfrm rot="5441530">
              <a:off x="4622007" y="1644195"/>
              <a:ext cx="1554162" cy="1555750"/>
            </a:xfrm>
            <a:prstGeom prst="blockArc">
              <a:avLst>
                <a:gd name="adj1" fmla="val 16132578"/>
                <a:gd name="adj2" fmla="val 21338506"/>
                <a:gd name="adj3" fmla="val 14379"/>
              </a:avLst>
            </a:prstGeom>
            <a:solidFill>
              <a:srgbClr val="FBB448"/>
            </a:solidFill>
            <a:ln>
              <a:noFill/>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18" name="椭圆 41"/>
            <p:cNvSpPr>
              <a:spLocks noChangeArrowheads="1"/>
            </p:cNvSpPr>
            <p:nvPr/>
          </p:nvSpPr>
          <p:spPr bwMode="auto">
            <a:xfrm rot="9344491">
              <a:off x="4745156" y="1756172"/>
              <a:ext cx="1325282" cy="132392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grpSp>
      <p:grpSp>
        <p:nvGrpSpPr>
          <p:cNvPr id="27" name="组合 26"/>
          <p:cNvGrpSpPr/>
          <p:nvPr/>
        </p:nvGrpSpPr>
        <p:grpSpPr>
          <a:xfrm>
            <a:off x="6427788" y="1430754"/>
            <a:ext cx="1555750" cy="1554162"/>
            <a:chOff x="6427788" y="1644989"/>
            <a:chExt cx="1555750" cy="1554162"/>
          </a:xfrm>
        </p:grpSpPr>
        <p:sp>
          <p:nvSpPr>
            <p:cNvPr id="19" name="TextBox 42"/>
            <p:cNvSpPr txBox="1">
              <a:spLocks noChangeArrowheads="1"/>
            </p:cNvSpPr>
            <p:nvPr/>
          </p:nvSpPr>
          <p:spPr bwMode="auto">
            <a:xfrm>
              <a:off x="6861197" y="2243475"/>
              <a:ext cx="75882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800" eaLnBrk="1" fontAlgn="base" hangingPunct="1">
                <a:spcBef>
                  <a:spcPct val="0"/>
                </a:spcBef>
                <a:spcAft>
                  <a:spcPct val="0"/>
                </a:spcAft>
              </a:pPr>
              <a:r>
                <a:rPr lang="en-US" altLang="zh-CN" sz="1600" b="1">
                  <a:solidFill>
                    <a:srgbClr val="595959"/>
                  </a:solidFill>
                  <a:latin typeface="微软雅黑" panose="020B0503020204020204" charset="-122"/>
                  <a:ea typeface="微软雅黑" panose="020B0503020204020204" charset="-122"/>
                </a:rPr>
                <a:t>62%</a:t>
              </a:r>
              <a:endParaRPr lang="zh-CN" altLang="en-US" sz="1100" b="1">
                <a:solidFill>
                  <a:srgbClr val="595959"/>
                </a:solidFill>
                <a:latin typeface="微软雅黑" panose="020B0503020204020204" charset="-122"/>
                <a:ea typeface="微软雅黑" panose="020B0503020204020204" charset="-122"/>
              </a:endParaRPr>
            </a:p>
          </p:txBody>
        </p:sp>
        <p:sp>
          <p:nvSpPr>
            <p:cNvPr id="20" name="椭圆 19"/>
            <p:cNvSpPr/>
            <p:nvPr/>
          </p:nvSpPr>
          <p:spPr>
            <a:xfrm>
              <a:off x="6526215" y="1759268"/>
              <a:ext cx="1323975" cy="1325562"/>
            </a:xfrm>
            <a:prstGeom prst="ellipse">
              <a:avLst/>
            </a:prstGeom>
            <a:noFill/>
            <a:ln w="88900" cap="flat">
              <a:solidFill>
                <a:srgbClr val="E7E6E6">
                  <a:lumMod val="90000"/>
                </a:srgbClr>
              </a:solidFill>
              <a:prstDash val="solid"/>
              <a:miter lim="800000"/>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21" name="空心弧 20"/>
            <p:cNvSpPr/>
            <p:nvPr/>
          </p:nvSpPr>
          <p:spPr bwMode="auto">
            <a:xfrm rot="16591937">
              <a:off x="6428582" y="1644195"/>
              <a:ext cx="1554162" cy="1555750"/>
            </a:xfrm>
            <a:prstGeom prst="blockArc">
              <a:avLst>
                <a:gd name="adj1" fmla="val 17984332"/>
                <a:gd name="adj2" fmla="val 9064425"/>
                <a:gd name="adj3" fmla="val 14295"/>
              </a:avLst>
            </a:prstGeom>
            <a:solidFill>
              <a:srgbClr val="93CAA8"/>
            </a:solidFill>
            <a:ln>
              <a:noFill/>
            </a:ln>
          </p:spPr>
          <p:txBody>
            <a:bodyPr lIns="68568" tIns="34284" rIns="68568" bIns="34284"/>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charset="-122"/>
              </a:endParaRPr>
            </a:p>
          </p:txBody>
        </p:sp>
        <p:sp>
          <p:nvSpPr>
            <p:cNvPr id="22" name="椭圆 46"/>
            <p:cNvSpPr>
              <a:spLocks noChangeArrowheads="1"/>
            </p:cNvSpPr>
            <p:nvPr/>
          </p:nvSpPr>
          <p:spPr bwMode="auto">
            <a:xfrm rot="20494898">
              <a:off x="6533999" y="1763098"/>
              <a:ext cx="1325282" cy="132392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grpSp>
      <p:sp>
        <p:nvSpPr>
          <p:cNvPr id="23" name="TextBox 634"/>
          <p:cNvSpPr txBox="1"/>
          <p:nvPr/>
        </p:nvSpPr>
        <p:spPr>
          <a:xfrm>
            <a:off x="1020135" y="3352154"/>
            <a:ext cx="7103769" cy="1038734"/>
          </a:xfrm>
          <a:prstGeom prst="rect">
            <a:avLst/>
          </a:prstGeom>
          <a:noFill/>
        </p:spPr>
        <p:txBody>
          <a:bodyPr wrap="square" lIns="68568" tIns="34284" rIns="68568" bIns="34284" rtlCol="0">
            <a:spAutoFit/>
          </a:bodyPr>
          <a:lstStyle/>
          <a:p>
            <a:pPr defTabSz="685165" fontAlgn="base">
              <a:lnSpc>
                <a:spcPct val="150000"/>
              </a:lnSpc>
              <a:spcBef>
                <a:spcPct val="0"/>
              </a:spcBef>
              <a:spcAft>
                <a:spcPct val="0"/>
              </a:spcAft>
            </a:pP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a:t>
            </a: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lt">
                                    <p:tmAbs val="50"/>
                                  </p:iterate>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appdata\roaming\360se6\User Data\temp\17961491_084514506002_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151" r="5138" b="21626"/>
          <a:stretch>
            <a:fillRect/>
          </a:stretch>
        </p:blipFill>
        <p:spPr bwMode="auto">
          <a:xfrm>
            <a:off x="0" y="0"/>
            <a:ext cx="9152136" cy="5232400"/>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1950244" y="1943100"/>
            <a:ext cx="1257300" cy="1257300"/>
          </a:xfrm>
          <a:prstGeom prst="rect">
            <a:avLst/>
          </a:prstGeom>
          <a:solidFill>
            <a:srgbClr val="2557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noAutofit/>
          </a:bodyPr>
          <a:lstStyle/>
          <a:p>
            <a:pPr algn="ctr" defTabSz="685165"/>
            <a:r>
              <a:rPr lang="en-US" altLang="zh-CN" sz="6000" dirty="0" smtClean="0">
                <a:solidFill>
                  <a:prstClr val="white"/>
                </a:solidFill>
                <a:ea typeface="微软雅黑" panose="020B0503020204020204" charset="-122"/>
              </a:rPr>
              <a:t>03</a:t>
            </a:r>
            <a:endParaRPr lang="zh-CN" altLang="en-US" sz="6000" dirty="0">
              <a:solidFill>
                <a:prstClr val="white"/>
              </a:solidFill>
              <a:ea typeface="微软雅黑" panose="020B0503020204020204" charset="-122"/>
            </a:endParaRPr>
          </a:p>
        </p:txBody>
      </p:sp>
      <p:grpSp>
        <p:nvGrpSpPr>
          <p:cNvPr id="7" name="组合 6"/>
          <p:cNvGrpSpPr/>
          <p:nvPr/>
        </p:nvGrpSpPr>
        <p:grpSpPr>
          <a:xfrm>
            <a:off x="3207563" y="1943100"/>
            <a:ext cx="5243513" cy="1257300"/>
            <a:chOff x="3207563" y="1943100"/>
            <a:chExt cx="5243513" cy="1257300"/>
          </a:xfrm>
        </p:grpSpPr>
        <p:sp>
          <p:nvSpPr>
            <p:cNvPr id="8" name="矩形 7"/>
            <p:cNvSpPr/>
            <p:nvPr/>
          </p:nvSpPr>
          <p:spPr>
            <a:xfrm>
              <a:off x="3207563" y="1943100"/>
              <a:ext cx="5243513"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noAutofit/>
            </a:bodyPr>
            <a:lstStyle/>
            <a:p>
              <a:pPr algn="ctr" defTabSz="685165"/>
              <a:endParaRPr lang="zh-CN" altLang="en-US" sz="1400">
                <a:solidFill>
                  <a:prstClr val="white"/>
                </a:solidFill>
                <a:ea typeface="微软雅黑" panose="020B0503020204020204" charset="-122"/>
              </a:endParaRPr>
            </a:p>
          </p:txBody>
        </p:sp>
        <p:sp>
          <p:nvSpPr>
            <p:cNvPr id="9" name="Copyright Notice"/>
            <p:cNvSpPr/>
            <p:nvPr/>
          </p:nvSpPr>
          <p:spPr bwMode="auto">
            <a:xfrm>
              <a:off x="4543696" y="2362549"/>
              <a:ext cx="2571207" cy="418396"/>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53970" tIns="24295" rIns="53970" bIns="24295"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cap="small" dirty="0">
                  <a:solidFill>
                    <a:srgbClr val="087F92"/>
                  </a:solidFill>
                  <a:latin typeface="微软雅黑" panose="020B0503020204020204" charset="-122"/>
                  <a:ea typeface="微软雅黑" panose="020B0503020204020204" charset="-122"/>
                </a:rPr>
                <a:t>单击此处添加标题</a:t>
              </a:r>
              <a:endParaRPr lang="zh-CN" altLang="en-US" sz="2400" b="1" cap="small" dirty="0">
                <a:solidFill>
                  <a:srgbClr val="087F92"/>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sp>
        <p:nvSpPr>
          <p:cNvPr id="28" name="TextBox 7"/>
          <p:cNvSpPr>
            <a:spLocks noChangeArrowheads="1"/>
          </p:cNvSpPr>
          <p:nvPr/>
        </p:nvSpPr>
        <p:spPr bwMode="auto">
          <a:xfrm>
            <a:off x="2845231" y="1758895"/>
            <a:ext cx="1127837" cy="116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8" tIns="34284" rIns="68488" bIns="34284">
            <a:spAutoFit/>
          </a:bodyPr>
          <a:lstStyle/>
          <a:p>
            <a:pPr defTabSz="685165"/>
            <a:r>
              <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rPr>
              <a:t>文字文字文字文字文字文字文字文字文字文字文字文字</a:t>
            </a:r>
            <a:endPar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endParaRPr>
          </a:p>
        </p:txBody>
      </p:sp>
      <p:cxnSp>
        <p:nvCxnSpPr>
          <p:cNvPr id="29" name="直接连接符 28"/>
          <p:cNvCxnSpPr/>
          <p:nvPr/>
        </p:nvCxnSpPr>
        <p:spPr>
          <a:xfrm>
            <a:off x="765472" y="2962700"/>
            <a:ext cx="7621292" cy="0"/>
          </a:xfrm>
          <a:prstGeom prst="line">
            <a:avLst/>
          </a:prstGeom>
          <a:noFill/>
          <a:ln w="6350" cap="flat" cmpd="sng" algn="ctr">
            <a:solidFill>
              <a:sysClr val="windowText" lastClr="000000">
                <a:lumMod val="50000"/>
                <a:lumOff val="50000"/>
              </a:sysClr>
            </a:solidFill>
            <a:prstDash val="sysDash"/>
            <a:miter lim="800000"/>
            <a:headEnd type="diamond"/>
            <a:tailEnd type="diamond"/>
          </a:ln>
          <a:effectLst/>
        </p:spPr>
      </p:cxnSp>
      <p:sp>
        <p:nvSpPr>
          <p:cNvPr id="30" name="文本框 101"/>
          <p:cNvSpPr txBox="1"/>
          <p:nvPr/>
        </p:nvSpPr>
        <p:spPr>
          <a:xfrm>
            <a:off x="684219" y="1283473"/>
            <a:ext cx="2093362" cy="1985159"/>
          </a:xfrm>
          <a:prstGeom prst="rect">
            <a:avLst/>
          </a:prstGeom>
          <a:noFill/>
        </p:spPr>
        <p:txBody>
          <a:bodyPr wrap="none" lIns="68488" tIns="34284" rIns="68488" bIns="34284" rtlCol="0">
            <a:spAutoFit/>
          </a:bodyPr>
          <a:lstStyle/>
          <a:p>
            <a:pPr marL="0" marR="0" lvl="0" indent="0" defTabSz="685165" eaLnBrk="1" fontAlgn="auto" latinLnBrk="0" hangingPunct="1">
              <a:lnSpc>
                <a:spcPct val="100000"/>
              </a:lnSpc>
              <a:spcBef>
                <a:spcPts val="0"/>
              </a:spcBef>
              <a:spcAft>
                <a:spcPts val="0"/>
              </a:spcAft>
              <a:buClrTx/>
              <a:buSzTx/>
              <a:buFontTx/>
              <a:buNone/>
              <a:defRPr/>
            </a:pPr>
            <a:r>
              <a:rPr kumimoji="0" lang="en-US" altLang="zh-CN" sz="12500" b="1" i="0" u="none" strike="noStrike" kern="0" cap="none" spc="0" normalizeH="0" baseline="0" noProof="0" dirty="0" smtClean="0">
                <a:ln>
                  <a:noFill/>
                </a:ln>
                <a:solidFill>
                  <a:srgbClr val="B02623"/>
                </a:solidFill>
                <a:effectLst/>
                <a:uLnTx/>
                <a:uFillTx/>
                <a:ea typeface="微软雅黑" panose="020B0503020204020204" charset="-122"/>
              </a:rPr>
              <a:t>70</a:t>
            </a:r>
            <a:r>
              <a:rPr kumimoji="0" lang="en-US" altLang="zh-CN" sz="3600" b="1" i="0" u="none" strike="noStrike" kern="0" cap="none" spc="0" normalizeH="0" baseline="0" noProof="0" dirty="0" smtClean="0">
                <a:ln>
                  <a:noFill/>
                </a:ln>
                <a:solidFill>
                  <a:srgbClr val="B02623"/>
                </a:solidFill>
                <a:effectLst/>
                <a:uLnTx/>
                <a:uFillTx/>
                <a:ea typeface="微软雅黑" panose="020B0503020204020204" charset="-122"/>
              </a:rPr>
              <a:t>%</a:t>
            </a:r>
            <a:endParaRPr kumimoji="0" lang="zh-CN" altLang="en-US" sz="7200" b="1" i="0" u="none" strike="noStrike" kern="0" cap="none" spc="0" normalizeH="0" baseline="0" noProof="0" dirty="0" smtClean="0">
              <a:ln>
                <a:noFill/>
              </a:ln>
              <a:solidFill>
                <a:srgbClr val="B02623"/>
              </a:solidFill>
              <a:effectLst/>
              <a:uLnTx/>
              <a:uFillTx/>
              <a:ea typeface="微软雅黑" panose="020B0503020204020204" charset="-122"/>
            </a:endParaRPr>
          </a:p>
        </p:txBody>
      </p:sp>
      <p:sp>
        <p:nvSpPr>
          <p:cNvPr id="31" name="文本框 102"/>
          <p:cNvSpPr txBox="1"/>
          <p:nvPr/>
        </p:nvSpPr>
        <p:spPr>
          <a:xfrm>
            <a:off x="713373" y="2646419"/>
            <a:ext cx="2093362" cy="1985159"/>
          </a:xfrm>
          <a:prstGeom prst="rect">
            <a:avLst/>
          </a:prstGeom>
          <a:noFill/>
        </p:spPr>
        <p:txBody>
          <a:bodyPr wrap="none" lIns="68488" tIns="34284" rIns="68488" bIns="34284" rtlCol="0">
            <a:spAutoFit/>
          </a:bodyPr>
          <a:lstStyle/>
          <a:p>
            <a:pPr marL="0" marR="0" lvl="0" indent="0" defTabSz="685165" eaLnBrk="1" fontAlgn="auto" latinLnBrk="0" hangingPunct="1">
              <a:lnSpc>
                <a:spcPct val="100000"/>
              </a:lnSpc>
              <a:spcBef>
                <a:spcPts val="0"/>
              </a:spcBef>
              <a:spcAft>
                <a:spcPts val="0"/>
              </a:spcAft>
              <a:buClrTx/>
              <a:buSzTx/>
              <a:buFontTx/>
              <a:buNone/>
              <a:defRPr/>
            </a:pPr>
            <a:r>
              <a:rPr kumimoji="0" lang="en-US" altLang="zh-CN" sz="12500" b="1" i="0" u="none" strike="noStrike" kern="0" cap="none" spc="0" normalizeH="0" baseline="0" noProof="0" dirty="0" smtClean="0">
                <a:ln>
                  <a:noFill/>
                </a:ln>
                <a:solidFill>
                  <a:srgbClr val="FBB448"/>
                </a:solidFill>
                <a:effectLst/>
                <a:uLnTx/>
                <a:uFillTx/>
                <a:ea typeface="微软雅黑" panose="020B0503020204020204" charset="-122"/>
              </a:rPr>
              <a:t>50</a:t>
            </a:r>
            <a:r>
              <a:rPr kumimoji="0" lang="en-US" altLang="zh-CN" sz="3600" b="1" i="0" u="none" strike="noStrike" kern="0" cap="none" spc="0" normalizeH="0" baseline="0" noProof="0" dirty="0" smtClean="0">
                <a:ln>
                  <a:noFill/>
                </a:ln>
                <a:solidFill>
                  <a:srgbClr val="FBB448"/>
                </a:solidFill>
                <a:effectLst/>
                <a:uLnTx/>
                <a:uFillTx/>
                <a:ea typeface="微软雅黑" panose="020B0503020204020204" charset="-122"/>
              </a:rPr>
              <a:t>%</a:t>
            </a:r>
            <a:endParaRPr kumimoji="0" lang="zh-CN" altLang="en-US" sz="3600" b="1" i="0" u="none" strike="noStrike" kern="0" cap="none" spc="0" normalizeH="0" baseline="0" noProof="0" dirty="0" smtClean="0">
              <a:ln>
                <a:noFill/>
              </a:ln>
              <a:solidFill>
                <a:srgbClr val="FBB448"/>
              </a:solidFill>
              <a:effectLst/>
              <a:uLnTx/>
              <a:uFillTx/>
              <a:ea typeface="微软雅黑" panose="020B0503020204020204" charset="-122"/>
            </a:endParaRPr>
          </a:p>
        </p:txBody>
      </p:sp>
      <p:sp>
        <p:nvSpPr>
          <p:cNvPr id="32" name="TextBox 7"/>
          <p:cNvSpPr>
            <a:spLocks noChangeArrowheads="1"/>
          </p:cNvSpPr>
          <p:nvPr/>
        </p:nvSpPr>
        <p:spPr bwMode="auto">
          <a:xfrm>
            <a:off x="2845231" y="3137091"/>
            <a:ext cx="1127837" cy="116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8" tIns="34284" rIns="68488" bIns="34284">
            <a:spAutoFit/>
          </a:bodyPr>
          <a:lstStyle/>
          <a:p>
            <a:pPr defTabSz="685165"/>
            <a:r>
              <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rPr>
              <a:t>文字文字文字文字文字文字文字文字文字文字文字文字</a:t>
            </a:r>
            <a:endParaRPr lang="zh-CN" altLang="en-US" sz="1400" dirty="0">
              <a:solidFill>
                <a:prstClr val="black">
                  <a:lumMod val="50000"/>
                  <a:lumOff val="50000"/>
                </a:prstClr>
              </a:solidFill>
              <a:latin typeface="微软雅黑" panose="020B0503020204020204" charset="-122"/>
              <a:ea typeface="微软雅黑" panose="020B0503020204020204" charset="-122"/>
              <a:sym typeface="宋体" panose="02010600030101010101" pitchFamily="2" charset="-122"/>
            </a:endParaRPr>
          </a:p>
        </p:txBody>
      </p:sp>
      <p:grpSp>
        <p:nvGrpSpPr>
          <p:cNvPr id="33" name="组合 32"/>
          <p:cNvGrpSpPr>
            <a:grpSpLocks noChangeAspect="1"/>
          </p:cNvGrpSpPr>
          <p:nvPr/>
        </p:nvGrpSpPr>
        <p:grpSpPr>
          <a:xfrm>
            <a:off x="4153343" y="2173610"/>
            <a:ext cx="321430" cy="675000"/>
            <a:chOff x="4652963" y="2906714"/>
            <a:chExt cx="238125" cy="666750"/>
          </a:xfrm>
          <a:solidFill>
            <a:srgbClr val="93CAA8"/>
          </a:solidFill>
        </p:grpSpPr>
        <p:sp>
          <p:nvSpPr>
            <p:cNvPr id="34"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35"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42" name="组合 41"/>
          <p:cNvGrpSpPr>
            <a:grpSpLocks noChangeAspect="1"/>
          </p:cNvGrpSpPr>
          <p:nvPr/>
        </p:nvGrpSpPr>
        <p:grpSpPr>
          <a:xfrm>
            <a:off x="4581272" y="2173610"/>
            <a:ext cx="321430" cy="675000"/>
            <a:chOff x="4652963" y="2906714"/>
            <a:chExt cx="238125" cy="666750"/>
          </a:xfrm>
          <a:solidFill>
            <a:srgbClr val="93CAA8"/>
          </a:solidFill>
        </p:grpSpPr>
        <p:sp>
          <p:nvSpPr>
            <p:cNvPr id="43"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44"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45" name="组合 44"/>
          <p:cNvGrpSpPr>
            <a:grpSpLocks noChangeAspect="1"/>
          </p:cNvGrpSpPr>
          <p:nvPr/>
        </p:nvGrpSpPr>
        <p:grpSpPr>
          <a:xfrm>
            <a:off x="5009201" y="2173610"/>
            <a:ext cx="321430" cy="675000"/>
            <a:chOff x="4652963" y="2906714"/>
            <a:chExt cx="238125" cy="666750"/>
          </a:xfrm>
          <a:solidFill>
            <a:srgbClr val="93CAA8"/>
          </a:solidFill>
        </p:grpSpPr>
        <p:sp>
          <p:nvSpPr>
            <p:cNvPr id="46"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47"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48" name="组合 47"/>
          <p:cNvGrpSpPr>
            <a:grpSpLocks noChangeAspect="1"/>
          </p:cNvGrpSpPr>
          <p:nvPr/>
        </p:nvGrpSpPr>
        <p:grpSpPr>
          <a:xfrm>
            <a:off x="5437130" y="2173610"/>
            <a:ext cx="321430" cy="675000"/>
            <a:chOff x="4652963" y="2906714"/>
            <a:chExt cx="238125" cy="666750"/>
          </a:xfrm>
          <a:solidFill>
            <a:srgbClr val="93CAA8"/>
          </a:solidFill>
        </p:grpSpPr>
        <p:sp>
          <p:nvSpPr>
            <p:cNvPr id="49"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50"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51" name="组合 50"/>
          <p:cNvGrpSpPr>
            <a:grpSpLocks noChangeAspect="1"/>
          </p:cNvGrpSpPr>
          <p:nvPr/>
        </p:nvGrpSpPr>
        <p:grpSpPr>
          <a:xfrm>
            <a:off x="5865059" y="2173610"/>
            <a:ext cx="321430" cy="675000"/>
            <a:chOff x="4652963" y="2906714"/>
            <a:chExt cx="238125" cy="666750"/>
          </a:xfrm>
          <a:solidFill>
            <a:srgbClr val="93CAA8"/>
          </a:solidFill>
        </p:grpSpPr>
        <p:sp>
          <p:nvSpPr>
            <p:cNvPr id="52"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53"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54" name="组合 53"/>
          <p:cNvGrpSpPr>
            <a:grpSpLocks noChangeAspect="1"/>
          </p:cNvGrpSpPr>
          <p:nvPr/>
        </p:nvGrpSpPr>
        <p:grpSpPr>
          <a:xfrm>
            <a:off x="6292988" y="2173610"/>
            <a:ext cx="321430" cy="675000"/>
            <a:chOff x="4652963" y="2906714"/>
            <a:chExt cx="238125" cy="666750"/>
          </a:xfrm>
          <a:solidFill>
            <a:srgbClr val="93CAA8"/>
          </a:solidFill>
        </p:grpSpPr>
        <p:sp>
          <p:nvSpPr>
            <p:cNvPr id="55"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56"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57" name="组合 56"/>
          <p:cNvGrpSpPr>
            <a:grpSpLocks noChangeAspect="1"/>
          </p:cNvGrpSpPr>
          <p:nvPr/>
        </p:nvGrpSpPr>
        <p:grpSpPr>
          <a:xfrm>
            <a:off x="6720917" y="2173610"/>
            <a:ext cx="321430" cy="675000"/>
            <a:chOff x="4652963" y="2906714"/>
            <a:chExt cx="238125" cy="666750"/>
          </a:xfrm>
          <a:solidFill>
            <a:srgbClr val="93CAA8"/>
          </a:solidFill>
        </p:grpSpPr>
        <p:sp>
          <p:nvSpPr>
            <p:cNvPr id="58"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59"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60" name="组合 59"/>
          <p:cNvGrpSpPr>
            <a:grpSpLocks noChangeAspect="1"/>
          </p:cNvGrpSpPr>
          <p:nvPr/>
        </p:nvGrpSpPr>
        <p:grpSpPr>
          <a:xfrm>
            <a:off x="7148846" y="2173610"/>
            <a:ext cx="321430" cy="675000"/>
            <a:chOff x="4652963" y="2906714"/>
            <a:chExt cx="238125" cy="666750"/>
          </a:xfrm>
          <a:solidFill>
            <a:srgbClr val="1F8984"/>
          </a:solidFill>
        </p:grpSpPr>
        <p:sp>
          <p:nvSpPr>
            <p:cNvPr id="61"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62"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63" name="组合 62"/>
          <p:cNvGrpSpPr>
            <a:grpSpLocks noChangeAspect="1"/>
          </p:cNvGrpSpPr>
          <p:nvPr/>
        </p:nvGrpSpPr>
        <p:grpSpPr>
          <a:xfrm>
            <a:off x="7576775" y="2173610"/>
            <a:ext cx="321430" cy="675000"/>
            <a:chOff x="4652963" y="2906714"/>
            <a:chExt cx="238125" cy="666750"/>
          </a:xfrm>
          <a:solidFill>
            <a:srgbClr val="1F8984"/>
          </a:solidFill>
        </p:grpSpPr>
        <p:sp>
          <p:nvSpPr>
            <p:cNvPr id="64"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65"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66" name="组合 65"/>
          <p:cNvGrpSpPr>
            <a:grpSpLocks noChangeAspect="1"/>
          </p:cNvGrpSpPr>
          <p:nvPr/>
        </p:nvGrpSpPr>
        <p:grpSpPr>
          <a:xfrm>
            <a:off x="8004706" y="2173610"/>
            <a:ext cx="321430" cy="675000"/>
            <a:chOff x="4652963" y="2906714"/>
            <a:chExt cx="238125" cy="666750"/>
          </a:xfrm>
          <a:solidFill>
            <a:srgbClr val="1F8984"/>
          </a:solidFill>
        </p:grpSpPr>
        <p:sp>
          <p:nvSpPr>
            <p:cNvPr id="67"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68"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69" name="组合 68"/>
          <p:cNvGrpSpPr>
            <a:grpSpLocks noChangeAspect="1"/>
          </p:cNvGrpSpPr>
          <p:nvPr/>
        </p:nvGrpSpPr>
        <p:grpSpPr>
          <a:xfrm>
            <a:off x="4139952" y="3408918"/>
            <a:ext cx="321430" cy="675000"/>
            <a:chOff x="4652963" y="2906714"/>
            <a:chExt cx="238125" cy="666750"/>
          </a:xfrm>
          <a:solidFill>
            <a:srgbClr val="FBB448"/>
          </a:solidFill>
        </p:grpSpPr>
        <p:sp>
          <p:nvSpPr>
            <p:cNvPr id="70"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71"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72" name="组合 71"/>
          <p:cNvGrpSpPr>
            <a:grpSpLocks noChangeAspect="1"/>
          </p:cNvGrpSpPr>
          <p:nvPr/>
        </p:nvGrpSpPr>
        <p:grpSpPr>
          <a:xfrm>
            <a:off x="4567881" y="3408918"/>
            <a:ext cx="321430" cy="675000"/>
            <a:chOff x="4652963" y="2906714"/>
            <a:chExt cx="238125" cy="666750"/>
          </a:xfrm>
          <a:solidFill>
            <a:srgbClr val="FBB448"/>
          </a:solidFill>
        </p:grpSpPr>
        <p:sp>
          <p:nvSpPr>
            <p:cNvPr id="73"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74"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75" name="组合 74"/>
          <p:cNvGrpSpPr>
            <a:grpSpLocks noChangeAspect="1"/>
          </p:cNvGrpSpPr>
          <p:nvPr/>
        </p:nvGrpSpPr>
        <p:grpSpPr>
          <a:xfrm>
            <a:off x="4995810" y="3408918"/>
            <a:ext cx="321430" cy="675000"/>
            <a:chOff x="4652963" y="2906714"/>
            <a:chExt cx="238125" cy="666750"/>
          </a:xfrm>
          <a:solidFill>
            <a:srgbClr val="FBB448"/>
          </a:solidFill>
        </p:grpSpPr>
        <p:sp>
          <p:nvSpPr>
            <p:cNvPr id="76"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77"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78" name="组合 77"/>
          <p:cNvGrpSpPr>
            <a:grpSpLocks noChangeAspect="1"/>
          </p:cNvGrpSpPr>
          <p:nvPr/>
        </p:nvGrpSpPr>
        <p:grpSpPr>
          <a:xfrm>
            <a:off x="5423739" y="3408918"/>
            <a:ext cx="321430" cy="675000"/>
            <a:chOff x="4652963" y="2906714"/>
            <a:chExt cx="238125" cy="666750"/>
          </a:xfrm>
          <a:solidFill>
            <a:srgbClr val="FBB448"/>
          </a:solidFill>
        </p:grpSpPr>
        <p:sp>
          <p:nvSpPr>
            <p:cNvPr id="79"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80"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81" name="组合 80"/>
          <p:cNvGrpSpPr>
            <a:grpSpLocks noChangeAspect="1"/>
          </p:cNvGrpSpPr>
          <p:nvPr/>
        </p:nvGrpSpPr>
        <p:grpSpPr>
          <a:xfrm>
            <a:off x="5851668" y="3408918"/>
            <a:ext cx="321430" cy="675000"/>
            <a:chOff x="4652963" y="2906714"/>
            <a:chExt cx="238125" cy="666750"/>
          </a:xfrm>
          <a:solidFill>
            <a:srgbClr val="FBB448"/>
          </a:solidFill>
        </p:grpSpPr>
        <p:sp>
          <p:nvSpPr>
            <p:cNvPr id="82"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83"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84" name="组合 83"/>
          <p:cNvGrpSpPr>
            <a:grpSpLocks noChangeAspect="1"/>
          </p:cNvGrpSpPr>
          <p:nvPr/>
        </p:nvGrpSpPr>
        <p:grpSpPr>
          <a:xfrm>
            <a:off x="6279597" y="3408918"/>
            <a:ext cx="321430" cy="675000"/>
            <a:chOff x="4652963" y="2906714"/>
            <a:chExt cx="238125" cy="666750"/>
          </a:xfrm>
          <a:solidFill>
            <a:srgbClr val="FBB448"/>
          </a:solidFill>
        </p:grpSpPr>
        <p:sp>
          <p:nvSpPr>
            <p:cNvPr id="85"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86"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87" name="组合 86"/>
          <p:cNvGrpSpPr>
            <a:grpSpLocks noChangeAspect="1"/>
          </p:cNvGrpSpPr>
          <p:nvPr/>
        </p:nvGrpSpPr>
        <p:grpSpPr>
          <a:xfrm>
            <a:off x="6707526" y="3408918"/>
            <a:ext cx="321430" cy="675000"/>
            <a:chOff x="4652963" y="2906714"/>
            <a:chExt cx="238125" cy="666750"/>
          </a:xfrm>
          <a:solidFill>
            <a:srgbClr val="AFAFAF"/>
          </a:solidFill>
        </p:grpSpPr>
        <p:sp>
          <p:nvSpPr>
            <p:cNvPr id="88"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89"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90" name="组合 89"/>
          <p:cNvGrpSpPr>
            <a:grpSpLocks noChangeAspect="1"/>
          </p:cNvGrpSpPr>
          <p:nvPr/>
        </p:nvGrpSpPr>
        <p:grpSpPr>
          <a:xfrm>
            <a:off x="7135455" y="3408918"/>
            <a:ext cx="321430" cy="675000"/>
            <a:chOff x="4652963" y="2906714"/>
            <a:chExt cx="238125" cy="666750"/>
          </a:xfrm>
          <a:solidFill>
            <a:srgbClr val="AFAFAF"/>
          </a:solidFill>
        </p:grpSpPr>
        <p:sp>
          <p:nvSpPr>
            <p:cNvPr id="91"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92"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93" name="组合 92"/>
          <p:cNvGrpSpPr>
            <a:grpSpLocks noChangeAspect="1"/>
          </p:cNvGrpSpPr>
          <p:nvPr/>
        </p:nvGrpSpPr>
        <p:grpSpPr>
          <a:xfrm>
            <a:off x="7563384" y="3408918"/>
            <a:ext cx="321430" cy="675000"/>
            <a:chOff x="4652963" y="2906714"/>
            <a:chExt cx="238125" cy="666750"/>
          </a:xfrm>
          <a:solidFill>
            <a:srgbClr val="AFAFAF"/>
          </a:solidFill>
        </p:grpSpPr>
        <p:sp>
          <p:nvSpPr>
            <p:cNvPr id="94"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95"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96" name="组合 95"/>
          <p:cNvGrpSpPr>
            <a:grpSpLocks noChangeAspect="1"/>
          </p:cNvGrpSpPr>
          <p:nvPr/>
        </p:nvGrpSpPr>
        <p:grpSpPr>
          <a:xfrm>
            <a:off x="7991315" y="3408918"/>
            <a:ext cx="321430" cy="675000"/>
            <a:chOff x="4652963" y="2906714"/>
            <a:chExt cx="238125" cy="666750"/>
          </a:xfrm>
          <a:solidFill>
            <a:srgbClr val="AFAFAF"/>
          </a:solidFill>
        </p:grpSpPr>
        <p:sp>
          <p:nvSpPr>
            <p:cNvPr id="97" name="Freeform 328"/>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98" name="Freeform 329"/>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ln>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par>
                                <p:cTn id="26" presetID="10" presetClass="entr" presetSubtype="0"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childTnLst>
                                </p:cTn>
                              </p:par>
                              <p:par>
                                <p:cTn id="29" presetID="10"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50" name="组合 49"/>
          <p:cNvGrpSpPr/>
          <p:nvPr/>
        </p:nvGrpSpPr>
        <p:grpSpPr>
          <a:xfrm>
            <a:off x="2324512" y="1203598"/>
            <a:ext cx="4289423" cy="3181350"/>
            <a:chOff x="2324512" y="1203598"/>
            <a:chExt cx="4289423" cy="3181350"/>
          </a:xfrm>
        </p:grpSpPr>
        <p:pic>
          <p:nvPicPr>
            <p:cNvPr id="7" name="Picture 1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113623" y="3832498"/>
              <a:ext cx="2500312"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4512" y="3834088"/>
              <a:ext cx="2498725" cy="549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04"/>
            <p:cNvSpPr/>
            <p:nvPr/>
          </p:nvSpPr>
          <p:spPr bwMode="auto">
            <a:xfrm>
              <a:off x="4570823" y="3140350"/>
              <a:ext cx="863600" cy="938214"/>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255796"/>
            </a:solidFill>
            <a:ln>
              <a:noFill/>
            </a:ln>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10" name="Freeform 105"/>
            <p:cNvSpPr/>
            <p:nvPr/>
          </p:nvSpPr>
          <p:spPr bwMode="auto">
            <a:xfrm>
              <a:off x="4570823" y="3140350"/>
              <a:ext cx="863600" cy="938214"/>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69" tIns="34285" rIns="68569" bIns="34285"/>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sp>
          <p:nvSpPr>
            <p:cNvPr id="11" name="Freeform 106"/>
            <p:cNvSpPr/>
            <p:nvPr/>
          </p:nvSpPr>
          <p:spPr bwMode="auto">
            <a:xfrm>
              <a:off x="3564347" y="3140350"/>
              <a:ext cx="866775" cy="938214"/>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3A8AA6"/>
            </a:solidFill>
            <a:ln>
              <a:noFill/>
            </a:ln>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12" name="Freeform 107"/>
            <p:cNvSpPr/>
            <p:nvPr/>
          </p:nvSpPr>
          <p:spPr bwMode="auto">
            <a:xfrm>
              <a:off x="3564347" y="3140350"/>
              <a:ext cx="866775" cy="93821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solidFill>
              <a:srgbClr val="AFAFAF"/>
            </a:solidFill>
            <a:ln>
              <a:noFill/>
            </a:ln>
          </p:spPr>
          <p:txBody>
            <a:bodyPr lIns="68569" tIns="34285" rIns="68569" bIns="34285"/>
            <a:lstStyle/>
            <a:p>
              <a:pPr defTabSz="685800" fontAlgn="base">
                <a:spcBef>
                  <a:spcPct val="0"/>
                </a:spcBef>
                <a:spcAft>
                  <a:spcPct val="0"/>
                </a:spcAft>
                <a:defRPr/>
              </a:pPr>
              <a:endParaRPr lang="zh-CN" altLang="en-US">
                <a:solidFill>
                  <a:prstClr val="black"/>
                </a:solidFill>
                <a:effectLst>
                  <a:outerShdw blurRad="60007" dist="310007" dir="7680000" sy="30000" kx="1300200" algn="ctr" rotWithShape="0">
                    <a:prstClr val="black">
                      <a:alpha val="32000"/>
                    </a:prstClr>
                  </a:outerShdw>
                </a:effectLst>
                <a:latin typeface="微软雅黑" panose="020B0503020204020204" charset="-122"/>
                <a:ea typeface="微软雅黑" panose="020B0503020204020204" charset="-122"/>
              </a:endParaRPr>
            </a:p>
          </p:txBody>
        </p:sp>
        <p:sp>
          <p:nvSpPr>
            <p:cNvPr id="13" name="Freeform 108"/>
            <p:cNvSpPr/>
            <p:nvPr/>
          </p:nvSpPr>
          <p:spPr bwMode="auto">
            <a:xfrm>
              <a:off x="4499386" y="1203598"/>
              <a:ext cx="1511300" cy="1778000"/>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93CAA8"/>
            </a:solidFill>
            <a:ln>
              <a:noFill/>
            </a:ln>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14" name="Freeform 109"/>
            <p:cNvSpPr/>
            <p:nvPr/>
          </p:nvSpPr>
          <p:spPr bwMode="auto">
            <a:xfrm>
              <a:off x="2988086" y="1203598"/>
              <a:ext cx="1511300" cy="1778000"/>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B02623"/>
            </a:solidFill>
            <a:ln>
              <a:noFill/>
            </a:ln>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15" name="Freeform 121"/>
            <p:cNvSpPr/>
            <p:nvPr/>
          </p:nvSpPr>
          <p:spPr bwMode="auto">
            <a:xfrm>
              <a:off x="4273958" y="2581549"/>
              <a:ext cx="190500" cy="188913"/>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68569" tIns="34285" rIns="68569" bIns="34285"/>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sp>
          <p:nvSpPr>
            <p:cNvPr id="16" name="Freeform 122"/>
            <p:cNvSpPr/>
            <p:nvPr/>
          </p:nvSpPr>
          <p:spPr bwMode="auto">
            <a:xfrm>
              <a:off x="4500974" y="2533922"/>
              <a:ext cx="236537" cy="236538"/>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68569" tIns="34285" rIns="68569" bIns="34285"/>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sp>
          <p:nvSpPr>
            <p:cNvPr id="17" name="Freeform 123"/>
            <p:cNvSpPr/>
            <p:nvPr/>
          </p:nvSpPr>
          <p:spPr bwMode="auto">
            <a:xfrm>
              <a:off x="4273958" y="2810148"/>
              <a:ext cx="190500" cy="185738"/>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68569" tIns="34285" rIns="68569" bIns="34285"/>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sp>
          <p:nvSpPr>
            <p:cNvPr id="18" name="Freeform 124"/>
            <p:cNvSpPr/>
            <p:nvPr/>
          </p:nvSpPr>
          <p:spPr bwMode="auto">
            <a:xfrm>
              <a:off x="4500975" y="2810148"/>
              <a:ext cx="187325" cy="185738"/>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68569" tIns="34285" rIns="68569" bIns="34285"/>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grpSp>
      <p:grpSp>
        <p:nvGrpSpPr>
          <p:cNvPr id="46" name="组合 45"/>
          <p:cNvGrpSpPr/>
          <p:nvPr/>
        </p:nvGrpSpPr>
        <p:grpSpPr>
          <a:xfrm>
            <a:off x="1297397" y="1225822"/>
            <a:ext cx="2776539" cy="1269771"/>
            <a:chOff x="1297397" y="1225822"/>
            <a:chExt cx="2776539" cy="1269771"/>
          </a:xfrm>
        </p:grpSpPr>
        <p:sp>
          <p:nvSpPr>
            <p:cNvPr id="20" name="任意多边形 19"/>
            <p:cNvSpPr/>
            <p:nvPr/>
          </p:nvSpPr>
          <p:spPr>
            <a:xfrm flipH="1">
              <a:off x="1297397" y="1608412"/>
              <a:ext cx="2736850" cy="61595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 name="矩形 1"/>
            <p:cNvSpPr>
              <a:spLocks noChangeArrowheads="1"/>
            </p:cNvSpPr>
            <p:nvPr/>
          </p:nvSpPr>
          <p:spPr bwMode="auto">
            <a:xfrm>
              <a:off x="1618073" y="1225822"/>
              <a:ext cx="1724025" cy="1269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85800" eaLnBrk="1" fontAlgn="base" hangingPunct="1">
                <a:lnSpc>
                  <a:spcPct val="150000"/>
                </a:lnSpc>
                <a:spcBef>
                  <a:spcPct val="0"/>
                </a:spcBef>
                <a:spcAft>
                  <a:spcPct val="0"/>
                </a:spcAft>
              </a:pPr>
              <a:r>
                <a:rPr lang="zh-CN" altLang="en-US" sz="1400" b="1" dirty="0">
                  <a:solidFill>
                    <a:srgbClr val="595959"/>
                  </a:solidFill>
                  <a:latin typeface="微软雅黑" panose="020B0503020204020204" charset="-122"/>
                  <a:ea typeface="微软雅黑" panose="020B0503020204020204" charset="-122"/>
                </a:rPr>
                <a:t>此处添加标题内容</a:t>
              </a:r>
              <a:endParaRPr lang="en-US" altLang="zh-CN" sz="1400" b="1"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r>
                <a:rPr lang="zh-CN" altLang="en-US" sz="1200" dirty="0">
                  <a:solidFill>
                    <a:srgbClr val="595959"/>
                  </a:solidFill>
                  <a:latin typeface="微软雅黑" panose="020B0503020204020204" charset="-122"/>
                  <a:ea typeface="微软雅黑" panose="020B0503020204020204" charset="-122"/>
                </a:rPr>
                <a:t>点击此处添加内容</a:t>
              </a:r>
              <a:endParaRPr lang="en-US" altLang="zh-CN" sz="1200"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r>
                <a:rPr lang="zh-CN" altLang="en-US" sz="1200" dirty="0">
                  <a:solidFill>
                    <a:srgbClr val="595959"/>
                  </a:solidFill>
                  <a:latin typeface="微软雅黑" panose="020B0503020204020204" charset="-122"/>
                  <a:ea typeface="微软雅黑" panose="020B0503020204020204" charset="-122"/>
                </a:rPr>
                <a:t>点击此处添加内容</a:t>
              </a:r>
              <a:endParaRPr lang="zh-CN" altLang="zh-CN" sz="1200"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endParaRPr lang="zh-CN" altLang="zh-CN" sz="1400" b="1" dirty="0">
                <a:solidFill>
                  <a:srgbClr val="595959"/>
                </a:solidFill>
                <a:latin typeface="微软雅黑" panose="020B0503020204020204" charset="-122"/>
                <a:ea typeface="微软雅黑" panose="020B0503020204020204" charset="-122"/>
              </a:endParaRPr>
            </a:p>
          </p:txBody>
        </p:sp>
        <p:grpSp>
          <p:nvGrpSpPr>
            <p:cNvPr id="26" name="组合 122"/>
            <p:cNvGrpSpPr/>
            <p:nvPr/>
          </p:nvGrpSpPr>
          <p:grpSpPr bwMode="auto">
            <a:xfrm>
              <a:off x="1354549" y="1336950"/>
              <a:ext cx="192087" cy="193675"/>
              <a:chOff x="3889445" y="2973091"/>
              <a:chExt cx="319708" cy="324921"/>
            </a:xfrm>
          </p:grpSpPr>
          <p:sp>
            <p:nvSpPr>
              <p:cNvPr id="27"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sp>
            <p:nvSpPr>
              <p:cNvPr id="28"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sp>
            <p:nvSpPr>
              <p:cNvPr id="29"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sp>
            <p:nvSpPr>
              <p:cNvPr id="30"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grpSp>
        <p:sp>
          <p:nvSpPr>
            <p:cNvPr id="41" name="Oval 54"/>
            <p:cNvSpPr>
              <a:spLocks noChangeArrowheads="1"/>
            </p:cNvSpPr>
            <p:nvPr/>
          </p:nvSpPr>
          <p:spPr bwMode="auto">
            <a:xfrm>
              <a:off x="3991386" y="2187848"/>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ln>
            <a:effectLst>
              <a:outerShdw blurRad="63500" sx="102000" sy="102000" algn="ctr" rotWithShape="0">
                <a:prstClr val="black">
                  <a:alpha val="40000"/>
                </a:prstClr>
              </a:outerShdw>
            </a:effectLst>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grpSp>
      <p:grpSp>
        <p:nvGrpSpPr>
          <p:cNvPr id="47" name="组合 46"/>
          <p:cNvGrpSpPr/>
          <p:nvPr/>
        </p:nvGrpSpPr>
        <p:grpSpPr>
          <a:xfrm>
            <a:off x="5099461" y="1225822"/>
            <a:ext cx="2989261" cy="1269771"/>
            <a:chOff x="5099461" y="1225822"/>
            <a:chExt cx="2989261" cy="1269771"/>
          </a:xfrm>
        </p:grpSpPr>
        <p:sp>
          <p:nvSpPr>
            <p:cNvPr id="19" name="矩形 1"/>
            <p:cNvSpPr>
              <a:spLocks noChangeArrowheads="1"/>
            </p:cNvSpPr>
            <p:nvPr/>
          </p:nvSpPr>
          <p:spPr bwMode="auto">
            <a:xfrm>
              <a:off x="6364697" y="1225822"/>
              <a:ext cx="1724025" cy="1269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85800" eaLnBrk="1" fontAlgn="base" hangingPunct="1">
                <a:lnSpc>
                  <a:spcPct val="150000"/>
                </a:lnSpc>
                <a:spcBef>
                  <a:spcPct val="0"/>
                </a:spcBef>
                <a:spcAft>
                  <a:spcPct val="0"/>
                </a:spcAft>
              </a:pPr>
              <a:r>
                <a:rPr lang="zh-CN" altLang="en-US" sz="1400" b="1" dirty="0">
                  <a:solidFill>
                    <a:srgbClr val="595959"/>
                  </a:solidFill>
                  <a:latin typeface="微软雅黑" panose="020B0503020204020204" charset="-122"/>
                  <a:ea typeface="微软雅黑" panose="020B0503020204020204" charset="-122"/>
                </a:rPr>
                <a:t>此处添加标题内容</a:t>
              </a:r>
              <a:endParaRPr lang="en-US" altLang="zh-CN" sz="1400" b="1"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r>
                <a:rPr lang="zh-CN" altLang="en-US" sz="1200" dirty="0">
                  <a:solidFill>
                    <a:srgbClr val="595959"/>
                  </a:solidFill>
                  <a:latin typeface="微软雅黑" panose="020B0503020204020204" charset="-122"/>
                  <a:ea typeface="微软雅黑" panose="020B0503020204020204" charset="-122"/>
                </a:rPr>
                <a:t>点击此处添加内容</a:t>
              </a:r>
              <a:endParaRPr lang="en-US" altLang="zh-CN" sz="1200"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r>
                <a:rPr lang="zh-CN" altLang="en-US" sz="1200" dirty="0">
                  <a:solidFill>
                    <a:srgbClr val="595959"/>
                  </a:solidFill>
                  <a:latin typeface="微软雅黑" panose="020B0503020204020204" charset="-122"/>
                  <a:ea typeface="微软雅黑" panose="020B0503020204020204" charset="-122"/>
                </a:rPr>
                <a:t>点击此处添加内容</a:t>
              </a:r>
              <a:endParaRPr lang="zh-CN" altLang="zh-CN" sz="1200"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endParaRPr lang="zh-CN" altLang="zh-CN" sz="1400" b="1" dirty="0">
                <a:solidFill>
                  <a:srgbClr val="595959"/>
                </a:solidFill>
                <a:latin typeface="微软雅黑" panose="020B0503020204020204" charset="-122"/>
                <a:ea typeface="微软雅黑" panose="020B0503020204020204" charset="-122"/>
              </a:endParaRPr>
            </a:p>
          </p:txBody>
        </p:sp>
        <p:sp>
          <p:nvSpPr>
            <p:cNvPr id="25" name="Freeform 11"/>
            <p:cNvSpPr/>
            <p:nvPr/>
          </p:nvSpPr>
          <p:spPr bwMode="auto">
            <a:xfrm>
              <a:off x="6131336" y="1325834"/>
              <a:ext cx="268287" cy="234951"/>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68569" tIns="34285" rIns="68569" bIns="34285"/>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sp>
          <p:nvSpPr>
            <p:cNvPr id="39" name="任意多边形 38"/>
            <p:cNvSpPr/>
            <p:nvPr/>
          </p:nvSpPr>
          <p:spPr>
            <a:xfrm>
              <a:off x="5147084" y="1617937"/>
              <a:ext cx="2736850" cy="61595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Oval 54"/>
            <p:cNvSpPr>
              <a:spLocks noChangeArrowheads="1"/>
            </p:cNvSpPr>
            <p:nvPr/>
          </p:nvSpPr>
          <p:spPr bwMode="auto">
            <a:xfrm>
              <a:off x="5099461" y="2194198"/>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ln>
            <a:effectLst>
              <a:outerShdw blurRad="63500" sx="102000" sy="102000" algn="ctr" rotWithShape="0">
                <a:prstClr val="black">
                  <a:alpha val="40000"/>
                </a:prstClr>
              </a:outerShdw>
            </a:effectLst>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grpSp>
        <p:nvGrpSpPr>
          <p:cNvPr id="48" name="组合 47"/>
          <p:cNvGrpSpPr/>
          <p:nvPr/>
        </p:nvGrpSpPr>
        <p:grpSpPr>
          <a:xfrm>
            <a:off x="5147086" y="2745061"/>
            <a:ext cx="2941636" cy="1362009"/>
            <a:chOff x="5147086" y="2745061"/>
            <a:chExt cx="2941636" cy="1362009"/>
          </a:xfrm>
        </p:grpSpPr>
        <p:sp>
          <p:nvSpPr>
            <p:cNvPr id="24" name="矩形 1"/>
            <p:cNvSpPr>
              <a:spLocks noChangeArrowheads="1"/>
            </p:cNvSpPr>
            <p:nvPr/>
          </p:nvSpPr>
          <p:spPr bwMode="auto">
            <a:xfrm>
              <a:off x="6364697" y="2745061"/>
              <a:ext cx="1724025" cy="136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eaLnBrk="1" fontAlgn="base" latinLnBrk="0" hangingPunct="1">
                <a:lnSpc>
                  <a:spcPct val="150000"/>
                </a:lnSpc>
                <a:spcBef>
                  <a:spcPct val="0"/>
                </a:spcBef>
                <a:spcAft>
                  <a:spcPct val="0"/>
                </a:spcAft>
                <a:buClrTx/>
                <a:buSzTx/>
                <a:buFontTx/>
                <a:buNone/>
                <a:defRPr/>
              </a:pPr>
              <a:r>
                <a:rPr kumimoji="0" lang="zh-CN" altLang="en-US" sz="1400" b="1" i="0" u="none" strike="noStrike" kern="0" cap="none" spc="0" normalizeH="0" baseline="0" noProof="0" dirty="0">
                  <a:ln>
                    <a:noFill/>
                  </a:ln>
                  <a:solidFill>
                    <a:srgbClr val="595959"/>
                  </a:solidFill>
                  <a:effectLst/>
                  <a:uLnTx/>
                  <a:uFillTx/>
                  <a:latin typeface="微软雅黑" panose="020B0503020204020204" charset="-122"/>
                  <a:ea typeface="微软雅黑" panose="020B0503020204020204" charset="-122"/>
                </a:rPr>
                <a:t>此处添加标题内容</a:t>
              </a:r>
              <a:endParaRPr kumimoji="0" lang="en-US" altLang="zh-CN" sz="1400" b="1" i="0" u="none" strike="noStrike" kern="0" cap="none" spc="0" normalizeH="0" baseline="0" noProof="0" dirty="0">
                <a:ln>
                  <a:noFill/>
                </a:ln>
                <a:solidFill>
                  <a:srgbClr val="595959"/>
                </a:solidFill>
                <a:effectLst/>
                <a:uLnTx/>
                <a:uFillTx/>
                <a:latin typeface="微软雅黑" panose="020B0503020204020204" charset="-122"/>
                <a:ea typeface="微软雅黑" panose="020B0503020204020204" charset="-122"/>
              </a:endParaRPr>
            </a:p>
            <a:p>
              <a:pPr marL="0" marR="0" lvl="0" indent="0" algn="just" defTabSz="6858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595959"/>
                  </a:solidFill>
                  <a:effectLst/>
                  <a:uLnTx/>
                  <a:uFillTx/>
                  <a:latin typeface="微软雅黑" panose="020B0503020204020204" charset="-122"/>
                  <a:ea typeface="微软雅黑" panose="020B0503020204020204" charset="-122"/>
                </a:rPr>
                <a:t>点击此处添加内容</a:t>
              </a:r>
              <a:endParaRPr kumimoji="0" lang="en-US" altLang="zh-CN" sz="1200" b="0" i="0" u="none" strike="noStrike" kern="0" cap="none" spc="0" normalizeH="0" baseline="0" noProof="0" dirty="0">
                <a:ln>
                  <a:noFill/>
                </a:ln>
                <a:solidFill>
                  <a:srgbClr val="595959"/>
                </a:solidFill>
                <a:effectLst/>
                <a:uLnTx/>
                <a:uFillTx/>
                <a:latin typeface="微软雅黑" panose="020B0503020204020204" charset="-122"/>
                <a:ea typeface="微软雅黑" panose="020B0503020204020204" charset="-122"/>
              </a:endParaRPr>
            </a:p>
            <a:p>
              <a:pPr marL="0" marR="0" lvl="0" indent="0" algn="just" defTabSz="6858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595959"/>
                  </a:solidFill>
                  <a:effectLst/>
                  <a:uLnTx/>
                  <a:uFillTx/>
                  <a:latin typeface="微软雅黑" panose="020B0503020204020204" charset="-122"/>
                  <a:ea typeface="微软雅黑" panose="020B0503020204020204" charset="-122"/>
                </a:rPr>
                <a:t>点击此处添加内容</a:t>
              </a:r>
              <a:endParaRPr kumimoji="0" lang="zh-CN" altLang="zh-CN" sz="1200" b="0" i="0" u="none" strike="noStrike" kern="0" cap="none" spc="0" normalizeH="0" baseline="0" noProof="0" dirty="0">
                <a:ln>
                  <a:noFill/>
                </a:ln>
                <a:solidFill>
                  <a:srgbClr val="595959"/>
                </a:solidFill>
                <a:effectLst/>
                <a:uLnTx/>
                <a:uFillTx/>
                <a:latin typeface="微软雅黑" panose="020B0503020204020204" charset="-122"/>
                <a:ea typeface="微软雅黑" panose="020B0503020204020204" charset="-122"/>
              </a:endParaRPr>
            </a:p>
            <a:p>
              <a:pPr marL="0" marR="0" lvl="0" indent="0" algn="just" defTabSz="685800" eaLnBrk="1" fontAlgn="base" latinLnBrk="0" hangingPunct="1">
                <a:lnSpc>
                  <a:spcPct val="150000"/>
                </a:lnSpc>
                <a:spcBef>
                  <a:spcPct val="0"/>
                </a:spcBef>
                <a:spcAft>
                  <a:spcPct val="0"/>
                </a:spcAft>
                <a:buClrTx/>
                <a:buSzTx/>
                <a:buFontTx/>
                <a:buNone/>
                <a:defRPr/>
              </a:pPr>
              <a:endParaRPr kumimoji="0" lang="zh-CN" altLang="zh-CN" sz="1800" b="0" i="0" u="none" strike="noStrike" kern="0" cap="none" spc="0" normalizeH="0" baseline="0" noProof="0" dirty="0">
                <a:ln>
                  <a:noFill/>
                </a:ln>
                <a:solidFill>
                  <a:prstClr val="black"/>
                </a:solidFill>
                <a:effectLst/>
                <a:uLnTx/>
                <a:uFillTx/>
                <a:ea typeface="微软雅黑" panose="020B0503020204020204" charset="-122"/>
              </a:endParaRPr>
            </a:p>
          </p:txBody>
        </p:sp>
        <p:grpSp>
          <p:nvGrpSpPr>
            <p:cNvPr id="31" name="组合 13321"/>
            <p:cNvGrpSpPr/>
            <p:nvPr/>
          </p:nvGrpSpPr>
          <p:grpSpPr bwMode="auto">
            <a:xfrm>
              <a:off x="6159911" y="2878410"/>
              <a:ext cx="211137" cy="209550"/>
              <a:chOff x="1057275" y="3008313"/>
              <a:chExt cx="368300" cy="368300"/>
            </a:xfrm>
          </p:grpSpPr>
          <p:sp>
            <p:nvSpPr>
              <p:cNvPr id="32" name="Freeform 11"/>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sp>
            <p:nvSpPr>
              <p:cNvPr id="33" name="Freeform 12"/>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fontAlgn="base">
                  <a:spcBef>
                    <a:spcPct val="0"/>
                  </a:spcBef>
                  <a:spcAft>
                    <a:spcPct val="0"/>
                  </a:spcAft>
                </a:pPr>
                <a:endParaRPr lang="zh-CN" altLang="en-US">
                  <a:solidFill>
                    <a:prstClr val="black"/>
                  </a:solidFill>
                  <a:latin typeface="微软雅黑" panose="020B0503020204020204" charset="-122"/>
                  <a:ea typeface="微软雅黑" panose="020B0503020204020204" charset="-122"/>
                </a:endParaRPr>
              </a:p>
            </p:txBody>
          </p:sp>
        </p:grpSp>
        <p:sp>
          <p:nvSpPr>
            <p:cNvPr id="40" name="任意多边形 39"/>
            <p:cNvSpPr/>
            <p:nvPr/>
          </p:nvSpPr>
          <p:spPr>
            <a:xfrm>
              <a:off x="5191534" y="3134000"/>
              <a:ext cx="2713038" cy="620713"/>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Oval 54"/>
            <p:cNvSpPr>
              <a:spLocks noChangeArrowheads="1"/>
            </p:cNvSpPr>
            <p:nvPr/>
          </p:nvSpPr>
          <p:spPr bwMode="auto">
            <a:xfrm>
              <a:off x="5147086" y="3713436"/>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ln>
            <a:effectLst>
              <a:outerShdw blurRad="63500" sx="102000" sy="102000" algn="ctr" rotWithShape="0">
                <a:prstClr val="black">
                  <a:alpha val="40000"/>
                </a:prstClr>
              </a:outerShdw>
            </a:effectLst>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grpSp>
        <p:nvGrpSpPr>
          <p:cNvPr id="49" name="组合 48"/>
          <p:cNvGrpSpPr/>
          <p:nvPr/>
        </p:nvGrpSpPr>
        <p:grpSpPr>
          <a:xfrm>
            <a:off x="1306925" y="2746648"/>
            <a:ext cx="2482849" cy="1049338"/>
            <a:chOff x="1306925" y="2746648"/>
            <a:chExt cx="2482849" cy="1049338"/>
          </a:xfrm>
        </p:grpSpPr>
        <p:sp>
          <p:nvSpPr>
            <p:cNvPr id="22" name="任意多边形 21"/>
            <p:cNvSpPr/>
            <p:nvPr/>
          </p:nvSpPr>
          <p:spPr>
            <a:xfrm flipH="1">
              <a:off x="1306925" y="3134000"/>
              <a:ext cx="2433637" cy="620713"/>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 name="矩形 1"/>
            <p:cNvSpPr>
              <a:spLocks noChangeArrowheads="1"/>
            </p:cNvSpPr>
            <p:nvPr/>
          </p:nvSpPr>
          <p:spPr bwMode="auto">
            <a:xfrm>
              <a:off x="1618073" y="2746648"/>
              <a:ext cx="1724025" cy="946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85800" eaLnBrk="1" fontAlgn="base" hangingPunct="1">
                <a:lnSpc>
                  <a:spcPct val="150000"/>
                </a:lnSpc>
                <a:spcBef>
                  <a:spcPct val="0"/>
                </a:spcBef>
                <a:spcAft>
                  <a:spcPct val="0"/>
                </a:spcAft>
              </a:pPr>
              <a:r>
                <a:rPr lang="zh-CN" altLang="en-US" sz="1400" b="1" dirty="0">
                  <a:solidFill>
                    <a:srgbClr val="595959"/>
                  </a:solidFill>
                  <a:latin typeface="微软雅黑" panose="020B0503020204020204" charset="-122"/>
                  <a:ea typeface="微软雅黑" panose="020B0503020204020204" charset="-122"/>
                </a:rPr>
                <a:t>此处添加标题内容</a:t>
              </a:r>
              <a:endParaRPr lang="en-US" altLang="zh-CN" sz="1400" b="1"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r>
                <a:rPr lang="zh-CN" altLang="en-US" sz="1200" dirty="0">
                  <a:solidFill>
                    <a:srgbClr val="595959"/>
                  </a:solidFill>
                  <a:latin typeface="微软雅黑" panose="020B0503020204020204" charset="-122"/>
                  <a:ea typeface="微软雅黑" panose="020B0503020204020204" charset="-122"/>
                </a:rPr>
                <a:t>点击此处添加内容</a:t>
              </a:r>
              <a:endParaRPr lang="en-US" altLang="zh-CN" sz="1200" dirty="0">
                <a:solidFill>
                  <a:srgbClr val="595959"/>
                </a:solidFill>
                <a:latin typeface="微软雅黑" panose="020B0503020204020204" charset="-122"/>
                <a:ea typeface="微软雅黑" panose="020B0503020204020204" charset="-122"/>
              </a:endParaRPr>
            </a:p>
            <a:p>
              <a:pPr algn="just" defTabSz="685800" eaLnBrk="1" fontAlgn="base" hangingPunct="1">
                <a:lnSpc>
                  <a:spcPct val="150000"/>
                </a:lnSpc>
                <a:spcBef>
                  <a:spcPct val="0"/>
                </a:spcBef>
                <a:spcAft>
                  <a:spcPct val="0"/>
                </a:spcAft>
              </a:pPr>
              <a:r>
                <a:rPr lang="zh-CN" altLang="en-US" sz="1200" dirty="0">
                  <a:solidFill>
                    <a:srgbClr val="595959"/>
                  </a:solidFill>
                  <a:latin typeface="微软雅黑" panose="020B0503020204020204" charset="-122"/>
                  <a:ea typeface="微软雅黑" panose="020B0503020204020204" charset="-122"/>
                </a:rPr>
                <a:t>点击此处添加内容</a:t>
              </a:r>
              <a:endParaRPr lang="zh-CN" altLang="zh-CN" sz="1200" dirty="0">
                <a:solidFill>
                  <a:srgbClr val="595959"/>
                </a:solidFill>
                <a:latin typeface="微软雅黑" panose="020B0503020204020204" charset="-122"/>
                <a:ea typeface="微软雅黑" panose="020B0503020204020204" charset="-122"/>
              </a:endParaRPr>
            </a:p>
          </p:txBody>
        </p:sp>
        <p:grpSp>
          <p:nvGrpSpPr>
            <p:cNvPr id="34" name="组合 13322"/>
            <p:cNvGrpSpPr/>
            <p:nvPr/>
          </p:nvGrpSpPr>
          <p:grpSpPr bwMode="auto">
            <a:xfrm>
              <a:off x="1389472" y="2841898"/>
              <a:ext cx="209550" cy="223838"/>
              <a:chOff x="1946500" y="2659080"/>
              <a:chExt cx="249236" cy="264850"/>
            </a:xfrm>
          </p:grpSpPr>
          <p:sp>
            <p:nvSpPr>
              <p:cNvPr id="35"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sp>
            <p:nvSpPr>
              <p:cNvPr id="36"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sp>
            <p:nvSpPr>
              <p:cNvPr id="37"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sp>
            <p:nvSpPr>
              <p:cNvPr id="38"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panose="020B0503020204020204" charset="-122"/>
                </a:endParaRPr>
              </a:p>
            </p:txBody>
          </p:sp>
        </p:grpSp>
        <p:sp>
          <p:nvSpPr>
            <p:cNvPr id="44" name="Oval 54"/>
            <p:cNvSpPr>
              <a:spLocks noChangeArrowheads="1"/>
            </p:cNvSpPr>
            <p:nvPr/>
          </p:nvSpPr>
          <p:spPr bwMode="auto">
            <a:xfrm>
              <a:off x="3707224" y="3713436"/>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ln>
            <a:effectLst>
              <a:outerShdw blurRad="63500" sx="102000" sy="102000" algn="ctr" rotWithShape="0">
                <a:prstClr val="black">
                  <a:alpha val="40000"/>
                </a:prstClr>
              </a:outerShdw>
            </a:effectLst>
          </p:spPr>
          <p:txBody>
            <a:bodyPr lIns="68569" tIns="34285" rIns="68569" bIns="34285"/>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p:tgtEl>
                                          <p:spTgt spid="46"/>
                                        </p:tgtEl>
                                        <p:attrNameLst>
                                          <p:attrName>ppt_x</p:attrName>
                                        </p:attrNameLst>
                                      </p:cBhvr>
                                      <p:tavLst>
                                        <p:tav tm="0">
                                          <p:val>
                                            <p:strVal val="#ppt_x+#ppt_w*1.125000"/>
                                          </p:val>
                                        </p:tav>
                                        <p:tav tm="100000">
                                          <p:val>
                                            <p:strVal val="#ppt_x"/>
                                          </p:val>
                                        </p:tav>
                                      </p:tavLst>
                                    </p:anim>
                                    <p:animEffect transition="in" filter="wipe(left)">
                                      <p:cBhvr>
                                        <p:cTn id="13" dur="50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right)">
                                      <p:cBhvr>
                                        <p:cTn id="19" dur="500"/>
                                        <p:tgtEl>
                                          <p:spTgt spid="47"/>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p:tgtEl>
                                          <p:spTgt spid="48"/>
                                        </p:tgtEl>
                                        <p:attrNameLst>
                                          <p:attrName>ppt_x</p:attrName>
                                        </p:attrNameLst>
                                      </p:cBhvr>
                                      <p:tavLst>
                                        <p:tav tm="0">
                                          <p:val>
                                            <p:strVal val="#ppt_x-#ppt_w*1.125000"/>
                                          </p:val>
                                        </p:tav>
                                        <p:tav tm="100000">
                                          <p:val>
                                            <p:strVal val="#ppt_x"/>
                                          </p:val>
                                        </p:tav>
                                      </p:tavLst>
                                    </p:anim>
                                    <p:animEffect transition="in" filter="wipe(right)">
                                      <p:cBhvr>
                                        <p:cTn id="25" dur="500"/>
                                        <p:tgtEl>
                                          <p:spTgt spid="48"/>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2"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p:tgtEl>
                                          <p:spTgt spid="49"/>
                                        </p:tgtEl>
                                        <p:attrNameLst>
                                          <p:attrName>ppt_x</p:attrName>
                                        </p:attrNameLst>
                                      </p:cBhvr>
                                      <p:tavLst>
                                        <p:tav tm="0">
                                          <p:val>
                                            <p:strVal val="#ppt_x+#ppt_w*1.125000"/>
                                          </p:val>
                                        </p:tav>
                                        <p:tav tm="100000">
                                          <p:val>
                                            <p:strVal val="#ppt_x"/>
                                          </p:val>
                                        </p:tav>
                                      </p:tavLst>
                                    </p:anim>
                                    <p:animEffect transition="in" filter="wipe(left)">
                                      <p:cBhvr>
                                        <p:cTn id="3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smtClean="0">
              <a:solidFill>
                <a:prstClr val="white"/>
              </a:solidFill>
              <a:ea typeface="微软雅黑" panose="020B0503020204020204" charset="-122"/>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smtClean="0">
                <a:solidFill>
                  <a:prstClr val="white"/>
                </a:solidFill>
                <a:ea typeface="微软雅黑" panose="020B0503020204020204" charset="-122"/>
              </a:rPr>
              <a:t>第一部分</a:t>
            </a:r>
            <a:endParaRPr lang="zh-CN" altLang="en-US" kern="0" dirty="0" smtClean="0">
              <a:solidFill>
                <a:prstClr val="white"/>
              </a:solidFill>
              <a:ea typeface="微软雅黑" panose="020B0503020204020204" charset="-122"/>
            </a:endParaRPr>
          </a:p>
        </p:txBody>
      </p:sp>
      <p:sp>
        <p:nvSpPr>
          <p:cNvPr id="4" name="矩形 3"/>
          <p:cNvSpPr/>
          <p:nvPr/>
        </p:nvSpPr>
        <p:spPr>
          <a:xfrm>
            <a:off x="0" y="4818913"/>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5" name="矩形 4"/>
          <p:cNvSpPr/>
          <p:nvPr/>
        </p:nvSpPr>
        <p:spPr>
          <a:xfrm>
            <a:off x="7812360" y="4818913"/>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charset="-122"/>
            </a:endParaRPr>
          </a:p>
        </p:txBody>
      </p:sp>
      <p:sp>
        <p:nvSpPr>
          <p:cNvPr id="6" name="矩形 5"/>
          <p:cNvSpPr/>
          <p:nvPr/>
        </p:nvSpPr>
        <p:spPr>
          <a:xfrm>
            <a:off x="6646294" y="4803998"/>
            <a:ext cx="1107997" cy="369332"/>
          </a:xfrm>
          <a:prstGeom prst="rect">
            <a:avLst/>
          </a:prstGeom>
        </p:spPr>
        <p:txBody>
          <a:bodyPr wrap="none">
            <a:spAutoFit/>
          </a:bodyPr>
          <a:lstStyle/>
          <a:p>
            <a:pPr algn="ctr" defTabSz="685800">
              <a:defRPr/>
            </a:pPr>
            <a:r>
              <a:rPr lang="zh-CN" altLang="en-US" b="1" kern="0" dirty="0" smtClean="0">
                <a:solidFill>
                  <a:srgbClr val="255796"/>
                </a:solidFill>
                <a:ea typeface="微软雅黑" panose="020B0503020204020204" charset="-122"/>
              </a:rPr>
              <a:t>公司名称</a:t>
            </a:r>
            <a:endParaRPr lang="zh-CN" altLang="en-US" b="1" kern="0" dirty="0">
              <a:solidFill>
                <a:srgbClr val="255796"/>
              </a:solidFill>
              <a:ea typeface="微软雅黑" panose="020B0503020204020204" charset="-122"/>
            </a:endParaRPr>
          </a:p>
        </p:txBody>
      </p:sp>
      <p:grpSp>
        <p:nvGrpSpPr>
          <p:cNvPr id="17" name="组合 16"/>
          <p:cNvGrpSpPr/>
          <p:nvPr/>
        </p:nvGrpSpPr>
        <p:grpSpPr>
          <a:xfrm>
            <a:off x="1081008" y="1275606"/>
            <a:ext cx="1778431" cy="1778431"/>
            <a:chOff x="1081008" y="1275606"/>
            <a:chExt cx="1778431" cy="1778431"/>
          </a:xfrm>
        </p:grpSpPr>
        <p:sp>
          <p:nvSpPr>
            <p:cNvPr id="7" name="八边形 6"/>
            <p:cNvSpPr/>
            <p:nvPr/>
          </p:nvSpPr>
          <p:spPr>
            <a:xfrm>
              <a:off x="1081008" y="1275606"/>
              <a:ext cx="1778431" cy="1778431"/>
            </a:xfrm>
            <a:prstGeom prst="octagon">
              <a:avLst/>
            </a:prstGeom>
            <a:solidFill>
              <a:srgbClr val="255796"/>
            </a:solidFill>
            <a:ln w="12700" cap="flat" cmpd="sng" algn="ctr">
              <a:noFill/>
              <a:prstDash val="solid"/>
              <a:miter lim="800000"/>
            </a:ln>
            <a:effectLst/>
          </p:spPr>
          <p:txBody>
            <a:bodyPr lIns="68568" tIns="34284" rIns="68568" bIns="34284"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0" name="文本框 11"/>
            <p:cNvSpPr txBox="1"/>
            <p:nvPr/>
          </p:nvSpPr>
          <p:spPr>
            <a:xfrm>
              <a:off x="1306699" y="1628047"/>
              <a:ext cx="1308638" cy="842537"/>
            </a:xfrm>
            <a:prstGeom prst="rect">
              <a:avLst/>
            </a:prstGeom>
            <a:noFill/>
          </p:spPr>
          <p:txBody>
            <a:bodyPr wrap="square" lIns="68568" tIns="34284" rIns="68568" bIns="34284"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5000" b="1" i="0" u="none" strike="noStrike" kern="0" cap="none" spc="0" normalizeH="0" baseline="0" noProof="0" dirty="0" smtClean="0">
                  <a:ln>
                    <a:noFill/>
                  </a:ln>
                  <a:solidFill>
                    <a:prstClr val="white"/>
                  </a:solidFill>
                  <a:effectLst/>
                  <a:uLnTx/>
                  <a:uFillTx/>
                  <a:ea typeface="微软雅黑" panose="020B0503020204020204" charset="-122"/>
                </a:rPr>
                <a:t>10%</a:t>
              </a:r>
              <a:endParaRPr kumimoji="0" lang="zh-CN" altLang="en-US" sz="5000" b="1" i="0" u="none" strike="noStrike" kern="0" cap="none" spc="0" normalizeH="0" baseline="0" noProof="0" dirty="0" smtClean="0">
                <a:ln>
                  <a:noFill/>
                </a:ln>
                <a:solidFill>
                  <a:prstClr val="white"/>
                </a:solidFill>
                <a:effectLst/>
                <a:uLnTx/>
                <a:uFillTx/>
                <a:ea typeface="微软雅黑" panose="020B0503020204020204" charset="-122"/>
              </a:endParaRPr>
            </a:p>
          </p:txBody>
        </p:sp>
        <p:sp>
          <p:nvSpPr>
            <p:cNvPr id="11" name="文本框 12"/>
            <p:cNvSpPr txBox="1"/>
            <p:nvPr/>
          </p:nvSpPr>
          <p:spPr>
            <a:xfrm>
              <a:off x="1496070" y="2239753"/>
              <a:ext cx="929899" cy="438581"/>
            </a:xfrm>
            <a:prstGeom prst="rect">
              <a:avLst/>
            </a:prstGeom>
            <a:noFill/>
          </p:spPr>
          <p:txBody>
            <a:bodyPr wrap="square" lIns="68568" tIns="34284" rIns="68568" bIns="34284"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ea typeface="微软雅黑" panose="020B0503020204020204" charset="-122"/>
                </a:rPr>
                <a:t>OFF</a:t>
              </a:r>
              <a:endParaRPr kumimoji="0" lang="zh-CN" altLang="en-US" sz="2400" b="1"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18" name="组合 17"/>
          <p:cNvGrpSpPr/>
          <p:nvPr/>
        </p:nvGrpSpPr>
        <p:grpSpPr>
          <a:xfrm>
            <a:off x="3694410" y="1275606"/>
            <a:ext cx="1778431" cy="1778431"/>
            <a:chOff x="3694410" y="1275606"/>
            <a:chExt cx="1778431" cy="1778431"/>
          </a:xfrm>
        </p:grpSpPr>
        <p:sp>
          <p:nvSpPr>
            <p:cNvPr id="8" name="八边形 7"/>
            <p:cNvSpPr/>
            <p:nvPr/>
          </p:nvSpPr>
          <p:spPr>
            <a:xfrm>
              <a:off x="3694410" y="1275606"/>
              <a:ext cx="1778431" cy="1778431"/>
            </a:xfrm>
            <a:prstGeom prst="octagon">
              <a:avLst/>
            </a:prstGeom>
            <a:solidFill>
              <a:srgbClr val="1F8984"/>
            </a:solidFill>
            <a:ln w="12700" cap="flat" cmpd="sng" algn="ctr">
              <a:noFill/>
              <a:prstDash val="solid"/>
              <a:miter lim="800000"/>
            </a:ln>
            <a:effectLst/>
          </p:spPr>
          <p:txBody>
            <a:bodyPr lIns="68568" tIns="34284" rIns="68568" bIns="34284"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2" name="文本框 13"/>
            <p:cNvSpPr txBox="1"/>
            <p:nvPr/>
          </p:nvSpPr>
          <p:spPr>
            <a:xfrm>
              <a:off x="3929305" y="1628047"/>
              <a:ext cx="1308638" cy="842537"/>
            </a:xfrm>
            <a:prstGeom prst="rect">
              <a:avLst/>
            </a:prstGeom>
            <a:noFill/>
          </p:spPr>
          <p:txBody>
            <a:bodyPr wrap="square" lIns="68568" tIns="34284" rIns="68568" bIns="34284"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5000" b="1" i="0" u="none" strike="noStrike" kern="0" cap="none" spc="0" normalizeH="0" baseline="0" noProof="0" dirty="0" smtClean="0">
                  <a:ln>
                    <a:noFill/>
                  </a:ln>
                  <a:solidFill>
                    <a:prstClr val="white"/>
                  </a:solidFill>
                  <a:effectLst/>
                  <a:uLnTx/>
                  <a:uFillTx/>
                  <a:ea typeface="微软雅黑" panose="020B0503020204020204" charset="-122"/>
                </a:rPr>
                <a:t>25%</a:t>
              </a:r>
              <a:endParaRPr kumimoji="0" lang="zh-CN" altLang="en-US" sz="5000" b="1" i="0" u="none" strike="noStrike" kern="0" cap="none" spc="0" normalizeH="0" baseline="0" noProof="0" dirty="0" smtClean="0">
                <a:ln>
                  <a:noFill/>
                </a:ln>
                <a:solidFill>
                  <a:prstClr val="white"/>
                </a:solidFill>
                <a:effectLst/>
                <a:uLnTx/>
                <a:uFillTx/>
                <a:ea typeface="微软雅黑" panose="020B0503020204020204" charset="-122"/>
              </a:endParaRPr>
            </a:p>
          </p:txBody>
        </p:sp>
        <p:sp>
          <p:nvSpPr>
            <p:cNvPr id="13" name="文本框 14"/>
            <p:cNvSpPr txBox="1"/>
            <p:nvPr/>
          </p:nvSpPr>
          <p:spPr>
            <a:xfrm>
              <a:off x="4002679" y="2239753"/>
              <a:ext cx="1161889" cy="438581"/>
            </a:xfrm>
            <a:prstGeom prst="rect">
              <a:avLst/>
            </a:prstGeom>
            <a:noFill/>
          </p:spPr>
          <p:txBody>
            <a:bodyPr wrap="square" lIns="68568" tIns="34284" rIns="68568" bIns="34284"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ea typeface="微软雅黑" panose="020B0503020204020204" charset="-122"/>
                </a:rPr>
                <a:t>develop</a:t>
              </a:r>
              <a:endParaRPr kumimoji="0" lang="zh-CN" altLang="en-US" sz="2400" b="1" i="0" u="none" strike="noStrike" kern="0" cap="none" spc="0" normalizeH="0" baseline="0" noProof="0" dirty="0" smtClean="0">
                <a:ln>
                  <a:noFill/>
                </a:ln>
                <a:solidFill>
                  <a:prstClr val="white"/>
                </a:solidFill>
                <a:effectLst/>
                <a:uLnTx/>
                <a:uFillTx/>
                <a:ea typeface="微软雅黑" panose="020B0503020204020204" charset="-122"/>
              </a:endParaRPr>
            </a:p>
          </p:txBody>
        </p:sp>
      </p:grpSp>
      <p:grpSp>
        <p:nvGrpSpPr>
          <p:cNvPr id="19" name="组合 18"/>
          <p:cNvGrpSpPr/>
          <p:nvPr/>
        </p:nvGrpSpPr>
        <p:grpSpPr>
          <a:xfrm>
            <a:off x="6307812" y="1275606"/>
            <a:ext cx="1778431" cy="1778431"/>
            <a:chOff x="6307812" y="1275606"/>
            <a:chExt cx="1778431" cy="1778431"/>
          </a:xfrm>
        </p:grpSpPr>
        <p:sp>
          <p:nvSpPr>
            <p:cNvPr id="9" name="八边形 8"/>
            <p:cNvSpPr/>
            <p:nvPr/>
          </p:nvSpPr>
          <p:spPr>
            <a:xfrm>
              <a:off x="6307812" y="1275606"/>
              <a:ext cx="1778431" cy="1778431"/>
            </a:xfrm>
            <a:prstGeom prst="octagon">
              <a:avLst/>
            </a:prstGeom>
            <a:solidFill>
              <a:srgbClr val="FBB448"/>
            </a:solidFill>
            <a:ln w="12700" cap="flat" cmpd="sng" algn="ctr">
              <a:noFill/>
              <a:prstDash val="solid"/>
              <a:miter lim="800000"/>
            </a:ln>
            <a:effectLst/>
          </p:spPr>
          <p:txBody>
            <a:bodyPr lIns="68568" tIns="34284" rIns="68568" bIns="34284"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4" name="文本框 15"/>
            <p:cNvSpPr txBox="1"/>
            <p:nvPr/>
          </p:nvSpPr>
          <p:spPr>
            <a:xfrm>
              <a:off x="6565954" y="1550410"/>
              <a:ext cx="1308638" cy="842537"/>
            </a:xfrm>
            <a:prstGeom prst="rect">
              <a:avLst/>
            </a:prstGeom>
            <a:noFill/>
          </p:spPr>
          <p:txBody>
            <a:bodyPr wrap="square" lIns="68568" tIns="34284" rIns="68568" bIns="34284"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5000" b="1" i="0" u="none" strike="noStrike" kern="0" cap="none" spc="0" normalizeH="0" baseline="0" noProof="0" dirty="0" smtClean="0">
                  <a:ln>
                    <a:noFill/>
                  </a:ln>
                  <a:solidFill>
                    <a:prstClr val="white"/>
                  </a:solidFill>
                  <a:effectLst/>
                  <a:uLnTx/>
                  <a:uFillTx/>
                  <a:ea typeface="微软雅黑" panose="020B0503020204020204" charset="-122"/>
                </a:rPr>
                <a:t>45%</a:t>
              </a:r>
              <a:endParaRPr kumimoji="0" lang="zh-CN" altLang="en-US" sz="5000" b="1" i="0" u="none" strike="noStrike" kern="0" cap="none" spc="0" normalizeH="0" baseline="0" noProof="0" dirty="0" smtClean="0">
                <a:ln>
                  <a:noFill/>
                </a:ln>
                <a:solidFill>
                  <a:prstClr val="white"/>
                </a:solidFill>
                <a:effectLst/>
                <a:uLnTx/>
                <a:uFillTx/>
                <a:ea typeface="微软雅黑" panose="020B0503020204020204" charset="-122"/>
              </a:endParaRPr>
            </a:p>
          </p:txBody>
        </p:sp>
        <p:sp>
          <p:nvSpPr>
            <p:cNvPr id="15" name="文本框 16"/>
            <p:cNvSpPr txBox="1"/>
            <p:nvPr/>
          </p:nvSpPr>
          <p:spPr>
            <a:xfrm>
              <a:off x="6639329" y="2162116"/>
              <a:ext cx="1161889" cy="438581"/>
            </a:xfrm>
            <a:prstGeom prst="rect">
              <a:avLst/>
            </a:prstGeom>
            <a:noFill/>
          </p:spPr>
          <p:txBody>
            <a:bodyPr wrap="square" lIns="68568" tIns="34284" rIns="68568" bIns="34284"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ea typeface="微软雅黑" panose="020B0503020204020204" charset="-122"/>
                </a:rPr>
                <a:t>back</a:t>
              </a:r>
              <a:endParaRPr kumimoji="0" lang="zh-CN" altLang="en-US" sz="2400" b="1" i="0" u="none" strike="noStrike" kern="0" cap="none" spc="0" normalizeH="0" baseline="0" noProof="0" dirty="0" smtClean="0">
                <a:ln>
                  <a:noFill/>
                </a:ln>
                <a:solidFill>
                  <a:prstClr val="white"/>
                </a:solidFill>
                <a:effectLst/>
                <a:uLnTx/>
                <a:uFillTx/>
                <a:ea typeface="微软雅黑" panose="020B0503020204020204" charset="-122"/>
              </a:endParaRPr>
            </a:p>
          </p:txBody>
        </p:sp>
      </p:grpSp>
      <p:sp>
        <p:nvSpPr>
          <p:cNvPr id="16" name="TextBox 634"/>
          <p:cNvSpPr txBox="1"/>
          <p:nvPr/>
        </p:nvSpPr>
        <p:spPr>
          <a:xfrm>
            <a:off x="1020117" y="3328840"/>
            <a:ext cx="7103769" cy="1038736"/>
          </a:xfrm>
          <a:prstGeom prst="rect">
            <a:avLst/>
          </a:prstGeom>
          <a:noFill/>
        </p:spPr>
        <p:txBody>
          <a:bodyPr wrap="square" lIns="68569" tIns="34285" rIns="68569" bIns="34285" rtlCol="0">
            <a:spAutoFit/>
          </a:bodyPr>
          <a:lstStyle/>
          <a:p>
            <a:pPr algn="ctr" defTabSz="685165" fontAlgn="base">
              <a:lnSpc>
                <a:spcPct val="150000"/>
              </a:lnSpc>
              <a:spcBef>
                <a:spcPct val="0"/>
              </a:spcBef>
              <a:spcAft>
                <a:spcPct val="0"/>
              </a:spcAft>
            </a:pP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a:t>
            </a:r>
            <a:r>
              <a:rPr lang="zh-CN" altLang="en-US" sz="1400" dirty="0">
                <a:solidFill>
                  <a:schemeClr val="tx1">
                    <a:lumMod val="65000"/>
                    <a:lumOff val="35000"/>
                  </a:schemeClr>
                </a:solidFill>
                <a:latin typeface="微软雅黑" panose="020B0503020204020204" charset="-122"/>
                <a:ea typeface="微软雅黑" panose="020B0503020204020204" charset="-122"/>
              </a:rPr>
              <a:t>单击此处添加文本文字内容单击此处添加文本文字内容单击此处添加文本文字内容单击单击此处添加文本文字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内容</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Scale>
                                      <p:cBhvr>
                                        <p:cTn id="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
                                        </p:tgtEl>
                                        <p:attrNameLst>
                                          <p:attrName>ppt_x</p:attrName>
                                          <p:attrName>ppt_y</p:attrName>
                                        </p:attrNameLst>
                                      </p:cBhvr>
                                    </p:animMotion>
                                    <p:animEffect transition="in" filter="fade">
                                      <p:cBhvr>
                                        <p:cTn id="9" dur="10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Scale>
                                      <p:cBhvr>
                                        <p:cTn id="1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8"/>
                                        </p:tgtEl>
                                        <p:attrNameLst>
                                          <p:attrName>ppt_x</p:attrName>
                                          <p:attrName>ppt_y</p:attrName>
                                        </p:attrNameLst>
                                      </p:cBhvr>
                                    </p:animMotion>
                                    <p:animEffect transition="in" filter="fade">
                                      <p:cBhvr>
                                        <p:cTn id="16" dur="1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Scale>
                                      <p:cBhvr>
                                        <p:cTn id="2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9"/>
                                        </p:tgtEl>
                                        <p:attrNameLst>
                                          <p:attrName>ppt_x</p:attrName>
                                          <p:attrName>ppt_y</p:attrName>
                                        </p:attrNameLst>
                                      </p:cBhvr>
                                    </p:animMotion>
                                    <p:animEffect transition="in" filter="fade">
                                      <p:cBhvr>
                                        <p:cTn id="23" dur="1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ppt_y</p:attrName>
                                        </p:attrNameLst>
                                      </p:cBhvr>
                                      <p:tavLst>
                                        <p:tav tm="0">
                                          <p:val>
                                            <p:strVal val="#ppt_y-#ppt_h*1.125000"/>
                                          </p:val>
                                        </p:tav>
                                        <p:tav tm="100000">
                                          <p:val>
                                            <p:strVal val="#ppt_y"/>
                                          </p:val>
                                        </p:tav>
                                      </p:tavLst>
                                    </p:anim>
                                    <p:animEffect transition="in" filter="wipe(down)">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appdata\roaming\360se6\User Data\temp\9885883_125012161000_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4451" r="9711" b="19511"/>
          <a:stretch>
            <a:fillRect/>
          </a:stretch>
        </p:blipFill>
        <p:spPr bwMode="auto">
          <a:xfrm>
            <a:off x="-12700" y="0"/>
            <a:ext cx="91567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nvSpPr>
        <p:spPr>
          <a:xfrm>
            <a:off x="2627784" y="2375148"/>
            <a:ext cx="3662087" cy="628650"/>
          </a:xfrm>
          <a:prstGeom prst="roundRect">
            <a:avLst>
              <a:gd name="adj" fmla="val 0"/>
            </a:avLst>
          </a:prstGeom>
          <a:noFill/>
          <a:ln w="28575" cap="flat" cmpd="sng" algn="ctr">
            <a:solidFill>
              <a:sysClr val="window" lastClr="FFFFFF"/>
            </a:solid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45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Open Sans Light" panose="020B0306030504020204" pitchFamily="34" charset="0"/>
              </a:rPr>
              <a:t>THANK YOU</a:t>
            </a:r>
            <a:endParaRPr kumimoji="0" lang="zh-CN" altLang="en-US" sz="4500" b="0" i="0" u="none" strike="noStrike" kern="0" cap="none" spc="0" normalizeH="0" baseline="0" noProof="0" dirty="0" smtClean="0">
              <a:ln>
                <a:noFill/>
              </a:ln>
              <a:solidFill>
                <a:srgbClr val="F9AD3D"/>
              </a:solidFill>
              <a:effectLst/>
              <a:uLnTx/>
              <a:uFillTx/>
              <a:latin typeface="Open Sans Light" panose="020B0306030504020204" pitchFamily="34" charset="0"/>
              <a:ea typeface="微软雅黑" panose="020B0503020204020204" charset="-122"/>
              <a:cs typeface="Open Sans Light" panose="020B0306030504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3188</Words>
  <Application>WPS 演示</Application>
  <PresentationFormat>全屏显示(16:9)</PresentationFormat>
  <Paragraphs>452</Paragraphs>
  <Slides>26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vt:lpstr>
      <vt:lpstr>宋体</vt:lpstr>
      <vt:lpstr>Wingdings</vt:lpstr>
      <vt:lpstr>微软雅黑</vt:lpstr>
      <vt:lpstr>Arial</vt:lpstr>
      <vt:lpstr>Calibri</vt:lpstr>
      <vt:lpstr>Arial Unicode MS</vt:lpstr>
      <vt:lpstr>Calibri</vt:lpstr>
      <vt:lpstr>Impact</vt:lpstr>
      <vt:lpstr>Gill Sans</vt:lpstr>
      <vt:lpstr>Gill Sans MT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34</cp:revision>
  <dcterms:created xsi:type="dcterms:W3CDTF">2015-04-26T12:23:00Z</dcterms:created>
  <dcterms:modified xsi:type="dcterms:W3CDTF">2020-09-23T09:25:35Z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