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86" r:id="rId3"/>
    <p:sldId id="258" r:id="rId5"/>
    <p:sldId id="259" r:id="rId6"/>
    <p:sldId id="260" r:id="rId7"/>
    <p:sldId id="261" r:id="rId8"/>
    <p:sldId id="262" r:id="rId9"/>
    <p:sldId id="287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65" r:id="rId28"/>
    <p:sldId id="264" r:id="rId29"/>
    <p:sldId id="285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1476" y="3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3525B-3F4A-454B-8448-EA6B4B3E7F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E8904-F776-4F32-B9A9-09D71FD50AE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禹卫书法行书简体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BE883-EDDB-4EA2-9A48-7A626C1563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E8CA7-DF4F-43AC-9564-81D63D7AE583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禹卫书法行书简体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BE883-EDDB-4EA2-9A48-7A626C1563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B06D4-D0AA-493D-8630-77CF4A9EF5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E10E-C7F7-4B41-97C6-AA3DEAE211A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79DCD-C1C3-4E98-AC9F-E536B739E6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AA390-5567-4207-89F4-4CCA025E4E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microsoft.com/office/2007/relationships/hdphoto" Target="../media/hdphoto3.wdp"/><Relationship Id="rId5" Type="http://schemas.openxmlformats.org/officeDocument/2006/relationships/image" Target="../media/image28.png"/><Relationship Id="rId4" Type="http://schemas.microsoft.com/office/2007/relationships/hdphoto" Target="../media/hdphoto2.wdp"/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1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07" y="2619207"/>
            <a:ext cx="7551236" cy="369939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364930" y="193601"/>
            <a:ext cx="3503219" cy="5978599"/>
            <a:chOff x="9520858" y="158311"/>
            <a:chExt cx="2493480" cy="425537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20858" y="158311"/>
              <a:ext cx="2493480" cy="425537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92249" y="3439748"/>
              <a:ext cx="371888" cy="46333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6609145" y="2253994"/>
            <a:ext cx="915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目录</a:t>
            </a:r>
            <a:endParaRPr lang="zh-CN" altLang="en-US" sz="2800" b="1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26504" y="3091200"/>
            <a:ext cx="2443620" cy="369332"/>
            <a:chOff x="6826504" y="3091200"/>
            <a:chExt cx="2443620" cy="369332"/>
          </a:xfrm>
        </p:grpSpPr>
        <p:sp>
          <p:nvSpPr>
            <p:cNvPr id="6" name="TextBox 2"/>
            <p:cNvSpPr txBox="1"/>
            <p:nvPr/>
          </p:nvSpPr>
          <p:spPr>
            <a:xfrm>
              <a:off x="7203470" y="3091200"/>
              <a:ext cx="2066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菱形 7"/>
            <p:cNvSpPr/>
            <p:nvPr/>
          </p:nvSpPr>
          <p:spPr>
            <a:xfrm>
              <a:off x="6826504" y="3095253"/>
              <a:ext cx="365279" cy="365279"/>
            </a:xfrm>
            <a:prstGeom prst="diamon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6731908" y="2824512"/>
            <a:ext cx="302694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826504" y="3633181"/>
            <a:ext cx="2443620" cy="369332"/>
            <a:chOff x="6826504" y="3091200"/>
            <a:chExt cx="2443620" cy="369332"/>
          </a:xfrm>
        </p:grpSpPr>
        <p:sp>
          <p:nvSpPr>
            <p:cNvPr id="17" name="TextBox 2"/>
            <p:cNvSpPr txBox="1"/>
            <p:nvPr/>
          </p:nvSpPr>
          <p:spPr>
            <a:xfrm>
              <a:off x="7203470" y="3091200"/>
              <a:ext cx="2066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8" name="菱形 17"/>
            <p:cNvSpPr/>
            <p:nvPr/>
          </p:nvSpPr>
          <p:spPr>
            <a:xfrm>
              <a:off x="6826504" y="3095253"/>
              <a:ext cx="365279" cy="365279"/>
            </a:xfrm>
            <a:prstGeom prst="diamon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26504" y="4175162"/>
            <a:ext cx="2443620" cy="369332"/>
            <a:chOff x="6826504" y="3091200"/>
            <a:chExt cx="2443620" cy="369332"/>
          </a:xfrm>
        </p:grpSpPr>
        <p:sp>
          <p:nvSpPr>
            <p:cNvPr id="20" name="TextBox 2"/>
            <p:cNvSpPr txBox="1"/>
            <p:nvPr/>
          </p:nvSpPr>
          <p:spPr>
            <a:xfrm>
              <a:off x="7203470" y="3091200"/>
              <a:ext cx="2066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菱形 20"/>
            <p:cNvSpPr/>
            <p:nvPr/>
          </p:nvSpPr>
          <p:spPr>
            <a:xfrm>
              <a:off x="6826504" y="3095253"/>
              <a:ext cx="365279" cy="365279"/>
            </a:xfrm>
            <a:prstGeom prst="diamon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26504" y="4717142"/>
            <a:ext cx="2443620" cy="369332"/>
            <a:chOff x="6826504" y="3091200"/>
            <a:chExt cx="2443620" cy="369332"/>
          </a:xfrm>
        </p:grpSpPr>
        <p:sp>
          <p:nvSpPr>
            <p:cNvPr id="23" name="TextBox 2"/>
            <p:cNvSpPr txBox="1"/>
            <p:nvPr/>
          </p:nvSpPr>
          <p:spPr>
            <a:xfrm>
              <a:off x="7203470" y="3091200"/>
              <a:ext cx="2066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菱形 23"/>
            <p:cNvSpPr/>
            <p:nvPr/>
          </p:nvSpPr>
          <p:spPr>
            <a:xfrm>
              <a:off x="6826504" y="3095253"/>
              <a:ext cx="365279" cy="365279"/>
            </a:xfrm>
            <a:prstGeom prst="diamond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076324" y="1411228"/>
            <a:ext cx="4095751" cy="40370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42" y="2743200"/>
            <a:ext cx="1934537" cy="41148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872413" y="1666875"/>
            <a:ext cx="4319587" cy="10096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986713" y="1879312"/>
            <a:ext cx="3890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壹</a:t>
            </a:r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、单击添加标题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72413" y="2762250"/>
            <a:ext cx="425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 b="4329"/>
          <a:stretch>
            <a:fillRect/>
          </a:stretch>
        </p:blipFill>
        <p:spPr>
          <a:xfrm>
            <a:off x="735216" y="2185696"/>
            <a:ext cx="5138106" cy="322411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4" name="矩形 3"/>
          <p:cNvSpPr/>
          <p:nvPr/>
        </p:nvSpPr>
        <p:spPr>
          <a:xfrm>
            <a:off x="6115050" y="2185695"/>
            <a:ext cx="5467350" cy="3224114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500292" y="3502390"/>
            <a:ext cx="4710633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6500292" y="3180440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83479" y="1224396"/>
            <a:ext cx="3462242" cy="587605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925116" y="4139169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925116" y="306998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-43320" y="2666930"/>
            <a:ext cx="3114984" cy="419106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443405" y="1264126"/>
            <a:ext cx="5466787" cy="4993471"/>
            <a:chOff x="4443405" y="1264126"/>
            <a:chExt cx="5466787" cy="499347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rot="3011444">
              <a:off x="4369040" y="4283071"/>
              <a:ext cx="2048890" cy="1900159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4993705" y="1264126"/>
              <a:ext cx="4916487" cy="4993471"/>
              <a:chOff x="4993705" y="1264126"/>
              <a:chExt cx="4916487" cy="4993471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 rot="10585661">
                <a:off x="6166676" y="1264126"/>
                <a:ext cx="2048890" cy="1900159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email"/>
              <a:stretch>
                <a:fillRect/>
              </a:stretch>
            </p:blipFill>
            <p:spPr>
              <a:xfrm rot="16781641">
                <a:off x="7935668" y="4283072"/>
                <a:ext cx="2048890" cy="1900159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>
                <a:off x="7851096" y="2901976"/>
                <a:ext cx="1054699" cy="1194920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 rot="7471508">
                <a:off x="6663771" y="5062708"/>
                <a:ext cx="1054699" cy="1194920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email"/>
              <a:stretch>
                <a:fillRect/>
              </a:stretch>
            </p:blipFill>
            <p:spPr>
              <a:xfrm rot="15298768">
                <a:off x="5446695" y="3092468"/>
                <a:ext cx="1054699" cy="1194920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8560333" y="4887075"/>
                <a:ext cx="79956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6791340" y="1808764"/>
                <a:ext cx="79956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993705" y="4817651"/>
                <a:ext cx="79956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616280" y="3541332"/>
            <a:ext cx="3575719" cy="357571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970675" y="4067155"/>
            <a:ext cx="630580" cy="1199215"/>
            <a:chOff x="6069389" y="2459361"/>
            <a:chExt cx="630580" cy="1199215"/>
          </a:xfrm>
        </p:grpSpPr>
        <p:pic>
          <p:nvPicPr>
            <p:cNvPr id="13" name="Picture 4" descr="印章 源底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9389" y="2459361"/>
              <a:ext cx="630580" cy="119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文本框 13"/>
            <p:cNvSpPr txBox="1"/>
            <p:nvPr/>
          </p:nvSpPr>
          <p:spPr>
            <a:xfrm>
              <a:off x="6160205" y="2664216"/>
              <a:ext cx="2160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内容</a:t>
              </a:r>
              <a:endParaRPr lang="zh-CN" altLang="en-US" sz="2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189800" y="4080892"/>
            <a:ext cx="5447645" cy="15841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单击此处添加标题单击此处添加标题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970675" y="2281451"/>
            <a:ext cx="6496925" cy="1261277"/>
            <a:chOff x="970675" y="2187145"/>
            <a:chExt cx="6982700" cy="135558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 cstate="email"/>
            <a:stretch>
              <a:fillRect/>
            </a:stretch>
          </p:blipFill>
          <p:spPr>
            <a:xfrm>
              <a:off x="970675" y="2187145"/>
              <a:ext cx="2232292" cy="135418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3314321" y="2187145"/>
              <a:ext cx="2005686" cy="135418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5431361" y="2187145"/>
              <a:ext cx="2522014" cy="135558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832304" y="3193"/>
            <a:ext cx="3901448" cy="4120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3261353"/>
            <a:ext cx="2849886" cy="359664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62710" y="1646067"/>
            <a:ext cx="1920244" cy="220675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338574" y="946448"/>
            <a:ext cx="4556769" cy="3977648"/>
            <a:chOff x="2495600" y="260648"/>
            <a:chExt cx="4556769" cy="397764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495600" y="260648"/>
              <a:ext cx="4556769" cy="397764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4213039" y="1769701"/>
              <a:ext cx="1103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201306" y="5247105"/>
            <a:ext cx="3127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01306" y="4124097"/>
            <a:ext cx="3877973" cy="1065858"/>
            <a:chOff x="5282798" y="2737911"/>
            <a:chExt cx="3877973" cy="106585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42" y="2743200"/>
            <a:ext cx="1934537" cy="41148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872413" y="1666875"/>
            <a:ext cx="4319587" cy="10096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986713" y="1879312"/>
            <a:ext cx="3890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贰、单击添加标题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72413" y="2762250"/>
            <a:ext cx="425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428929" y="0"/>
            <a:ext cx="5125341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00716" y="3618489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0716" y="254930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282443" y="2174788"/>
            <a:ext cx="3007365" cy="47903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94916" y="3910589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594916" y="284140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20971" y="2038616"/>
            <a:ext cx="6709281" cy="3421545"/>
            <a:chOff x="2647256" y="1916832"/>
            <a:chExt cx="7633717" cy="3892982"/>
          </a:xfrm>
        </p:grpSpPr>
        <p:grpSp>
          <p:nvGrpSpPr>
            <p:cNvPr id="9" name="组合 8"/>
            <p:cNvGrpSpPr/>
            <p:nvPr/>
          </p:nvGrpSpPr>
          <p:grpSpPr>
            <a:xfrm>
              <a:off x="2647256" y="1916832"/>
              <a:ext cx="1712912" cy="1712913"/>
              <a:chOff x="2721496" y="2358751"/>
              <a:chExt cx="1712912" cy="1712913"/>
            </a:xfrm>
          </p:grpSpPr>
          <p:pic>
            <p:nvPicPr>
              <p:cNvPr id="34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1496" y="2358751"/>
                <a:ext cx="1712912" cy="1712913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5" name="Picture 2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5640" y="2492896"/>
                <a:ext cx="1444625" cy="144462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0" name="组合 9"/>
            <p:cNvGrpSpPr/>
            <p:nvPr/>
          </p:nvGrpSpPr>
          <p:grpSpPr>
            <a:xfrm>
              <a:off x="5350689" y="1916832"/>
              <a:ext cx="1712912" cy="1712913"/>
              <a:chOff x="2721496" y="2358751"/>
              <a:chExt cx="1712912" cy="1712913"/>
            </a:xfrm>
          </p:grpSpPr>
          <p:pic>
            <p:nvPicPr>
              <p:cNvPr id="32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1496" y="2358751"/>
                <a:ext cx="1712912" cy="1712913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5640" y="2492896"/>
                <a:ext cx="1444625" cy="144462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" name="组合 10"/>
            <p:cNvGrpSpPr/>
            <p:nvPr/>
          </p:nvGrpSpPr>
          <p:grpSpPr>
            <a:xfrm>
              <a:off x="8112224" y="1916832"/>
              <a:ext cx="1712912" cy="1712913"/>
              <a:chOff x="2721496" y="2358751"/>
              <a:chExt cx="1712912" cy="1712913"/>
            </a:xfrm>
          </p:grpSpPr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1496" y="2358751"/>
                <a:ext cx="1712912" cy="1712913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3175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LineDrawing trans="25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5640" y="2492896"/>
                <a:ext cx="1444625" cy="1444625"/>
              </a:xfrm>
              <a:prstGeom prst="rect">
                <a:avLst/>
              </a:prstGeom>
              <a:noFill/>
              <a:ln>
                <a:noFill/>
              </a:ln>
              <a:effectLst>
                <a:outerShdw dist="35921" dir="2700000" algn="ctr" rotWithShape="0">
                  <a:schemeClr val="bg2"/>
                </a:outerShdw>
                <a:softEdge rad="63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" name="矩形 11"/>
            <p:cNvSpPr/>
            <p:nvPr/>
          </p:nvSpPr>
          <p:spPr>
            <a:xfrm>
              <a:off x="2677074" y="3775807"/>
              <a:ext cx="1646448" cy="2016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5407214" y="3775807"/>
              <a:ext cx="1646448" cy="2016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151980" y="3775807"/>
              <a:ext cx="1646448" cy="2016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2677074" y="3775807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2677074" y="3775807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2703999" y="4773980"/>
              <a:ext cx="1619523" cy="1386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423144" y="3789668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5423144" y="3789668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V="1">
              <a:off x="5450069" y="4787841"/>
              <a:ext cx="1619523" cy="1386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171068" y="3793590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8171068" y="3793590"/>
              <a:ext cx="1646448" cy="2016224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8197993" y="4791763"/>
              <a:ext cx="1619523" cy="13861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49"/>
            <p:cNvSpPr txBox="1"/>
            <p:nvPr/>
          </p:nvSpPr>
          <p:spPr>
            <a:xfrm>
              <a:off x="2781400" y="4371269"/>
              <a:ext cx="2142580" cy="80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请输入您</a:t>
              </a:r>
              <a:endPara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要的内容</a:t>
              </a:r>
              <a:endPara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" name="TextBox 50"/>
            <p:cNvSpPr txBox="1"/>
            <p:nvPr/>
          </p:nvSpPr>
          <p:spPr>
            <a:xfrm>
              <a:off x="5518003" y="4371269"/>
              <a:ext cx="2168885" cy="80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请</a:t>
              </a:r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输入您</a:t>
              </a:r>
              <a:endPara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要的内容</a:t>
              </a:r>
              <a:endPara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6" name="TextBox 51"/>
            <p:cNvSpPr txBox="1"/>
            <p:nvPr/>
          </p:nvSpPr>
          <p:spPr>
            <a:xfrm>
              <a:off x="8268423" y="4381016"/>
              <a:ext cx="2012550" cy="80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楷体" panose="02010609060101010101" pitchFamily="49" charset="-122"/>
                  <a:ea typeface="楷体" panose="02010609060101010101" pitchFamily="49" charset="-122"/>
                </a:rPr>
                <a:t>请</a:t>
              </a:r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输入您</a:t>
              </a:r>
              <a:endParaRPr lang="en-US" altLang="zh-CN" sz="2000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r>
                <a:rPr lang="zh-CN" altLang="en-US" sz="2000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要的内容</a:t>
              </a:r>
              <a:endPara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 cstate="email"/>
            <a:stretch>
              <a:fillRect/>
            </a:stretch>
          </p:blipFill>
          <p:spPr>
            <a:xfrm>
              <a:off x="2728312" y="2070119"/>
              <a:ext cx="1585097" cy="1518036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 cstate="email"/>
            <a:stretch>
              <a:fillRect/>
            </a:stretch>
          </p:blipFill>
          <p:spPr>
            <a:xfrm>
              <a:off x="5441975" y="2097380"/>
              <a:ext cx="1469263" cy="1518036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9" cstate="email"/>
            <a:stretch>
              <a:fillRect/>
            </a:stretch>
          </p:blipFill>
          <p:spPr>
            <a:xfrm>
              <a:off x="8221730" y="2062581"/>
              <a:ext cx="1469263" cy="1518036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0" cstate="email"/>
          <a:srcRect/>
          <a:stretch>
            <a:fillRect/>
          </a:stretch>
        </p:blipFill>
        <p:spPr>
          <a:xfrm>
            <a:off x="9076184" y="4366745"/>
            <a:ext cx="2592288" cy="2232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8"/>
          <p:cNvGrpSpPr/>
          <p:nvPr/>
        </p:nvGrpSpPr>
        <p:grpSpPr bwMode="auto">
          <a:xfrm>
            <a:off x="8792362" y="2276872"/>
            <a:ext cx="2220573" cy="4102100"/>
            <a:chOff x="6093155" y="-2451"/>
            <a:chExt cx="1854779" cy="4384774"/>
          </a:xfrm>
        </p:grpSpPr>
        <p:sp>
          <p:nvSpPr>
            <p:cNvPr id="9" name="AutoShape 33"/>
            <p:cNvSpPr>
              <a:spLocks noChangeArrowheads="1"/>
            </p:cNvSpPr>
            <p:nvPr/>
          </p:nvSpPr>
          <p:spPr bwMode="auto">
            <a:xfrm rot="5400000">
              <a:off x="4828158" y="1331356"/>
              <a:ext cx="4384774" cy="1717160"/>
            </a:xfrm>
            <a:prstGeom prst="roundRect">
              <a:avLst>
                <a:gd name="adj" fmla="val 13292"/>
              </a:avLst>
            </a:prstGeom>
            <a:noFill/>
            <a:ln w="57150" cmpd="dbl">
              <a:solidFill>
                <a:srgbClr val="C00000">
                  <a:alpha val="74117"/>
                </a:srgb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B70002"/>
                </a:solidFill>
              </a:endParaRPr>
            </a:p>
          </p:txBody>
        </p:sp>
        <p:sp>
          <p:nvSpPr>
            <p:cNvPr id="10" name="Rectangle 26"/>
            <p:cNvSpPr>
              <a:spLocks noChangeArrowheads="1"/>
            </p:cNvSpPr>
            <p:nvPr/>
          </p:nvSpPr>
          <p:spPr bwMode="auto">
            <a:xfrm>
              <a:off x="6093155" y="2614530"/>
              <a:ext cx="1854779" cy="1420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en-US" altLang="zh-CN" sz="1400" b="1" dirty="0" smtClean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zh-CN" altLang="en-US" sz="1400" b="1" dirty="0" smtClean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您需要的文字</a:t>
              </a:r>
              <a:r>
                <a:rPr lang="en-US" altLang="zh-CN" sz="1400" b="1" dirty="0" smtClean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  <a:endParaRPr lang="en-US" altLang="zh-CN" sz="1400" b="1" dirty="0">
                <a:solidFill>
                  <a:srgbClr val="B7000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6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  <a:endPara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hangingPunct="1">
                <a:lnSpc>
                  <a:spcPct val="150000"/>
                </a:lnSpc>
              </a:pPr>
              <a:endPara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/>
          <a:srcRect l="12367" t="24978" r="38871" b="22257"/>
          <a:stretch>
            <a:fillRect/>
          </a:stretch>
        </p:blipFill>
        <p:spPr>
          <a:xfrm>
            <a:off x="9192344" y="2732157"/>
            <a:ext cx="1296144" cy="93610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42286" y="1867459"/>
            <a:ext cx="7024589" cy="2929467"/>
            <a:chOff x="1542286" y="1867459"/>
            <a:chExt cx="7024589" cy="2929467"/>
          </a:xfrm>
        </p:grpSpPr>
        <p:sp>
          <p:nvSpPr>
            <p:cNvPr id="13" name="文本框 12"/>
            <p:cNvSpPr txBox="1"/>
            <p:nvPr/>
          </p:nvSpPr>
          <p:spPr>
            <a:xfrm>
              <a:off x="1869726" y="3165710"/>
              <a:ext cx="669714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父兄有善行，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子弟学之或无不肖。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父兄有恶行，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子弟学之则无不肖。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可知父兄教子弟，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必证其身以率之，无庸徒事言词也。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君子无过行，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小人嫉之亦不能容。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000" b="1" dirty="0">
                  <a:solidFill>
                    <a:srgbClr val="B700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可知君子处小人，</a:t>
              </a: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必平其气以待之，不可稍形激切也。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4" cstate="email"/>
            <a:srcRect l="51550" t="19132" r="26750" b="62997"/>
            <a:stretch>
              <a:fillRect/>
            </a:stretch>
          </p:blipFill>
          <p:spPr>
            <a:xfrm>
              <a:off x="1542286" y="1867459"/>
              <a:ext cx="1008113" cy="792088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0299673" y="2994210"/>
            <a:ext cx="1703835" cy="2596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83314" y="0"/>
            <a:ext cx="4615072" cy="670008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108026" y="3920114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108026" y="2850929"/>
            <a:ext cx="3788756" cy="955148"/>
            <a:chOff x="5282799" y="2848621"/>
            <a:chExt cx="3788756" cy="95514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42" y="2743200"/>
            <a:ext cx="1934537" cy="41148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872413" y="1666875"/>
            <a:ext cx="4319587" cy="10096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986713" y="1879312"/>
            <a:ext cx="3890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叁、单击添加标题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72413" y="2762250"/>
            <a:ext cx="425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1471484" y="1917700"/>
            <a:ext cx="3169641" cy="200085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Rectangle 5"/>
          <p:cNvSpPr/>
          <p:nvPr/>
        </p:nvSpPr>
        <p:spPr>
          <a:xfrm>
            <a:off x="4673600" y="1914469"/>
            <a:ext cx="3113062" cy="19933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Rectangle 6"/>
          <p:cNvSpPr/>
          <p:nvPr/>
        </p:nvSpPr>
        <p:spPr>
          <a:xfrm>
            <a:off x="7823238" y="1914469"/>
            <a:ext cx="3145536" cy="1993392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84603" y="4319034"/>
            <a:ext cx="2797972" cy="462161"/>
            <a:chOff x="529470" y="-677866"/>
            <a:chExt cx="2297743" cy="514350"/>
          </a:xfrm>
        </p:grpSpPr>
        <p:sp>
          <p:nvSpPr>
            <p:cNvPr id="12" name="圆角矩形 11"/>
            <p:cNvSpPr/>
            <p:nvPr/>
          </p:nvSpPr>
          <p:spPr>
            <a:xfrm>
              <a:off x="663490" y="-677866"/>
              <a:ext cx="2029704" cy="51435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29470" y="-626211"/>
              <a:ext cx="2297743" cy="411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214786" y="25450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419299" y="28995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980658" y="254508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185171" y="2899531"/>
            <a:ext cx="204497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47800" y="5005367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59014" y="5280002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59014" y="5554637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1063624"/>
            <a:ext cx="12192000" cy="3175002"/>
          </a:xfrm>
          <a:prstGeom prst="rect">
            <a:avLst/>
          </a:prstGeom>
        </p:spPr>
      </p:pic>
      <p:sp>
        <p:nvSpPr>
          <p:cNvPr id="9" name="Rectangle 37"/>
          <p:cNvSpPr/>
          <p:nvPr/>
        </p:nvSpPr>
        <p:spPr>
          <a:xfrm>
            <a:off x="1180738" y="1063624"/>
            <a:ext cx="3449466" cy="317500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/>
          </a:p>
        </p:txBody>
      </p:sp>
      <p:sp>
        <p:nvSpPr>
          <p:cNvPr id="10" name="矩形 9"/>
          <p:cNvSpPr/>
          <p:nvPr/>
        </p:nvSpPr>
        <p:spPr>
          <a:xfrm>
            <a:off x="1772522" y="2161301"/>
            <a:ext cx="2421325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289984" y="1736727"/>
            <a:ext cx="1495571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75053" y="4683171"/>
            <a:ext cx="2797972" cy="462161"/>
            <a:chOff x="529470" y="-677866"/>
            <a:chExt cx="2297743" cy="514350"/>
          </a:xfrm>
        </p:grpSpPr>
        <p:sp>
          <p:nvSpPr>
            <p:cNvPr id="13" name="圆角矩形 12"/>
            <p:cNvSpPr/>
            <p:nvPr/>
          </p:nvSpPr>
          <p:spPr>
            <a:xfrm>
              <a:off x="663490" y="-677866"/>
              <a:ext cx="2029704" cy="514350"/>
            </a:xfrm>
            <a:prstGeom prst="round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29470" y="-626211"/>
              <a:ext cx="2297743" cy="411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238250" y="5369504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49464" y="5644139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49464" y="5918774"/>
            <a:ext cx="9725036" cy="2215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-12164" y="0"/>
            <a:ext cx="12204163" cy="76403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2520100"/>
            <a:ext cx="12192000" cy="43379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935760" y="1340768"/>
            <a:ext cx="1800200" cy="2352969"/>
            <a:chOff x="3935760" y="1340768"/>
            <a:chExt cx="1800200" cy="235296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3935760" y="1340768"/>
              <a:ext cx="1800200" cy="1820033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4448709" y="3293627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部门一</a:t>
              </a:r>
              <a:endPara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801985" y="1338341"/>
            <a:ext cx="1800200" cy="2334236"/>
            <a:chOff x="6801985" y="1338341"/>
            <a:chExt cx="1800200" cy="233423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6801985" y="1338341"/>
              <a:ext cx="1800200" cy="1820033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7392144" y="3272467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部门二</a:t>
              </a:r>
              <a:endPara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668210" y="1338340"/>
            <a:ext cx="1800200" cy="2355397"/>
            <a:chOff x="9668210" y="1338340"/>
            <a:chExt cx="1800200" cy="235539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9668210" y="1338340"/>
              <a:ext cx="1800200" cy="1820033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0084632" y="3293627"/>
              <a:ext cx="108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部门三</a:t>
              </a:r>
              <a:endPara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215155" y="1670995"/>
            <a:ext cx="1298561" cy="12619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7055853" y="1670995"/>
            <a:ext cx="1292464" cy="12436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9984556" y="1670995"/>
            <a:ext cx="1280271" cy="12619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75" y="1109662"/>
            <a:ext cx="8705850" cy="4638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43075" y="-1"/>
            <a:ext cx="3371850" cy="6858000"/>
          </a:xfrm>
          <a:prstGeom prst="rect">
            <a:avLst/>
          </a:prstGeom>
          <a:solidFill>
            <a:schemeClr val="bg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066925" y="2045951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724150" y="3505200"/>
            <a:ext cx="2238376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934451" y="0"/>
            <a:ext cx="20193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6896100" y="3505200"/>
            <a:ext cx="2238376" cy="33528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129714" y="2017376"/>
            <a:ext cx="16287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2842" y="4760862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82842" y="3965048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82842" y="2895863"/>
            <a:ext cx="3788756" cy="955148"/>
            <a:chOff x="5282799" y="2848621"/>
            <a:chExt cx="3788756" cy="95514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142" y="2743200"/>
            <a:ext cx="1934537" cy="41148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872413" y="1666875"/>
            <a:ext cx="4319587" cy="100965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986713" y="1879312"/>
            <a:ext cx="3890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肆、单击添加标题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72413" y="2762250"/>
            <a:ext cx="4252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单击此处添加本章节的简要介绍。模板中的所有素材均可自由编辑移动替换。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50844"/>
            <a:ext cx="623392" cy="183829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9336" y="731326"/>
            <a:ext cx="192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你的主标题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116209" y="1845672"/>
            <a:ext cx="2865241" cy="413985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305616" y="1043552"/>
            <a:ext cx="4108817" cy="2691170"/>
            <a:chOff x="7686741" y="989231"/>
            <a:chExt cx="4108817" cy="269117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7796477" y="989231"/>
              <a:ext cx="3721616" cy="2660909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7686741" y="3311069"/>
              <a:ext cx="410881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让你的</a:t>
              </a:r>
              <a:r>
                <a:rPr lang="zh-CN" altLang="en-US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</a:t>
              </a:r>
              <a:r>
                <a:rPr lang="zh-CN" altLang="en-US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成为公司最大的核心竞争力</a:t>
              </a:r>
              <a:endPara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258995" y="4972178"/>
            <a:ext cx="3127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258995" y="3820521"/>
            <a:ext cx="3877973" cy="1065858"/>
            <a:chOff x="5282798" y="2737911"/>
            <a:chExt cx="3877973" cy="106585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8774455" y="1293826"/>
            <a:ext cx="2816751" cy="181229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>
          <a:xfrm>
            <a:off x="1062660" y="2616635"/>
            <a:ext cx="2219064" cy="19553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email"/>
          <a:srcRect/>
          <a:stretch>
            <a:fillRect/>
          </a:stretch>
        </p:blipFill>
        <p:spPr>
          <a:xfrm>
            <a:off x="3539160" y="2616636"/>
            <a:ext cx="2219064" cy="195536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970675" y="4833460"/>
            <a:ext cx="73402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/>
          <a:srcRect/>
          <a:stretch>
            <a:fillRect/>
          </a:stretch>
        </p:blipFill>
        <p:spPr>
          <a:xfrm>
            <a:off x="6015660" y="2616634"/>
            <a:ext cx="2219064" cy="19553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724901" y="2528137"/>
            <a:ext cx="3467100" cy="432986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97616" y="3935969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797616" y="2866784"/>
            <a:ext cx="3788756" cy="955148"/>
            <a:chOff x="5282799" y="2848621"/>
            <a:chExt cx="3788756" cy="95514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322014" y="0"/>
            <a:ext cx="3242422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64816" y="4131728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64816" y="3335914"/>
            <a:ext cx="4891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64816" y="2266729"/>
            <a:ext cx="3788756" cy="955148"/>
            <a:chOff x="5282799" y="2848621"/>
            <a:chExt cx="3788756" cy="95514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email"/>
            <a:srcRect t="10387" r="2300"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1559500"/>
            <a:ext cx="3286125" cy="5298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993443" y="4475112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93443" y="3679298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93443" y="2610113"/>
            <a:ext cx="3788756" cy="955148"/>
            <a:chOff x="5282799" y="2848621"/>
            <a:chExt cx="3788756" cy="95514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0282614" y="698849"/>
            <a:ext cx="6882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谢谢欣赏</a:t>
            </a:r>
            <a:endParaRPr lang="zh-CN" altLang="en-US" sz="8000" dirty="0">
              <a:solidFill>
                <a:schemeClr val="tx1">
                  <a:lumMod val="75000"/>
                  <a:lumOff val="2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265498" y="776029"/>
            <a:ext cx="862557" cy="3135911"/>
          </a:xfrm>
          <a:prstGeom prst="rect">
            <a:avLst/>
          </a:prstGeom>
          <a:noFill/>
          <a:ln w="28575">
            <a:solidFill>
              <a:srgbClr val="F1B47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0156506" y="670273"/>
            <a:ext cx="1071562" cy="3336915"/>
          </a:xfrm>
          <a:prstGeom prst="rect">
            <a:avLst/>
          </a:prstGeom>
          <a:noFill/>
          <a:ln w="28575">
            <a:solidFill>
              <a:srgbClr val="E977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9785813" y="4007188"/>
            <a:ext cx="369332" cy="461716"/>
            <a:chOff x="918841" y="2998563"/>
            <a:chExt cx="369332" cy="461716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944592" y="2998563"/>
              <a:ext cx="326466" cy="332206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918841" y="3040233"/>
              <a:ext cx="369332" cy="4200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200" dirty="0">
                  <a:solidFill>
                    <a:prstClr val="white"/>
                  </a:solidFill>
                  <a:latin typeface="汉仪星宇体简" panose="00020600040101010101" pitchFamily="18" charset="-122"/>
                  <a:ea typeface="汉仪星宇体简" panose="00020600040101010101" pitchFamily="18" charset="-122"/>
                </a:rPr>
                <a:t>印</a:t>
              </a:r>
              <a:endParaRPr lang="zh-CN" altLang="en-US" sz="1200" dirty="0">
                <a:solidFill>
                  <a:prstClr val="white"/>
                </a:solidFill>
                <a:latin typeface="汉仪星宇体简" panose="00020600040101010101" pitchFamily="18" charset="-122"/>
                <a:ea typeface="汉仪星宇体简" panose="00020600040101010101" pitchFamily="18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607" y="2619207"/>
            <a:ext cx="7551236" cy="36993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2348</Words>
  <Application>WPS 演示</Application>
  <PresentationFormat>宽屏</PresentationFormat>
  <Paragraphs>175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Arial</vt:lpstr>
      <vt:lpstr>宋体</vt:lpstr>
      <vt:lpstr>Wingdings</vt:lpstr>
      <vt:lpstr>楷体</vt:lpstr>
      <vt:lpstr>微软雅黑</vt:lpstr>
      <vt:lpstr>Calibri Light</vt:lpstr>
      <vt:lpstr>Calibri</vt:lpstr>
      <vt:lpstr>禹卫书法行书简体</vt:lpstr>
      <vt:lpstr>汉仪星宇体简</vt:lpstr>
      <vt:lpstr>Bookman Old Style</vt:lpstr>
      <vt:lpstr>Nyala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7</cp:revision>
  <dcterms:created xsi:type="dcterms:W3CDTF">2017-02-18T02:46:00Z</dcterms:created>
  <dcterms:modified xsi:type="dcterms:W3CDTF">2017-03-08T09:18:19Z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