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tags/tag12.xml" ContentType="application/vnd.openxmlformats-officedocument.presentationml.tags+xml"/>
  <Override PartName="/ppt/diagrams/layout1.xml" ContentType="application/vnd.openxmlformats-officedocument.drawingml.diagramLayout+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ppt/tags/tag11.xml" ContentType="application/vnd.openxmlformats-officedocument.presentationml.tags+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40" r:id="rId2"/>
    <p:sldId id="295" r:id="rId3"/>
    <p:sldId id="300" r:id="rId4"/>
    <p:sldId id="317" r:id="rId5"/>
    <p:sldId id="343" r:id="rId6"/>
    <p:sldId id="344" r:id="rId7"/>
    <p:sldId id="342" r:id="rId8"/>
    <p:sldId id="341" r:id="rId9"/>
    <p:sldId id="345" r:id="rId10"/>
    <p:sldId id="346" r:id="rId11"/>
    <p:sldId id="353" r:id="rId12"/>
    <p:sldId id="350" r:id="rId13"/>
    <p:sldId id="348" r:id="rId14"/>
    <p:sldId id="347" r:id="rId15"/>
    <p:sldId id="351" r:id="rId16"/>
    <p:sldId id="352" r:id="rId17"/>
    <p:sldId id="349" r:id="rId18"/>
    <p:sldId id="354" r:id="rId19"/>
    <p:sldId id="355" r:id="rId20"/>
    <p:sldId id="356" r:id="rId21"/>
    <p:sldId id="357" r:id="rId22"/>
    <p:sldId id="360" r:id="rId23"/>
    <p:sldId id="359" r:id="rId24"/>
    <p:sldId id="358" r:id="rId25"/>
    <p:sldId id="361" r:id="rId26"/>
    <p:sldId id="362"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DF7A22"/>
    <a:srgbClr val="157F73"/>
    <a:srgbClr val="78B945"/>
    <a:srgbClr val="F46268"/>
    <a:srgbClr val="0065BF"/>
    <a:srgbClr val="3B7E87"/>
    <a:srgbClr val="E1C138"/>
    <a:srgbClr val="F58C65"/>
    <a:srgbClr val="4F81BD"/>
    <a:srgbClr val="1983B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250" autoAdjust="0"/>
    <p:restoredTop sz="97926" autoAdjust="0"/>
  </p:normalViewPr>
  <p:slideViewPr>
    <p:cSldViewPr snapToGrid="0" showGuides="1">
      <p:cViewPr>
        <p:scale>
          <a:sx n="50" d="100"/>
          <a:sy n="50" d="100"/>
        </p:scale>
        <p:origin x="-3012" y="-1416"/>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3.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spPr>
              <a:solidFill>
                <a:srgbClr val="157F73"/>
              </a:solidFill>
              <a:ln w="19050">
                <a:solidFill>
                  <a:schemeClr val="lt1"/>
                </a:solidFill>
              </a:ln>
              <a:effectLst/>
            </c:spPr>
            <c:extLst xmlns:c16r2="http://schemas.microsoft.com/office/drawing/2015/06/chart">
              <c:ext xmlns:c16="http://schemas.microsoft.com/office/drawing/2014/chart" uri="{C3380CC4-5D6E-409C-BE32-E72D297353CC}">
                <c16:uniqueId val="{00000001-FF5D-468B-A0BF-234A5ED63CDB}"/>
              </c:ext>
            </c:extLst>
          </c:dPt>
          <c:dPt>
            <c:idx val="1"/>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FF5D-468B-A0BF-234A5ED63CDB}"/>
              </c:ext>
            </c:extLst>
          </c:dPt>
          <c:cat>
            <c:strRef>
              <c:f>Sheet1!$A$2:$A$3</c:f>
              <c:strCache>
                <c:ptCount val="2"/>
                <c:pt idx="0">
                  <c:v>A</c:v>
                </c:pt>
                <c:pt idx="1">
                  <c:v>第二季度</c:v>
                </c:pt>
              </c:strCache>
            </c:strRef>
          </c:cat>
          <c:val>
            <c:numRef>
              <c:f>Sheet1!$B$2:$B$3</c:f>
              <c:numCache>
                <c:formatCode>General</c:formatCode>
                <c:ptCount val="2"/>
                <c:pt idx="0">
                  <c:v>25</c:v>
                </c:pt>
                <c:pt idx="1">
                  <c:v>75</c:v>
                </c:pt>
              </c:numCache>
            </c:numRef>
          </c:val>
          <c:extLst xmlns:c16r2="http://schemas.microsoft.com/office/drawing/2015/06/chart">
            <c:ext xmlns:c16="http://schemas.microsoft.com/office/drawing/2014/chart" uri="{C3380CC4-5D6E-409C-BE32-E72D297353CC}">
              <c16:uniqueId val="{00000004-FF5D-468B-A0BF-234A5ED63CDB}"/>
            </c:ext>
          </c:extLst>
        </c:ser>
        <c:dLbls/>
        <c:firstSliceAng val="0"/>
        <c:holeSize val="65"/>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spPr>
              <a:solidFill>
                <a:srgbClr val="DF7A22"/>
              </a:solidFill>
              <a:ln w="19050">
                <a:solidFill>
                  <a:schemeClr val="lt1"/>
                </a:solidFill>
              </a:ln>
              <a:effectLst/>
            </c:spPr>
            <c:extLst xmlns:c16r2="http://schemas.microsoft.com/office/drawing/2015/06/chart">
              <c:ext xmlns:c16="http://schemas.microsoft.com/office/drawing/2014/chart" uri="{C3380CC4-5D6E-409C-BE32-E72D297353CC}">
                <c16:uniqueId val="{00000001-483D-4C8A-8B7D-EFDD2E068F48}"/>
              </c:ext>
            </c:extLst>
          </c:dPt>
          <c:dPt>
            <c:idx val="1"/>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483D-4C8A-8B7D-EFDD2E068F48}"/>
              </c:ext>
            </c:extLst>
          </c:dPt>
          <c:cat>
            <c:strRef>
              <c:f>Sheet1!$A$2:$A$3</c:f>
              <c:strCache>
                <c:ptCount val="2"/>
                <c:pt idx="0">
                  <c:v>A</c:v>
                </c:pt>
                <c:pt idx="1">
                  <c:v>B</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483D-4C8A-8B7D-EFDD2E068F48}"/>
            </c:ext>
          </c:extLst>
        </c:ser>
        <c:dLbls/>
        <c:firstSliceAng val="0"/>
        <c:holeSize val="65"/>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autoTitleDeleted val="1"/>
    <c:plotArea>
      <c:layout/>
      <c:areaChart>
        <c:grouping val="standard"/>
        <c:ser>
          <c:idx val="0"/>
          <c:order val="0"/>
          <c:tx>
            <c:strRef>
              <c:f>Sheet1!$B$1</c:f>
              <c:strCache>
                <c:ptCount val="1"/>
                <c:pt idx="0">
                  <c:v>One</c:v>
                </c:pt>
              </c:strCache>
            </c:strRef>
          </c:tx>
          <c:spPr>
            <a:solidFill>
              <a:srgbClr val="DF7A22"/>
            </a:solidFill>
            <a:ln>
              <a:noFill/>
            </a:ln>
            <a:effectLst/>
          </c:spPr>
          <c:cat>
            <c:strRef>
              <c:f>Sheet1!$A$2:$A$6</c:f>
              <c:strCache>
                <c:ptCount val="5"/>
                <c:pt idx="0">
                  <c:v>Data 1</c:v>
                </c:pt>
                <c:pt idx="1">
                  <c:v>Data 2</c:v>
                </c:pt>
                <c:pt idx="2">
                  <c:v>Data 3</c:v>
                </c:pt>
                <c:pt idx="3">
                  <c:v>Data 4</c:v>
                </c:pt>
                <c:pt idx="4">
                  <c:v>Data 5</c:v>
                </c:pt>
              </c:strCache>
            </c:strRef>
          </c:cat>
          <c:val>
            <c:numRef>
              <c:f>Sheet1!$B$2:$B$6</c:f>
              <c:numCache>
                <c:formatCode>General</c:formatCode>
                <c:ptCount val="5"/>
                <c:pt idx="0">
                  <c:v>0</c:v>
                </c:pt>
                <c:pt idx="1">
                  <c:v>0</c:v>
                </c:pt>
                <c:pt idx="2">
                  <c:v>28</c:v>
                </c:pt>
                <c:pt idx="3">
                  <c:v>0</c:v>
                </c:pt>
                <c:pt idx="4">
                  <c:v>0</c:v>
                </c:pt>
              </c:numCache>
            </c:numRef>
          </c:val>
          <c:extLst xmlns:c16r2="http://schemas.microsoft.com/office/drawing/2015/06/chart">
            <c:ext xmlns:c16="http://schemas.microsoft.com/office/drawing/2014/chart" uri="{C3380CC4-5D6E-409C-BE32-E72D297353CC}">
              <c16:uniqueId val="{00000000-8ECD-487F-A911-6E713B4F090E}"/>
            </c:ext>
          </c:extLst>
        </c:ser>
        <c:ser>
          <c:idx val="1"/>
          <c:order val="1"/>
          <c:tx>
            <c:strRef>
              <c:f>Sheet1!$C$1</c:f>
              <c:strCache>
                <c:ptCount val="1"/>
                <c:pt idx="0">
                  <c:v>Two</c:v>
                </c:pt>
              </c:strCache>
            </c:strRef>
          </c:tx>
          <c:spPr>
            <a:solidFill>
              <a:srgbClr val="157F73"/>
            </a:solidFill>
            <a:ln>
              <a:noFill/>
            </a:ln>
            <a:effectLst/>
          </c:spPr>
          <c:cat>
            <c:strRef>
              <c:f>Sheet1!$A$2:$A$6</c:f>
              <c:strCache>
                <c:ptCount val="5"/>
                <c:pt idx="0">
                  <c:v>Data 1</c:v>
                </c:pt>
                <c:pt idx="1">
                  <c:v>Data 2</c:v>
                </c:pt>
                <c:pt idx="2">
                  <c:v>Data 3</c:v>
                </c:pt>
                <c:pt idx="3">
                  <c:v>Data 4</c:v>
                </c:pt>
                <c:pt idx="4">
                  <c:v>Data 5</c:v>
                </c:pt>
              </c:strCache>
            </c:strRef>
          </c:cat>
          <c:val>
            <c:numRef>
              <c:f>Sheet1!$C$2:$C$6</c:f>
              <c:numCache>
                <c:formatCode>General</c:formatCode>
                <c:ptCount val="5"/>
                <c:pt idx="0">
                  <c:v>0</c:v>
                </c:pt>
                <c:pt idx="1">
                  <c:v>24</c:v>
                </c:pt>
                <c:pt idx="2">
                  <c:v>0</c:v>
                </c:pt>
                <c:pt idx="3">
                  <c:v>0</c:v>
                </c:pt>
                <c:pt idx="4">
                  <c:v>0</c:v>
                </c:pt>
              </c:numCache>
            </c:numRef>
          </c:val>
          <c:extLst xmlns:c16r2="http://schemas.microsoft.com/office/drawing/2015/06/chart">
            <c:ext xmlns:c16="http://schemas.microsoft.com/office/drawing/2014/chart" uri="{C3380CC4-5D6E-409C-BE32-E72D297353CC}">
              <c16:uniqueId val="{00000001-8ECD-487F-A911-6E713B4F090E}"/>
            </c:ext>
          </c:extLst>
        </c:ser>
        <c:ser>
          <c:idx val="2"/>
          <c:order val="2"/>
          <c:tx>
            <c:strRef>
              <c:f>Sheet1!$D$1</c:f>
              <c:strCache>
                <c:ptCount val="1"/>
                <c:pt idx="0">
                  <c:v>Three</c:v>
                </c:pt>
              </c:strCache>
            </c:strRef>
          </c:tx>
          <c:spPr>
            <a:solidFill>
              <a:srgbClr val="157F73"/>
            </a:solidFill>
            <a:ln w="25400">
              <a:noFill/>
            </a:ln>
            <a:effectLst/>
          </c:spPr>
          <c:cat>
            <c:strRef>
              <c:f>Sheet1!$A$2:$A$6</c:f>
              <c:strCache>
                <c:ptCount val="5"/>
                <c:pt idx="0">
                  <c:v>Data 1</c:v>
                </c:pt>
                <c:pt idx="1">
                  <c:v>Data 2</c:v>
                </c:pt>
                <c:pt idx="2">
                  <c:v>Data 3</c:v>
                </c:pt>
                <c:pt idx="3">
                  <c:v>Data 4</c:v>
                </c:pt>
                <c:pt idx="4">
                  <c:v>Data 5</c:v>
                </c:pt>
              </c:strCache>
            </c:strRef>
          </c:cat>
          <c:val>
            <c:numRef>
              <c:f>Sheet1!$D$2:$D$6</c:f>
              <c:numCache>
                <c:formatCode>General</c:formatCode>
                <c:ptCount val="5"/>
                <c:pt idx="0">
                  <c:v>0</c:v>
                </c:pt>
                <c:pt idx="1">
                  <c:v>0</c:v>
                </c:pt>
                <c:pt idx="2">
                  <c:v>0</c:v>
                </c:pt>
                <c:pt idx="3">
                  <c:v>12</c:v>
                </c:pt>
                <c:pt idx="4">
                  <c:v>0</c:v>
                </c:pt>
              </c:numCache>
            </c:numRef>
          </c:val>
          <c:extLst xmlns:c16r2="http://schemas.microsoft.com/office/drawing/2015/06/chart">
            <c:ext xmlns:c16="http://schemas.microsoft.com/office/drawing/2014/chart" uri="{C3380CC4-5D6E-409C-BE32-E72D297353CC}">
              <c16:uniqueId val="{00000002-8ECD-487F-A911-6E713B4F090E}"/>
            </c:ext>
          </c:extLst>
        </c:ser>
        <c:dLbls/>
        <c:axId val="148415232"/>
        <c:axId val="148417920"/>
      </c:areaChart>
      <c:catAx>
        <c:axId val="148415232"/>
        <c:scaling>
          <c:orientation val="minMax"/>
        </c:scaling>
        <c:delete val="1"/>
        <c:axPos val="b"/>
        <c:numFmt formatCode="General" sourceLinked="1"/>
        <c:majorTickMark val="none"/>
        <c:tickLblPos val="nextTo"/>
        <c:crossAx val="148417920"/>
        <c:crosses val="autoZero"/>
        <c:auto val="1"/>
        <c:lblAlgn val="ctr"/>
        <c:lblOffset val="100"/>
      </c:catAx>
      <c:valAx>
        <c:axId val="148417920"/>
        <c:scaling>
          <c:orientation val="minMax"/>
        </c:scaling>
        <c:delete val="1"/>
        <c:axPos val="l"/>
        <c:numFmt formatCode="General" sourceLinked="1"/>
        <c:tickLblPos val="nextTo"/>
        <c:crossAx val="148415232"/>
        <c:crosses val="autoZero"/>
        <c:crossBetween val="midCat"/>
      </c:valAx>
      <c:spPr>
        <a:noFill/>
        <a:ln>
          <a:noFill/>
        </a:ln>
        <a:effectLst/>
      </c:spPr>
    </c:plotArea>
    <c:plotVisOnly val="1"/>
    <c:dispBlanksAs val="zero"/>
  </c:chart>
  <c:spPr>
    <a:noFill/>
    <a:ln>
      <a:noFill/>
    </a:ln>
    <a:effectLst/>
  </c:spPr>
  <c:txPr>
    <a:bodyPr/>
    <a:lstStyle/>
    <a:p>
      <a:pPr>
        <a:defRPr/>
      </a:pPr>
      <a:endParaRPr lang="zh-CN"/>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A75216-158D-4FE5-8EA3-0594E97C20E4}" type="doc">
      <dgm:prSet loTypeId="urn:microsoft.com/office/officeart/2005/8/layout/cycle4#1" loCatId="cycle" qsTypeId="urn:microsoft.com/office/officeart/2005/8/quickstyle/simple1" qsCatId="simple" csTypeId="urn:microsoft.com/office/officeart/2005/8/colors/accent1_2" csCatId="accent1" phldr="1"/>
      <dgm:spPr/>
      <dgm:t>
        <a:bodyPr/>
        <a:lstStyle/>
        <a:p>
          <a:endParaRPr lang="zh-CN" altLang="en-US"/>
        </a:p>
      </dgm:t>
    </dgm:pt>
    <dgm:pt modelId="{4F4062F9-E8C7-48EA-A617-A9B775988AF5}">
      <dgm:prSet phldrT="[文本]"/>
      <dgm:spPr>
        <a:solidFill>
          <a:srgbClr val="157F73"/>
        </a:solidFill>
      </dgm:spPr>
      <dgm:t>
        <a:bodyPr/>
        <a:lstStyle/>
        <a:p>
          <a:r>
            <a:rPr lang="zh-CN" altLang="en-US" dirty="0">
              <a:solidFill>
                <a:schemeClr val="bg1"/>
              </a:solidFill>
              <a:latin typeface="微软雅黑" panose="020B0503020204020204" pitchFamily="34" charset="-122"/>
              <a:ea typeface="微软雅黑" panose="020B0503020204020204" pitchFamily="34" charset="-122"/>
            </a:rPr>
            <a:t>措施一</a:t>
          </a:r>
        </a:p>
      </dgm:t>
    </dgm:pt>
    <dgm:pt modelId="{5A7A4A94-25B0-4AFC-8C39-6B5B738743EE}" type="parTrans" cxnId="{FF017D6E-451A-4143-A4C6-E276CAF5A84E}">
      <dgm:prSet/>
      <dgm:spPr/>
      <dgm:t>
        <a:bodyPr/>
        <a:lstStyle/>
        <a:p>
          <a:endParaRPr lang="zh-CN" altLang="en-US"/>
        </a:p>
      </dgm:t>
    </dgm:pt>
    <dgm:pt modelId="{6D01A89C-0C2E-40CF-84DE-39975D58F263}" type="sibTrans" cxnId="{FF017D6E-451A-4143-A4C6-E276CAF5A84E}">
      <dgm:prSet/>
      <dgm:spPr/>
      <dgm:t>
        <a:bodyPr/>
        <a:lstStyle/>
        <a:p>
          <a:endParaRPr lang="zh-CN" altLang="en-US"/>
        </a:p>
      </dgm:t>
    </dgm:pt>
    <dgm:pt modelId="{B41D7AF7-EC30-4F90-935D-F2CAF6092C52}">
      <dgm:prSet phldrT="[文本]"/>
      <dgm:spPr>
        <a:solidFill>
          <a:srgbClr val="DF7A22"/>
        </a:solidFill>
      </dgm:spPr>
      <dgm:t>
        <a:bodyPr/>
        <a:lstStyle/>
        <a:p>
          <a:r>
            <a:rPr lang="zh-CN" altLang="en-US" dirty="0">
              <a:solidFill>
                <a:schemeClr val="bg1"/>
              </a:solidFill>
              <a:latin typeface="微软雅黑" panose="020B0503020204020204" pitchFamily="34" charset="-122"/>
              <a:ea typeface="微软雅黑" panose="020B0503020204020204" pitchFamily="34" charset="-122"/>
            </a:rPr>
            <a:t>措施二</a:t>
          </a:r>
        </a:p>
      </dgm:t>
    </dgm:pt>
    <dgm:pt modelId="{55F222EF-4F36-4795-BFF6-D26E81E271B4}" type="parTrans" cxnId="{4E7BF7C2-6801-4DDC-B19A-74A14D803691}">
      <dgm:prSet/>
      <dgm:spPr/>
      <dgm:t>
        <a:bodyPr/>
        <a:lstStyle/>
        <a:p>
          <a:endParaRPr lang="zh-CN" altLang="en-US"/>
        </a:p>
      </dgm:t>
    </dgm:pt>
    <dgm:pt modelId="{93C8DC32-65F1-4F8C-AFD1-1C37253C6D67}" type="sibTrans" cxnId="{4E7BF7C2-6801-4DDC-B19A-74A14D803691}">
      <dgm:prSet/>
      <dgm:spPr/>
      <dgm:t>
        <a:bodyPr/>
        <a:lstStyle/>
        <a:p>
          <a:endParaRPr lang="zh-CN" altLang="en-US"/>
        </a:p>
      </dgm:t>
    </dgm:pt>
    <dgm:pt modelId="{C927F96C-C397-44AC-8256-F70A42C6C951}">
      <dgm:prSet phldrT="[文本]"/>
      <dgm:spPr>
        <a:solidFill>
          <a:srgbClr val="157F73"/>
        </a:solidFill>
      </dgm:spPr>
      <dgm:t>
        <a:bodyPr/>
        <a:lstStyle/>
        <a:p>
          <a:r>
            <a:rPr lang="zh-CN" altLang="en-US" dirty="0">
              <a:latin typeface="微软雅黑" panose="020B0503020204020204" pitchFamily="34" charset="-122"/>
              <a:ea typeface="微软雅黑" panose="020B0503020204020204" pitchFamily="34" charset="-122"/>
            </a:rPr>
            <a:t>措施三</a:t>
          </a:r>
        </a:p>
      </dgm:t>
    </dgm:pt>
    <dgm:pt modelId="{5796B5BF-1FFB-42D6-A45F-7C7193815BDA}" type="parTrans" cxnId="{F74EAE36-DDA9-47A2-B789-CA172793921F}">
      <dgm:prSet/>
      <dgm:spPr/>
      <dgm:t>
        <a:bodyPr/>
        <a:lstStyle/>
        <a:p>
          <a:endParaRPr lang="zh-CN" altLang="en-US"/>
        </a:p>
      </dgm:t>
    </dgm:pt>
    <dgm:pt modelId="{6CAF4B5B-AB26-4B40-98E4-99A7D72FFF5A}" type="sibTrans" cxnId="{F74EAE36-DDA9-47A2-B789-CA172793921F}">
      <dgm:prSet/>
      <dgm:spPr/>
      <dgm:t>
        <a:bodyPr/>
        <a:lstStyle/>
        <a:p>
          <a:endParaRPr lang="zh-CN" altLang="en-US"/>
        </a:p>
      </dgm:t>
    </dgm:pt>
    <dgm:pt modelId="{518624AB-92BD-4F3C-BE11-135A955195B8}">
      <dgm:prSet phldrT="[文本]"/>
      <dgm:spPr>
        <a:solidFill>
          <a:srgbClr val="DF7A22"/>
        </a:solidFill>
      </dgm:spPr>
      <dgm:t>
        <a:bodyPr/>
        <a:lstStyle/>
        <a:p>
          <a:r>
            <a:rPr lang="zh-CN" altLang="en-US" dirty="0">
              <a:latin typeface="微软雅黑" panose="020B0503020204020204" pitchFamily="34" charset="-122"/>
              <a:ea typeface="微软雅黑" panose="020B0503020204020204" pitchFamily="34" charset="-122"/>
            </a:rPr>
            <a:t>措施四</a:t>
          </a:r>
        </a:p>
      </dgm:t>
    </dgm:pt>
    <dgm:pt modelId="{AC28A027-C812-4EE3-AEC3-21EE5FD3389E}" type="parTrans" cxnId="{68C98411-B4CF-46D3-950D-F81A44FF8690}">
      <dgm:prSet/>
      <dgm:spPr/>
      <dgm:t>
        <a:bodyPr/>
        <a:lstStyle/>
        <a:p>
          <a:endParaRPr lang="zh-CN" altLang="en-US"/>
        </a:p>
      </dgm:t>
    </dgm:pt>
    <dgm:pt modelId="{6384FA71-12C6-4BDF-8E64-A940878A4F35}" type="sibTrans" cxnId="{68C98411-B4CF-46D3-950D-F81A44FF8690}">
      <dgm:prSet/>
      <dgm:spPr/>
      <dgm:t>
        <a:bodyPr/>
        <a:lstStyle/>
        <a:p>
          <a:endParaRPr lang="zh-CN" altLang="en-US"/>
        </a:p>
      </dgm:t>
    </dgm:pt>
    <dgm:pt modelId="{599CC529-E762-4759-8D65-D7997595A823}" type="pres">
      <dgm:prSet presAssocID="{44A75216-158D-4FE5-8EA3-0594E97C20E4}" presName="cycleMatrixDiagram" presStyleCnt="0">
        <dgm:presLayoutVars>
          <dgm:chMax val="1"/>
          <dgm:dir/>
          <dgm:animLvl val="lvl"/>
          <dgm:resizeHandles val="exact"/>
        </dgm:presLayoutVars>
      </dgm:prSet>
      <dgm:spPr/>
      <dgm:t>
        <a:bodyPr/>
        <a:lstStyle/>
        <a:p>
          <a:endParaRPr lang="zh-CN" altLang="en-US"/>
        </a:p>
      </dgm:t>
    </dgm:pt>
    <dgm:pt modelId="{26A02F0A-67D7-49E5-BFEB-C7A3F25C6823}" type="pres">
      <dgm:prSet presAssocID="{44A75216-158D-4FE5-8EA3-0594E97C20E4}" presName="children" presStyleCnt="0"/>
      <dgm:spPr/>
    </dgm:pt>
    <dgm:pt modelId="{FFFD277C-11B7-4CAF-8F31-2318282E4A57}" type="pres">
      <dgm:prSet presAssocID="{44A75216-158D-4FE5-8EA3-0594E97C20E4}" presName="childPlaceholder" presStyleCnt="0"/>
      <dgm:spPr/>
    </dgm:pt>
    <dgm:pt modelId="{5EE0FA4F-C351-4AF7-A97E-43A668B2C206}" type="pres">
      <dgm:prSet presAssocID="{44A75216-158D-4FE5-8EA3-0594E97C20E4}" presName="circle" presStyleCnt="0"/>
      <dgm:spPr/>
    </dgm:pt>
    <dgm:pt modelId="{6DB3FDCF-F5B4-48FE-9005-5D8E5DED4EEE}" type="pres">
      <dgm:prSet presAssocID="{44A75216-158D-4FE5-8EA3-0594E97C20E4}" presName="quadrant1" presStyleLbl="node1" presStyleIdx="0" presStyleCnt="4">
        <dgm:presLayoutVars>
          <dgm:chMax val="1"/>
          <dgm:bulletEnabled val="1"/>
        </dgm:presLayoutVars>
      </dgm:prSet>
      <dgm:spPr/>
      <dgm:t>
        <a:bodyPr/>
        <a:lstStyle/>
        <a:p>
          <a:endParaRPr lang="zh-CN" altLang="en-US"/>
        </a:p>
      </dgm:t>
    </dgm:pt>
    <dgm:pt modelId="{498B9C5D-3D6C-44B5-8774-96BD96BE9836}" type="pres">
      <dgm:prSet presAssocID="{44A75216-158D-4FE5-8EA3-0594E97C20E4}" presName="quadrant2" presStyleLbl="node1" presStyleIdx="1" presStyleCnt="4">
        <dgm:presLayoutVars>
          <dgm:chMax val="1"/>
          <dgm:bulletEnabled val="1"/>
        </dgm:presLayoutVars>
      </dgm:prSet>
      <dgm:spPr/>
      <dgm:t>
        <a:bodyPr/>
        <a:lstStyle/>
        <a:p>
          <a:endParaRPr lang="zh-CN" altLang="en-US"/>
        </a:p>
      </dgm:t>
    </dgm:pt>
    <dgm:pt modelId="{772D6349-184F-4DAB-A4BC-DC952E873C9B}" type="pres">
      <dgm:prSet presAssocID="{44A75216-158D-4FE5-8EA3-0594E97C20E4}" presName="quadrant3" presStyleLbl="node1" presStyleIdx="2" presStyleCnt="4">
        <dgm:presLayoutVars>
          <dgm:chMax val="1"/>
          <dgm:bulletEnabled val="1"/>
        </dgm:presLayoutVars>
      </dgm:prSet>
      <dgm:spPr/>
      <dgm:t>
        <a:bodyPr/>
        <a:lstStyle/>
        <a:p>
          <a:endParaRPr lang="zh-CN" altLang="en-US"/>
        </a:p>
      </dgm:t>
    </dgm:pt>
    <dgm:pt modelId="{4EA7D60C-FF9B-46E7-A920-0A9B5FD128BC}" type="pres">
      <dgm:prSet presAssocID="{44A75216-158D-4FE5-8EA3-0594E97C20E4}" presName="quadrant4" presStyleLbl="node1" presStyleIdx="3" presStyleCnt="4">
        <dgm:presLayoutVars>
          <dgm:chMax val="1"/>
          <dgm:bulletEnabled val="1"/>
        </dgm:presLayoutVars>
      </dgm:prSet>
      <dgm:spPr/>
      <dgm:t>
        <a:bodyPr/>
        <a:lstStyle/>
        <a:p>
          <a:endParaRPr lang="zh-CN" altLang="en-US"/>
        </a:p>
      </dgm:t>
    </dgm:pt>
    <dgm:pt modelId="{26B18A28-8DB6-4710-96C3-9BAC3321324E}" type="pres">
      <dgm:prSet presAssocID="{44A75216-158D-4FE5-8EA3-0594E97C20E4}" presName="quadrantPlaceholder" presStyleCnt="0"/>
      <dgm:spPr/>
    </dgm:pt>
    <dgm:pt modelId="{4654F522-A416-44B6-9191-E7580140F473}" type="pres">
      <dgm:prSet presAssocID="{44A75216-158D-4FE5-8EA3-0594E97C20E4}" presName="center1" presStyleLbl="fgShp" presStyleIdx="0" presStyleCnt="2"/>
      <dgm:spPr>
        <a:solidFill>
          <a:schemeClr val="bg1"/>
        </a:solidFill>
        <a:ln>
          <a:noFill/>
        </a:ln>
      </dgm:spPr>
    </dgm:pt>
    <dgm:pt modelId="{6C25716D-45F4-42B2-8229-ADF017891CB0}" type="pres">
      <dgm:prSet presAssocID="{44A75216-158D-4FE5-8EA3-0594E97C20E4}" presName="center2" presStyleLbl="fgShp" presStyleIdx="1" presStyleCnt="2"/>
      <dgm:spPr>
        <a:solidFill>
          <a:schemeClr val="bg1"/>
        </a:solidFill>
        <a:ln>
          <a:noFill/>
        </a:ln>
      </dgm:spPr>
    </dgm:pt>
  </dgm:ptLst>
  <dgm:cxnLst>
    <dgm:cxn modelId="{A8EED559-570D-4211-B570-1A41CBBAF5F0}" type="presOf" srcId="{4F4062F9-E8C7-48EA-A617-A9B775988AF5}" destId="{6DB3FDCF-F5B4-48FE-9005-5D8E5DED4EEE}" srcOrd="0" destOrd="0" presId="urn:microsoft.com/office/officeart/2005/8/layout/cycle4#1"/>
    <dgm:cxn modelId="{4E7BF7C2-6801-4DDC-B19A-74A14D803691}" srcId="{44A75216-158D-4FE5-8EA3-0594E97C20E4}" destId="{B41D7AF7-EC30-4F90-935D-F2CAF6092C52}" srcOrd="1" destOrd="0" parTransId="{55F222EF-4F36-4795-BFF6-D26E81E271B4}" sibTransId="{93C8DC32-65F1-4F8C-AFD1-1C37253C6D67}"/>
    <dgm:cxn modelId="{96C7567B-0B1A-485F-ADEA-FCB67FD53AA4}" type="presOf" srcId="{B41D7AF7-EC30-4F90-935D-F2CAF6092C52}" destId="{498B9C5D-3D6C-44B5-8774-96BD96BE9836}" srcOrd="0" destOrd="0" presId="urn:microsoft.com/office/officeart/2005/8/layout/cycle4#1"/>
    <dgm:cxn modelId="{F74EAE36-DDA9-47A2-B789-CA172793921F}" srcId="{44A75216-158D-4FE5-8EA3-0594E97C20E4}" destId="{C927F96C-C397-44AC-8256-F70A42C6C951}" srcOrd="2" destOrd="0" parTransId="{5796B5BF-1FFB-42D6-A45F-7C7193815BDA}" sibTransId="{6CAF4B5B-AB26-4B40-98E4-99A7D72FFF5A}"/>
    <dgm:cxn modelId="{68C98411-B4CF-46D3-950D-F81A44FF8690}" srcId="{44A75216-158D-4FE5-8EA3-0594E97C20E4}" destId="{518624AB-92BD-4F3C-BE11-135A955195B8}" srcOrd="3" destOrd="0" parTransId="{AC28A027-C812-4EE3-AEC3-21EE5FD3389E}" sibTransId="{6384FA71-12C6-4BDF-8E64-A940878A4F35}"/>
    <dgm:cxn modelId="{78586774-FCA6-475F-9BA0-4EF4D7BCD979}" type="presOf" srcId="{44A75216-158D-4FE5-8EA3-0594E97C20E4}" destId="{599CC529-E762-4759-8D65-D7997595A823}" srcOrd="0" destOrd="0" presId="urn:microsoft.com/office/officeart/2005/8/layout/cycle4#1"/>
    <dgm:cxn modelId="{FF017D6E-451A-4143-A4C6-E276CAF5A84E}" srcId="{44A75216-158D-4FE5-8EA3-0594E97C20E4}" destId="{4F4062F9-E8C7-48EA-A617-A9B775988AF5}" srcOrd="0" destOrd="0" parTransId="{5A7A4A94-25B0-4AFC-8C39-6B5B738743EE}" sibTransId="{6D01A89C-0C2E-40CF-84DE-39975D58F263}"/>
    <dgm:cxn modelId="{867DEC9F-01DD-4B18-B08C-21F9C882512C}" type="presOf" srcId="{518624AB-92BD-4F3C-BE11-135A955195B8}" destId="{4EA7D60C-FF9B-46E7-A920-0A9B5FD128BC}" srcOrd="0" destOrd="0" presId="urn:microsoft.com/office/officeart/2005/8/layout/cycle4#1"/>
    <dgm:cxn modelId="{3A36DECA-FD94-4970-A372-1CF4C850C219}" type="presOf" srcId="{C927F96C-C397-44AC-8256-F70A42C6C951}" destId="{772D6349-184F-4DAB-A4BC-DC952E873C9B}" srcOrd="0" destOrd="0" presId="urn:microsoft.com/office/officeart/2005/8/layout/cycle4#1"/>
    <dgm:cxn modelId="{14E24DD6-0B5E-4312-9DF1-7CD614FFE30A}" type="presParOf" srcId="{599CC529-E762-4759-8D65-D7997595A823}" destId="{26A02F0A-67D7-49E5-BFEB-C7A3F25C6823}" srcOrd="0" destOrd="0" presId="urn:microsoft.com/office/officeart/2005/8/layout/cycle4#1"/>
    <dgm:cxn modelId="{2D83352C-349C-4698-849D-1B13725C4204}" type="presParOf" srcId="{26A02F0A-67D7-49E5-BFEB-C7A3F25C6823}" destId="{FFFD277C-11B7-4CAF-8F31-2318282E4A57}" srcOrd="0" destOrd="0" presId="urn:microsoft.com/office/officeart/2005/8/layout/cycle4#1"/>
    <dgm:cxn modelId="{5068949A-74C7-4853-9922-91C2538EA77C}" type="presParOf" srcId="{599CC529-E762-4759-8D65-D7997595A823}" destId="{5EE0FA4F-C351-4AF7-A97E-43A668B2C206}" srcOrd="1" destOrd="0" presId="urn:microsoft.com/office/officeart/2005/8/layout/cycle4#1"/>
    <dgm:cxn modelId="{72101FB7-5CB5-4BE1-B695-D522B65ED5B9}" type="presParOf" srcId="{5EE0FA4F-C351-4AF7-A97E-43A668B2C206}" destId="{6DB3FDCF-F5B4-48FE-9005-5D8E5DED4EEE}" srcOrd="0" destOrd="0" presId="urn:microsoft.com/office/officeart/2005/8/layout/cycle4#1"/>
    <dgm:cxn modelId="{991CF0E8-F6F6-42B0-9660-CEE820A96F05}" type="presParOf" srcId="{5EE0FA4F-C351-4AF7-A97E-43A668B2C206}" destId="{498B9C5D-3D6C-44B5-8774-96BD96BE9836}" srcOrd="1" destOrd="0" presId="urn:microsoft.com/office/officeart/2005/8/layout/cycle4#1"/>
    <dgm:cxn modelId="{B3232A23-890C-48E5-9CE0-397D76F51DB5}" type="presParOf" srcId="{5EE0FA4F-C351-4AF7-A97E-43A668B2C206}" destId="{772D6349-184F-4DAB-A4BC-DC952E873C9B}" srcOrd="2" destOrd="0" presId="urn:microsoft.com/office/officeart/2005/8/layout/cycle4#1"/>
    <dgm:cxn modelId="{18B2083D-68E6-4720-8143-A57BBE325441}" type="presParOf" srcId="{5EE0FA4F-C351-4AF7-A97E-43A668B2C206}" destId="{4EA7D60C-FF9B-46E7-A920-0A9B5FD128BC}" srcOrd="3" destOrd="0" presId="urn:microsoft.com/office/officeart/2005/8/layout/cycle4#1"/>
    <dgm:cxn modelId="{D0057DC9-7A12-4E89-887B-630CA3FBDB4B}" type="presParOf" srcId="{5EE0FA4F-C351-4AF7-A97E-43A668B2C206}" destId="{26B18A28-8DB6-4710-96C3-9BAC3321324E}" srcOrd="4" destOrd="0" presId="urn:microsoft.com/office/officeart/2005/8/layout/cycle4#1"/>
    <dgm:cxn modelId="{D8AA2810-4DA4-4807-962B-5EEEC1922126}" type="presParOf" srcId="{599CC529-E762-4759-8D65-D7997595A823}" destId="{4654F522-A416-44B6-9191-E7580140F473}" srcOrd="2" destOrd="0" presId="urn:microsoft.com/office/officeart/2005/8/layout/cycle4#1"/>
    <dgm:cxn modelId="{4B1BF9A8-48A2-4017-98F8-7F2C81F3071B}" type="presParOf" srcId="{599CC529-E762-4759-8D65-D7997595A823}" destId="{6C25716D-45F4-42B2-8229-ADF017891CB0}" srcOrd="3" destOrd="0" presId="urn:microsoft.com/office/officeart/2005/8/layout/cycle4#1"/>
  </dgm:cxnLst>
  <dgm:bg/>
  <dgm:whole/>
  <dgm:extLst>
    <a:ext uri="http://schemas.microsoft.com/office/drawing/2008/diagram">
      <dsp:dataModelExt xmlns:dsp="http://schemas.microsoft.com/office/drawing/2008/diagram" xmlns="" relId="rId1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B3FDCF-F5B4-48FE-9005-5D8E5DED4EEE}">
      <dsp:nvSpPr>
        <dsp:cNvPr id="0" name=""/>
        <dsp:cNvSpPr/>
      </dsp:nvSpPr>
      <dsp:spPr>
        <a:xfrm>
          <a:off x="1138007" y="211291"/>
          <a:ext cx="1605070" cy="1605070"/>
        </a:xfrm>
        <a:prstGeom prst="pieWedge">
          <a:avLst/>
        </a:prstGeom>
        <a:solidFill>
          <a:srgbClr val="157F7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zh-CN" altLang="en-US" sz="2100" kern="1200" dirty="0">
              <a:solidFill>
                <a:schemeClr val="bg1"/>
              </a:solidFill>
              <a:latin typeface="微软雅黑" panose="020B0503020204020204" pitchFamily="34" charset="-122"/>
              <a:ea typeface="微软雅黑" panose="020B0503020204020204" pitchFamily="34" charset="-122"/>
            </a:rPr>
            <a:t>措施一</a:t>
          </a:r>
        </a:p>
      </dsp:txBody>
      <dsp:txXfrm>
        <a:off x="1608121" y="681405"/>
        <a:ext cx="1134956" cy="1134956"/>
      </dsp:txXfrm>
    </dsp:sp>
    <dsp:sp modelId="{498B9C5D-3D6C-44B5-8774-96BD96BE9836}">
      <dsp:nvSpPr>
        <dsp:cNvPr id="0" name=""/>
        <dsp:cNvSpPr/>
      </dsp:nvSpPr>
      <dsp:spPr>
        <a:xfrm rot="5400000">
          <a:off x="2817215" y="211291"/>
          <a:ext cx="1605070" cy="1605070"/>
        </a:xfrm>
        <a:prstGeom prst="pieWedge">
          <a:avLst/>
        </a:prstGeom>
        <a:solidFill>
          <a:srgbClr val="DF7A2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zh-CN" altLang="en-US" sz="2100" kern="1200" dirty="0">
              <a:solidFill>
                <a:schemeClr val="bg1"/>
              </a:solidFill>
              <a:latin typeface="微软雅黑" panose="020B0503020204020204" pitchFamily="34" charset="-122"/>
              <a:ea typeface="微软雅黑" panose="020B0503020204020204" pitchFamily="34" charset="-122"/>
            </a:rPr>
            <a:t>措施二</a:t>
          </a:r>
        </a:p>
      </dsp:txBody>
      <dsp:txXfrm rot="-5400000">
        <a:off x="2817215" y="681405"/>
        <a:ext cx="1134956" cy="1134956"/>
      </dsp:txXfrm>
    </dsp:sp>
    <dsp:sp modelId="{772D6349-184F-4DAB-A4BC-DC952E873C9B}">
      <dsp:nvSpPr>
        <dsp:cNvPr id="0" name=""/>
        <dsp:cNvSpPr/>
      </dsp:nvSpPr>
      <dsp:spPr>
        <a:xfrm rot="10800000">
          <a:off x="2817215" y="1890499"/>
          <a:ext cx="1605070" cy="1605070"/>
        </a:xfrm>
        <a:prstGeom prst="pieWedge">
          <a:avLst/>
        </a:prstGeom>
        <a:solidFill>
          <a:srgbClr val="157F7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zh-CN" altLang="en-US" sz="2100" kern="1200" dirty="0">
              <a:latin typeface="微软雅黑" panose="020B0503020204020204" pitchFamily="34" charset="-122"/>
              <a:ea typeface="微软雅黑" panose="020B0503020204020204" pitchFamily="34" charset="-122"/>
            </a:rPr>
            <a:t>措施三</a:t>
          </a:r>
        </a:p>
      </dsp:txBody>
      <dsp:txXfrm rot="10800000">
        <a:off x="2817215" y="1890499"/>
        <a:ext cx="1134956" cy="1134956"/>
      </dsp:txXfrm>
    </dsp:sp>
    <dsp:sp modelId="{4EA7D60C-FF9B-46E7-A920-0A9B5FD128BC}">
      <dsp:nvSpPr>
        <dsp:cNvPr id="0" name=""/>
        <dsp:cNvSpPr/>
      </dsp:nvSpPr>
      <dsp:spPr>
        <a:xfrm rot="16200000">
          <a:off x="1138007" y="1890499"/>
          <a:ext cx="1605070" cy="1605070"/>
        </a:xfrm>
        <a:prstGeom prst="pieWedge">
          <a:avLst/>
        </a:prstGeom>
        <a:solidFill>
          <a:srgbClr val="DF7A2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zh-CN" altLang="en-US" sz="2100" kern="1200" dirty="0">
              <a:latin typeface="微软雅黑" panose="020B0503020204020204" pitchFamily="34" charset="-122"/>
              <a:ea typeface="微软雅黑" panose="020B0503020204020204" pitchFamily="34" charset="-122"/>
            </a:rPr>
            <a:t>措施四</a:t>
          </a:r>
        </a:p>
      </dsp:txBody>
      <dsp:txXfrm rot="5400000">
        <a:off x="1608121" y="1890499"/>
        <a:ext cx="1134956" cy="1134956"/>
      </dsp:txXfrm>
    </dsp:sp>
    <dsp:sp modelId="{4654F522-A416-44B6-9191-E7580140F473}">
      <dsp:nvSpPr>
        <dsp:cNvPr id="0" name=""/>
        <dsp:cNvSpPr/>
      </dsp:nvSpPr>
      <dsp:spPr>
        <a:xfrm>
          <a:off x="2503058" y="1519813"/>
          <a:ext cx="554175" cy="481891"/>
        </a:xfrm>
        <a:prstGeom prst="circularArrow">
          <a:avLst/>
        </a:prstGeom>
        <a:solidFill>
          <a:schemeClr val="bg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6C25716D-45F4-42B2-8229-ADF017891CB0}">
      <dsp:nvSpPr>
        <dsp:cNvPr id="0" name=""/>
        <dsp:cNvSpPr/>
      </dsp:nvSpPr>
      <dsp:spPr>
        <a:xfrm rot="10800000">
          <a:off x="2503058" y="1705156"/>
          <a:ext cx="554175" cy="481891"/>
        </a:xfrm>
        <a:prstGeom prst="circularArrow">
          <a:avLst/>
        </a:prstGeom>
        <a:solidFill>
          <a:schemeClr val="bg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2020/7/22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p14="http://schemas.microsoft.com/office/powerpoint/2010/main" xmlns=""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extLst>
      <p:ext uri="{BB962C8B-B14F-4D97-AF65-F5344CB8AC3E}">
        <p14:creationId xmlns:p14="http://schemas.microsoft.com/office/powerpoint/2010/main" xmlns="" val="1820703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a:t>
            </a:fld>
            <a:endParaRPr lang="zh-CN" altLang="en-US"/>
          </a:p>
        </p:txBody>
      </p:sp>
    </p:spTree>
    <p:extLst>
      <p:ext uri="{BB962C8B-B14F-4D97-AF65-F5344CB8AC3E}">
        <p14:creationId xmlns:p14="http://schemas.microsoft.com/office/powerpoint/2010/main" xmlns="" val="2629724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p14="http://schemas.microsoft.com/office/powerpoint/2010/main" xmlns="" val="2564654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xmlns="" val="3951439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xmlns="" val="3907007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xmlns="" val="2223884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p14="http://schemas.microsoft.com/office/powerpoint/2010/main" xmlns="" val="1341661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p14="http://schemas.microsoft.com/office/powerpoint/2010/main" xmlns="" val="3185720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p14="http://schemas.microsoft.com/office/powerpoint/2010/main" xmlns="" val="3222517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p14="http://schemas.microsoft.com/office/powerpoint/2010/main" xmlns="" val="2021399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xmlns="" val="903823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xmlns="" val="3217272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p14="http://schemas.microsoft.com/office/powerpoint/2010/main" xmlns="" val="143903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xmlns="" val="1291751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p14="http://schemas.microsoft.com/office/powerpoint/2010/main" xmlns="" val="29267285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xmlns="" val="35777458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xmlns="" val="2532122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xmlns="" val="4067576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p14="http://schemas.microsoft.com/office/powerpoint/2010/main" xmlns="" val="36431807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xmlns="" val="2787097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xmlns="" val="31472530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xmlns="" val="11735107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xmlns="" val="876896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p14="http://schemas.microsoft.com/office/powerpoint/2010/main" xmlns="" val="5327713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25</a:t>
            </a:fld>
            <a:endParaRPr lang="zh-CN" altLang="en-US"/>
          </a:p>
        </p:txBody>
      </p:sp>
    </p:spTree>
    <p:extLst>
      <p:ext uri="{BB962C8B-B14F-4D97-AF65-F5344CB8AC3E}">
        <p14:creationId xmlns:p14="http://schemas.microsoft.com/office/powerpoint/2010/main" xmlns="" val="4636167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26</a:t>
            </a:fld>
            <a:endParaRPr lang="zh-CN" altLang="en-US"/>
          </a:p>
        </p:txBody>
      </p:sp>
    </p:spTree>
    <p:extLst>
      <p:ext uri="{BB962C8B-B14F-4D97-AF65-F5344CB8AC3E}">
        <p14:creationId xmlns:p14="http://schemas.microsoft.com/office/powerpoint/2010/main" xmlns="" val="1698040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27</a:t>
            </a:fld>
            <a:endParaRPr lang="zh-CN" altLang="en-US"/>
          </a:p>
        </p:txBody>
      </p:sp>
    </p:spTree>
    <p:extLst>
      <p:ext uri="{BB962C8B-B14F-4D97-AF65-F5344CB8AC3E}">
        <p14:creationId xmlns:p14="http://schemas.microsoft.com/office/powerpoint/2010/main" xmlns=""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pPr/>
              <a:t>2020/7/22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pPr/>
              <a:t>‹#›</a:t>
            </a:fld>
            <a:endParaRPr lang="zh-CN" altLang="en-US"/>
          </a:p>
        </p:txBody>
      </p:sp>
      <p:sp>
        <p:nvSpPr>
          <p:cNvPr id="11" name="矩形 10"/>
          <p:cNvSpPr/>
          <p:nvPr userDrawn="1"/>
        </p:nvSpPr>
        <p:spPr>
          <a:xfrm>
            <a:off x="8598874" y="572627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www.pptjia.com/moban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www.pptjia.com/hangye</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a:t>
            </a:r>
            <a:r>
              <a:rPr lang="en-US" altLang="zh-CN" sz="100" dirty="0" smtClean="0">
                <a:solidFill>
                  <a:prstClr val="white"/>
                </a:solidFill>
                <a:latin typeface="Calibri"/>
                <a:ea typeface="宋体"/>
              </a:rPr>
              <a:t>www.pptjia.com/sucai</a:t>
            </a:r>
            <a:r>
              <a:rPr lang="en-US" altLang="zh-CN" sz="100" dirty="0">
                <a:solidFill>
                  <a:prstClr val="white"/>
                </a:solidFill>
                <a:latin typeface="Calibri"/>
                <a:ea typeface="宋体"/>
              </a:rPr>
              <a:t>/</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www.pptjia.com/beijing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a:t>
            </a:r>
            <a:r>
              <a:rPr lang="en-US" altLang="zh-CN" sz="100" dirty="0" smtClean="0">
                <a:solidFill>
                  <a:prstClr val="white"/>
                </a:solidFill>
                <a:latin typeface="Calibri"/>
                <a:ea typeface="宋体"/>
              </a:rPr>
              <a:t>www.pptjia.com/tubiao</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www.pptjia.com/xiazai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www.pptjia.com/powerpoint</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smtClean="0">
                <a:solidFill>
                  <a:prstClr val="white"/>
                </a:solidFill>
                <a:latin typeface="Calibri"/>
                <a:ea typeface="宋体"/>
              </a:rPr>
              <a:t>www.pptjia.com/kejian</a:t>
            </a:r>
            <a:r>
              <a:rPr lang="en-US" altLang="zh-CN" sz="100" dirty="0">
                <a:solidFill>
                  <a:prstClr val="white"/>
                </a:solidFill>
                <a:latin typeface="Calibri"/>
                <a:ea typeface="宋体"/>
              </a:rPr>
              <a:t>/             </a:t>
            </a:r>
            <a:r>
              <a:rPr lang="zh-CN" altLang="en-US" sz="100" dirty="0">
                <a:solidFill>
                  <a:prstClr val="white"/>
                </a:solidFill>
                <a:latin typeface="Calibri"/>
                <a:ea typeface="宋体"/>
              </a:rPr>
              <a:t>字体下载：</a:t>
            </a:r>
            <a:r>
              <a:rPr lang="en-US" altLang="zh-CN" sz="100" dirty="0" smtClean="0">
                <a:solidFill>
                  <a:prstClr val="white"/>
                </a:solidFill>
                <a:latin typeface="Calibri"/>
                <a:ea typeface="宋体"/>
              </a:rPr>
              <a:t>www.pptjia.com/ziti</a:t>
            </a:r>
            <a:r>
              <a:rPr lang="en-US" altLang="zh-CN" sz="100" dirty="0">
                <a:solidFill>
                  <a:prstClr val="white"/>
                </a:solidFill>
                <a:latin typeface="Calibri"/>
                <a:ea typeface="宋体"/>
              </a:rPr>
              <a:t>/</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www.pptjia.com/xiazai/zongjie</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工作计划：</a:t>
            </a:r>
            <a:r>
              <a:rPr lang="en-US" altLang="zh-CN" sz="100" dirty="0" smtClean="0">
                <a:solidFill>
                  <a:prstClr val="white"/>
                </a:solidFill>
                <a:latin typeface="Calibri"/>
                <a:ea typeface="宋体"/>
              </a:rPr>
              <a:t>www.pptjia.com/xiazai/jihua</a:t>
            </a:r>
            <a:r>
              <a:rPr lang="en-US" altLang="zh-CN" sz="100" dirty="0">
                <a:solidFill>
                  <a:prstClr val="white"/>
                </a:solidFill>
                <a:latin typeface="Calibri"/>
                <a:ea typeface="宋体"/>
              </a:rPr>
              <a:t>/</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www.pptjia.com/moban/shangwu</a:t>
            </a:r>
            <a:r>
              <a:rPr lang="en-US" altLang="zh-CN" sz="100" dirty="0">
                <a:solidFill>
                  <a:prstClr val="white"/>
                </a:solidFill>
                <a:latin typeface="Calibri"/>
                <a:ea typeface="宋体"/>
              </a:rPr>
              <a:t>/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www.pptjia.com/xiazai/jianli</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www.pptjia.com/xiazai/dabian</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www.pptjia.com/xiazai/huibao</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pPr/>
              <a:t>2020/7/22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pPr/>
              <a:t>2020/7/22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2020/7/22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2020/7/22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pPr/>
              <a:t>2020/7/22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slideLayout" Target="../slideLayouts/slideLayout12.xml"/><Relationship Id="rId18" Type="http://schemas.openxmlformats.org/officeDocument/2006/relationships/diagramColors" Target="../diagrams/colors1.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diagramQuickStyle" Target="../diagrams/quickStyle1.xml"/><Relationship Id="rId2" Type="http://schemas.openxmlformats.org/officeDocument/2006/relationships/tags" Target="../tags/tag5.xml"/><Relationship Id="rId16" Type="http://schemas.openxmlformats.org/officeDocument/2006/relationships/diagramLayout" Target="../diagrams/layout1.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diagramData" Target="../diagrams/data1.xml"/><Relationship Id="rId10" Type="http://schemas.openxmlformats.org/officeDocument/2006/relationships/tags" Target="../tags/tag13.xml"/><Relationship Id="rId19" Type="http://schemas.microsoft.com/office/2007/relationships/diagramDrawing" Target="../diagrams/drawing1.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90970">
            <a:off x="1590251" y="391247"/>
            <a:ext cx="668653" cy="7081345"/>
          </a:xfrm>
          <a:prstGeom prst="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p:cNvSpPr/>
          <p:nvPr/>
        </p:nvSpPr>
        <p:spPr>
          <a:xfrm rot="5400000">
            <a:off x="-801428" y="802669"/>
            <a:ext cx="4236797" cy="2633944"/>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0800000">
            <a:off x="2710143" y="-1"/>
            <a:ext cx="4062963" cy="3366797"/>
          </a:xfrm>
          <a:prstGeom prst="triangl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等腰三角形 35"/>
          <p:cNvSpPr/>
          <p:nvPr/>
        </p:nvSpPr>
        <p:spPr>
          <a:xfrm>
            <a:off x="521667" y="1683398"/>
            <a:ext cx="6357258" cy="5176190"/>
          </a:xfrm>
          <a:prstGeom prst="triangl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rot="17705198">
            <a:off x="1018515" y="2308517"/>
            <a:ext cx="2554208" cy="2116558"/>
          </a:xfrm>
          <a:prstGeom prst="triangl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直角三角形 56"/>
          <p:cNvSpPr/>
          <p:nvPr/>
        </p:nvSpPr>
        <p:spPr>
          <a:xfrm rot="16200000">
            <a:off x="9881117" y="4550290"/>
            <a:ext cx="2848026" cy="1770568"/>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16"/>
          <p:cNvSpPr txBox="1"/>
          <p:nvPr/>
        </p:nvSpPr>
        <p:spPr>
          <a:xfrm>
            <a:off x="6582606" y="2493858"/>
            <a:ext cx="5032147" cy="923330"/>
          </a:xfrm>
          <a:prstGeom prst="rect">
            <a:avLst/>
          </a:prstGeom>
          <a:noFill/>
        </p:spPr>
        <p:txBody>
          <a:bodyPr wrap="none" rtlCol="0">
            <a:spAutoFit/>
          </a:bodyPr>
          <a:lstStyle/>
          <a:p>
            <a:r>
              <a:rPr lang="zh-CN" altLang="en-US" sz="5400" b="1" dirty="0">
                <a:solidFill>
                  <a:srgbClr val="DF7A22"/>
                </a:solidFill>
                <a:latin typeface="微软雅黑" panose="020B0503020204020204" pitchFamily="34" charset="-122"/>
                <a:ea typeface="微软雅黑" panose="020B0503020204020204" pitchFamily="34" charset="-122"/>
                <a:cs typeface="Lato Black" charset="0"/>
              </a:rPr>
              <a:t>商务风</a:t>
            </a:r>
            <a:r>
              <a:rPr lang="zh-CN" altLang="en-US" sz="5400" b="1" dirty="0">
                <a:solidFill>
                  <a:srgbClr val="157F73"/>
                </a:solidFill>
                <a:latin typeface="微软雅黑" panose="020B0503020204020204" pitchFamily="34" charset="-122"/>
                <a:ea typeface="微软雅黑" panose="020B0503020204020204" pitchFamily="34" charset="-122"/>
                <a:cs typeface="Lato Black" charset="0"/>
              </a:rPr>
              <a:t>公司简介</a:t>
            </a:r>
            <a:endParaRPr lang="en-US" sz="5400" b="1" dirty="0">
              <a:solidFill>
                <a:srgbClr val="157F73"/>
              </a:solidFill>
              <a:latin typeface="微软雅黑" panose="020B0503020204020204" pitchFamily="34" charset="-122"/>
              <a:ea typeface="微软雅黑" panose="020B0503020204020204" pitchFamily="34" charset="-122"/>
              <a:cs typeface="Lato Black" charset="0"/>
            </a:endParaRPr>
          </a:p>
        </p:txBody>
      </p:sp>
      <p:sp>
        <p:nvSpPr>
          <p:cNvPr id="59" name="等腰三角形 58"/>
          <p:cNvSpPr/>
          <p:nvPr/>
        </p:nvSpPr>
        <p:spPr>
          <a:xfrm rot="5400000" flipH="1">
            <a:off x="6676427" y="1784808"/>
            <a:ext cx="696321" cy="600275"/>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lumMod val="50000"/>
                </a:schemeClr>
              </a:solidFill>
            </a:endParaRPr>
          </a:p>
        </p:txBody>
      </p:sp>
      <p:sp>
        <p:nvSpPr>
          <p:cNvPr id="60" name="TextBox 31"/>
          <p:cNvSpPr txBox="1"/>
          <p:nvPr/>
        </p:nvSpPr>
        <p:spPr>
          <a:xfrm>
            <a:off x="6606221" y="3403987"/>
            <a:ext cx="4222858" cy="369332"/>
          </a:xfrm>
          <a:prstGeom prst="rect">
            <a:avLst/>
          </a:prstGeom>
          <a:noFill/>
        </p:spPr>
        <p:txBody>
          <a:bodyPr wrap="square" rtlCol="0">
            <a:spAutoFit/>
          </a:bodyPr>
          <a:lstStyle/>
          <a:p>
            <a:r>
              <a:rPr lang="zh-CN" altLang="en-US" spc="300" dirty="0">
                <a:solidFill>
                  <a:schemeClr val="tx2">
                    <a:lumMod val="50000"/>
                  </a:schemeClr>
                </a:solidFill>
                <a:latin typeface="微软雅黑" panose="020B0503020204020204" pitchFamily="34" charset="-122"/>
                <a:ea typeface="微软雅黑" panose="020B0503020204020204" pitchFamily="34" charset="-122"/>
              </a:rPr>
              <a:t>总结计划  工作汇报  年度计划  </a:t>
            </a:r>
          </a:p>
        </p:txBody>
      </p:sp>
      <p:sp>
        <p:nvSpPr>
          <p:cNvPr id="61" name="TextBox 15"/>
          <p:cNvSpPr txBox="1"/>
          <p:nvPr/>
        </p:nvSpPr>
        <p:spPr>
          <a:xfrm>
            <a:off x="6724450" y="4594549"/>
            <a:ext cx="1955342" cy="276999"/>
          </a:xfrm>
          <a:prstGeom prst="rect">
            <a:avLst/>
          </a:prstGeom>
          <a:solidFill>
            <a:schemeClr val="tx2">
              <a:lumMod val="50000"/>
            </a:schemeClr>
          </a:solidFill>
        </p:spPr>
        <p:txBody>
          <a:bodyPr wrap="none" rtlCol="0">
            <a:spAutoFit/>
          </a:bodyPr>
          <a:lstStyle/>
          <a:p>
            <a:pPr algn="ctr"/>
            <a:r>
              <a:rPr lang="en-US" sz="1200" b="1" spc="600" dirty="0">
                <a:solidFill>
                  <a:schemeClr val="bg1"/>
                </a:solidFill>
                <a:latin typeface="Lato Black" charset="0"/>
                <a:ea typeface="Lato Black" charset="0"/>
                <a:cs typeface="Lato Black" charset="0"/>
              </a:rPr>
              <a:t>YOURE NAME</a:t>
            </a:r>
          </a:p>
        </p:txBody>
      </p:sp>
    </p:spTree>
    <p:extLst>
      <p:ext uri="{BB962C8B-B14F-4D97-AF65-F5344CB8AC3E}">
        <p14:creationId xmlns:p14="http://schemas.microsoft.com/office/powerpoint/2010/main" xmlns="" val="224090907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750" fill="hold"/>
                                        <p:tgtEl>
                                          <p:spTgt spid="38"/>
                                        </p:tgtEl>
                                        <p:attrNameLst>
                                          <p:attrName>ppt_x</p:attrName>
                                        </p:attrNameLst>
                                      </p:cBhvr>
                                      <p:tavLst>
                                        <p:tav tm="0">
                                          <p:val>
                                            <p:strVal val="#ppt_x"/>
                                          </p:val>
                                        </p:tav>
                                        <p:tav tm="100000">
                                          <p:val>
                                            <p:strVal val="#ppt_x"/>
                                          </p:val>
                                        </p:tav>
                                      </p:tavLst>
                                    </p:anim>
                                    <p:anim calcmode="lin" valueType="num">
                                      <p:cBhvr additive="base">
                                        <p:cTn id="16" dur="750" fill="hold"/>
                                        <p:tgtEl>
                                          <p:spTgt spid="38"/>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750" fill="hold"/>
                                        <p:tgtEl>
                                          <p:spTgt spid="36"/>
                                        </p:tgtEl>
                                        <p:attrNameLst>
                                          <p:attrName>ppt_x</p:attrName>
                                        </p:attrNameLst>
                                      </p:cBhvr>
                                      <p:tavLst>
                                        <p:tav tm="0">
                                          <p:val>
                                            <p:strVal val="#ppt_x"/>
                                          </p:val>
                                        </p:tav>
                                        <p:tav tm="100000">
                                          <p:val>
                                            <p:strVal val="#ppt_x"/>
                                          </p:val>
                                        </p:tav>
                                      </p:tavLst>
                                    </p:anim>
                                    <p:anim calcmode="lin" valueType="num">
                                      <p:cBhvr additive="base">
                                        <p:cTn id="23" dur="75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 calcmode="lin" valueType="num">
                                      <p:cBhvr additive="base">
                                        <p:cTn id="26" dur="750" fill="hold"/>
                                        <p:tgtEl>
                                          <p:spTgt spid="57"/>
                                        </p:tgtEl>
                                        <p:attrNameLst>
                                          <p:attrName>ppt_x</p:attrName>
                                        </p:attrNameLst>
                                      </p:cBhvr>
                                      <p:tavLst>
                                        <p:tav tm="0">
                                          <p:val>
                                            <p:strVal val="1+#ppt_w/2"/>
                                          </p:val>
                                        </p:tav>
                                        <p:tav tm="100000">
                                          <p:val>
                                            <p:strVal val="#ppt_x"/>
                                          </p:val>
                                        </p:tav>
                                      </p:tavLst>
                                    </p:anim>
                                    <p:anim calcmode="lin" valueType="num">
                                      <p:cBhvr additive="base">
                                        <p:cTn id="27" dur="750" fill="hold"/>
                                        <p:tgtEl>
                                          <p:spTgt spid="57"/>
                                        </p:tgtEl>
                                        <p:attrNameLst>
                                          <p:attrName>ppt_y</p:attrName>
                                        </p:attrNameLst>
                                      </p:cBhvr>
                                      <p:tavLst>
                                        <p:tav tm="0">
                                          <p:val>
                                            <p:strVal val="1+#ppt_h/2"/>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750"/>
                                        <p:tgtEl>
                                          <p:spTgt spid="58"/>
                                        </p:tgtEl>
                                      </p:cBhvr>
                                    </p:animEffect>
                                    <p:anim calcmode="lin" valueType="num">
                                      <p:cBhvr>
                                        <p:cTn id="32" dur="750" fill="hold"/>
                                        <p:tgtEl>
                                          <p:spTgt spid="58"/>
                                        </p:tgtEl>
                                        <p:attrNameLst>
                                          <p:attrName>ppt_x</p:attrName>
                                        </p:attrNameLst>
                                      </p:cBhvr>
                                      <p:tavLst>
                                        <p:tav tm="0">
                                          <p:val>
                                            <p:strVal val="#ppt_x"/>
                                          </p:val>
                                        </p:tav>
                                        <p:tav tm="100000">
                                          <p:val>
                                            <p:strVal val="#ppt_x"/>
                                          </p:val>
                                        </p:tav>
                                      </p:tavLst>
                                    </p:anim>
                                    <p:anim calcmode="lin" valueType="num">
                                      <p:cBhvr>
                                        <p:cTn id="33" dur="750" fill="hold"/>
                                        <p:tgtEl>
                                          <p:spTgt spid="58"/>
                                        </p:tgtEl>
                                        <p:attrNameLst>
                                          <p:attrName>ppt_y</p:attrName>
                                        </p:attrNameLst>
                                      </p:cBhvr>
                                      <p:tavLst>
                                        <p:tav tm="0">
                                          <p:val>
                                            <p:strVal val="#ppt_y+.1"/>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 calcmode="lin" valueType="num">
                                      <p:cBhvr additive="base">
                                        <p:cTn id="36" dur="500" fill="hold"/>
                                        <p:tgtEl>
                                          <p:spTgt spid="59"/>
                                        </p:tgtEl>
                                        <p:attrNameLst>
                                          <p:attrName>ppt_x</p:attrName>
                                        </p:attrNameLst>
                                      </p:cBhvr>
                                      <p:tavLst>
                                        <p:tav tm="0">
                                          <p:val>
                                            <p:strVal val="0-#ppt_w/2"/>
                                          </p:val>
                                        </p:tav>
                                        <p:tav tm="100000">
                                          <p:val>
                                            <p:strVal val="#ppt_x"/>
                                          </p:val>
                                        </p:tav>
                                      </p:tavLst>
                                    </p:anim>
                                    <p:anim calcmode="lin" valueType="num">
                                      <p:cBhvr additive="base">
                                        <p:cTn id="37" dur="500" fill="hold"/>
                                        <p:tgtEl>
                                          <p:spTgt spid="59"/>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56" presetClass="entr" presetSubtype="0" fill="hold" grpId="0" nodeType="afterEffect">
                                  <p:stCondLst>
                                    <p:cond delay="17"/>
                                  </p:stCondLst>
                                  <p:iterate type="lt">
                                    <p:tmPct val="10000"/>
                                  </p:iterate>
                                  <p:childTnLst>
                                    <p:set>
                                      <p:cBhvr>
                                        <p:cTn id="40" dur="1" fill="hold">
                                          <p:stCondLst>
                                            <p:cond delay="0"/>
                                          </p:stCondLst>
                                        </p:cTn>
                                        <p:tgtEl>
                                          <p:spTgt spid="60"/>
                                        </p:tgtEl>
                                        <p:attrNameLst>
                                          <p:attrName>style.visibility</p:attrName>
                                        </p:attrNameLst>
                                      </p:cBhvr>
                                      <p:to>
                                        <p:strVal val="visible"/>
                                      </p:to>
                                    </p:set>
                                    <p:anim by="(-#ppt_w*2)" calcmode="lin" valueType="num">
                                      <p:cBhvr rctx="PPT">
                                        <p:cTn id="41" dur="375" autoRev="1" fill="hold">
                                          <p:stCondLst>
                                            <p:cond delay="0"/>
                                          </p:stCondLst>
                                        </p:cTn>
                                        <p:tgtEl>
                                          <p:spTgt spid="60"/>
                                        </p:tgtEl>
                                        <p:attrNameLst>
                                          <p:attrName>ppt_w</p:attrName>
                                        </p:attrNameLst>
                                      </p:cBhvr>
                                    </p:anim>
                                    <p:anim by="(#ppt_w*0.50)" calcmode="lin" valueType="num">
                                      <p:cBhvr>
                                        <p:cTn id="42" dur="375" decel="50000" autoRev="1" fill="hold">
                                          <p:stCondLst>
                                            <p:cond delay="0"/>
                                          </p:stCondLst>
                                        </p:cTn>
                                        <p:tgtEl>
                                          <p:spTgt spid="60"/>
                                        </p:tgtEl>
                                        <p:attrNameLst>
                                          <p:attrName>ppt_x</p:attrName>
                                        </p:attrNameLst>
                                      </p:cBhvr>
                                    </p:anim>
                                    <p:anim from="(-#ppt_h/2)" to="(#ppt_y)" calcmode="lin" valueType="num">
                                      <p:cBhvr>
                                        <p:cTn id="43" dur="750" fill="hold">
                                          <p:stCondLst>
                                            <p:cond delay="0"/>
                                          </p:stCondLst>
                                        </p:cTn>
                                        <p:tgtEl>
                                          <p:spTgt spid="60"/>
                                        </p:tgtEl>
                                        <p:attrNameLst>
                                          <p:attrName>ppt_y</p:attrName>
                                        </p:attrNameLst>
                                      </p:cBhvr>
                                    </p:anim>
                                    <p:animRot by="21600000">
                                      <p:cBhvr>
                                        <p:cTn id="44" dur="750" fill="hold">
                                          <p:stCondLst>
                                            <p:cond delay="0"/>
                                          </p:stCondLst>
                                        </p:cTn>
                                        <p:tgtEl>
                                          <p:spTgt spid="60"/>
                                        </p:tgtEl>
                                        <p:attrNameLst>
                                          <p:attrName>r</p:attrName>
                                        </p:attrNameLst>
                                      </p:cBhvr>
                                    </p:animRot>
                                  </p:childTnLst>
                                </p:cTn>
                              </p:par>
                            </p:childTnLst>
                          </p:cTn>
                        </p:par>
                        <p:par>
                          <p:cTn id="45" fill="hold">
                            <p:stCondLst>
                              <p:cond delay="3092"/>
                            </p:stCondLst>
                            <p:childTnLst>
                              <p:par>
                                <p:cTn id="46" presetID="42" presetClass="entr" presetSubtype="0"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750"/>
                                        <p:tgtEl>
                                          <p:spTgt spid="61"/>
                                        </p:tgtEl>
                                      </p:cBhvr>
                                    </p:animEffect>
                                    <p:anim calcmode="lin" valueType="num">
                                      <p:cBhvr>
                                        <p:cTn id="49" dur="750" fill="hold"/>
                                        <p:tgtEl>
                                          <p:spTgt spid="61"/>
                                        </p:tgtEl>
                                        <p:attrNameLst>
                                          <p:attrName>ppt_x</p:attrName>
                                        </p:attrNameLst>
                                      </p:cBhvr>
                                      <p:tavLst>
                                        <p:tav tm="0">
                                          <p:val>
                                            <p:strVal val="#ppt_x"/>
                                          </p:val>
                                        </p:tav>
                                        <p:tav tm="100000">
                                          <p:val>
                                            <p:strVal val="#ppt_x"/>
                                          </p:val>
                                        </p:tav>
                                      </p:tavLst>
                                    </p:anim>
                                    <p:anim calcmode="lin" valueType="num">
                                      <p:cBhvr>
                                        <p:cTn id="50" dur="75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7" grpId="0" animBg="1"/>
      <p:bldP spid="36" grpId="0" animBg="1"/>
      <p:bldP spid="38" grpId="0" animBg="1"/>
      <p:bldP spid="57" grpId="0" animBg="1"/>
      <p:bldP spid="58" grpId="0"/>
      <p:bldP spid="59" grpId="0" animBg="1"/>
      <p:bldP spid="60" grpId="0"/>
      <p:bldP spid="6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rot="1890970">
            <a:off x="1590251" y="391247"/>
            <a:ext cx="668653" cy="7081345"/>
          </a:xfrm>
          <a:prstGeom prst="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直角三角形 31"/>
          <p:cNvSpPr/>
          <p:nvPr/>
        </p:nvSpPr>
        <p:spPr>
          <a:xfrm rot="5400000">
            <a:off x="-801428" y="802669"/>
            <a:ext cx="4236797" cy="2633944"/>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10800000">
            <a:off x="2710143" y="-1"/>
            <a:ext cx="4062963" cy="3366797"/>
          </a:xfrm>
          <a:prstGeom prst="triangl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等腰三角形 33"/>
          <p:cNvSpPr/>
          <p:nvPr/>
        </p:nvSpPr>
        <p:spPr>
          <a:xfrm>
            <a:off x="521667" y="1683398"/>
            <a:ext cx="6357258" cy="5176190"/>
          </a:xfrm>
          <a:prstGeom prst="triangl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rot="17705198">
            <a:off x="1018515" y="2308517"/>
            <a:ext cx="2554208" cy="2116558"/>
          </a:xfrm>
          <a:prstGeom prst="triangl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直角三角形 35"/>
          <p:cNvSpPr/>
          <p:nvPr/>
        </p:nvSpPr>
        <p:spPr>
          <a:xfrm rot="16200000">
            <a:off x="9881117" y="4550290"/>
            <a:ext cx="2848026" cy="1770568"/>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3616327" y="275637"/>
            <a:ext cx="2316018" cy="168038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solidFill>
                  <a:schemeClr val="bg1"/>
                </a:solidFill>
                <a:latin typeface="微软雅黑" pitchFamily="34" charset="-122"/>
                <a:ea typeface="微软雅黑" pitchFamily="34" charset="-122"/>
              </a:rPr>
              <a:t>目录</a:t>
            </a:r>
            <a:r>
              <a:rPr lang="en-US" altLang="zh-CN" sz="1600" b="1" dirty="0">
                <a:solidFill>
                  <a:schemeClr val="bg1"/>
                </a:solidFill>
                <a:latin typeface="微软雅黑" pitchFamily="34" charset="-122"/>
                <a:ea typeface="微软雅黑" pitchFamily="34" charset="-122"/>
              </a:rPr>
              <a:t>DIRECTORY</a:t>
            </a:r>
            <a:endParaRPr lang="zh-CN" altLang="en-US" sz="1600" b="1" dirty="0">
              <a:solidFill>
                <a:schemeClr val="bg1"/>
              </a:solidFill>
              <a:latin typeface="微软雅黑" pitchFamily="34" charset="-122"/>
              <a:ea typeface="微软雅黑" pitchFamily="34" charset="-122"/>
            </a:endParaRPr>
          </a:p>
        </p:txBody>
      </p:sp>
      <p:sp>
        <p:nvSpPr>
          <p:cNvPr id="40" name="文本框 3"/>
          <p:cNvSpPr txBox="1"/>
          <p:nvPr/>
        </p:nvSpPr>
        <p:spPr>
          <a:xfrm>
            <a:off x="7153320" y="1391010"/>
            <a:ext cx="3084507" cy="584775"/>
          </a:xfrm>
          <a:prstGeom prst="rect">
            <a:avLst/>
          </a:prstGeom>
          <a:solidFill>
            <a:srgbClr val="157F73"/>
          </a:solidFill>
          <a:ln w="12700">
            <a:noFill/>
          </a:ln>
        </p:spPr>
        <p:txBody>
          <a:bodyPr wrap="square" rtlCol="0">
            <a:spAutoFit/>
          </a:bodyPr>
          <a:lstStyle/>
          <a:p>
            <a:r>
              <a:rPr kumimoji="1" lang="en-US" altLang="zh-CN" sz="3200" dirty="0">
                <a:solidFill>
                  <a:schemeClr val="bg1"/>
                </a:solidFill>
                <a:latin typeface="微软雅黑" pitchFamily="34" charset="-122"/>
                <a:ea typeface="微软雅黑" pitchFamily="34" charset="-122"/>
              </a:rPr>
              <a:t>ONE</a:t>
            </a:r>
            <a:r>
              <a:rPr kumimoji="1" lang="zh-CN" altLang="en-US" sz="3200" dirty="0">
                <a:solidFill>
                  <a:schemeClr val="bg1"/>
                </a:solidFill>
                <a:latin typeface="微软雅黑" pitchFamily="34" charset="-122"/>
                <a:ea typeface="微软雅黑" pitchFamily="34" charset="-122"/>
              </a:rPr>
              <a:t>  加入标题</a:t>
            </a:r>
          </a:p>
        </p:txBody>
      </p:sp>
      <p:sp>
        <p:nvSpPr>
          <p:cNvPr id="41" name="文本框 4"/>
          <p:cNvSpPr txBox="1"/>
          <p:nvPr/>
        </p:nvSpPr>
        <p:spPr>
          <a:xfrm>
            <a:off x="7153320" y="2514130"/>
            <a:ext cx="3084510" cy="584775"/>
          </a:xfrm>
          <a:prstGeom prst="rect">
            <a:avLst/>
          </a:prstGeom>
          <a:solidFill>
            <a:srgbClr val="DF7A22"/>
          </a:solidFill>
          <a:ln w="12700">
            <a:noFill/>
          </a:ln>
        </p:spPr>
        <p:txBody>
          <a:bodyPr wrap="square" rtlCol="0">
            <a:spAutoFit/>
          </a:bodyPr>
          <a:lstStyle/>
          <a:p>
            <a:r>
              <a:rPr kumimoji="1" lang="en-US" altLang="zh-CN" sz="3200" dirty="0">
                <a:solidFill>
                  <a:schemeClr val="bg1"/>
                </a:solidFill>
                <a:latin typeface="微软雅黑" pitchFamily="34" charset="-122"/>
                <a:ea typeface="微软雅黑" pitchFamily="34" charset="-122"/>
              </a:rPr>
              <a:t>TWO </a:t>
            </a:r>
            <a:r>
              <a:rPr kumimoji="1" lang="zh-CN" altLang="en-US" sz="3200" dirty="0">
                <a:solidFill>
                  <a:schemeClr val="bg1"/>
                </a:solidFill>
                <a:latin typeface="微软雅黑" pitchFamily="34" charset="-122"/>
                <a:ea typeface="微软雅黑" pitchFamily="34" charset="-122"/>
              </a:rPr>
              <a:t>加入标题</a:t>
            </a:r>
          </a:p>
        </p:txBody>
      </p:sp>
      <p:sp>
        <p:nvSpPr>
          <p:cNvPr id="42" name="矩形 41"/>
          <p:cNvSpPr/>
          <p:nvPr/>
        </p:nvSpPr>
        <p:spPr>
          <a:xfrm>
            <a:off x="7095264" y="2034392"/>
            <a:ext cx="3317095" cy="281937"/>
          </a:xfrm>
          <a:prstGeom prst="rect">
            <a:avLst/>
          </a:prstGeom>
        </p:spPr>
        <p:txBody>
          <a:bodyPr wrap="square">
            <a:spAutoFit/>
          </a:bodyPr>
          <a:lstStyle/>
          <a:p>
            <a:pPr lvl="0">
              <a:lnSpc>
                <a:spcPct val="130000"/>
              </a:lnSpc>
            </a:pPr>
            <a:r>
              <a:rPr lang="zh-CN" altLang="en-US" sz="1050" dirty="0">
                <a:solidFill>
                  <a:schemeClr val="bg1">
                    <a:lumMod val="50000"/>
                  </a:schemeClr>
                </a:solidFill>
                <a:latin typeface="微软雅黑" pitchFamily="34" charset="-122"/>
                <a:ea typeface="微软雅黑" pitchFamily="34" charset="-122"/>
              </a:rPr>
              <a:t>点击此处添加文本内容，如关键词、部分简单介绍等。</a:t>
            </a:r>
          </a:p>
        </p:txBody>
      </p:sp>
      <p:sp>
        <p:nvSpPr>
          <p:cNvPr id="43" name="矩形 42"/>
          <p:cNvSpPr/>
          <p:nvPr/>
        </p:nvSpPr>
        <p:spPr>
          <a:xfrm>
            <a:off x="7095264" y="3158971"/>
            <a:ext cx="3317454" cy="281937"/>
          </a:xfrm>
          <a:prstGeom prst="rect">
            <a:avLst/>
          </a:prstGeom>
        </p:spPr>
        <p:txBody>
          <a:bodyPr wrap="square">
            <a:spAutoFit/>
          </a:bodyPr>
          <a:lstStyle/>
          <a:p>
            <a:pPr lvl="0">
              <a:lnSpc>
                <a:spcPct val="130000"/>
              </a:lnSpc>
            </a:pPr>
            <a:r>
              <a:rPr lang="zh-CN" altLang="en-US" sz="1050" dirty="0">
                <a:solidFill>
                  <a:schemeClr val="bg1">
                    <a:lumMod val="50000"/>
                  </a:schemeClr>
                </a:solidFill>
                <a:latin typeface="微软雅黑" pitchFamily="34" charset="-122"/>
                <a:ea typeface="微软雅黑" pitchFamily="34" charset="-122"/>
              </a:rPr>
              <a:t>点击此处添加文本内容，如关键词、部分简单介绍等。</a:t>
            </a:r>
          </a:p>
        </p:txBody>
      </p:sp>
      <p:sp>
        <p:nvSpPr>
          <p:cNvPr id="44" name="文本框 7"/>
          <p:cNvSpPr txBox="1"/>
          <p:nvPr/>
        </p:nvSpPr>
        <p:spPr>
          <a:xfrm>
            <a:off x="7153320" y="3622223"/>
            <a:ext cx="3368523" cy="584775"/>
          </a:xfrm>
          <a:prstGeom prst="rect">
            <a:avLst/>
          </a:prstGeom>
          <a:solidFill>
            <a:srgbClr val="157F73"/>
          </a:solidFill>
          <a:ln w="12700">
            <a:noFill/>
          </a:ln>
        </p:spPr>
        <p:txBody>
          <a:bodyPr wrap="square" rtlCol="0">
            <a:spAutoFit/>
          </a:bodyPr>
          <a:lstStyle/>
          <a:p>
            <a:r>
              <a:rPr kumimoji="1" lang="en-US" altLang="zh-CN" sz="3200" dirty="0">
                <a:solidFill>
                  <a:schemeClr val="bg1"/>
                </a:solidFill>
                <a:latin typeface="微软雅黑" pitchFamily="34" charset="-122"/>
                <a:ea typeface="微软雅黑" pitchFamily="34" charset="-122"/>
              </a:rPr>
              <a:t>THREE </a:t>
            </a:r>
            <a:r>
              <a:rPr kumimoji="1" lang="zh-CN" altLang="en-US" sz="3200" dirty="0">
                <a:solidFill>
                  <a:schemeClr val="bg1"/>
                </a:solidFill>
                <a:latin typeface="微软雅黑" pitchFamily="34" charset="-122"/>
                <a:ea typeface="微软雅黑" pitchFamily="34" charset="-122"/>
              </a:rPr>
              <a:t>加入标题</a:t>
            </a:r>
          </a:p>
        </p:txBody>
      </p:sp>
      <p:sp>
        <p:nvSpPr>
          <p:cNvPr id="45" name="文本框 8"/>
          <p:cNvSpPr txBox="1"/>
          <p:nvPr/>
        </p:nvSpPr>
        <p:spPr>
          <a:xfrm>
            <a:off x="7153320" y="4714325"/>
            <a:ext cx="3368523" cy="584775"/>
          </a:xfrm>
          <a:prstGeom prst="rect">
            <a:avLst/>
          </a:prstGeom>
          <a:solidFill>
            <a:srgbClr val="DF7A22"/>
          </a:solidFill>
          <a:ln w="12700">
            <a:noFill/>
          </a:ln>
        </p:spPr>
        <p:txBody>
          <a:bodyPr wrap="square" rtlCol="0">
            <a:spAutoFit/>
          </a:bodyPr>
          <a:lstStyle/>
          <a:p>
            <a:r>
              <a:rPr kumimoji="1" lang="en-US" altLang="zh-CN" sz="3200" dirty="0">
                <a:solidFill>
                  <a:schemeClr val="bg1"/>
                </a:solidFill>
                <a:latin typeface="微软雅黑" pitchFamily="34" charset="-122"/>
                <a:ea typeface="微软雅黑" pitchFamily="34" charset="-122"/>
              </a:rPr>
              <a:t>FOUR  </a:t>
            </a:r>
            <a:r>
              <a:rPr kumimoji="1" lang="zh-CN" altLang="en-US" sz="3200" dirty="0">
                <a:solidFill>
                  <a:schemeClr val="bg1"/>
                </a:solidFill>
                <a:latin typeface="微软雅黑" pitchFamily="34" charset="-122"/>
                <a:ea typeface="微软雅黑" pitchFamily="34" charset="-122"/>
              </a:rPr>
              <a:t>加入标题</a:t>
            </a:r>
          </a:p>
        </p:txBody>
      </p:sp>
      <p:sp>
        <p:nvSpPr>
          <p:cNvPr id="63" name="矩形 62"/>
          <p:cNvSpPr/>
          <p:nvPr/>
        </p:nvSpPr>
        <p:spPr>
          <a:xfrm>
            <a:off x="7095264" y="4245151"/>
            <a:ext cx="3323552" cy="281937"/>
          </a:xfrm>
          <a:prstGeom prst="rect">
            <a:avLst/>
          </a:prstGeom>
        </p:spPr>
        <p:txBody>
          <a:bodyPr wrap="square">
            <a:spAutoFit/>
          </a:bodyPr>
          <a:lstStyle/>
          <a:p>
            <a:pPr lvl="0">
              <a:lnSpc>
                <a:spcPct val="130000"/>
              </a:lnSpc>
            </a:pPr>
            <a:r>
              <a:rPr lang="zh-CN" altLang="en-US" sz="1050" dirty="0">
                <a:solidFill>
                  <a:schemeClr val="bg1">
                    <a:lumMod val="50000"/>
                  </a:schemeClr>
                </a:solidFill>
                <a:latin typeface="微软雅黑" pitchFamily="34" charset="-122"/>
                <a:ea typeface="微软雅黑" pitchFamily="34" charset="-122"/>
              </a:rPr>
              <a:t>点击此处添加文本内容，如关键词、部分简单介绍等。</a:t>
            </a:r>
          </a:p>
        </p:txBody>
      </p:sp>
      <p:sp>
        <p:nvSpPr>
          <p:cNvPr id="64" name="矩形 63"/>
          <p:cNvSpPr/>
          <p:nvPr/>
        </p:nvSpPr>
        <p:spPr>
          <a:xfrm>
            <a:off x="7095264" y="5359166"/>
            <a:ext cx="3323552" cy="281937"/>
          </a:xfrm>
          <a:prstGeom prst="rect">
            <a:avLst/>
          </a:prstGeom>
        </p:spPr>
        <p:txBody>
          <a:bodyPr wrap="square">
            <a:spAutoFit/>
          </a:bodyPr>
          <a:lstStyle/>
          <a:p>
            <a:pPr lvl="0">
              <a:lnSpc>
                <a:spcPct val="130000"/>
              </a:lnSpc>
            </a:pPr>
            <a:r>
              <a:rPr lang="zh-CN" altLang="en-US" sz="1050" dirty="0">
                <a:solidFill>
                  <a:schemeClr val="bg1">
                    <a:lumMod val="50000"/>
                  </a:schemeClr>
                </a:solidFill>
                <a:latin typeface="微软雅黑" pitchFamily="34" charset="-122"/>
                <a:ea typeface="微软雅黑" pitchFamily="34" charset="-122"/>
              </a:rPr>
              <a:t>点击此处添加文本内容，如关键词、部分简单介绍等。</a:t>
            </a:r>
          </a:p>
        </p:txBody>
      </p:sp>
    </p:spTree>
    <p:extLst>
      <p:ext uri="{BB962C8B-B14F-4D97-AF65-F5344CB8AC3E}">
        <p14:creationId xmlns:p14="http://schemas.microsoft.com/office/powerpoint/2010/main" xmlns="" val="54439440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750" fill="hold"/>
                                        <p:tgtEl>
                                          <p:spTgt spid="32"/>
                                        </p:tgtEl>
                                        <p:attrNameLst>
                                          <p:attrName>ppt_x</p:attrName>
                                        </p:attrNameLst>
                                      </p:cBhvr>
                                      <p:tavLst>
                                        <p:tav tm="0">
                                          <p:val>
                                            <p:strVal val="0-#ppt_w/2"/>
                                          </p:val>
                                        </p:tav>
                                        <p:tav tm="100000">
                                          <p:val>
                                            <p:strVal val="#ppt_x"/>
                                          </p:val>
                                        </p:tav>
                                      </p:tavLst>
                                    </p:anim>
                                    <p:anim calcmode="lin" valueType="num">
                                      <p:cBhvr additive="base">
                                        <p:cTn id="8" dur="750" fill="hold"/>
                                        <p:tgtEl>
                                          <p:spTgt spid="3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750" fill="hold"/>
                                        <p:tgtEl>
                                          <p:spTgt spid="33"/>
                                        </p:tgtEl>
                                        <p:attrNameLst>
                                          <p:attrName>ppt_x</p:attrName>
                                        </p:attrNameLst>
                                      </p:cBhvr>
                                      <p:tavLst>
                                        <p:tav tm="0">
                                          <p:val>
                                            <p:strVal val="#ppt_x"/>
                                          </p:val>
                                        </p:tav>
                                        <p:tav tm="100000">
                                          <p:val>
                                            <p:strVal val="#ppt_x"/>
                                          </p:val>
                                        </p:tav>
                                      </p:tavLst>
                                    </p:anim>
                                    <p:anim calcmode="lin" valueType="num">
                                      <p:cBhvr additive="base">
                                        <p:cTn id="12" dur="750" fill="hold"/>
                                        <p:tgtEl>
                                          <p:spTgt spid="3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750" fill="hold"/>
                                        <p:tgtEl>
                                          <p:spTgt spid="35"/>
                                        </p:tgtEl>
                                        <p:attrNameLst>
                                          <p:attrName>ppt_x</p:attrName>
                                        </p:attrNameLst>
                                      </p:cBhvr>
                                      <p:tavLst>
                                        <p:tav tm="0">
                                          <p:val>
                                            <p:strVal val="#ppt_x"/>
                                          </p:val>
                                        </p:tav>
                                        <p:tav tm="100000">
                                          <p:val>
                                            <p:strVal val="#ppt_x"/>
                                          </p:val>
                                        </p:tav>
                                      </p:tavLst>
                                    </p:anim>
                                    <p:anim calcmode="lin" valueType="num">
                                      <p:cBhvr additive="base">
                                        <p:cTn id="16" dur="750" fill="hold"/>
                                        <p:tgtEl>
                                          <p:spTgt spid="35"/>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750" fill="hold"/>
                                        <p:tgtEl>
                                          <p:spTgt spid="34"/>
                                        </p:tgtEl>
                                        <p:attrNameLst>
                                          <p:attrName>ppt_x</p:attrName>
                                        </p:attrNameLst>
                                      </p:cBhvr>
                                      <p:tavLst>
                                        <p:tav tm="0">
                                          <p:val>
                                            <p:strVal val="#ppt_x"/>
                                          </p:val>
                                        </p:tav>
                                        <p:tav tm="100000">
                                          <p:val>
                                            <p:strVal val="#ppt_x"/>
                                          </p:val>
                                        </p:tav>
                                      </p:tavLst>
                                    </p:anim>
                                    <p:anim calcmode="lin" valueType="num">
                                      <p:cBhvr additive="base">
                                        <p:cTn id="23" dur="750" fill="hold"/>
                                        <p:tgtEl>
                                          <p:spTgt spid="34"/>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750" fill="hold"/>
                                        <p:tgtEl>
                                          <p:spTgt spid="36"/>
                                        </p:tgtEl>
                                        <p:attrNameLst>
                                          <p:attrName>ppt_x</p:attrName>
                                        </p:attrNameLst>
                                      </p:cBhvr>
                                      <p:tavLst>
                                        <p:tav tm="0">
                                          <p:val>
                                            <p:strVal val="1+#ppt_w/2"/>
                                          </p:val>
                                        </p:tav>
                                        <p:tav tm="100000">
                                          <p:val>
                                            <p:strVal val="#ppt_x"/>
                                          </p:val>
                                        </p:tav>
                                      </p:tavLst>
                                    </p:anim>
                                    <p:anim calcmode="lin" valueType="num">
                                      <p:cBhvr additive="base">
                                        <p:cTn id="27" dur="750" fill="hold"/>
                                        <p:tgtEl>
                                          <p:spTgt spid="36"/>
                                        </p:tgtEl>
                                        <p:attrNameLst>
                                          <p:attrName>ppt_y</p:attrName>
                                        </p:attrNameLst>
                                      </p:cBhvr>
                                      <p:tavLst>
                                        <p:tav tm="0">
                                          <p:val>
                                            <p:strVal val="1+#ppt_h/2"/>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anim calcmode="lin" valueType="num">
                                      <p:cBhvr>
                                        <p:cTn id="32" dur="500" fill="hold"/>
                                        <p:tgtEl>
                                          <p:spTgt spid="37"/>
                                        </p:tgtEl>
                                        <p:attrNameLst>
                                          <p:attrName>ppt_x</p:attrName>
                                        </p:attrNameLst>
                                      </p:cBhvr>
                                      <p:tavLst>
                                        <p:tav tm="0">
                                          <p:val>
                                            <p:strVal val="#ppt_x"/>
                                          </p:val>
                                        </p:tav>
                                        <p:tav tm="100000">
                                          <p:val>
                                            <p:strVal val="#ppt_x"/>
                                          </p:val>
                                        </p:tav>
                                      </p:tavLst>
                                    </p:anim>
                                    <p:anim calcmode="lin" valueType="num">
                                      <p:cBhvr>
                                        <p:cTn id="33" dur="500" fill="hold"/>
                                        <p:tgtEl>
                                          <p:spTgt spid="37"/>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250"/>
                                        <p:tgtEl>
                                          <p:spTgt spid="40"/>
                                        </p:tgtEl>
                                      </p:cBhvr>
                                    </p:animEffect>
                                    <p:anim calcmode="lin" valueType="num">
                                      <p:cBhvr>
                                        <p:cTn id="38" dur="250" fill="hold"/>
                                        <p:tgtEl>
                                          <p:spTgt spid="40"/>
                                        </p:tgtEl>
                                        <p:attrNameLst>
                                          <p:attrName>ppt_x</p:attrName>
                                        </p:attrNameLst>
                                      </p:cBhvr>
                                      <p:tavLst>
                                        <p:tav tm="0">
                                          <p:val>
                                            <p:strVal val="#ppt_x"/>
                                          </p:val>
                                        </p:tav>
                                        <p:tav tm="100000">
                                          <p:val>
                                            <p:strVal val="#ppt_x"/>
                                          </p:val>
                                        </p:tav>
                                      </p:tavLst>
                                    </p:anim>
                                    <p:anim calcmode="lin" valueType="num">
                                      <p:cBhvr>
                                        <p:cTn id="39" dur="250" fill="hold"/>
                                        <p:tgtEl>
                                          <p:spTgt spid="40"/>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250"/>
                                        <p:tgtEl>
                                          <p:spTgt spid="41"/>
                                        </p:tgtEl>
                                      </p:cBhvr>
                                    </p:animEffect>
                                    <p:anim calcmode="lin" valueType="num">
                                      <p:cBhvr>
                                        <p:cTn id="44" dur="250" fill="hold"/>
                                        <p:tgtEl>
                                          <p:spTgt spid="41"/>
                                        </p:tgtEl>
                                        <p:attrNameLst>
                                          <p:attrName>ppt_x</p:attrName>
                                        </p:attrNameLst>
                                      </p:cBhvr>
                                      <p:tavLst>
                                        <p:tav tm="0">
                                          <p:val>
                                            <p:strVal val="#ppt_x"/>
                                          </p:val>
                                        </p:tav>
                                        <p:tav tm="100000">
                                          <p:val>
                                            <p:strVal val="#ppt_x"/>
                                          </p:val>
                                        </p:tav>
                                      </p:tavLst>
                                    </p:anim>
                                    <p:anim calcmode="lin" valueType="num">
                                      <p:cBhvr>
                                        <p:cTn id="45" dur="250" fill="hold"/>
                                        <p:tgtEl>
                                          <p:spTgt spid="41"/>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250"/>
                                        <p:tgtEl>
                                          <p:spTgt spid="42"/>
                                        </p:tgtEl>
                                      </p:cBhvr>
                                    </p:animEffect>
                                    <p:anim calcmode="lin" valueType="num">
                                      <p:cBhvr>
                                        <p:cTn id="50" dur="250" fill="hold"/>
                                        <p:tgtEl>
                                          <p:spTgt spid="42"/>
                                        </p:tgtEl>
                                        <p:attrNameLst>
                                          <p:attrName>ppt_x</p:attrName>
                                        </p:attrNameLst>
                                      </p:cBhvr>
                                      <p:tavLst>
                                        <p:tav tm="0">
                                          <p:val>
                                            <p:strVal val="#ppt_x"/>
                                          </p:val>
                                        </p:tav>
                                        <p:tav tm="100000">
                                          <p:val>
                                            <p:strVal val="#ppt_x"/>
                                          </p:val>
                                        </p:tav>
                                      </p:tavLst>
                                    </p:anim>
                                    <p:anim calcmode="lin" valueType="num">
                                      <p:cBhvr>
                                        <p:cTn id="51" dur="250" fill="hold"/>
                                        <p:tgtEl>
                                          <p:spTgt spid="42"/>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250"/>
                                        <p:tgtEl>
                                          <p:spTgt spid="43"/>
                                        </p:tgtEl>
                                      </p:cBhvr>
                                    </p:animEffect>
                                    <p:anim calcmode="lin" valueType="num">
                                      <p:cBhvr>
                                        <p:cTn id="56" dur="250" fill="hold"/>
                                        <p:tgtEl>
                                          <p:spTgt spid="43"/>
                                        </p:tgtEl>
                                        <p:attrNameLst>
                                          <p:attrName>ppt_x</p:attrName>
                                        </p:attrNameLst>
                                      </p:cBhvr>
                                      <p:tavLst>
                                        <p:tav tm="0">
                                          <p:val>
                                            <p:strVal val="#ppt_x"/>
                                          </p:val>
                                        </p:tav>
                                        <p:tav tm="100000">
                                          <p:val>
                                            <p:strVal val="#ppt_x"/>
                                          </p:val>
                                        </p:tav>
                                      </p:tavLst>
                                    </p:anim>
                                    <p:anim calcmode="lin" valueType="num">
                                      <p:cBhvr>
                                        <p:cTn id="57" dur="250" fill="hold"/>
                                        <p:tgtEl>
                                          <p:spTgt spid="43"/>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250"/>
                                        <p:tgtEl>
                                          <p:spTgt spid="44"/>
                                        </p:tgtEl>
                                      </p:cBhvr>
                                    </p:animEffect>
                                    <p:anim calcmode="lin" valueType="num">
                                      <p:cBhvr>
                                        <p:cTn id="62" dur="250" fill="hold"/>
                                        <p:tgtEl>
                                          <p:spTgt spid="44"/>
                                        </p:tgtEl>
                                        <p:attrNameLst>
                                          <p:attrName>ppt_x</p:attrName>
                                        </p:attrNameLst>
                                      </p:cBhvr>
                                      <p:tavLst>
                                        <p:tav tm="0">
                                          <p:val>
                                            <p:strVal val="#ppt_x"/>
                                          </p:val>
                                        </p:tav>
                                        <p:tav tm="100000">
                                          <p:val>
                                            <p:strVal val="#ppt_x"/>
                                          </p:val>
                                        </p:tav>
                                      </p:tavLst>
                                    </p:anim>
                                    <p:anim calcmode="lin" valueType="num">
                                      <p:cBhvr>
                                        <p:cTn id="63" dur="250" fill="hold"/>
                                        <p:tgtEl>
                                          <p:spTgt spid="44"/>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250"/>
                                        <p:tgtEl>
                                          <p:spTgt spid="45"/>
                                        </p:tgtEl>
                                      </p:cBhvr>
                                    </p:animEffect>
                                    <p:anim calcmode="lin" valueType="num">
                                      <p:cBhvr>
                                        <p:cTn id="68" dur="250" fill="hold"/>
                                        <p:tgtEl>
                                          <p:spTgt spid="45"/>
                                        </p:tgtEl>
                                        <p:attrNameLst>
                                          <p:attrName>ppt_x</p:attrName>
                                        </p:attrNameLst>
                                      </p:cBhvr>
                                      <p:tavLst>
                                        <p:tav tm="0">
                                          <p:val>
                                            <p:strVal val="#ppt_x"/>
                                          </p:val>
                                        </p:tav>
                                        <p:tav tm="100000">
                                          <p:val>
                                            <p:strVal val="#ppt_x"/>
                                          </p:val>
                                        </p:tav>
                                      </p:tavLst>
                                    </p:anim>
                                    <p:anim calcmode="lin" valueType="num">
                                      <p:cBhvr>
                                        <p:cTn id="69" dur="250" fill="hold"/>
                                        <p:tgtEl>
                                          <p:spTgt spid="45"/>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grpId="0" nodeType="afterEffect">
                                  <p:stCondLst>
                                    <p:cond delay="0"/>
                                  </p:stCondLst>
                                  <p:childTnLst>
                                    <p:set>
                                      <p:cBhvr>
                                        <p:cTn id="72" dur="1" fill="hold">
                                          <p:stCondLst>
                                            <p:cond delay="0"/>
                                          </p:stCondLst>
                                        </p:cTn>
                                        <p:tgtEl>
                                          <p:spTgt spid="63"/>
                                        </p:tgtEl>
                                        <p:attrNameLst>
                                          <p:attrName>style.visibility</p:attrName>
                                        </p:attrNameLst>
                                      </p:cBhvr>
                                      <p:to>
                                        <p:strVal val="visible"/>
                                      </p:to>
                                    </p:set>
                                    <p:animEffect transition="in" filter="fade">
                                      <p:cBhvr>
                                        <p:cTn id="73" dur="250"/>
                                        <p:tgtEl>
                                          <p:spTgt spid="63"/>
                                        </p:tgtEl>
                                      </p:cBhvr>
                                    </p:animEffect>
                                    <p:anim calcmode="lin" valueType="num">
                                      <p:cBhvr>
                                        <p:cTn id="74" dur="250" fill="hold"/>
                                        <p:tgtEl>
                                          <p:spTgt spid="63"/>
                                        </p:tgtEl>
                                        <p:attrNameLst>
                                          <p:attrName>ppt_x</p:attrName>
                                        </p:attrNameLst>
                                      </p:cBhvr>
                                      <p:tavLst>
                                        <p:tav tm="0">
                                          <p:val>
                                            <p:strVal val="#ppt_x"/>
                                          </p:val>
                                        </p:tav>
                                        <p:tav tm="100000">
                                          <p:val>
                                            <p:strVal val="#ppt_x"/>
                                          </p:val>
                                        </p:tav>
                                      </p:tavLst>
                                    </p:anim>
                                    <p:anim calcmode="lin" valueType="num">
                                      <p:cBhvr>
                                        <p:cTn id="75" dur="250" fill="hold"/>
                                        <p:tgtEl>
                                          <p:spTgt spid="63"/>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42" presetClass="entr" presetSubtype="0" fill="hold" grpId="0" nodeType="afterEffect">
                                  <p:stCondLst>
                                    <p:cond delay="0"/>
                                  </p:stCondLst>
                                  <p:childTnLst>
                                    <p:set>
                                      <p:cBhvr>
                                        <p:cTn id="78" dur="1" fill="hold">
                                          <p:stCondLst>
                                            <p:cond delay="0"/>
                                          </p:stCondLst>
                                        </p:cTn>
                                        <p:tgtEl>
                                          <p:spTgt spid="64"/>
                                        </p:tgtEl>
                                        <p:attrNameLst>
                                          <p:attrName>style.visibility</p:attrName>
                                        </p:attrNameLst>
                                      </p:cBhvr>
                                      <p:to>
                                        <p:strVal val="visible"/>
                                      </p:to>
                                    </p:set>
                                    <p:animEffect transition="in" filter="fade">
                                      <p:cBhvr>
                                        <p:cTn id="79" dur="250"/>
                                        <p:tgtEl>
                                          <p:spTgt spid="64"/>
                                        </p:tgtEl>
                                      </p:cBhvr>
                                    </p:animEffect>
                                    <p:anim calcmode="lin" valueType="num">
                                      <p:cBhvr>
                                        <p:cTn id="80" dur="250" fill="hold"/>
                                        <p:tgtEl>
                                          <p:spTgt spid="64"/>
                                        </p:tgtEl>
                                        <p:attrNameLst>
                                          <p:attrName>ppt_x</p:attrName>
                                        </p:attrNameLst>
                                      </p:cBhvr>
                                      <p:tavLst>
                                        <p:tav tm="0">
                                          <p:val>
                                            <p:strVal val="#ppt_x"/>
                                          </p:val>
                                        </p:tav>
                                        <p:tav tm="100000">
                                          <p:val>
                                            <p:strVal val="#ppt_x"/>
                                          </p:val>
                                        </p:tav>
                                      </p:tavLst>
                                    </p:anim>
                                    <p:anim calcmode="lin" valueType="num">
                                      <p:cBhvr>
                                        <p:cTn id="81" dur="25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p:bldP spid="40" grpId="0" animBg="1"/>
      <p:bldP spid="41" grpId="0" animBg="1"/>
      <p:bldP spid="42" grpId="0"/>
      <p:bldP spid="43" grpId="0"/>
      <p:bldP spid="44" grpId="0" animBg="1"/>
      <p:bldP spid="45" grpId="0" animBg="1"/>
      <p:bldP spid="63" grpId="0"/>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90970">
            <a:off x="1590251" y="391247"/>
            <a:ext cx="668653" cy="7081345"/>
          </a:xfrm>
          <a:prstGeom prst="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直角三角形 20"/>
          <p:cNvSpPr/>
          <p:nvPr/>
        </p:nvSpPr>
        <p:spPr>
          <a:xfrm rot="5400000">
            <a:off x="-801428" y="802669"/>
            <a:ext cx="4236797" cy="2633944"/>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0800000">
            <a:off x="2710143" y="-1"/>
            <a:ext cx="4062963" cy="3366797"/>
          </a:xfrm>
          <a:prstGeom prst="triangl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a:off x="521667" y="1683398"/>
            <a:ext cx="6357258" cy="5176190"/>
          </a:xfrm>
          <a:prstGeom prst="triangl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7705198">
            <a:off x="1018515" y="2308517"/>
            <a:ext cx="2554208" cy="2116558"/>
          </a:xfrm>
          <a:prstGeom prst="triangl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16200000">
            <a:off x="9881117" y="4550290"/>
            <a:ext cx="2848026" cy="1770568"/>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895392" y="529093"/>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bg1"/>
                </a:solidFill>
                <a:latin typeface="微软雅黑" pitchFamily="34" charset="-122"/>
                <a:ea typeface="微软雅黑" pitchFamily="34" charset="-122"/>
              </a:rPr>
              <a:t>ONE</a:t>
            </a:r>
            <a:endParaRPr lang="zh-CN" altLang="en-US" sz="1100" b="1" dirty="0">
              <a:solidFill>
                <a:schemeClr val="bg1"/>
              </a:solidFill>
              <a:latin typeface="微软雅黑" pitchFamily="34" charset="-122"/>
              <a:ea typeface="微软雅黑" pitchFamily="34" charset="-122"/>
            </a:endParaRPr>
          </a:p>
        </p:txBody>
      </p:sp>
      <p:grpSp>
        <p:nvGrpSpPr>
          <p:cNvPr id="47" name="组合 46"/>
          <p:cNvGrpSpPr/>
          <p:nvPr/>
        </p:nvGrpSpPr>
        <p:grpSpPr>
          <a:xfrm>
            <a:off x="6515247" y="1845150"/>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tx2">
                <a:lumMod val="50000"/>
              </a:schemeClr>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rgbClr val="DF7A22"/>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rgbClr val="157F73"/>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568373" y="4399047"/>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Tree>
    <p:extLst>
      <p:ext uri="{BB962C8B-B14F-4D97-AF65-F5344CB8AC3E}">
        <p14:creationId xmlns:p14="http://schemas.microsoft.com/office/powerpoint/2010/main" xmlns="" val="336702027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ppt_x"/>
                                          </p:val>
                                        </p:tav>
                                        <p:tav tm="100000">
                                          <p:val>
                                            <p:strVal val="#ppt_x"/>
                                          </p:val>
                                        </p:tav>
                                      </p:tavLst>
                                    </p:anim>
                                    <p:anim calcmode="lin" valueType="num">
                                      <p:cBhvr additive="base">
                                        <p:cTn id="12" dur="75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ppt_x"/>
                                          </p:val>
                                        </p:tav>
                                        <p:tav tm="100000">
                                          <p:val>
                                            <p:strVal val="#ppt_x"/>
                                          </p:val>
                                        </p:tav>
                                      </p:tavLst>
                                    </p:anim>
                                    <p:anim calcmode="lin" valueType="num">
                                      <p:cBhvr additive="base">
                                        <p:cTn id="16" dur="750" fill="hold"/>
                                        <p:tgtEl>
                                          <p:spTgt spid="24"/>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750" fill="hold"/>
                                        <p:tgtEl>
                                          <p:spTgt spid="23"/>
                                        </p:tgtEl>
                                        <p:attrNameLst>
                                          <p:attrName>ppt_x</p:attrName>
                                        </p:attrNameLst>
                                      </p:cBhvr>
                                      <p:tavLst>
                                        <p:tav tm="0">
                                          <p:val>
                                            <p:strVal val="#ppt_x"/>
                                          </p:val>
                                        </p:tav>
                                        <p:tav tm="100000">
                                          <p:val>
                                            <p:strVal val="#ppt_x"/>
                                          </p:val>
                                        </p:tav>
                                      </p:tavLst>
                                    </p:anim>
                                    <p:anim calcmode="lin" valueType="num">
                                      <p:cBhvr additive="base">
                                        <p:cTn id="23" dur="750" fill="hold"/>
                                        <p:tgtEl>
                                          <p:spTgt spid="23"/>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750" fill="hold"/>
                                        <p:tgtEl>
                                          <p:spTgt spid="25"/>
                                        </p:tgtEl>
                                        <p:attrNameLst>
                                          <p:attrName>ppt_x</p:attrName>
                                        </p:attrNameLst>
                                      </p:cBhvr>
                                      <p:tavLst>
                                        <p:tav tm="0">
                                          <p:val>
                                            <p:strVal val="1+#ppt_w/2"/>
                                          </p:val>
                                        </p:tav>
                                        <p:tav tm="100000">
                                          <p:val>
                                            <p:strVal val="#ppt_x"/>
                                          </p:val>
                                        </p:tav>
                                      </p:tavLst>
                                    </p:anim>
                                    <p:anim calcmode="lin" valueType="num">
                                      <p:cBhvr additive="base">
                                        <p:cTn id="27" dur="750" fill="hold"/>
                                        <p:tgtEl>
                                          <p:spTgt spid="25"/>
                                        </p:tgtEl>
                                        <p:attrNameLst>
                                          <p:attrName>ppt_y</p:attrName>
                                        </p:attrNameLst>
                                      </p:cBhvr>
                                      <p:tavLst>
                                        <p:tav tm="0">
                                          <p:val>
                                            <p:strVal val="1+#ppt_h/2"/>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anim calcmode="lin" valueType="num">
                                      <p:cBhvr>
                                        <p:cTn id="32" dur="750" fill="hold"/>
                                        <p:tgtEl>
                                          <p:spTgt spid="19"/>
                                        </p:tgtEl>
                                        <p:attrNameLst>
                                          <p:attrName>ppt_x</p:attrName>
                                        </p:attrNameLst>
                                      </p:cBhvr>
                                      <p:tavLst>
                                        <p:tav tm="0">
                                          <p:val>
                                            <p:strVal val="#ppt_x"/>
                                          </p:val>
                                        </p:tav>
                                        <p:tav tm="100000">
                                          <p:val>
                                            <p:strVal val="#ppt_x"/>
                                          </p:val>
                                        </p:tav>
                                      </p:tavLst>
                                    </p:anim>
                                    <p:anim calcmode="lin" valueType="num">
                                      <p:cBhvr>
                                        <p:cTn id="33" dur="75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750"/>
                                        <p:tgtEl>
                                          <p:spTgt spid="47"/>
                                        </p:tgtEl>
                                      </p:cBhvr>
                                    </p:animEffect>
                                  </p:childTnLst>
                                </p:cTn>
                              </p:par>
                            </p:childTnLst>
                          </p:cTn>
                        </p:par>
                        <p:par>
                          <p:cTn id="38" fill="hold">
                            <p:stCondLst>
                              <p:cond delay="2250"/>
                            </p:stCondLst>
                            <p:childTnLst>
                              <p:par>
                                <p:cTn id="39" presetID="22" presetClass="entr" presetSubtype="8" fill="hold" grpId="0" nodeType="afterEffect">
                                  <p:stCondLst>
                                    <p:cond delay="17"/>
                                  </p:stCondLst>
                                  <p:iterate type="lt">
                                    <p:tmPct val="30000"/>
                                  </p:iterate>
                                  <p:childTnLst>
                                    <p:set>
                                      <p:cBhvr>
                                        <p:cTn id="40" dur="1" fill="hold">
                                          <p:stCondLst>
                                            <p:cond delay="0"/>
                                          </p:stCondLst>
                                        </p:cTn>
                                        <p:tgtEl>
                                          <p:spTgt spid="52"/>
                                        </p:tgtEl>
                                        <p:attrNameLst>
                                          <p:attrName>style.visibility</p:attrName>
                                        </p:attrNameLst>
                                      </p:cBhvr>
                                      <p:to>
                                        <p:strVal val="visible"/>
                                      </p:to>
                                    </p:set>
                                    <p:animEffect transition="in" filter="wipe(left)">
                                      <p:cBhvr>
                                        <p:cTn id="41" dur="1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19" grpId="0"/>
      <p:bldP spid="5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sp>
        <p:nvSpPr>
          <p:cNvPr id="6" name="矩形 5"/>
          <p:cNvSpPr/>
          <p:nvPr/>
        </p:nvSpPr>
        <p:spPr>
          <a:xfrm flipH="1">
            <a:off x="622298" y="2108201"/>
            <a:ext cx="3232638" cy="4006242"/>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品 2"/>
          <p:cNvSpPr>
            <a:spLocks noChangeArrowheads="1"/>
          </p:cNvSpPr>
          <p:nvPr/>
        </p:nvSpPr>
        <p:spPr bwMode="auto">
          <a:xfrm flipH="1">
            <a:off x="4031598" y="2110479"/>
            <a:ext cx="3601102" cy="2286906"/>
          </a:xfrm>
          <a:prstGeom prst="rect">
            <a:avLst/>
          </a:prstGeom>
          <a:solidFill>
            <a:srgbClr val="157F73"/>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8" name="15"/>
          <p:cNvSpPr>
            <a:spLocks noChangeArrowheads="1"/>
          </p:cNvSpPr>
          <p:nvPr>
            <p:custDataLst>
              <p:tags r:id="rId1"/>
            </p:custDataLst>
          </p:nvPr>
        </p:nvSpPr>
        <p:spPr bwMode="auto">
          <a:xfrm flipH="1">
            <a:off x="4083749" y="2936918"/>
            <a:ext cx="3447352" cy="13042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9" name="12"/>
          <p:cNvSpPr>
            <a:spLocks noChangeArrowheads="1"/>
          </p:cNvSpPr>
          <p:nvPr>
            <p:custDataLst>
              <p:tags r:id="rId2"/>
            </p:custDataLst>
          </p:nvPr>
        </p:nvSpPr>
        <p:spPr bwMode="auto">
          <a:xfrm flipH="1">
            <a:off x="4279899" y="2279716"/>
            <a:ext cx="311085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000" b="1" dirty="0">
              <a:solidFill>
                <a:schemeClr val="bg1"/>
              </a:solidFill>
              <a:sym typeface="宋体" panose="02010600030101010101" pitchFamily="2" charset="-122"/>
            </a:endParaRPr>
          </a:p>
        </p:txBody>
      </p:sp>
      <p:sp>
        <p:nvSpPr>
          <p:cNvPr id="10" name="9"/>
          <p:cNvSpPr>
            <a:spLocks noChangeArrowheads="1"/>
          </p:cNvSpPr>
          <p:nvPr/>
        </p:nvSpPr>
        <p:spPr bwMode="auto">
          <a:xfrm flipH="1">
            <a:off x="4031598" y="4546950"/>
            <a:ext cx="3601102" cy="1567493"/>
          </a:xfrm>
          <a:prstGeom prst="rect">
            <a:avLst/>
          </a:prstGeom>
          <a:blipFill dpi="0" rotWithShape="1">
            <a:blip r:embed="rId6"/>
            <a:srcRect/>
            <a:stretch>
              <a:fillRect/>
            </a:stretch>
          </a:blip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grpSp>
        <p:nvGrpSpPr>
          <p:cNvPr id="11" name="Group 2"/>
          <p:cNvGrpSpPr/>
          <p:nvPr/>
        </p:nvGrpSpPr>
        <p:grpSpPr>
          <a:xfrm>
            <a:off x="8116565" y="2220278"/>
            <a:ext cx="4164335" cy="1057593"/>
            <a:chOff x="1930687" y="4371057"/>
            <a:chExt cx="7060518" cy="1793121"/>
          </a:xfrm>
        </p:grpSpPr>
        <p:sp>
          <p:nvSpPr>
            <p:cNvPr id="12" name="TextBox 6"/>
            <p:cNvSpPr txBox="1"/>
            <p:nvPr/>
          </p:nvSpPr>
          <p:spPr>
            <a:xfrm>
              <a:off x="2430338" y="4927510"/>
              <a:ext cx="6560867" cy="1236668"/>
            </a:xfrm>
            <a:prstGeom prst="rect">
              <a:avLst/>
            </a:prstGeom>
            <a:noFill/>
          </p:spPr>
          <p:txBody>
            <a:bodyPr wrap="square" lIns="219419" tIns="109710" rIns="219419" bIns="109710" rtlCol="0">
              <a:spAutoFit/>
            </a:bodyPr>
            <a:lstStyle/>
            <a:p>
              <a:r>
                <a:rPr lang="en-US" sz="11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100" b="1" dirty="0">
                  <a:solidFill>
                    <a:schemeClr val="bg1">
                      <a:lumMod val="50000"/>
                    </a:schemeClr>
                  </a:solidFill>
                  <a:latin typeface="Lato Light"/>
                  <a:ea typeface="Open Sans Light" panose="020B0306030504020204" pitchFamily="34" charset="0"/>
                  <a:cs typeface="Lato Light"/>
                </a:rPr>
                <a:t>Data analysis </a:t>
              </a:r>
              <a:r>
                <a:rPr lang="en-US" sz="1100" dirty="0">
                  <a:solidFill>
                    <a:schemeClr val="bg1">
                      <a:lumMod val="50000"/>
                    </a:schemeClr>
                  </a:solidFill>
                  <a:latin typeface="Lato Light"/>
                  <a:ea typeface="Open Sans Light" panose="020B0306030504020204" pitchFamily="34" charset="0"/>
                  <a:cs typeface="Lato Light"/>
                </a:rPr>
                <a:t>which summarizes data. </a:t>
              </a:r>
              <a:r>
                <a:rPr lang="pt-BR" sz="1100" dirty="0">
                  <a:solidFill>
                    <a:schemeClr val="bg1">
                      <a:lumMod val="50000"/>
                    </a:schemeClr>
                  </a:solidFill>
                  <a:latin typeface="Lato Light"/>
                  <a:cs typeface="Lato Light"/>
                </a:rPr>
                <a:t>sed an graecie.</a:t>
              </a:r>
              <a:endParaRPr lang="en-US" sz="1100" dirty="0">
                <a:solidFill>
                  <a:schemeClr val="bg1">
                    <a:lumMod val="50000"/>
                  </a:schemeClr>
                </a:solidFill>
                <a:latin typeface="Lato Light"/>
                <a:ea typeface="Open Sans Light" panose="020B0306030504020204" pitchFamily="34" charset="0"/>
                <a:cs typeface="Lato Light"/>
              </a:endParaRPr>
            </a:p>
          </p:txBody>
        </p:sp>
        <p:sp>
          <p:nvSpPr>
            <p:cNvPr id="13" name="Freeform 222"/>
            <p:cNvSpPr>
              <a:spLocks noEditPoints="1"/>
            </p:cNvSpPr>
            <p:nvPr/>
          </p:nvSpPr>
          <p:spPr bwMode="auto">
            <a:xfrm>
              <a:off x="1930687" y="449096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157F73"/>
            </a:solidFill>
            <a:ln>
              <a:noFill/>
            </a:ln>
          </p:spPr>
          <p:txBody>
            <a:bodyPr vert="horz" wrap="square" lIns="91440" tIns="45720" rIns="91440" bIns="45720" numCol="1" anchor="t" anchorCtr="0" compatLnSpc="1">
              <a:prstTxWarp prst="textNoShape">
                <a:avLst/>
              </a:prstTxWarp>
            </a:bodyPr>
            <a:lstStyle/>
            <a:p>
              <a:endParaRPr lang="en-US" sz="1000">
                <a:solidFill>
                  <a:schemeClr val="bg1">
                    <a:lumMod val="50000"/>
                  </a:schemeClr>
                </a:solidFill>
              </a:endParaRPr>
            </a:p>
          </p:txBody>
        </p:sp>
        <p:sp>
          <p:nvSpPr>
            <p:cNvPr id="14" name="TextBox 8"/>
            <p:cNvSpPr txBox="1"/>
            <p:nvPr/>
          </p:nvSpPr>
          <p:spPr>
            <a:xfrm>
              <a:off x="2452235" y="4371057"/>
              <a:ext cx="1571877" cy="573948"/>
            </a:xfrm>
            <a:prstGeom prst="rect">
              <a:avLst/>
            </a:prstGeom>
            <a:noFill/>
          </p:spPr>
          <p:txBody>
            <a:bodyPr wrap="none" lIns="182843" tIns="91422" rIns="182843" bIns="91422" rtlCol="0">
              <a:spAutoFit/>
            </a:bodyPr>
            <a:lstStyle/>
            <a:p>
              <a:r>
                <a:rPr lang="id-ID" sz="1000" b="1" dirty="0">
                  <a:solidFill>
                    <a:schemeClr val="bg1">
                      <a:lumMod val="50000"/>
                    </a:schemeClr>
                  </a:solidFill>
                  <a:latin typeface="Lato Regular"/>
                  <a:cs typeface="Lato Regular"/>
                </a:rPr>
                <a:t>Set Goals</a:t>
              </a:r>
            </a:p>
          </p:txBody>
        </p:sp>
      </p:grpSp>
      <p:grpSp>
        <p:nvGrpSpPr>
          <p:cNvPr id="15" name="Group 3"/>
          <p:cNvGrpSpPr/>
          <p:nvPr/>
        </p:nvGrpSpPr>
        <p:grpSpPr>
          <a:xfrm>
            <a:off x="8135374" y="3185205"/>
            <a:ext cx="3942326" cy="1057593"/>
            <a:chOff x="1962577" y="6007067"/>
            <a:chExt cx="6684108" cy="1793121"/>
          </a:xfrm>
        </p:grpSpPr>
        <p:sp>
          <p:nvSpPr>
            <p:cNvPr id="16" name="TextBox 10"/>
            <p:cNvSpPr txBox="1"/>
            <p:nvPr/>
          </p:nvSpPr>
          <p:spPr>
            <a:xfrm>
              <a:off x="2462228" y="6563520"/>
              <a:ext cx="6184457" cy="1236668"/>
            </a:xfrm>
            <a:prstGeom prst="rect">
              <a:avLst/>
            </a:prstGeom>
            <a:noFill/>
          </p:spPr>
          <p:txBody>
            <a:bodyPr wrap="square" lIns="219419" tIns="109710" rIns="219419" bIns="109710" rtlCol="0">
              <a:spAutoFit/>
            </a:bodyPr>
            <a:lstStyle/>
            <a:p>
              <a:r>
                <a:rPr lang="en-US" sz="11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100" b="1" dirty="0">
                  <a:solidFill>
                    <a:schemeClr val="bg1">
                      <a:lumMod val="50000"/>
                    </a:schemeClr>
                  </a:solidFill>
                  <a:latin typeface="Lato Light"/>
                  <a:ea typeface="Open Sans Light" panose="020B0306030504020204" pitchFamily="34" charset="0"/>
                  <a:cs typeface="Lato Light"/>
                </a:rPr>
                <a:t>Data analysis </a:t>
              </a:r>
              <a:r>
                <a:rPr lang="en-US" sz="1100" dirty="0">
                  <a:solidFill>
                    <a:schemeClr val="bg1">
                      <a:lumMod val="50000"/>
                    </a:schemeClr>
                  </a:solidFill>
                  <a:latin typeface="Lato Light"/>
                  <a:ea typeface="Open Sans Light" panose="020B0306030504020204" pitchFamily="34" charset="0"/>
                  <a:cs typeface="Lato Light"/>
                </a:rPr>
                <a:t>which summarizes data. </a:t>
              </a:r>
              <a:r>
                <a:rPr lang="pt-BR" sz="1100" dirty="0">
                  <a:solidFill>
                    <a:schemeClr val="bg1">
                      <a:lumMod val="50000"/>
                    </a:schemeClr>
                  </a:solidFill>
                  <a:latin typeface="Lato Light"/>
                  <a:cs typeface="Lato Light"/>
                </a:rPr>
                <a:t>sed an graecie.</a:t>
              </a:r>
              <a:endParaRPr lang="en-US" sz="1100" dirty="0">
                <a:solidFill>
                  <a:schemeClr val="bg1">
                    <a:lumMod val="50000"/>
                  </a:schemeClr>
                </a:solidFill>
                <a:latin typeface="Lato Light"/>
                <a:ea typeface="Open Sans Light" panose="020B0306030504020204" pitchFamily="34" charset="0"/>
                <a:cs typeface="Lato Light"/>
              </a:endParaRPr>
            </a:p>
          </p:txBody>
        </p:sp>
        <p:sp>
          <p:nvSpPr>
            <p:cNvPr id="17" name="Freeform 222"/>
            <p:cNvSpPr>
              <a:spLocks noEditPoints="1"/>
            </p:cNvSpPr>
            <p:nvPr/>
          </p:nvSpPr>
          <p:spPr bwMode="auto">
            <a:xfrm>
              <a:off x="1962577" y="612697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DF7A22"/>
            </a:solidFill>
            <a:ln>
              <a:noFill/>
            </a:ln>
          </p:spPr>
          <p:txBody>
            <a:bodyPr vert="horz" wrap="square" lIns="91440" tIns="45720" rIns="91440" bIns="45720" numCol="1" anchor="t" anchorCtr="0" compatLnSpc="1">
              <a:prstTxWarp prst="textNoShape">
                <a:avLst/>
              </a:prstTxWarp>
            </a:bodyPr>
            <a:lstStyle/>
            <a:p>
              <a:endParaRPr lang="en-US" sz="1000">
                <a:solidFill>
                  <a:schemeClr val="bg1">
                    <a:lumMod val="50000"/>
                  </a:schemeClr>
                </a:solidFill>
              </a:endParaRPr>
            </a:p>
          </p:txBody>
        </p:sp>
        <p:sp>
          <p:nvSpPr>
            <p:cNvPr id="18" name="TextBox 15"/>
            <p:cNvSpPr txBox="1"/>
            <p:nvPr/>
          </p:nvSpPr>
          <p:spPr>
            <a:xfrm>
              <a:off x="2484125" y="6007067"/>
              <a:ext cx="1544698" cy="573948"/>
            </a:xfrm>
            <a:prstGeom prst="rect">
              <a:avLst/>
            </a:prstGeom>
            <a:noFill/>
          </p:spPr>
          <p:txBody>
            <a:bodyPr wrap="none" lIns="182843" tIns="91422" rIns="182843" bIns="91422" rtlCol="0">
              <a:spAutoFit/>
            </a:bodyPr>
            <a:lstStyle/>
            <a:p>
              <a:r>
                <a:rPr lang="id-ID" sz="1000" b="1" dirty="0">
                  <a:solidFill>
                    <a:schemeClr val="bg1">
                      <a:lumMod val="50000"/>
                    </a:schemeClr>
                  </a:solidFill>
                  <a:latin typeface="Lato Regular"/>
                  <a:cs typeface="Lato Regular"/>
                </a:rPr>
                <a:t>Use ATM</a:t>
              </a:r>
            </a:p>
          </p:txBody>
        </p:sp>
      </p:grpSp>
      <p:grpSp>
        <p:nvGrpSpPr>
          <p:cNvPr id="19" name="Group 4"/>
          <p:cNvGrpSpPr/>
          <p:nvPr/>
        </p:nvGrpSpPr>
        <p:grpSpPr>
          <a:xfrm>
            <a:off x="8122458" y="4121383"/>
            <a:ext cx="3955242" cy="1057594"/>
            <a:chOff x="1940679" y="7594332"/>
            <a:chExt cx="6706006" cy="1793124"/>
          </a:xfrm>
        </p:grpSpPr>
        <p:sp>
          <p:nvSpPr>
            <p:cNvPr id="20" name="TextBox 17"/>
            <p:cNvSpPr txBox="1"/>
            <p:nvPr/>
          </p:nvSpPr>
          <p:spPr>
            <a:xfrm>
              <a:off x="2440330" y="8150787"/>
              <a:ext cx="6206355" cy="1236669"/>
            </a:xfrm>
            <a:prstGeom prst="rect">
              <a:avLst/>
            </a:prstGeom>
            <a:noFill/>
          </p:spPr>
          <p:txBody>
            <a:bodyPr wrap="square" lIns="219419" tIns="109710" rIns="219419" bIns="109710" rtlCol="0">
              <a:spAutoFit/>
            </a:bodyPr>
            <a:lstStyle/>
            <a:p>
              <a:r>
                <a:rPr lang="en-US" sz="11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100" b="1" dirty="0">
                  <a:solidFill>
                    <a:schemeClr val="bg1">
                      <a:lumMod val="50000"/>
                    </a:schemeClr>
                  </a:solidFill>
                  <a:latin typeface="Lato Light"/>
                  <a:ea typeface="Open Sans Light" panose="020B0306030504020204" pitchFamily="34" charset="0"/>
                  <a:cs typeface="Lato Light"/>
                </a:rPr>
                <a:t>Data analysis </a:t>
              </a:r>
              <a:r>
                <a:rPr lang="en-US" sz="1100" dirty="0">
                  <a:solidFill>
                    <a:schemeClr val="bg1">
                      <a:lumMod val="50000"/>
                    </a:schemeClr>
                  </a:solidFill>
                  <a:latin typeface="Lato Light"/>
                  <a:ea typeface="Open Sans Light" panose="020B0306030504020204" pitchFamily="34" charset="0"/>
                  <a:cs typeface="Lato Light"/>
                </a:rPr>
                <a:t>which summarizes data. </a:t>
              </a:r>
              <a:r>
                <a:rPr lang="pt-BR" sz="1100" dirty="0">
                  <a:solidFill>
                    <a:schemeClr val="bg1">
                      <a:lumMod val="50000"/>
                    </a:schemeClr>
                  </a:solidFill>
                  <a:latin typeface="Lato Light"/>
                  <a:cs typeface="Lato Light"/>
                </a:rPr>
                <a:t>sed an graecie</a:t>
              </a:r>
              <a:endParaRPr lang="en-US" sz="1100" dirty="0">
                <a:solidFill>
                  <a:schemeClr val="bg1">
                    <a:lumMod val="50000"/>
                  </a:schemeClr>
                </a:solidFill>
                <a:latin typeface="Lato Light"/>
                <a:ea typeface="Open Sans Light" panose="020B0306030504020204" pitchFamily="34" charset="0"/>
                <a:cs typeface="Lato Light"/>
              </a:endParaRPr>
            </a:p>
          </p:txBody>
        </p:sp>
        <p:sp>
          <p:nvSpPr>
            <p:cNvPr id="21" name="Freeform 222"/>
            <p:cNvSpPr>
              <a:spLocks noEditPoints="1"/>
            </p:cNvSpPr>
            <p:nvPr/>
          </p:nvSpPr>
          <p:spPr bwMode="auto">
            <a:xfrm>
              <a:off x="1940679" y="771424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157F73"/>
            </a:solidFill>
            <a:ln>
              <a:noFill/>
            </a:ln>
          </p:spPr>
          <p:txBody>
            <a:bodyPr vert="horz" wrap="square" lIns="91440" tIns="45720" rIns="91440" bIns="45720" numCol="1" anchor="t" anchorCtr="0" compatLnSpc="1">
              <a:prstTxWarp prst="textNoShape">
                <a:avLst/>
              </a:prstTxWarp>
            </a:bodyPr>
            <a:lstStyle/>
            <a:p>
              <a:endParaRPr lang="en-US" sz="1000">
                <a:solidFill>
                  <a:schemeClr val="bg1">
                    <a:lumMod val="50000"/>
                  </a:schemeClr>
                </a:solidFill>
              </a:endParaRPr>
            </a:p>
          </p:txBody>
        </p:sp>
        <p:sp>
          <p:nvSpPr>
            <p:cNvPr id="22" name="TextBox 19"/>
            <p:cNvSpPr txBox="1"/>
            <p:nvPr/>
          </p:nvSpPr>
          <p:spPr>
            <a:xfrm>
              <a:off x="2462227" y="7594332"/>
              <a:ext cx="2411693" cy="573949"/>
            </a:xfrm>
            <a:prstGeom prst="rect">
              <a:avLst/>
            </a:prstGeom>
            <a:noFill/>
          </p:spPr>
          <p:txBody>
            <a:bodyPr wrap="none" lIns="182843" tIns="91422" rIns="182843" bIns="91422" rtlCol="0">
              <a:spAutoFit/>
            </a:bodyPr>
            <a:lstStyle/>
            <a:p>
              <a:r>
                <a:rPr lang="id-ID" sz="1000" b="1" dirty="0">
                  <a:solidFill>
                    <a:schemeClr val="bg1">
                      <a:lumMod val="50000"/>
                    </a:schemeClr>
                  </a:solidFill>
                  <a:latin typeface="Lato Regular"/>
                  <a:cs typeface="Lato Regular"/>
                </a:rPr>
                <a:t>Plan Withdrawals</a:t>
              </a:r>
            </a:p>
          </p:txBody>
        </p:sp>
      </p:grpSp>
      <p:grpSp>
        <p:nvGrpSpPr>
          <p:cNvPr id="23" name="Group 5"/>
          <p:cNvGrpSpPr/>
          <p:nvPr/>
        </p:nvGrpSpPr>
        <p:grpSpPr>
          <a:xfrm>
            <a:off x="8141267" y="5086311"/>
            <a:ext cx="3936433" cy="1057593"/>
            <a:chOff x="1972569" y="9230342"/>
            <a:chExt cx="6674116" cy="1793121"/>
          </a:xfrm>
        </p:grpSpPr>
        <p:sp>
          <p:nvSpPr>
            <p:cNvPr id="24" name="TextBox 21"/>
            <p:cNvSpPr txBox="1"/>
            <p:nvPr/>
          </p:nvSpPr>
          <p:spPr>
            <a:xfrm>
              <a:off x="2472220" y="9786795"/>
              <a:ext cx="6174465" cy="1236668"/>
            </a:xfrm>
            <a:prstGeom prst="rect">
              <a:avLst/>
            </a:prstGeom>
            <a:noFill/>
          </p:spPr>
          <p:txBody>
            <a:bodyPr wrap="square" lIns="219419" tIns="109710" rIns="219419" bIns="109710" rtlCol="0">
              <a:spAutoFit/>
            </a:bodyPr>
            <a:lstStyle/>
            <a:p>
              <a:r>
                <a:rPr lang="en-US" sz="11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100" b="1" dirty="0">
                  <a:solidFill>
                    <a:schemeClr val="bg1">
                      <a:lumMod val="50000"/>
                    </a:schemeClr>
                  </a:solidFill>
                  <a:latin typeface="Lato Light"/>
                  <a:ea typeface="Open Sans Light" panose="020B0306030504020204" pitchFamily="34" charset="0"/>
                  <a:cs typeface="Lato Light"/>
                </a:rPr>
                <a:t>Data analysis </a:t>
              </a:r>
              <a:r>
                <a:rPr lang="en-US" sz="1100" dirty="0">
                  <a:solidFill>
                    <a:schemeClr val="bg1">
                      <a:lumMod val="50000"/>
                    </a:schemeClr>
                  </a:solidFill>
                  <a:latin typeface="Lato Light"/>
                  <a:ea typeface="Open Sans Light" panose="020B0306030504020204" pitchFamily="34" charset="0"/>
                  <a:cs typeface="Lato Light"/>
                </a:rPr>
                <a:t>which summarizes data. </a:t>
              </a:r>
              <a:r>
                <a:rPr lang="pt-BR" sz="1100" dirty="0">
                  <a:solidFill>
                    <a:schemeClr val="bg1">
                      <a:lumMod val="50000"/>
                    </a:schemeClr>
                  </a:solidFill>
                  <a:latin typeface="Lato Light"/>
                  <a:cs typeface="Lato Light"/>
                </a:rPr>
                <a:t>sed an graecie.</a:t>
              </a:r>
              <a:endParaRPr lang="en-US" sz="1100" dirty="0">
                <a:solidFill>
                  <a:schemeClr val="bg1">
                    <a:lumMod val="50000"/>
                  </a:schemeClr>
                </a:solidFill>
                <a:latin typeface="Lato Light"/>
                <a:ea typeface="Open Sans Light" panose="020B0306030504020204" pitchFamily="34" charset="0"/>
                <a:cs typeface="Lato Light"/>
              </a:endParaRPr>
            </a:p>
          </p:txBody>
        </p:sp>
        <p:sp>
          <p:nvSpPr>
            <p:cNvPr id="25" name="Freeform 222"/>
            <p:cNvSpPr>
              <a:spLocks noEditPoints="1"/>
            </p:cNvSpPr>
            <p:nvPr/>
          </p:nvSpPr>
          <p:spPr bwMode="auto">
            <a:xfrm>
              <a:off x="1972569" y="935025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DF7A22"/>
            </a:solidFill>
            <a:ln>
              <a:noFill/>
            </a:ln>
          </p:spPr>
          <p:txBody>
            <a:bodyPr vert="horz" wrap="square" lIns="91440" tIns="45720" rIns="91440" bIns="45720" numCol="1" anchor="t" anchorCtr="0" compatLnSpc="1">
              <a:prstTxWarp prst="textNoShape">
                <a:avLst/>
              </a:prstTxWarp>
            </a:bodyPr>
            <a:lstStyle/>
            <a:p>
              <a:endParaRPr lang="en-US" sz="1000">
                <a:solidFill>
                  <a:schemeClr val="bg1">
                    <a:lumMod val="50000"/>
                  </a:schemeClr>
                </a:solidFill>
              </a:endParaRPr>
            </a:p>
          </p:txBody>
        </p:sp>
        <p:sp>
          <p:nvSpPr>
            <p:cNvPr id="26" name="TextBox 23"/>
            <p:cNvSpPr txBox="1"/>
            <p:nvPr/>
          </p:nvSpPr>
          <p:spPr>
            <a:xfrm>
              <a:off x="2494117" y="9230342"/>
              <a:ext cx="1550134" cy="573948"/>
            </a:xfrm>
            <a:prstGeom prst="rect">
              <a:avLst/>
            </a:prstGeom>
            <a:noFill/>
          </p:spPr>
          <p:txBody>
            <a:bodyPr wrap="none" lIns="182843" tIns="91422" rIns="182843" bIns="91422" rtlCol="0">
              <a:spAutoFit/>
            </a:bodyPr>
            <a:lstStyle/>
            <a:p>
              <a:r>
                <a:rPr lang="id-ID" sz="1000" b="1" dirty="0">
                  <a:solidFill>
                    <a:schemeClr val="bg1">
                      <a:lumMod val="50000"/>
                    </a:schemeClr>
                  </a:solidFill>
                  <a:latin typeface="Lato Regular"/>
                  <a:cs typeface="Lato Regular"/>
                </a:rPr>
                <a:t>Be Smart</a:t>
              </a:r>
            </a:p>
          </p:txBody>
        </p:sp>
      </p:grpSp>
    </p:spTree>
    <p:extLst>
      <p:ext uri="{BB962C8B-B14F-4D97-AF65-F5344CB8AC3E}">
        <p14:creationId xmlns:p14="http://schemas.microsoft.com/office/powerpoint/2010/main" xmlns="" val="113550270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50"/>
                                        <p:tgtEl>
                                          <p:spTgt spid="11"/>
                                        </p:tgtEl>
                                      </p:cBhvr>
                                    </p:animEffect>
                                    <p:anim calcmode="lin" valueType="num">
                                      <p:cBhvr>
                                        <p:cTn id="12" dur="250" fill="hold"/>
                                        <p:tgtEl>
                                          <p:spTgt spid="11"/>
                                        </p:tgtEl>
                                        <p:attrNameLst>
                                          <p:attrName>ppt_x</p:attrName>
                                        </p:attrNameLst>
                                      </p:cBhvr>
                                      <p:tavLst>
                                        <p:tav tm="0">
                                          <p:val>
                                            <p:strVal val="#ppt_x"/>
                                          </p:val>
                                        </p:tav>
                                        <p:tav tm="100000">
                                          <p:val>
                                            <p:strVal val="#ppt_x"/>
                                          </p:val>
                                        </p:tav>
                                      </p:tavLst>
                                    </p:anim>
                                    <p:anim calcmode="lin" valueType="num">
                                      <p:cBhvr>
                                        <p:cTn id="13" dur="25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50"/>
                                        <p:tgtEl>
                                          <p:spTgt spid="15"/>
                                        </p:tgtEl>
                                      </p:cBhvr>
                                    </p:animEffect>
                                    <p:anim calcmode="lin" valueType="num">
                                      <p:cBhvr>
                                        <p:cTn id="18" dur="250" fill="hold"/>
                                        <p:tgtEl>
                                          <p:spTgt spid="15"/>
                                        </p:tgtEl>
                                        <p:attrNameLst>
                                          <p:attrName>ppt_x</p:attrName>
                                        </p:attrNameLst>
                                      </p:cBhvr>
                                      <p:tavLst>
                                        <p:tav tm="0">
                                          <p:val>
                                            <p:strVal val="#ppt_x"/>
                                          </p:val>
                                        </p:tav>
                                        <p:tav tm="100000">
                                          <p:val>
                                            <p:strVal val="#ppt_x"/>
                                          </p:val>
                                        </p:tav>
                                      </p:tavLst>
                                    </p:anim>
                                    <p:anim calcmode="lin" valueType="num">
                                      <p:cBhvr>
                                        <p:cTn id="19" dur="25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250"/>
                                        <p:tgtEl>
                                          <p:spTgt spid="19"/>
                                        </p:tgtEl>
                                      </p:cBhvr>
                                    </p:animEffect>
                                    <p:anim calcmode="lin" valueType="num">
                                      <p:cBhvr>
                                        <p:cTn id="24" dur="250" fill="hold"/>
                                        <p:tgtEl>
                                          <p:spTgt spid="19"/>
                                        </p:tgtEl>
                                        <p:attrNameLst>
                                          <p:attrName>ppt_x</p:attrName>
                                        </p:attrNameLst>
                                      </p:cBhvr>
                                      <p:tavLst>
                                        <p:tav tm="0">
                                          <p:val>
                                            <p:strVal val="#ppt_x"/>
                                          </p:val>
                                        </p:tav>
                                        <p:tav tm="100000">
                                          <p:val>
                                            <p:strVal val="#ppt_x"/>
                                          </p:val>
                                        </p:tav>
                                      </p:tavLst>
                                    </p:anim>
                                    <p:anim calcmode="lin" valueType="num">
                                      <p:cBhvr>
                                        <p:cTn id="25" dur="250" fill="hold"/>
                                        <p:tgtEl>
                                          <p:spTgt spid="19"/>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250"/>
                                        <p:tgtEl>
                                          <p:spTgt spid="23"/>
                                        </p:tgtEl>
                                      </p:cBhvr>
                                    </p:animEffect>
                                    <p:anim calcmode="lin" valueType="num">
                                      <p:cBhvr>
                                        <p:cTn id="30" dur="250" fill="hold"/>
                                        <p:tgtEl>
                                          <p:spTgt spid="23"/>
                                        </p:tgtEl>
                                        <p:attrNameLst>
                                          <p:attrName>ppt_x</p:attrName>
                                        </p:attrNameLst>
                                      </p:cBhvr>
                                      <p:tavLst>
                                        <p:tav tm="0">
                                          <p:val>
                                            <p:strVal val="#ppt_x"/>
                                          </p:val>
                                        </p:tav>
                                        <p:tav tm="100000">
                                          <p:val>
                                            <p:strVal val="#ppt_x"/>
                                          </p:val>
                                        </p:tav>
                                      </p:tavLst>
                                    </p:anim>
                                    <p:anim calcmode="lin" valueType="num">
                                      <p:cBhvr>
                                        <p:cTn id="31" dur="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grpSp>
        <p:nvGrpSpPr>
          <p:cNvPr id="24" name="组合 23"/>
          <p:cNvGrpSpPr/>
          <p:nvPr/>
        </p:nvGrpSpPr>
        <p:grpSpPr>
          <a:xfrm>
            <a:off x="1064980" y="2593789"/>
            <a:ext cx="5319151" cy="3052828"/>
            <a:chOff x="1043608" y="1682322"/>
            <a:chExt cx="4410961" cy="2531590"/>
          </a:xfrm>
        </p:grpSpPr>
        <p:sp>
          <p:nvSpPr>
            <p:cNvPr id="25" name="矩形 1"/>
            <p:cNvSpPr>
              <a:spLocks noChangeArrowheads="1"/>
            </p:cNvSpPr>
            <p:nvPr/>
          </p:nvSpPr>
          <p:spPr bwMode="auto">
            <a:xfrm>
              <a:off x="1043608" y="1682322"/>
              <a:ext cx="3528392" cy="3828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26" name="矩形 1"/>
            <p:cNvSpPr>
              <a:spLocks noChangeArrowheads="1"/>
            </p:cNvSpPr>
            <p:nvPr/>
          </p:nvSpPr>
          <p:spPr bwMode="auto">
            <a:xfrm>
              <a:off x="1043608" y="2414417"/>
              <a:ext cx="3528392" cy="3353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lnSpc>
                  <a:spcPts val="12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27" name="矩形 1"/>
            <p:cNvSpPr>
              <a:spLocks noChangeArrowheads="1"/>
            </p:cNvSpPr>
            <p:nvPr/>
          </p:nvSpPr>
          <p:spPr bwMode="auto">
            <a:xfrm>
              <a:off x="1043608" y="3146512"/>
              <a:ext cx="3528392" cy="3353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lnSpc>
                  <a:spcPts val="12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28" name="矩形 1"/>
            <p:cNvSpPr>
              <a:spLocks noChangeArrowheads="1"/>
            </p:cNvSpPr>
            <p:nvPr/>
          </p:nvSpPr>
          <p:spPr bwMode="auto">
            <a:xfrm>
              <a:off x="1043608" y="3878608"/>
              <a:ext cx="3528392" cy="3353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lnSpc>
                  <a:spcPts val="12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cxnSp>
          <p:nvCxnSpPr>
            <p:cNvPr id="29" name="直接连接符 28"/>
            <p:cNvCxnSpPr/>
            <p:nvPr/>
          </p:nvCxnSpPr>
          <p:spPr>
            <a:xfrm flipH="1">
              <a:off x="4662482" y="1897626"/>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4662482" y="2624638"/>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4662482" y="3351650"/>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4662482" y="4078663"/>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34" name="Rounded Rectangle 6"/>
          <p:cNvSpPr/>
          <p:nvPr/>
        </p:nvSpPr>
        <p:spPr>
          <a:xfrm>
            <a:off x="7209900" y="2397717"/>
            <a:ext cx="1483242" cy="1483242"/>
          </a:xfrm>
          <a:prstGeom prst="roundRect">
            <a:avLst>
              <a:gd name="adj" fmla="val 6631"/>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a:t>
            </a:r>
          </a:p>
        </p:txBody>
      </p:sp>
      <p:sp>
        <p:nvSpPr>
          <p:cNvPr id="35" name="Rounded Rectangle 11"/>
          <p:cNvSpPr/>
          <p:nvPr/>
        </p:nvSpPr>
        <p:spPr>
          <a:xfrm>
            <a:off x="7114136" y="2301953"/>
            <a:ext cx="1674771" cy="1674771"/>
          </a:xfrm>
          <a:prstGeom prst="roundRect">
            <a:avLst>
              <a:gd name="adj" fmla="val 6631"/>
            </a:avLst>
          </a:prstGeom>
          <a:noFill/>
          <a:ln w="3175">
            <a:solidFill>
              <a:srgbClr val="157F7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36" name="Rounded Rectangle 12"/>
          <p:cNvSpPr/>
          <p:nvPr/>
        </p:nvSpPr>
        <p:spPr>
          <a:xfrm>
            <a:off x="9366258" y="2397717"/>
            <a:ext cx="1483242" cy="1483242"/>
          </a:xfrm>
          <a:prstGeom prst="roundRect">
            <a:avLst>
              <a:gd name="adj" fmla="val 6631"/>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latin typeface="Open Sans" panose="020B0606030504020204" pitchFamily="34" charset="0"/>
                <a:ea typeface="Open Sans" panose="020B0606030504020204" pitchFamily="34" charset="0"/>
                <a:cs typeface="Open Sans" panose="020B0606030504020204" pitchFamily="34" charset="0"/>
              </a:rPr>
              <a:t>W</a:t>
            </a:r>
          </a:p>
        </p:txBody>
      </p:sp>
      <p:sp>
        <p:nvSpPr>
          <p:cNvPr id="37" name="Rounded Rectangle 13"/>
          <p:cNvSpPr/>
          <p:nvPr/>
        </p:nvSpPr>
        <p:spPr>
          <a:xfrm>
            <a:off x="9270494" y="2301953"/>
            <a:ext cx="1674771" cy="1674771"/>
          </a:xfrm>
          <a:prstGeom prst="roundRect">
            <a:avLst>
              <a:gd name="adj" fmla="val 6631"/>
            </a:avLst>
          </a:prstGeom>
          <a:noFill/>
          <a:ln w="3175">
            <a:solidFill>
              <a:srgbClr val="DF7A2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38" name="Rounded Rectangle 14"/>
          <p:cNvSpPr/>
          <p:nvPr/>
        </p:nvSpPr>
        <p:spPr>
          <a:xfrm>
            <a:off x="7209900" y="4331242"/>
            <a:ext cx="1483242" cy="1483242"/>
          </a:xfrm>
          <a:prstGeom prst="roundRect">
            <a:avLst>
              <a:gd name="adj" fmla="val 6631"/>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latin typeface="Open Sans" panose="020B0606030504020204" pitchFamily="34" charset="0"/>
                <a:ea typeface="Open Sans" panose="020B0606030504020204" pitchFamily="34" charset="0"/>
                <a:cs typeface="Open Sans" panose="020B0606030504020204" pitchFamily="34" charset="0"/>
              </a:rPr>
              <a:t>O</a:t>
            </a:r>
          </a:p>
        </p:txBody>
      </p:sp>
      <p:sp>
        <p:nvSpPr>
          <p:cNvPr id="39" name="Rounded Rectangle 15"/>
          <p:cNvSpPr/>
          <p:nvPr/>
        </p:nvSpPr>
        <p:spPr>
          <a:xfrm>
            <a:off x="7114136" y="4235478"/>
            <a:ext cx="1674771" cy="1674771"/>
          </a:xfrm>
          <a:prstGeom prst="roundRect">
            <a:avLst>
              <a:gd name="adj" fmla="val 6631"/>
            </a:avLst>
          </a:prstGeom>
          <a:noFill/>
          <a:ln w="3175">
            <a:solidFill>
              <a:srgbClr val="DF7A2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0" name="Rounded Rectangle 16"/>
          <p:cNvSpPr/>
          <p:nvPr/>
        </p:nvSpPr>
        <p:spPr>
          <a:xfrm>
            <a:off x="9366258" y="4331242"/>
            <a:ext cx="1483242" cy="1483242"/>
          </a:xfrm>
          <a:prstGeom prst="roundRect">
            <a:avLst>
              <a:gd name="adj" fmla="val 6631"/>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latin typeface="Open Sans" panose="020B0606030504020204" pitchFamily="34" charset="0"/>
                <a:ea typeface="Open Sans" panose="020B0606030504020204" pitchFamily="34" charset="0"/>
                <a:cs typeface="Open Sans" panose="020B0606030504020204" pitchFamily="34" charset="0"/>
              </a:rPr>
              <a:t>T</a:t>
            </a:r>
          </a:p>
        </p:txBody>
      </p:sp>
      <p:sp>
        <p:nvSpPr>
          <p:cNvPr id="41" name="Rounded Rectangle 17"/>
          <p:cNvSpPr/>
          <p:nvPr/>
        </p:nvSpPr>
        <p:spPr>
          <a:xfrm>
            <a:off x="9270494" y="4235478"/>
            <a:ext cx="1674771" cy="1674771"/>
          </a:xfrm>
          <a:prstGeom prst="roundRect">
            <a:avLst>
              <a:gd name="adj" fmla="val 6631"/>
            </a:avLst>
          </a:prstGeom>
          <a:noFill/>
          <a:ln w="3175">
            <a:solidFill>
              <a:srgbClr val="157F7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Tree>
    <p:extLst>
      <p:ext uri="{BB962C8B-B14F-4D97-AF65-F5344CB8AC3E}">
        <p14:creationId xmlns:p14="http://schemas.microsoft.com/office/powerpoint/2010/main" xmlns="" val="291189082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750"/>
                                        <p:tgtEl>
                                          <p:spTgt spid="24"/>
                                        </p:tgtEl>
                                      </p:cBhvr>
                                    </p:animEffect>
                                    <p:anim calcmode="lin" valueType="num">
                                      <p:cBhvr>
                                        <p:cTn id="12" dur="750" fill="hold"/>
                                        <p:tgtEl>
                                          <p:spTgt spid="24"/>
                                        </p:tgtEl>
                                        <p:attrNameLst>
                                          <p:attrName>ppt_x</p:attrName>
                                        </p:attrNameLst>
                                      </p:cBhvr>
                                      <p:tavLst>
                                        <p:tav tm="0">
                                          <p:val>
                                            <p:strVal val="#ppt_x"/>
                                          </p:val>
                                        </p:tav>
                                        <p:tav tm="100000">
                                          <p:val>
                                            <p:strVal val="#ppt_x"/>
                                          </p:val>
                                        </p:tav>
                                      </p:tavLst>
                                    </p:anim>
                                    <p:anim calcmode="lin" valueType="num">
                                      <p:cBhvr>
                                        <p:cTn id="13" dur="750" fill="hold"/>
                                        <p:tgtEl>
                                          <p:spTgt spid="24"/>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42" presetClass="entr" presetSubtype="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250"/>
                                        <p:tgtEl>
                                          <p:spTgt spid="34"/>
                                        </p:tgtEl>
                                      </p:cBhvr>
                                    </p:animEffect>
                                    <p:anim calcmode="lin" valueType="num">
                                      <p:cBhvr>
                                        <p:cTn id="18" dur="250" fill="hold"/>
                                        <p:tgtEl>
                                          <p:spTgt spid="34"/>
                                        </p:tgtEl>
                                        <p:attrNameLst>
                                          <p:attrName>ppt_x</p:attrName>
                                        </p:attrNameLst>
                                      </p:cBhvr>
                                      <p:tavLst>
                                        <p:tav tm="0">
                                          <p:val>
                                            <p:strVal val="#ppt_x"/>
                                          </p:val>
                                        </p:tav>
                                        <p:tav tm="100000">
                                          <p:val>
                                            <p:strVal val="#ppt_x"/>
                                          </p:val>
                                        </p:tav>
                                      </p:tavLst>
                                    </p:anim>
                                    <p:anim calcmode="lin" valueType="num">
                                      <p:cBhvr>
                                        <p:cTn id="19" dur="250" fill="hold"/>
                                        <p:tgtEl>
                                          <p:spTgt spid="3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250"/>
                                        <p:tgtEl>
                                          <p:spTgt spid="35"/>
                                        </p:tgtEl>
                                      </p:cBhvr>
                                    </p:animEffect>
                                    <p:anim calcmode="lin" valueType="num">
                                      <p:cBhvr>
                                        <p:cTn id="24" dur="250" fill="hold"/>
                                        <p:tgtEl>
                                          <p:spTgt spid="35"/>
                                        </p:tgtEl>
                                        <p:attrNameLst>
                                          <p:attrName>ppt_x</p:attrName>
                                        </p:attrNameLst>
                                      </p:cBhvr>
                                      <p:tavLst>
                                        <p:tav tm="0">
                                          <p:val>
                                            <p:strVal val="#ppt_x"/>
                                          </p:val>
                                        </p:tav>
                                        <p:tav tm="100000">
                                          <p:val>
                                            <p:strVal val="#ppt_x"/>
                                          </p:val>
                                        </p:tav>
                                      </p:tavLst>
                                    </p:anim>
                                    <p:anim calcmode="lin" valueType="num">
                                      <p:cBhvr>
                                        <p:cTn id="25" dur="250" fill="hold"/>
                                        <p:tgtEl>
                                          <p:spTgt spid="35"/>
                                        </p:tgtEl>
                                        <p:attrNameLst>
                                          <p:attrName>ppt_y</p:attrName>
                                        </p:attrNameLst>
                                      </p:cBhvr>
                                      <p:tavLst>
                                        <p:tav tm="0">
                                          <p:val>
                                            <p:strVal val="#ppt_y+.1"/>
                                          </p:val>
                                        </p:tav>
                                        <p:tav tm="100000">
                                          <p:val>
                                            <p:strVal val="#ppt_y"/>
                                          </p:val>
                                        </p:tav>
                                      </p:tavLst>
                                    </p:anim>
                                  </p:childTnLst>
                                </p:cTn>
                              </p:par>
                            </p:childTnLst>
                          </p:cTn>
                        </p:par>
                        <p:par>
                          <p:cTn id="26" fill="hold">
                            <p:stCondLst>
                              <p:cond delay="1750"/>
                            </p:stCondLst>
                            <p:childTnLst>
                              <p:par>
                                <p:cTn id="27" presetID="42" presetClass="entr" presetSubtype="0"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250"/>
                                        <p:tgtEl>
                                          <p:spTgt spid="36"/>
                                        </p:tgtEl>
                                      </p:cBhvr>
                                    </p:animEffect>
                                    <p:anim calcmode="lin" valueType="num">
                                      <p:cBhvr>
                                        <p:cTn id="30" dur="250" fill="hold"/>
                                        <p:tgtEl>
                                          <p:spTgt spid="36"/>
                                        </p:tgtEl>
                                        <p:attrNameLst>
                                          <p:attrName>ppt_x</p:attrName>
                                        </p:attrNameLst>
                                      </p:cBhvr>
                                      <p:tavLst>
                                        <p:tav tm="0">
                                          <p:val>
                                            <p:strVal val="#ppt_x"/>
                                          </p:val>
                                        </p:tav>
                                        <p:tav tm="100000">
                                          <p:val>
                                            <p:strVal val="#ppt_x"/>
                                          </p:val>
                                        </p:tav>
                                      </p:tavLst>
                                    </p:anim>
                                    <p:anim calcmode="lin" valueType="num">
                                      <p:cBhvr>
                                        <p:cTn id="31" dur="250" fill="hold"/>
                                        <p:tgtEl>
                                          <p:spTgt spid="36"/>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250"/>
                                        <p:tgtEl>
                                          <p:spTgt spid="37"/>
                                        </p:tgtEl>
                                      </p:cBhvr>
                                    </p:animEffect>
                                    <p:anim calcmode="lin" valueType="num">
                                      <p:cBhvr>
                                        <p:cTn id="36" dur="250" fill="hold"/>
                                        <p:tgtEl>
                                          <p:spTgt spid="37"/>
                                        </p:tgtEl>
                                        <p:attrNameLst>
                                          <p:attrName>ppt_x</p:attrName>
                                        </p:attrNameLst>
                                      </p:cBhvr>
                                      <p:tavLst>
                                        <p:tav tm="0">
                                          <p:val>
                                            <p:strVal val="#ppt_x"/>
                                          </p:val>
                                        </p:tav>
                                        <p:tav tm="100000">
                                          <p:val>
                                            <p:strVal val="#ppt_x"/>
                                          </p:val>
                                        </p:tav>
                                      </p:tavLst>
                                    </p:anim>
                                    <p:anim calcmode="lin" valueType="num">
                                      <p:cBhvr>
                                        <p:cTn id="37" dur="250" fill="hold"/>
                                        <p:tgtEl>
                                          <p:spTgt spid="37"/>
                                        </p:tgtEl>
                                        <p:attrNameLst>
                                          <p:attrName>ppt_y</p:attrName>
                                        </p:attrNameLst>
                                      </p:cBhvr>
                                      <p:tavLst>
                                        <p:tav tm="0">
                                          <p:val>
                                            <p:strVal val="#ppt_y+.1"/>
                                          </p:val>
                                        </p:tav>
                                        <p:tav tm="100000">
                                          <p:val>
                                            <p:strVal val="#ppt_y"/>
                                          </p:val>
                                        </p:tav>
                                      </p:tavLst>
                                    </p:anim>
                                  </p:childTnLst>
                                </p:cTn>
                              </p:par>
                            </p:childTnLst>
                          </p:cTn>
                        </p:par>
                        <p:par>
                          <p:cTn id="38" fill="hold">
                            <p:stCondLst>
                              <p:cond delay="2250"/>
                            </p:stCondLst>
                            <p:childTnLst>
                              <p:par>
                                <p:cTn id="39" presetID="42"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250"/>
                                        <p:tgtEl>
                                          <p:spTgt spid="38"/>
                                        </p:tgtEl>
                                      </p:cBhvr>
                                    </p:animEffect>
                                    <p:anim calcmode="lin" valueType="num">
                                      <p:cBhvr>
                                        <p:cTn id="42" dur="250" fill="hold"/>
                                        <p:tgtEl>
                                          <p:spTgt spid="38"/>
                                        </p:tgtEl>
                                        <p:attrNameLst>
                                          <p:attrName>ppt_x</p:attrName>
                                        </p:attrNameLst>
                                      </p:cBhvr>
                                      <p:tavLst>
                                        <p:tav tm="0">
                                          <p:val>
                                            <p:strVal val="#ppt_x"/>
                                          </p:val>
                                        </p:tav>
                                        <p:tav tm="100000">
                                          <p:val>
                                            <p:strVal val="#ppt_x"/>
                                          </p:val>
                                        </p:tav>
                                      </p:tavLst>
                                    </p:anim>
                                    <p:anim calcmode="lin" valueType="num">
                                      <p:cBhvr>
                                        <p:cTn id="43" dur="250" fill="hold"/>
                                        <p:tgtEl>
                                          <p:spTgt spid="38"/>
                                        </p:tgtEl>
                                        <p:attrNameLst>
                                          <p:attrName>ppt_y</p:attrName>
                                        </p:attrNameLst>
                                      </p:cBhvr>
                                      <p:tavLst>
                                        <p:tav tm="0">
                                          <p:val>
                                            <p:strVal val="#ppt_y+.1"/>
                                          </p:val>
                                        </p:tav>
                                        <p:tav tm="100000">
                                          <p:val>
                                            <p:strVal val="#ppt_y"/>
                                          </p:val>
                                        </p:tav>
                                      </p:tavLst>
                                    </p:anim>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250"/>
                                        <p:tgtEl>
                                          <p:spTgt spid="39"/>
                                        </p:tgtEl>
                                      </p:cBhvr>
                                    </p:animEffect>
                                    <p:anim calcmode="lin" valueType="num">
                                      <p:cBhvr>
                                        <p:cTn id="48" dur="250" fill="hold"/>
                                        <p:tgtEl>
                                          <p:spTgt spid="39"/>
                                        </p:tgtEl>
                                        <p:attrNameLst>
                                          <p:attrName>ppt_x</p:attrName>
                                        </p:attrNameLst>
                                      </p:cBhvr>
                                      <p:tavLst>
                                        <p:tav tm="0">
                                          <p:val>
                                            <p:strVal val="#ppt_x"/>
                                          </p:val>
                                        </p:tav>
                                        <p:tav tm="100000">
                                          <p:val>
                                            <p:strVal val="#ppt_x"/>
                                          </p:val>
                                        </p:tav>
                                      </p:tavLst>
                                    </p:anim>
                                    <p:anim calcmode="lin" valueType="num">
                                      <p:cBhvr>
                                        <p:cTn id="49" dur="250" fill="hold"/>
                                        <p:tgtEl>
                                          <p:spTgt spid="39"/>
                                        </p:tgtEl>
                                        <p:attrNameLst>
                                          <p:attrName>ppt_y</p:attrName>
                                        </p:attrNameLst>
                                      </p:cBhvr>
                                      <p:tavLst>
                                        <p:tav tm="0">
                                          <p:val>
                                            <p:strVal val="#ppt_y+.1"/>
                                          </p:val>
                                        </p:tav>
                                        <p:tav tm="100000">
                                          <p:val>
                                            <p:strVal val="#ppt_y"/>
                                          </p:val>
                                        </p:tav>
                                      </p:tavLst>
                                    </p:anim>
                                  </p:childTnLst>
                                </p:cTn>
                              </p:par>
                            </p:childTnLst>
                          </p:cTn>
                        </p:par>
                        <p:par>
                          <p:cTn id="50" fill="hold">
                            <p:stCondLst>
                              <p:cond delay="2750"/>
                            </p:stCondLst>
                            <p:childTnLst>
                              <p:par>
                                <p:cTn id="51" presetID="42" presetClass="entr" presetSubtype="0"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250"/>
                                        <p:tgtEl>
                                          <p:spTgt spid="40"/>
                                        </p:tgtEl>
                                      </p:cBhvr>
                                    </p:animEffect>
                                    <p:anim calcmode="lin" valueType="num">
                                      <p:cBhvr>
                                        <p:cTn id="54" dur="250" fill="hold"/>
                                        <p:tgtEl>
                                          <p:spTgt spid="40"/>
                                        </p:tgtEl>
                                        <p:attrNameLst>
                                          <p:attrName>ppt_x</p:attrName>
                                        </p:attrNameLst>
                                      </p:cBhvr>
                                      <p:tavLst>
                                        <p:tav tm="0">
                                          <p:val>
                                            <p:strVal val="#ppt_x"/>
                                          </p:val>
                                        </p:tav>
                                        <p:tav tm="100000">
                                          <p:val>
                                            <p:strVal val="#ppt_x"/>
                                          </p:val>
                                        </p:tav>
                                      </p:tavLst>
                                    </p:anim>
                                    <p:anim calcmode="lin" valueType="num">
                                      <p:cBhvr>
                                        <p:cTn id="55" dur="250" fill="hold"/>
                                        <p:tgtEl>
                                          <p:spTgt spid="40"/>
                                        </p:tgtEl>
                                        <p:attrNameLst>
                                          <p:attrName>ppt_y</p:attrName>
                                        </p:attrNameLst>
                                      </p:cBhvr>
                                      <p:tavLst>
                                        <p:tav tm="0">
                                          <p:val>
                                            <p:strVal val="#ppt_y+.1"/>
                                          </p:val>
                                        </p:tav>
                                        <p:tav tm="100000">
                                          <p:val>
                                            <p:strVal val="#ppt_y"/>
                                          </p:val>
                                        </p:tav>
                                      </p:tavLst>
                                    </p:anim>
                                  </p:childTnLst>
                                </p:cTn>
                              </p:par>
                            </p:childTnLst>
                          </p:cTn>
                        </p:par>
                        <p:par>
                          <p:cTn id="56" fill="hold">
                            <p:stCondLst>
                              <p:cond delay="3000"/>
                            </p:stCondLst>
                            <p:childTnLst>
                              <p:par>
                                <p:cTn id="57" presetID="42"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250"/>
                                        <p:tgtEl>
                                          <p:spTgt spid="41"/>
                                        </p:tgtEl>
                                      </p:cBhvr>
                                    </p:animEffect>
                                    <p:anim calcmode="lin" valueType="num">
                                      <p:cBhvr>
                                        <p:cTn id="60" dur="250" fill="hold"/>
                                        <p:tgtEl>
                                          <p:spTgt spid="41"/>
                                        </p:tgtEl>
                                        <p:attrNameLst>
                                          <p:attrName>ppt_x</p:attrName>
                                        </p:attrNameLst>
                                      </p:cBhvr>
                                      <p:tavLst>
                                        <p:tav tm="0">
                                          <p:val>
                                            <p:strVal val="#ppt_x"/>
                                          </p:val>
                                        </p:tav>
                                        <p:tav tm="100000">
                                          <p:val>
                                            <p:strVal val="#ppt_x"/>
                                          </p:val>
                                        </p:tav>
                                      </p:tavLst>
                                    </p:anim>
                                    <p:anim calcmode="lin" valueType="num">
                                      <p:cBhvr>
                                        <p:cTn id="61" dur="25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grpSp>
        <p:nvGrpSpPr>
          <p:cNvPr id="5" name="组合 4"/>
          <p:cNvGrpSpPr/>
          <p:nvPr/>
        </p:nvGrpSpPr>
        <p:grpSpPr>
          <a:xfrm>
            <a:off x="6696869" y="2308970"/>
            <a:ext cx="4332515" cy="3826648"/>
            <a:chOff x="2313611" y="2453266"/>
            <a:chExt cx="4332515" cy="3826648"/>
          </a:xfrm>
        </p:grpSpPr>
        <p:sp>
          <p:nvSpPr>
            <p:cNvPr id="6" name="圆角矩形 9"/>
            <p:cNvSpPr/>
            <p:nvPr/>
          </p:nvSpPr>
          <p:spPr>
            <a:xfrm>
              <a:off x="2313611" y="2453266"/>
              <a:ext cx="1925001" cy="521109"/>
            </a:xfrm>
            <a:prstGeom prst="round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p>
          </p:txBody>
        </p:sp>
        <p:sp>
          <p:nvSpPr>
            <p:cNvPr id="7" name="圆角矩形 10"/>
            <p:cNvSpPr/>
            <p:nvPr/>
          </p:nvSpPr>
          <p:spPr>
            <a:xfrm>
              <a:off x="2313611" y="3308163"/>
              <a:ext cx="1925001" cy="522179"/>
            </a:xfrm>
            <a:prstGeom prst="round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p>
          </p:txBody>
        </p:sp>
        <p:sp>
          <p:nvSpPr>
            <p:cNvPr id="8" name="圆角矩形 11"/>
            <p:cNvSpPr/>
            <p:nvPr/>
          </p:nvSpPr>
          <p:spPr>
            <a:xfrm>
              <a:off x="2313611" y="4241118"/>
              <a:ext cx="1925001" cy="522179"/>
            </a:xfrm>
            <a:prstGeom prst="round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p>
          </p:txBody>
        </p:sp>
        <p:sp>
          <p:nvSpPr>
            <p:cNvPr id="9" name="矩形 8"/>
            <p:cNvSpPr/>
            <p:nvPr/>
          </p:nvSpPr>
          <p:spPr>
            <a:xfrm>
              <a:off x="2539258" y="2507838"/>
              <a:ext cx="1473709" cy="480557"/>
            </a:xfrm>
            <a:prstGeom prst="rect">
              <a:avLst/>
            </a:prstGeom>
          </p:spPr>
          <p:txBody>
            <a:bodyPr wrap="none">
              <a:spAutoFit/>
            </a:bodyPr>
            <a:lstStyle/>
            <a:p>
              <a:pPr lvl="0" algn="ctr"/>
              <a:r>
                <a:rPr lang="zh-CN" altLang="en-US" sz="2400" noProof="1">
                  <a:solidFill>
                    <a:srgbClr val="FFFFFF"/>
                  </a:solidFill>
                </a:rPr>
                <a:t>加入标题</a:t>
              </a:r>
            </a:p>
          </p:txBody>
        </p:sp>
        <p:sp>
          <p:nvSpPr>
            <p:cNvPr id="10" name="文本框 60"/>
            <p:cNvSpPr>
              <a:spLocks noChangeArrowheads="1"/>
            </p:cNvSpPr>
            <p:nvPr/>
          </p:nvSpPr>
          <p:spPr bwMode="auto">
            <a:xfrm>
              <a:off x="4641409" y="2453266"/>
              <a:ext cx="1990975" cy="10732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文本框 60"/>
            <p:cNvSpPr>
              <a:spLocks noChangeArrowheads="1"/>
            </p:cNvSpPr>
            <p:nvPr/>
          </p:nvSpPr>
          <p:spPr bwMode="auto">
            <a:xfrm>
              <a:off x="4655151" y="3308162"/>
              <a:ext cx="1990975" cy="10732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60"/>
            <p:cNvSpPr>
              <a:spLocks noChangeArrowheads="1"/>
            </p:cNvSpPr>
            <p:nvPr/>
          </p:nvSpPr>
          <p:spPr bwMode="auto">
            <a:xfrm>
              <a:off x="4641409" y="4241118"/>
              <a:ext cx="1990975" cy="10732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2"/>
            <p:cNvSpPr/>
            <p:nvPr/>
          </p:nvSpPr>
          <p:spPr>
            <a:xfrm>
              <a:off x="2539256" y="3362715"/>
              <a:ext cx="1473709" cy="480557"/>
            </a:xfrm>
            <a:prstGeom prst="rect">
              <a:avLst/>
            </a:prstGeom>
          </p:spPr>
          <p:txBody>
            <a:bodyPr wrap="none">
              <a:spAutoFit/>
            </a:bodyPr>
            <a:lstStyle/>
            <a:p>
              <a:pPr lvl="0" algn="ctr"/>
              <a:r>
                <a:rPr lang="zh-CN" altLang="en-US" sz="2400" noProof="1">
                  <a:solidFill>
                    <a:srgbClr val="FFFFFF"/>
                  </a:solidFill>
                </a:rPr>
                <a:t>加入标题</a:t>
              </a:r>
            </a:p>
          </p:txBody>
        </p:sp>
        <p:sp>
          <p:nvSpPr>
            <p:cNvPr id="14" name="矩形 13"/>
            <p:cNvSpPr/>
            <p:nvPr/>
          </p:nvSpPr>
          <p:spPr>
            <a:xfrm>
              <a:off x="2539256" y="4298880"/>
              <a:ext cx="1473709" cy="480557"/>
            </a:xfrm>
            <a:prstGeom prst="rect">
              <a:avLst/>
            </a:prstGeom>
          </p:spPr>
          <p:txBody>
            <a:bodyPr wrap="none">
              <a:spAutoFit/>
            </a:bodyPr>
            <a:lstStyle/>
            <a:p>
              <a:pPr lvl="0" algn="ctr"/>
              <a:r>
                <a:rPr lang="zh-CN" altLang="en-US" sz="2400" noProof="1">
                  <a:solidFill>
                    <a:srgbClr val="FFFFFF"/>
                  </a:solidFill>
                </a:rPr>
                <a:t>加入标题</a:t>
              </a:r>
            </a:p>
          </p:txBody>
        </p:sp>
        <p:sp>
          <p:nvSpPr>
            <p:cNvPr id="15" name="圆角矩形 11"/>
            <p:cNvSpPr/>
            <p:nvPr/>
          </p:nvSpPr>
          <p:spPr>
            <a:xfrm>
              <a:off x="2313611" y="5206670"/>
              <a:ext cx="1925001" cy="522179"/>
            </a:xfrm>
            <a:prstGeom prst="round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p>
          </p:txBody>
        </p:sp>
        <p:sp>
          <p:nvSpPr>
            <p:cNvPr id="16" name="文本框 60"/>
            <p:cNvSpPr>
              <a:spLocks noChangeArrowheads="1"/>
            </p:cNvSpPr>
            <p:nvPr/>
          </p:nvSpPr>
          <p:spPr bwMode="auto">
            <a:xfrm>
              <a:off x="4641409" y="5206670"/>
              <a:ext cx="1990975" cy="10732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a:xfrm>
              <a:off x="2539256" y="5264432"/>
              <a:ext cx="1473709" cy="480557"/>
            </a:xfrm>
            <a:prstGeom prst="rect">
              <a:avLst/>
            </a:prstGeom>
          </p:spPr>
          <p:txBody>
            <a:bodyPr wrap="none">
              <a:spAutoFit/>
            </a:bodyPr>
            <a:lstStyle/>
            <a:p>
              <a:pPr lvl="0" algn="ctr"/>
              <a:r>
                <a:rPr lang="zh-CN" altLang="en-US" sz="2400" noProof="1">
                  <a:solidFill>
                    <a:srgbClr val="FFFFFF"/>
                  </a:solidFill>
                </a:rPr>
                <a:t>加入标题</a:t>
              </a:r>
            </a:p>
          </p:txBody>
        </p:sp>
      </p:grpSp>
      <p:grpSp>
        <p:nvGrpSpPr>
          <p:cNvPr id="18" name="组合 17"/>
          <p:cNvGrpSpPr/>
          <p:nvPr/>
        </p:nvGrpSpPr>
        <p:grpSpPr>
          <a:xfrm>
            <a:off x="1522914" y="1994746"/>
            <a:ext cx="4166184" cy="4140201"/>
            <a:chOff x="3925009" y="2078254"/>
            <a:chExt cx="4166184" cy="4140201"/>
          </a:xfrm>
        </p:grpSpPr>
        <p:sp>
          <p:nvSpPr>
            <p:cNvPr id="19" name="Freeform 6"/>
            <p:cNvSpPr>
              <a:spLocks/>
            </p:cNvSpPr>
            <p:nvPr/>
          </p:nvSpPr>
          <p:spPr bwMode="auto">
            <a:xfrm>
              <a:off x="3925009" y="2078254"/>
              <a:ext cx="2085258" cy="2074431"/>
            </a:xfrm>
            <a:custGeom>
              <a:avLst/>
              <a:gdLst>
                <a:gd name="T0" fmla="*/ 648 w 650"/>
                <a:gd name="T1" fmla="*/ 0 h 647"/>
                <a:gd name="T2" fmla="*/ 625 w 650"/>
                <a:gd name="T3" fmla="*/ 20 h 647"/>
                <a:gd name="T4" fmla="*/ 578 w 650"/>
                <a:gd name="T5" fmla="*/ 89 h 647"/>
                <a:gd name="T6" fmla="*/ 551 w 650"/>
                <a:gd name="T7" fmla="*/ 13 h 647"/>
                <a:gd name="T8" fmla="*/ 521 w 650"/>
                <a:gd name="T9" fmla="*/ 18 h 647"/>
                <a:gd name="T10" fmla="*/ 522 w 650"/>
                <a:gd name="T11" fmla="*/ 99 h 647"/>
                <a:gd name="T12" fmla="*/ 454 w 650"/>
                <a:gd name="T13" fmla="*/ 50 h 647"/>
                <a:gd name="T14" fmla="*/ 426 w 650"/>
                <a:gd name="T15" fmla="*/ 40 h 647"/>
                <a:gd name="T16" fmla="*/ 411 w 650"/>
                <a:gd name="T17" fmla="*/ 66 h 647"/>
                <a:gd name="T18" fmla="*/ 391 w 650"/>
                <a:gd name="T19" fmla="*/ 147 h 647"/>
                <a:gd name="T20" fmla="*/ 339 w 650"/>
                <a:gd name="T21" fmla="*/ 85 h 647"/>
                <a:gd name="T22" fmla="*/ 313 w 650"/>
                <a:gd name="T23" fmla="*/ 100 h 647"/>
                <a:gd name="T24" fmla="*/ 341 w 650"/>
                <a:gd name="T25" fmla="*/ 176 h 647"/>
                <a:gd name="T26" fmla="*/ 261 w 650"/>
                <a:gd name="T27" fmla="*/ 153 h 647"/>
                <a:gd name="T28" fmla="*/ 231 w 650"/>
                <a:gd name="T29" fmla="*/ 153 h 647"/>
                <a:gd name="T30" fmla="*/ 226 w 650"/>
                <a:gd name="T31" fmla="*/ 182 h 647"/>
                <a:gd name="T32" fmla="*/ 235 w 650"/>
                <a:gd name="T33" fmla="*/ 266 h 647"/>
                <a:gd name="T34" fmla="*/ 165 w 650"/>
                <a:gd name="T35" fmla="*/ 225 h 647"/>
                <a:gd name="T36" fmla="*/ 146 w 650"/>
                <a:gd name="T37" fmla="*/ 248 h 647"/>
                <a:gd name="T38" fmla="*/ 198 w 650"/>
                <a:gd name="T39" fmla="*/ 309 h 647"/>
                <a:gd name="T40" fmla="*/ 114 w 650"/>
                <a:gd name="T41" fmla="*/ 316 h 647"/>
                <a:gd name="T42" fmla="*/ 86 w 650"/>
                <a:gd name="T43" fmla="*/ 325 h 647"/>
                <a:gd name="T44" fmla="*/ 92 w 650"/>
                <a:gd name="T45" fmla="*/ 355 h 647"/>
                <a:gd name="T46" fmla="*/ 128 w 650"/>
                <a:gd name="T47" fmla="*/ 430 h 647"/>
                <a:gd name="T48" fmla="*/ 49 w 650"/>
                <a:gd name="T49" fmla="*/ 416 h 647"/>
                <a:gd name="T50" fmla="*/ 38 w 650"/>
                <a:gd name="T51" fmla="*/ 444 h 647"/>
                <a:gd name="T52" fmla="*/ 109 w 650"/>
                <a:gd name="T53" fmla="*/ 484 h 647"/>
                <a:gd name="T54" fmla="*/ 32 w 650"/>
                <a:gd name="T55" fmla="*/ 519 h 647"/>
                <a:gd name="T56" fmla="*/ 9 w 650"/>
                <a:gd name="T57" fmla="*/ 537 h 647"/>
                <a:gd name="T58" fmla="*/ 24 w 650"/>
                <a:gd name="T59" fmla="*/ 563 h 647"/>
                <a:gd name="T60" fmla="*/ 85 w 650"/>
                <a:gd name="T61" fmla="*/ 621 h 647"/>
                <a:gd name="T62" fmla="*/ 5 w 650"/>
                <a:gd name="T63" fmla="*/ 635 h 647"/>
                <a:gd name="T64" fmla="*/ 650 w 650"/>
                <a:gd name="T65" fmla="*/ 647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0" h="647">
                  <a:moveTo>
                    <a:pt x="650" y="1"/>
                  </a:moveTo>
                  <a:cubicBezTo>
                    <a:pt x="649" y="0"/>
                    <a:pt x="649" y="0"/>
                    <a:pt x="648" y="0"/>
                  </a:cubicBezTo>
                  <a:cubicBezTo>
                    <a:pt x="642" y="0"/>
                    <a:pt x="637" y="3"/>
                    <a:pt x="633" y="6"/>
                  </a:cubicBezTo>
                  <a:cubicBezTo>
                    <a:pt x="629" y="9"/>
                    <a:pt x="626" y="14"/>
                    <a:pt x="625" y="20"/>
                  </a:cubicBezTo>
                  <a:cubicBezTo>
                    <a:pt x="625" y="26"/>
                    <a:pt x="622" y="58"/>
                    <a:pt x="619" y="86"/>
                  </a:cubicBezTo>
                  <a:cubicBezTo>
                    <a:pt x="605" y="87"/>
                    <a:pt x="592" y="88"/>
                    <a:pt x="578" y="89"/>
                  </a:cubicBezTo>
                  <a:cubicBezTo>
                    <a:pt x="571" y="62"/>
                    <a:pt x="562" y="32"/>
                    <a:pt x="561" y="26"/>
                  </a:cubicBezTo>
                  <a:cubicBezTo>
                    <a:pt x="559" y="20"/>
                    <a:pt x="555" y="16"/>
                    <a:pt x="551" y="13"/>
                  </a:cubicBezTo>
                  <a:cubicBezTo>
                    <a:pt x="546" y="11"/>
                    <a:pt x="541" y="9"/>
                    <a:pt x="535" y="10"/>
                  </a:cubicBezTo>
                  <a:cubicBezTo>
                    <a:pt x="530" y="11"/>
                    <a:pt x="525" y="14"/>
                    <a:pt x="521" y="18"/>
                  </a:cubicBezTo>
                  <a:cubicBezTo>
                    <a:pt x="518" y="23"/>
                    <a:pt x="516" y="28"/>
                    <a:pt x="517" y="33"/>
                  </a:cubicBezTo>
                  <a:cubicBezTo>
                    <a:pt x="517" y="40"/>
                    <a:pt x="519" y="71"/>
                    <a:pt x="522" y="99"/>
                  </a:cubicBezTo>
                  <a:cubicBezTo>
                    <a:pt x="508" y="102"/>
                    <a:pt x="495" y="106"/>
                    <a:pt x="482" y="110"/>
                  </a:cubicBezTo>
                  <a:cubicBezTo>
                    <a:pt x="470" y="84"/>
                    <a:pt x="456" y="56"/>
                    <a:pt x="454" y="50"/>
                  </a:cubicBezTo>
                  <a:cubicBezTo>
                    <a:pt x="451" y="45"/>
                    <a:pt x="447" y="42"/>
                    <a:pt x="442" y="40"/>
                  </a:cubicBezTo>
                  <a:cubicBezTo>
                    <a:pt x="437" y="38"/>
                    <a:pt x="431" y="38"/>
                    <a:pt x="426" y="40"/>
                  </a:cubicBezTo>
                  <a:cubicBezTo>
                    <a:pt x="421" y="42"/>
                    <a:pt x="417" y="45"/>
                    <a:pt x="414" y="50"/>
                  </a:cubicBezTo>
                  <a:cubicBezTo>
                    <a:pt x="411" y="55"/>
                    <a:pt x="410" y="60"/>
                    <a:pt x="411" y="66"/>
                  </a:cubicBezTo>
                  <a:cubicBezTo>
                    <a:pt x="413" y="72"/>
                    <a:pt x="421" y="102"/>
                    <a:pt x="428" y="130"/>
                  </a:cubicBezTo>
                  <a:cubicBezTo>
                    <a:pt x="416" y="135"/>
                    <a:pt x="403" y="141"/>
                    <a:pt x="391" y="147"/>
                  </a:cubicBezTo>
                  <a:cubicBezTo>
                    <a:pt x="375" y="124"/>
                    <a:pt x="356" y="98"/>
                    <a:pt x="353" y="93"/>
                  </a:cubicBezTo>
                  <a:cubicBezTo>
                    <a:pt x="349" y="89"/>
                    <a:pt x="344" y="86"/>
                    <a:pt x="339" y="85"/>
                  </a:cubicBezTo>
                  <a:cubicBezTo>
                    <a:pt x="334" y="84"/>
                    <a:pt x="328" y="85"/>
                    <a:pt x="323" y="88"/>
                  </a:cubicBezTo>
                  <a:cubicBezTo>
                    <a:pt x="319" y="90"/>
                    <a:pt x="315" y="95"/>
                    <a:pt x="313" y="100"/>
                  </a:cubicBezTo>
                  <a:cubicBezTo>
                    <a:pt x="312" y="105"/>
                    <a:pt x="311" y="110"/>
                    <a:pt x="314" y="116"/>
                  </a:cubicBezTo>
                  <a:cubicBezTo>
                    <a:pt x="317" y="121"/>
                    <a:pt x="330" y="150"/>
                    <a:pt x="341" y="176"/>
                  </a:cubicBezTo>
                  <a:cubicBezTo>
                    <a:pt x="330" y="183"/>
                    <a:pt x="319" y="191"/>
                    <a:pt x="308" y="200"/>
                  </a:cubicBezTo>
                  <a:cubicBezTo>
                    <a:pt x="287" y="180"/>
                    <a:pt x="265" y="157"/>
                    <a:pt x="261" y="153"/>
                  </a:cubicBezTo>
                  <a:cubicBezTo>
                    <a:pt x="257" y="149"/>
                    <a:pt x="251" y="147"/>
                    <a:pt x="246" y="147"/>
                  </a:cubicBezTo>
                  <a:cubicBezTo>
                    <a:pt x="241" y="147"/>
                    <a:pt x="235" y="149"/>
                    <a:pt x="231" y="153"/>
                  </a:cubicBezTo>
                  <a:cubicBezTo>
                    <a:pt x="227" y="156"/>
                    <a:pt x="224" y="161"/>
                    <a:pt x="223" y="166"/>
                  </a:cubicBezTo>
                  <a:cubicBezTo>
                    <a:pt x="222" y="172"/>
                    <a:pt x="223" y="177"/>
                    <a:pt x="226" y="182"/>
                  </a:cubicBezTo>
                  <a:cubicBezTo>
                    <a:pt x="230" y="187"/>
                    <a:pt x="248" y="213"/>
                    <a:pt x="264" y="237"/>
                  </a:cubicBezTo>
                  <a:cubicBezTo>
                    <a:pt x="254" y="246"/>
                    <a:pt x="244" y="255"/>
                    <a:pt x="235" y="266"/>
                  </a:cubicBezTo>
                  <a:cubicBezTo>
                    <a:pt x="211" y="249"/>
                    <a:pt x="186" y="231"/>
                    <a:pt x="180" y="228"/>
                  </a:cubicBezTo>
                  <a:cubicBezTo>
                    <a:pt x="176" y="225"/>
                    <a:pt x="170" y="224"/>
                    <a:pt x="165" y="225"/>
                  </a:cubicBezTo>
                  <a:cubicBezTo>
                    <a:pt x="160" y="225"/>
                    <a:pt x="155" y="228"/>
                    <a:pt x="151" y="232"/>
                  </a:cubicBezTo>
                  <a:cubicBezTo>
                    <a:pt x="147" y="237"/>
                    <a:pt x="146" y="242"/>
                    <a:pt x="146" y="248"/>
                  </a:cubicBezTo>
                  <a:cubicBezTo>
                    <a:pt x="146" y="253"/>
                    <a:pt x="148" y="258"/>
                    <a:pt x="151" y="262"/>
                  </a:cubicBezTo>
                  <a:cubicBezTo>
                    <a:pt x="156" y="267"/>
                    <a:pt x="178" y="289"/>
                    <a:pt x="198" y="309"/>
                  </a:cubicBezTo>
                  <a:cubicBezTo>
                    <a:pt x="190" y="320"/>
                    <a:pt x="182" y="332"/>
                    <a:pt x="174" y="343"/>
                  </a:cubicBezTo>
                  <a:cubicBezTo>
                    <a:pt x="149" y="331"/>
                    <a:pt x="120" y="318"/>
                    <a:pt x="114" y="316"/>
                  </a:cubicBezTo>
                  <a:cubicBezTo>
                    <a:pt x="109" y="313"/>
                    <a:pt x="103" y="313"/>
                    <a:pt x="98" y="315"/>
                  </a:cubicBezTo>
                  <a:cubicBezTo>
                    <a:pt x="93" y="317"/>
                    <a:pt x="89" y="320"/>
                    <a:pt x="86" y="325"/>
                  </a:cubicBezTo>
                  <a:cubicBezTo>
                    <a:pt x="83" y="330"/>
                    <a:pt x="83" y="336"/>
                    <a:pt x="84" y="341"/>
                  </a:cubicBezTo>
                  <a:cubicBezTo>
                    <a:pt x="85" y="346"/>
                    <a:pt x="87" y="351"/>
                    <a:pt x="92" y="355"/>
                  </a:cubicBezTo>
                  <a:cubicBezTo>
                    <a:pt x="97" y="358"/>
                    <a:pt x="123" y="376"/>
                    <a:pt x="146" y="393"/>
                  </a:cubicBezTo>
                  <a:cubicBezTo>
                    <a:pt x="139" y="405"/>
                    <a:pt x="134" y="417"/>
                    <a:pt x="128" y="430"/>
                  </a:cubicBezTo>
                  <a:cubicBezTo>
                    <a:pt x="101" y="423"/>
                    <a:pt x="71" y="415"/>
                    <a:pt x="64" y="414"/>
                  </a:cubicBezTo>
                  <a:cubicBezTo>
                    <a:pt x="59" y="412"/>
                    <a:pt x="53" y="413"/>
                    <a:pt x="49" y="416"/>
                  </a:cubicBezTo>
                  <a:cubicBezTo>
                    <a:pt x="44" y="418"/>
                    <a:pt x="40" y="423"/>
                    <a:pt x="38" y="428"/>
                  </a:cubicBezTo>
                  <a:cubicBezTo>
                    <a:pt x="37" y="433"/>
                    <a:pt x="37" y="439"/>
                    <a:pt x="38" y="444"/>
                  </a:cubicBezTo>
                  <a:cubicBezTo>
                    <a:pt x="40" y="449"/>
                    <a:pt x="44" y="453"/>
                    <a:pt x="49" y="456"/>
                  </a:cubicBezTo>
                  <a:cubicBezTo>
                    <a:pt x="55" y="458"/>
                    <a:pt x="83" y="472"/>
                    <a:pt x="109" y="484"/>
                  </a:cubicBezTo>
                  <a:cubicBezTo>
                    <a:pt x="105" y="497"/>
                    <a:pt x="101" y="510"/>
                    <a:pt x="98" y="524"/>
                  </a:cubicBezTo>
                  <a:cubicBezTo>
                    <a:pt x="70" y="522"/>
                    <a:pt x="38" y="519"/>
                    <a:pt x="32" y="519"/>
                  </a:cubicBezTo>
                  <a:cubicBezTo>
                    <a:pt x="27" y="518"/>
                    <a:pt x="21" y="520"/>
                    <a:pt x="17" y="523"/>
                  </a:cubicBezTo>
                  <a:cubicBezTo>
                    <a:pt x="13" y="527"/>
                    <a:pt x="10" y="532"/>
                    <a:pt x="9" y="537"/>
                  </a:cubicBezTo>
                  <a:cubicBezTo>
                    <a:pt x="8" y="543"/>
                    <a:pt x="9" y="548"/>
                    <a:pt x="12" y="553"/>
                  </a:cubicBezTo>
                  <a:cubicBezTo>
                    <a:pt x="15" y="558"/>
                    <a:pt x="19" y="561"/>
                    <a:pt x="24" y="563"/>
                  </a:cubicBezTo>
                  <a:cubicBezTo>
                    <a:pt x="31" y="564"/>
                    <a:pt x="61" y="573"/>
                    <a:pt x="88" y="580"/>
                  </a:cubicBezTo>
                  <a:cubicBezTo>
                    <a:pt x="86" y="594"/>
                    <a:pt x="85" y="608"/>
                    <a:pt x="85" y="621"/>
                  </a:cubicBezTo>
                  <a:cubicBezTo>
                    <a:pt x="56" y="624"/>
                    <a:pt x="25" y="627"/>
                    <a:pt x="19" y="628"/>
                  </a:cubicBezTo>
                  <a:cubicBezTo>
                    <a:pt x="13" y="628"/>
                    <a:pt x="8" y="631"/>
                    <a:pt x="5" y="635"/>
                  </a:cubicBezTo>
                  <a:cubicBezTo>
                    <a:pt x="2" y="638"/>
                    <a:pt x="0" y="642"/>
                    <a:pt x="0" y="647"/>
                  </a:cubicBezTo>
                  <a:cubicBezTo>
                    <a:pt x="650" y="647"/>
                    <a:pt x="650" y="647"/>
                    <a:pt x="650" y="647"/>
                  </a:cubicBezTo>
                  <a:lnTo>
                    <a:pt x="650" y="1"/>
                  </a:lnTo>
                  <a:close/>
                </a:path>
              </a:pathLst>
            </a:custGeom>
            <a:solidFill>
              <a:srgbClr val="157F73"/>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0" name="Freeform 7"/>
            <p:cNvSpPr>
              <a:spLocks/>
            </p:cNvSpPr>
            <p:nvPr/>
          </p:nvSpPr>
          <p:spPr bwMode="auto">
            <a:xfrm>
              <a:off x="3925009" y="4146189"/>
              <a:ext cx="2085258" cy="2072266"/>
            </a:xfrm>
            <a:custGeom>
              <a:avLst/>
              <a:gdLst>
                <a:gd name="T0" fmla="*/ 648 w 650"/>
                <a:gd name="T1" fmla="*/ 646 h 646"/>
                <a:gd name="T2" fmla="*/ 625 w 650"/>
                <a:gd name="T3" fmla="*/ 626 h 646"/>
                <a:gd name="T4" fmla="*/ 578 w 650"/>
                <a:gd name="T5" fmla="*/ 557 h 646"/>
                <a:gd name="T6" fmla="*/ 551 w 650"/>
                <a:gd name="T7" fmla="*/ 633 h 646"/>
                <a:gd name="T8" fmla="*/ 521 w 650"/>
                <a:gd name="T9" fmla="*/ 628 h 646"/>
                <a:gd name="T10" fmla="*/ 522 w 650"/>
                <a:gd name="T11" fmla="*/ 547 h 646"/>
                <a:gd name="T12" fmla="*/ 454 w 650"/>
                <a:gd name="T13" fmla="*/ 596 h 646"/>
                <a:gd name="T14" fmla="*/ 426 w 650"/>
                <a:gd name="T15" fmla="*/ 607 h 646"/>
                <a:gd name="T16" fmla="*/ 411 w 650"/>
                <a:gd name="T17" fmla="*/ 581 h 646"/>
                <a:gd name="T18" fmla="*/ 391 w 650"/>
                <a:gd name="T19" fmla="*/ 499 h 646"/>
                <a:gd name="T20" fmla="*/ 339 w 650"/>
                <a:gd name="T21" fmla="*/ 561 h 646"/>
                <a:gd name="T22" fmla="*/ 313 w 650"/>
                <a:gd name="T23" fmla="*/ 547 h 646"/>
                <a:gd name="T24" fmla="*/ 341 w 650"/>
                <a:gd name="T25" fmla="*/ 470 h 646"/>
                <a:gd name="T26" fmla="*/ 261 w 650"/>
                <a:gd name="T27" fmla="*/ 493 h 646"/>
                <a:gd name="T28" fmla="*/ 231 w 650"/>
                <a:gd name="T29" fmla="*/ 494 h 646"/>
                <a:gd name="T30" fmla="*/ 226 w 650"/>
                <a:gd name="T31" fmla="*/ 465 h 646"/>
                <a:gd name="T32" fmla="*/ 235 w 650"/>
                <a:gd name="T33" fmla="*/ 381 h 646"/>
                <a:gd name="T34" fmla="*/ 165 w 650"/>
                <a:gd name="T35" fmla="*/ 422 h 646"/>
                <a:gd name="T36" fmla="*/ 146 w 650"/>
                <a:gd name="T37" fmla="*/ 399 h 646"/>
                <a:gd name="T38" fmla="*/ 198 w 650"/>
                <a:gd name="T39" fmla="*/ 337 h 646"/>
                <a:gd name="T40" fmla="*/ 114 w 650"/>
                <a:gd name="T41" fmla="*/ 331 h 646"/>
                <a:gd name="T42" fmla="*/ 86 w 650"/>
                <a:gd name="T43" fmla="*/ 321 h 646"/>
                <a:gd name="T44" fmla="*/ 92 w 650"/>
                <a:gd name="T45" fmla="*/ 292 h 646"/>
                <a:gd name="T46" fmla="*/ 128 w 650"/>
                <a:gd name="T47" fmla="*/ 216 h 646"/>
                <a:gd name="T48" fmla="*/ 49 w 650"/>
                <a:gd name="T49" fmla="*/ 230 h 646"/>
                <a:gd name="T50" fmla="*/ 38 w 650"/>
                <a:gd name="T51" fmla="*/ 202 h 646"/>
                <a:gd name="T52" fmla="*/ 109 w 650"/>
                <a:gd name="T53" fmla="*/ 162 h 646"/>
                <a:gd name="T54" fmla="*/ 32 w 650"/>
                <a:gd name="T55" fmla="*/ 128 h 646"/>
                <a:gd name="T56" fmla="*/ 9 w 650"/>
                <a:gd name="T57" fmla="*/ 109 h 646"/>
                <a:gd name="T58" fmla="*/ 24 w 650"/>
                <a:gd name="T59" fmla="*/ 84 h 646"/>
                <a:gd name="T60" fmla="*/ 85 w 650"/>
                <a:gd name="T61" fmla="*/ 25 h 646"/>
                <a:gd name="T62" fmla="*/ 5 w 650"/>
                <a:gd name="T63" fmla="*/ 11 h 646"/>
                <a:gd name="T64" fmla="*/ 650 w 650"/>
                <a:gd name="T65"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0" h="646">
                  <a:moveTo>
                    <a:pt x="650" y="646"/>
                  </a:moveTo>
                  <a:cubicBezTo>
                    <a:pt x="649" y="646"/>
                    <a:pt x="649" y="646"/>
                    <a:pt x="648" y="646"/>
                  </a:cubicBezTo>
                  <a:cubicBezTo>
                    <a:pt x="642" y="646"/>
                    <a:pt x="637" y="644"/>
                    <a:pt x="633" y="640"/>
                  </a:cubicBezTo>
                  <a:cubicBezTo>
                    <a:pt x="629" y="637"/>
                    <a:pt x="626" y="632"/>
                    <a:pt x="625" y="626"/>
                  </a:cubicBezTo>
                  <a:cubicBezTo>
                    <a:pt x="625" y="620"/>
                    <a:pt x="622" y="589"/>
                    <a:pt x="619" y="560"/>
                  </a:cubicBezTo>
                  <a:cubicBezTo>
                    <a:pt x="605" y="560"/>
                    <a:pt x="592" y="558"/>
                    <a:pt x="578" y="557"/>
                  </a:cubicBezTo>
                  <a:cubicBezTo>
                    <a:pt x="571" y="584"/>
                    <a:pt x="562" y="614"/>
                    <a:pt x="561" y="621"/>
                  </a:cubicBezTo>
                  <a:cubicBezTo>
                    <a:pt x="559" y="626"/>
                    <a:pt x="555" y="630"/>
                    <a:pt x="551" y="633"/>
                  </a:cubicBezTo>
                  <a:cubicBezTo>
                    <a:pt x="546" y="636"/>
                    <a:pt x="541" y="637"/>
                    <a:pt x="535" y="636"/>
                  </a:cubicBezTo>
                  <a:cubicBezTo>
                    <a:pt x="530" y="635"/>
                    <a:pt x="525" y="632"/>
                    <a:pt x="521" y="628"/>
                  </a:cubicBezTo>
                  <a:cubicBezTo>
                    <a:pt x="518" y="624"/>
                    <a:pt x="516" y="619"/>
                    <a:pt x="517" y="613"/>
                  </a:cubicBezTo>
                  <a:cubicBezTo>
                    <a:pt x="517" y="607"/>
                    <a:pt x="519" y="575"/>
                    <a:pt x="522" y="547"/>
                  </a:cubicBezTo>
                  <a:cubicBezTo>
                    <a:pt x="508" y="544"/>
                    <a:pt x="495" y="540"/>
                    <a:pt x="482" y="536"/>
                  </a:cubicBezTo>
                  <a:cubicBezTo>
                    <a:pt x="470" y="562"/>
                    <a:pt x="456" y="590"/>
                    <a:pt x="454" y="596"/>
                  </a:cubicBezTo>
                  <a:cubicBezTo>
                    <a:pt x="451" y="601"/>
                    <a:pt x="447" y="605"/>
                    <a:pt x="442" y="607"/>
                  </a:cubicBezTo>
                  <a:cubicBezTo>
                    <a:pt x="437" y="608"/>
                    <a:pt x="431" y="608"/>
                    <a:pt x="426" y="607"/>
                  </a:cubicBezTo>
                  <a:cubicBezTo>
                    <a:pt x="421" y="605"/>
                    <a:pt x="417" y="601"/>
                    <a:pt x="414" y="596"/>
                  </a:cubicBezTo>
                  <a:cubicBezTo>
                    <a:pt x="411" y="592"/>
                    <a:pt x="410" y="586"/>
                    <a:pt x="411" y="581"/>
                  </a:cubicBezTo>
                  <a:cubicBezTo>
                    <a:pt x="413" y="574"/>
                    <a:pt x="421" y="544"/>
                    <a:pt x="428" y="517"/>
                  </a:cubicBezTo>
                  <a:cubicBezTo>
                    <a:pt x="416" y="511"/>
                    <a:pt x="403" y="505"/>
                    <a:pt x="391" y="499"/>
                  </a:cubicBezTo>
                  <a:cubicBezTo>
                    <a:pt x="375" y="522"/>
                    <a:pt x="356" y="548"/>
                    <a:pt x="353" y="553"/>
                  </a:cubicBezTo>
                  <a:cubicBezTo>
                    <a:pt x="349" y="558"/>
                    <a:pt x="344" y="560"/>
                    <a:pt x="339" y="561"/>
                  </a:cubicBezTo>
                  <a:cubicBezTo>
                    <a:pt x="334" y="562"/>
                    <a:pt x="328" y="562"/>
                    <a:pt x="323" y="559"/>
                  </a:cubicBezTo>
                  <a:cubicBezTo>
                    <a:pt x="319" y="556"/>
                    <a:pt x="315" y="552"/>
                    <a:pt x="313" y="547"/>
                  </a:cubicBezTo>
                  <a:cubicBezTo>
                    <a:pt x="312" y="542"/>
                    <a:pt x="311" y="536"/>
                    <a:pt x="314" y="531"/>
                  </a:cubicBezTo>
                  <a:cubicBezTo>
                    <a:pt x="317" y="525"/>
                    <a:pt x="330" y="496"/>
                    <a:pt x="341" y="470"/>
                  </a:cubicBezTo>
                  <a:cubicBezTo>
                    <a:pt x="330" y="463"/>
                    <a:pt x="319" y="455"/>
                    <a:pt x="308" y="447"/>
                  </a:cubicBezTo>
                  <a:cubicBezTo>
                    <a:pt x="287" y="467"/>
                    <a:pt x="265" y="489"/>
                    <a:pt x="261" y="493"/>
                  </a:cubicBezTo>
                  <a:cubicBezTo>
                    <a:pt x="257" y="497"/>
                    <a:pt x="251" y="499"/>
                    <a:pt x="246" y="499"/>
                  </a:cubicBezTo>
                  <a:cubicBezTo>
                    <a:pt x="241" y="499"/>
                    <a:pt x="235" y="497"/>
                    <a:pt x="231" y="494"/>
                  </a:cubicBezTo>
                  <a:cubicBezTo>
                    <a:pt x="227" y="490"/>
                    <a:pt x="224" y="485"/>
                    <a:pt x="223" y="480"/>
                  </a:cubicBezTo>
                  <a:cubicBezTo>
                    <a:pt x="222" y="475"/>
                    <a:pt x="223" y="469"/>
                    <a:pt x="226" y="465"/>
                  </a:cubicBezTo>
                  <a:cubicBezTo>
                    <a:pt x="230" y="459"/>
                    <a:pt x="248" y="433"/>
                    <a:pt x="264" y="410"/>
                  </a:cubicBezTo>
                  <a:cubicBezTo>
                    <a:pt x="254" y="400"/>
                    <a:pt x="244" y="391"/>
                    <a:pt x="235" y="381"/>
                  </a:cubicBezTo>
                  <a:cubicBezTo>
                    <a:pt x="211" y="397"/>
                    <a:pt x="186" y="415"/>
                    <a:pt x="180" y="418"/>
                  </a:cubicBezTo>
                  <a:cubicBezTo>
                    <a:pt x="176" y="422"/>
                    <a:pt x="170" y="423"/>
                    <a:pt x="165" y="422"/>
                  </a:cubicBezTo>
                  <a:cubicBezTo>
                    <a:pt x="160" y="421"/>
                    <a:pt x="155" y="418"/>
                    <a:pt x="151" y="414"/>
                  </a:cubicBezTo>
                  <a:cubicBezTo>
                    <a:pt x="147" y="409"/>
                    <a:pt x="146" y="404"/>
                    <a:pt x="146" y="399"/>
                  </a:cubicBezTo>
                  <a:cubicBezTo>
                    <a:pt x="146" y="394"/>
                    <a:pt x="148" y="388"/>
                    <a:pt x="151" y="384"/>
                  </a:cubicBezTo>
                  <a:cubicBezTo>
                    <a:pt x="156" y="379"/>
                    <a:pt x="178" y="357"/>
                    <a:pt x="198" y="337"/>
                  </a:cubicBezTo>
                  <a:cubicBezTo>
                    <a:pt x="190" y="326"/>
                    <a:pt x="182" y="315"/>
                    <a:pt x="174" y="303"/>
                  </a:cubicBezTo>
                  <a:cubicBezTo>
                    <a:pt x="149" y="315"/>
                    <a:pt x="120" y="328"/>
                    <a:pt x="114" y="331"/>
                  </a:cubicBezTo>
                  <a:cubicBezTo>
                    <a:pt x="109" y="333"/>
                    <a:pt x="103" y="333"/>
                    <a:pt x="98" y="331"/>
                  </a:cubicBezTo>
                  <a:cubicBezTo>
                    <a:pt x="93" y="329"/>
                    <a:pt x="89" y="326"/>
                    <a:pt x="86" y="321"/>
                  </a:cubicBezTo>
                  <a:cubicBezTo>
                    <a:pt x="83" y="316"/>
                    <a:pt x="83" y="311"/>
                    <a:pt x="84" y="305"/>
                  </a:cubicBezTo>
                  <a:cubicBezTo>
                    <a:pt x="85" y="300"/>
                    <a:pt x="87" y="295"/>
                    <a:pt x="92" y="292"/>
                  </a:cubicBezTo>
                  <a:cubicBezTo>
                    <a:pt x="97" y="288"/>
                    <a:pt x="123" y="270"/>
                    <a:pt x="146" y="253"/>
                  </a:cubicBezTo>
                  <a:cubicBezTo>
                    <a:pt x="139" y="241"/>
                    <a:pt x="134" y="229"/>
                    <a:pt x="128" y="216"/>
                  </a:cubicBezTo>
                  <a:cubicBezTo>
                    <a:pt x="101" y="223"/>
                    <a:pt x="71" y="231"/>
                    <a:pt x="64" y="233"/>
                  </a:cubicBezTo>
                  <a:cubicBezTo>
                    <a:pt x="59" y="234"/>
                    <a:pt x="53" y="233"/>
                    <a:pt x="49" y="230"/>
                  </a:cubicBezTo>
                  <a:cubicBezTo>
                    <a:pt x="44" y="228"/>
                    <a:pt x="40" y="224"/>
                    <a:pt x="38" y="218"/>
                  </a:cubicBezTo>
                  <a:cubicBezTo>
                    <a:pt x="37" y="213"/>
                    <a:pt x="37" y="207"/>
                    <a:pt x="38" y="202"/>
                  </a:cubicBezTo>
                  <a:cubicBezTo>
                    <a:pt x="40" y="198"/>
                    <a:pt x="44" y="193"/>
                    <a:pt x="49" y="191"/>
                  </a:cubicBezTo>
                  <a:cubicBezTo>
                    <a:pt x="55" y="188"/>
                    <a:pt x="83" y="174"/>
                    <a:pt x="109" y="162"/>
                  </a:cubicBezTo>
                  <a:cubicBezTo>
                    <a:pt x="105" y="149"/>
                    <a:pt x="101" y="136"/>
                    <a:pt x="98" y="122"/>
                  </a:cubicBezTo>
                  <a:cubicBezTo>
                    <a:pt x="70" y="125"/>
                    <a:pt x="38" y="127"/>
                    <a:pt x="32" y="128"/>
                  </a:cubicBezTo>
                  <a:cubicBezTo>
                    <a:pt x="27" y="128"/>
                    <a:pt x="21" y="126"/>
                    <a:pt x="17" y="123"/>
                  </a:cubicBezTo>
                  <a:cubicBezTo>
                    <a:pt x="13" y="119"/>
                    <a:pt x="10" y="115"/>
                    <a:pt x="9" y="109"/>
                  </a:cubicBezTo>
                  <a:cubicBezTo>
                    <a:pt x="8" y="103"/>
                    <a:pt x="9" y="98"/>
                    <a:pt x="12" y="93"/>
                  </a:cubicBezTo>
                  <a:cubicBezTo>
                    <a:pt x="15" y="89"/>
                    <a:pt x="19" y="85"/>
                    <a:pt x="24" y="84"/>
                  </a:cubicBezTo>
                  <a:cubicBezTo>
                    <a:pt x="31" y="82"/>
                    <a:pt x="61" y="73"/>
                    <a:pt x="88" y="66"/>
                  </a:cubicBezTo>
                  <a:cubicBezTo>
                    <a:pt x="86" y="52"/>
                    <a:pt x="85" y="39"/>
                    <a:pt x="85" y="25"/>
                  </a:cubicBezTo>
                  <a:cubicBezTo>
                    <a:pt x="56" y="22"/>
                    <a:pt x="25" y="19"/>
                    <a:pt x="19" y="19"/>
                  </a:cubicBezTo>
                  <a:cubicBezTo>
                    <a:pt x="13" y="18"/>
                    <a:pt x="8" y="15"/>
                    <a:pt x="5" y="11"/>
                  </a:cubicBezTo>
                  <a:cubicBezTo>
                    <a:pt x="2" y="8"/>
                    <a:pt x="0" y="4"/>
                    <a:pt x="0" y="0"/>
                  </a:cubicBezTo>
                  <a:cubicBezTo>
                    <a:pt x="650" y="0"/>
                    <a:pt x="650" y="0"/>
                    <a:pt x="650" y="0"/>
                  </a:cubicBezTo>
                  <a:lnTo>
                    <a:pt x="650" y="646"/>
                  </a:lnTo>
                  <a:close/>
                </a:path>
              </a:pathLst>
            </a:custGeom>
            <a:solidFill>
              <a:srgbClr val="DF7A22"/>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1" name="Freeform 8"/>
            <p:cNvSpPr>
              <a:spLocks/>
            </p:cNvSpPr>
            <p:nvPr/>
          </p:nvSpPr>
          <p:spPr bwMode="auto">
            <a:xfrm>
              <a:off x="6003770" y="2078254"/>
              <a:ext cx="2087423" cy="2074431"/>
            </a:xfrm>
            <a:custGeom>
              <a:avLst/>
              <a:gdLst>
                <a:gd name="T0" fmla="*/ 3 w 651"/>
                <a:gd name="T1" fmla="*/ 0 h 647"/>
                <a:gd name="T2" fmla="*/ 25 w 651"/>
                <a:gd name="T3" fmla="*/ 20 h 647"/>
                <a:gd name="T4" fmla="*/ 72 w 651"/>
                <a:gd name="T5" fmla="*/ 89 h 647"/>
                <a:gd name="T6" fmla="*/ 100 w 651"/>
                <a:gd name="T7" fmla="*/ 13 h 647"/>
                <a:gd name="T8" fmla="*/ 129 w 651"/>
                <a:gd name="T9" fmla="*/ 18 h 647"/>
                <a:gd name="T10" fmla="*/ 129 w 651"/>
                <a:gd name="T11" fmla="*/ 99 h 647"/>
                <a:gd name="T12" fmla="*/ 197 w 651"/>
                <a:gd name="T13" fmla="*/ 50 h 647"/>
                <a:gd name="T14" fmla="*/ 224 w 651"/>
                <a:gd name="T15" fmla="*/ 40 h 647"/>
                <a:gd name="T16" fmla="*/ 239 w 651"/>
                <a:gd name="T17" fmla="*/ 66 h 647"/>
                <a:gd name="T18" fmla="*/ 259 w 651"/>
                <a:gd name="T19" fmla="*/ 147 h 647"/>
                <a:gd name="T20" fmla="*/ 311 w 651"/>
                <a:gd name="T21" fmla="*/ 85 h 647"/>
                <a:gd name="T22" fmla="*/ 337 w 651"/>
                <a:gd name="T23" fmla="*/ 100 h 647"/>
                <a:gd name="T24" fmla="*/ 309 w 651"/>
                <a:gd name="T25" fmla="*/ 176 h 647"/>
                <a:gd name="T26" fmla="*/ 390 w 651"/>
                <a:gd name="T27" fmla="*/ 153 h 647"/>
                <a:gd name="T28" fmla="*/ 419 w 651"/>
                <a:gd name="T29" fmla="*/ 153 h 647"/>
                <a:gd name="T30" fmla="*/ 424 w 651"/>
                <a:gd name="T31" fmla="*/ 182 h 647"/>
                <a:gd name="T32" fmla="*/ 416 w 651"/>
                <a:gd name="T33" fmla="*/ 266 h 647"/>
                <a:gd name="T34" fmla="*/ 486 w 651"/>
                <a:gd name="T35" fmla="*/ 225 h 647"/>
                <a:gd name="T36" fmla="*/ 505 w 651"/>
                <a:gd name="T37" fmla="*/ 248 h 647"/>
                <a:gd name="T38" fmla="*/ 452 w 651"/>
                <a:gd name="T39" fmla="*/ 309 h 647"/>
                <a:gd name="T40" fmla="*/ 536 w 651"/>
                <a:gd name="T41" fmla="*/ 316 h 647"/>
                <a:gd name="T42" fmla="*/ 564 w 651"/>
                <a:gd name="T43" fmla="*/ 325 h 647"/>
                <a:gd name="T44" fmla="*/ 558 w 651"/>
                <a:gd name="T45" fmla="*/ 355 h 647"/>
                <a:gd name="T46" fmla="*/ 522 w 651"/>
                <a:gd name="T47" fmla="*/ 430 h 647"/>
                <a:gd name="T48" fmla="*/ 602 w 651"/>
                <a:gd name="T49" fmla="*/ 416 h 647"/>
                <a:gd name="T50" fmla="*/ 612 w 651"/>
                <a:gd name="T51" fmla="*/ 444 h 647"/>
                <a:gd name="T52" fmla="*/ 542 w 651"/>
                <a:gd name="T53" fmla="*/ 484 h 647"/>
                <a:gd name="T54" fmla="*/ 618 w 651"/>
                <a:gd name="T55" fmla="*/ 519 h 647"/>
                <a:gd name="T56" fmla="*/ 641 w 651"/>
                <a:gd name="T57" fmla="*/ 537 h 647"/>
                <a:gd name="T58" fmla="*/ 626 w 651"/>
                <a:gd name="T59" fmla="*/ 563 h 647"/>
                <a:gd name="T60" fmla="*/ 566 w 651"/>
                <a:gd name="T61" fmla="*/ 621 h 647"/>
                <a:gd name="T62" fmla="*/ 646 w 651"/>
                <a:gd name="T63" fmla="*/ 635 h 647"/>
                <a:gd name="T64" fmla="*/ 0 w 651"/>
                <a:gd name="T65" fmla="*/ 647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1" h="647">
                  <a:moveTo>
                    <a:pt x="0" y="1"/>
                  </a:moveTo>
                  <a:cubicBezTo>
                    <a:pt x="1" y="0"/>
                    <a:pt x="2" y="0"/>
                    <a:pt x="3" y="0"/>
                  </a:cubicBezTo>
                  <a:cubicBezTo>
                    <a:pt x="8" y="0"/>
                    <a:pt x="13" y="3"/>
                    <a:pt x="18" y="6"/>
                  </a:cubicBezTo>
                  <a:cubicBezTo>
                    <a:pt x="22" y="9"/>
                    <a:pt x="24" y="14"/>
                    <a:pt x="25" y="20"/>
                  </a:cubicBezTo>
                  <a:cubicBezTo>
                    <a:pt x="26" y="26"/>
                    <a:pt x="29" y="58"/>
                    <a:pt x="31" y="86"/>
                  </a:cubicBezTo>
                  <a:cubicBezTo>
                    <a:pt x="45" y="87"/>
                    <a:pt x="59" y="88"/>
                    <a:pt x="72" y="89"/>
                  </a:cubicBezTo>
                  <a:cubicBezTo>
                    <a:pt x="80" y="62"/>
                    <a:pt x="88" y="32"/>
                    <a:pt x="90" y="26"/>
                  </a:cubicBezTo>
                  <a:cubicBezTo>
                    <a:pt x="91" y="20"/>
                    <a:pt x="95" y="16"/>
                    <a:pt x="100" y="13"/>
                  </a:cubicBezTo>
                  <a:cubicBezTo>
                    <a:pt x="104" y="11"/>
                    <a:pt x="110" y="9"/>
                    <a:pt x="115" y="10"/>
                  </a:cubicBezTo>
                  <a:cubicBezTo>
                    <a:pt x="121" y="11"/>
                    <a:pt x="125" y="14"/>
                    <a:pt x="129" y="18"/>
                  </a:cubicBezTo>
                  <a:cubicBezTo>
                    <a:pt x="132" y="23"/>
                    <a:pt x="134" y="28"/>
                    <a:pt x="134" y="33"/>
                  </a:cubicBezTo>
                  <a:cubicBezTo>
                    <a:pt x="133" y="40"/>
                    <a:pt x="131" y="71"/>
                    <a:pt x="129" y="99"/>
                  </a:cubicBezTo>
                  <a:cubicBezTo>
                    <a:pt x="142" y="102"/>
                    <a:pt x="155" y="106"/>
                    <a:pt x="168" y="110"/>
                  </a:cubicBezTo>
                  <a:cubicBezTo>
                    <a:pt x="180" y="84"/>
                    <a:pt x="194" y="56"/>
                    <a:pt x="197" y="50"/>
                  </a:cubicBezTo>
                  <a:cubicBezTo>
                    <a:pt x="199" y="45"/>
                    <a:pt x="203" y="42"/>
                    <a:pt x="208" y="40"/>
                  </a:cubicBezTo>
                  <a:cubicBezTo>
                    <a:pt x="214" y="38"/>
                    <a:pt x="219" y="38"/>
                    <a:pt x="224" y="40"/>
                  </a:cubicBezTo>
                  <a:cubicBezTo>
                    <a:pt x="230" y="42"/>
                    <a:pt x="234" y="45"/>
                    <a:pt x="236" y="50"/>
                  </a:cubicBezTo>
                  <a:cubicBezTo>
                    <a:pt x="239" y="55"/>
                    <a:pt x="240" y="60"/>
                    <a:pt x="239" y="66"/>
                  </a:cubicBezTo>
                  <a:cubicBezTo>
                    <a:pt x="237" y="72"/>
                    <a:pt x="229" y="102"/>
                    <a:pt x="222" y="130"/>
                  </a:cubicBezTo>
                  <a:cubicBezTo>
                    <a:pt x="235" y="135"/>
                    <a:pt x="247" y="141"/>
                    <a:pt x="259" y="147"/>
                  </a:cubicBezTo>
                  <a:cubicBezTo>
                    <a:pt x="276" y="124"/>
                    <a:pt x="294" y="98"/>
                    <a:pt x="298" y="93"/>
                  </a:cubicBezTo>
                  <a:cubicBezTo>
                    <a:pt x="301" y="89"/>
                    <a:pt x="306" y="86"/>
                    <a:pt x="311" y="85"/>
                  </a:cubicBezTo>
                  <a:cubicBezTo>
                    <a:pt x="316" y="84"/>
                    <a:pt x="322" y="85"/>
                    <a:pt x="327" y="88"/>
                  </a:cubicBezTo>
                  <a:cubicBezTo>
                    <a:pt x="332" y="90"/>
                    <a:pt x="335" y="95"/>
                    <a:pt x="337" y="100"/>
                  </a:cubicBezTo>
                  <a:cubicBezTo>
                    <a:pt x="339" y="105"/>
                    <a:pt x="339" y="110"/>
                    <a:pt x="336" y="116"/>
                  </a:cubicBezTo>
                  <a:cubicBezTo>
                    <a:pt x="334" y="121"/>
                    <a:pt x="321" y="150"/>
                    <a:pt x="309" y="176"/>
                  </a:cubicBezTo>
                  <a:cubicBezTo>
                    <a:pt x="321" y="183"/>
                    <a:pt x="332" y="191"/>
                    <a:pt x="343" y="200"/>
                  </a:cubicBezTo>
                  <a:cubicBezTo>
                    <a:pt x="363" y="180"/>
                    <a:pt x="385" y="157"/>
                    <a:pt x="390" y="153"/>
                  </a:cubicBezTo>
                  <a:cubicBezTo>
                    <a:pt x="394" y="149"/>
                    <a:pt x="399" y="147"/>
                    <a:pt x="404" y="147"/>
                  </a:cubicBezTo>
                  <a:cubicBezTo>
                    <a:pt x="410" y="147"/>
                    <a:pt x="415" y="149"/>
                    <a:pt x="419" y="153"/>
                  </a:cubicBezTo>
                  <a:cubicBezTo>
                    <a:pt x="424" y="156"/>
                    <a:pt x="426" y="161"/>
                    <a:pt x="427" y="166"/>
                  </a:cubicBezTo>
                  <a:cubicBezTo>
                    <a:pt x="428" y="172"/>
                    <a:pt x="427" y="177"/>
                    <a:pt x="424" y="182"/>
                  </a:cubicBezTo>
                  <a:cubicBezTo>
                    <a:pt x="420" y="187"/>
                    <a:pt x="403" y="213"/>
                    <a:pt x="386" y="237"/>
                  </a:cubicBezTo>
                  <a:cubicBezTo>
                    <a:pt x="397" y="246"/>
                    <a:pt x="406" y="255"/>
                    <a:pt x="416" y="266"/>
                  </a:cubicBezTo>
                  <a:cubicBezTo>
                    <a:pt x="439" y="249"/>
                    <a:pt x="465" y="231"/>
                    <a:pt x="470" y="228"/>
                  </a:cubicBezTo>
                  <a:cubicBezTo>
                    <a:pt x="475" y="225"/>
                    <a:pt x="480" y="224"/>
                    <a:pt x="486" y="225"/>
                  </a:cubicBezTo>
                  <a:cubicBezTo>
                    <a:pt x="491" y="225"/>
                    <a:pt x="496" y="228"/>
                    <a:pt x="499" y="232"/>
                  </a:cubicBezTo>
                  <a:cubicBezTo>
                    <a:pt x="503" y="237"/>
                    <a:pt x="505" y="242"/>
                    <a:pt x="505" y="248"/>
                  </a:cubicBezTo>
                  <a:cubicBezTo>
                    <a:pt x="505" y="253"/>
                    <a:pt x="503" y="258"/>
                    <a:pt x="499" y="262"/>
                  </a:cubicBezTo>
                  <a:cubicBezTo>
                    <a:pt x="494" y="267"/>
                    <a:pt x="472" y="289"/>
                    <a:pt x="452" y="309"/>
                  </a:cubicBezTo>
                  <a:cubicBezTo>
                    <a:pt x="461" y="320"/>
                    <a:pt x="469" y="332"/>
                    <a:pt x="476" y="343"/>
                  </a:cubicBezTo>
                  <a:cubicBezTo>
                    <a:pt x="502" y="331"/>
                    <a:pt x="530" y="318"/>
                    <a:pt x="536" y="316"/>
                  </a:cubicBezTo>
                  <a:cubicBezTo>
                    <a:pt x="541" y="313"/>
                    <a:pt x="547" y="313"/>
                    <a:pt x="552" y="315"/>
                  </a:cubicBezTo>
                  <a:cubicBezTo>
                    <a:pt x="557" y="317"/>
                    <a:pt x="561" y="320"/>
                    <a:pt x="564" y="325"/>
                  </a:cubicBezTo>
                  <a:cubicBezTo>
                    <a:pt x="567" y="330"/>
                    <a:pt x="568" y="336"/>
                    <a:pt x="567" y="341"/>
                  </a:cubicBezTo>
                  <a:cubicBezTo>
                    <a:pt x="566" y="346"/>
                    <a:pt x="563" y="351"/>
                    <a:pt x="558" y="355"/>
                  </a:cubicBezTo>
                  <a:cubicBezTo>
                    <a:pt x="553" y="358"/>
                    <a:pt x="528" y="376"/>
                    <a:pt x="505" y="393"/>
                  </a:cubicBezTo>
                  <a:cubicBezTo>
                    <a:pt x="511" y="405"/>
                    <a:pt x="517" y="417"/>
                    <a:pt x="522" y="430"/>
                  </a:cubicBezTo>
                  <a:cubicBezTo>
                    <a:pt x="549" y="423"/>
                    <a:pt x="580" y="415"/>
                    <a:pt x="586" y="414"/>
                  </a:cubicBezTo>
                  <a:cubicBezTo>
                    <a:pt x="591" y="412"/>
                    <a:pt x="597" y="413"/>
                    <a:pt x="602" y="416"/>
                  </a:cubicBezTo>
                  <a:cubicBezTo>
                    <a:pt x="606" y="418"/>
                    <a:pt x="610" y="423"/>
                    <a:pt x="612" y="428"/>
                  </a:cubicBezTo>
                  <a:cubicBezTo>
                    <a:pt x="614" y="433"/>
                    <a:pt x="614" y="439"/>
                    <a:pt x="612" y="444"/>
                  </a:cubicBezTo>
                  <a:cubicBezTo>
                    <a:pt x="610" y="449"/>
                    <a:pt x="606" y="453"/>
                    <a:pt x="601" y="456"/>
                  </a:cubicBezTo>
                  <a:cubicBezTo>
                    <a:pt x="595" y="458"/>
                    <a:pt x="567" y="472"/>
                    <a:pt x="542" y="484"/>
                  </a:cubicBezTo>
                  <a:cubicBezTo>
                    <a:pt x="546" y="497"/>
                    <a:pt x="549" y="510"/>
                    <a:pt x="552" y="524"/>
                  </a:cubicBezTo>
                  <a:cubicBezTo>
                    <a:pt x="581" y="522"/>
                    <a:pt x="612" y="519"/>
                    <a:pt x="618" y="519"/>
                  </a:cubicBezTo>
                  <a:cubicBezTo>
                    <a:pt x="624" y="518"/>
                    <a:pt x="629" y="520"/>
                    <a:pt x="633" y="523"/>
                  </a:cubicBezTo>
                  <a:cubicBezTo>
                    <a:pt x="637" y="527"/>
                    <a:pt x="640" y="532"/>
                    <a:pt x="641" y="537"/>
                  </a:cubicBezTo>
                  <a:cubicBezTo>
                    <a:pt x="642" y="543"/>
                    <a:pt x="641" y="548"/>
                    <a:pt x="638" y="553"/>
                  </a:cubicBezTo>
                  <a:cubicBezTo>
                    <a:pt x="636" y="558"/>
                    <a:pt x="631" y="561"/>
                    <a:pt x="626" y="563"/>
                  </a:cubicBezTo>
                  <a:cubicBezTo>
                    <a:pt x="620" y="564"/>
                    <a:pt x="589" y="573"/>
                    <a:pt x="562" y="580"/>
                  </a:cubicBezTo>
                  <a:cubicBezTo>
                    <a:pt x="564" y="594"/>
                    <a:pt x="565" y="608"/>
                    <a:pt x="566" y="621"/>
                  </a:cubicBezTo>
                  <a:cubicBezTo>
                    <a:pt x="594" y="624"/>
                    <a:pt x="625" y="627"/>
                    <a:pt x="632" y="628"/>
                  </a:cubicBezTo>
                  <a:cubicBezTo>
                    <a:pt x="637" y="628"/>
                    <a:pt x="642" y="631"/>
                    <a:pt x="646" y="635"/>
                  </a:cubicBezTo>
                  <a:cubicBezTo>
                    <a:pt x="648" y="638"/>
                    <a:pt x="650" y="642"/>
                    <a:pt x="651" y="647"/>
                  </a:cubicBezTo>
                  <a:cubicBezTo>
                    <a:pt x="0" y="647"/>
                    <a:pt x="0" y="647"/>
                    <a:pt x="0" y="647"/>
                  </a:cubicBezTo>
                  <a:lnTo>
                    <a:pt x="0" y="1"/>
                  </a:lnTo>
                  <a:close/>
                </a:path>
              </a:pathLst>
            </a:custGeom>
            <a:solidFill>
              <a:srgbClr val="DF7A22"/>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2" name="Freeform 9"/>
            <p:cNvSpPr>
              <a:spLocks/>
            </p:cNvSpPr>
            <p:nvPr/>
          </p:nvSpPr>
          <p:spPr bwMode="auto">
            <a:xfrm>
              <a:off x="6003770" y="4146189"/>
              <a:ext cx="2087423" cy="2072266"/>
            </a:xfrm>
            <a:custGeom>
              <a:avLst/>
              <a:gdLst>
                <a:gd name="T0" fmla="*/ 3 w 651"/>
                <a:gd name="T1" fmla="*/ 646 h 646"/>
                <a:gd name="T2" fmla="*/ 25 w 651"/>
                <a:gd name="T3" fmla="*/ 626 h 646"/>
                <a:gd name="T4" fmla="*/ 72 w 651"/>
                <a:gd name="T5" fmla="*/ 557 h 646"/>
                <a:gd name="T6" fmla="*/ 100 w 651"/>
                <a:gd name="T7" fmla="*/ 633 h 646"/>
                <a:gd name="T8" fmla="*/ 129 w 651"/>
                <a:gd name="T9" fmla="*/ 628 h 646"/>
                <a:gd name="T10" fmla="*/ 129 w 651"/>
                <a:gd name="T11" fmla="*/ 547 h 646"/>
                <a:gd name="T12" fmla="*/ 197 w 651"/>
                <a:gd name="T13" fmla="*/ 596 h 646"/>
                <a:gd name="T14" fmla="*/ 224 w 651"/>
                <a:gd name="T15" fmla="*/ 607 h 646"/>
                <a:gd name="T16" fmla="*/ 239 w 651"/>
                <a:gd name="T17" fmla="*/ 581 h 646"/>
                <a:gd name="T18" fmla="*/ 259 w 651"/>
                <a:gd name="T19" fmla="*/ 499 h 646"/>
                <a:gd name="T20" fmla="*/ 311 w 651"/>
                <a:gd name="T21" fmla="*/ 561 h 646"/>
                <a:gd name="T22" fmla="*/ 337 w 651"/>
                <a:gd name="T23" fmla="*/ 547 h 646"/>
                <a:gd name="T24" fmla="*/ 309 w 651"/>
                <a:gd name="T25" fmla="*/ 470 h 646"/>
                <a:gd name="T26" fmla="*/ 390 w 651"/>
                <a:gd name="T27" fmla="*/ 493 h 646"/>
                <a:gd name="T28" fmla="*/ 419 w 651"/>
                <a:gd name="T29" fmla="*/ 494 h 646"/>
                <a:gd name="T30" fmla="*/ 424 w 651"/>
                <a:gd name="T31" fmla="*/ 465 h 646"/>
                <a:gd name="T32" fmla="*/ 416 w 651"/>
                <a:gd name="T33" fmla="*/ 381 h 646"/>
                <a:gd name="T34" fmla="*/ 486 w 651"/>
                <a:gd name="T35" fmla="*/ 422 h 646"/>
                <a:gd name="T36" fmla="*/ 505 w 651"/>
                <a:gd name="T37" fmla="*/ 399 h 646"/>
                <a:gd name="T38" fmla="*/ 452 w 651"/>
                <a:gd name="T39" fmla="*/ 337 h 646"/>
                <a:gd name="T40" fmla="*/ 536 w 651"/>
                <a:gd name="T41" fmla="*/ 331 h 646"/>
                <a:gd name="T42" fmla="*/ 564 w 651"/>
                <a:gd name="T43" fmla="*/ 321 h 646"/>
                <a:gd name="T44" fmla="*/ 558 w 651"/>
                <a:gd name="T45" fmla="*/ 292 h 646"/>
                <a:gd name="T46" fmla="*/ 522 w 651"/>
                <a:gd name="T47" fmla="*/ 216 h 646"/>
                <a:gd name="T48" fmla="*/ 602 w 651"/>
                <a:gd name="T49" fmla="*/ 230 h 646"/>
                <a:gd name="T50" fmla="*/ 612 w 651"/>
                <a:gd name="T51" fmla="*/ 202 h 646"/>
                <a:gd name="T52" fmla="*/ 542 w 651"/>
                <a:gd name="T53" fmla="*/ 162 h 646"/>
                <a:gd name="T54" fmla="*/ 618 w 651"/>
                <a:gd name="T55" fmla="*/ 128 h 646"/>
                <a:gd name="T56" fmla="*/ 641 w 651"/>
                <a:gd name="T57" fmla="*/ 109 h 646"/>
                <a:gd name="T58" fmla="*/ 626 w 651"/>
                <a:gd name="T59" fmla="*/ 84 h 646"/>
                <a:gd name="T60" fmla="*/ 566 w 651"/>
                <a:gd name="T61" fmla="*/ 25 h 646"/>
                <a:gd name="T62" fmla="*/ 646 w 651"/>
                <a:gd name="T63" fmla="*/ 11 h 646"/>
                <a:gd name="T64" fmla="*/ 0 w 651"/>
                <a:gd name="T65"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1" h="646">
                  <a:moveTo>
                    <a:pt x="0" y="646"/>
                  </a:moveTo>
                  <a:cubicBezTo>
                    <a:pt x="1" y="646"/>
                    <a:pt x="2" y="646"/>
                    <a:pt x="3" y="646"/>
                  </a:cubicBezTo>
                  <a:cubicBezTo>
                    <a:pt x="8" y="646"/>
                    <a:pt x="13" y="644"/>
                    <a:pt x="18" y="640"/>
                  </a:cubicBezTo>
                  <a:cubicBezTo>
                    <a:pt x="22" y="637"/>
                    <a:pt x="24" y="632"/>
                    <a:pt x="25" y="626"/>
                  </a:cubicBezTo>
                  <a:cubicBezTo>
                    <a:pt x="26" y="620"/>
                    <a:pt x="29" y="589"/>
                    <a:pt x="31" y="560"/>
                  </a:cubicBezTo>
                  <a:cubicBezTo>
                    <a:pt x="45" y="560"/>
                    <a:pt x="59" y="558"/>
                    <a:pt x="72" y="557"/>
                  </a:cubicBezTo>
                  <a:cubicBezTo>
                    <a:pt x="80" y="584"/>
                    <a:pt x="88" y="614"/>
                    <a:pt x="90" y="621"/>
                  </a:cubicBezTo>
                  <a:cubicBezTo>
                    <a:pt x="91" y="626"/>
                    <a:pt x="95" y="630"/>
                    <a:pt x="100" y="633"/>
                  </a:cubicBezTo>
                  <a:cubicBezTo>
                    <a:pt x="104" y="636"/>
                    <a:pt x="110" y="637"/>
                    <a:pt x="115" y="636"/>
                  </a:cubicBezTo>
                  <a:cubicBezTo>
                    <a:pt x="121" y="635"/>
                    <a:pt x="125" y="632"/>
                    <a:pt x="129" y="628"/>
                  </a:cubicBezTo>
                  <a:cubicBezTo>
                    <a:pt x="132" y="624"/>
                    <a:pt x="134" y="619"/>
                    <a:pt x="134" y="613"/>
                  </a:cubicBezTo>
                  <a:cubicBezTo>
                    <a:pt x="133" y="607"/>
                    <a:pt x="131" y="575"/>
                    <a:pt x="129" y="547"/>
                  </a:cubicBezTo>
                  <a:cubicBezTo>
                    <a:pt x="142" y="544"/>
                    <a:pt x="155" y="540"/>
                    <a:pt x="168" y="536"/>
                  </a:cubicBezTo>
                  <a:cubicBezTo>
                    <a:pt x="180" y="562"/>
                    <a:pt x="194" y="590"/>
                    <a:pt x="197" y="596"/>
                  </a:cubicBezTo>
                  <a:cubicBezTo>
                    <a:pt x="199" y="601"/>
                    <a:pt x="203" y="605"/>
                    <a:pt x="208" y="607"/>
                  </a:cubicBezTo>
                  <a:cubicBezTo>
                    <a:pt x="214" y="608"/>
                    <a:pt x="219" y="608"/>
                    <a:pt x="224" y="607"/>
                  </a:cubicBezTo>
                  <a:cubicBezTo>
                    <a:pt x="230" y="605"/>
                    <a:pt x="234" y="601"/>
                    <a:pt x="236" y="596"/>
                  </a:cubicBezTo>
                  <a:cubicBezTo>
                    <a:pt x="239" y="592"/>
                    <a:pt x="240" y="586"/>
                    <a:pt x="239" y="581"/>
                  </a:cubicBezTo>
                  <a:cubicBezTo>
                    <a:pt x="237" y="574"/>
                    <a:pt x="229" y="544"/>
                    <a:pt x="222" y="517"/>
                  </a:cubicBezTo>
                  <a:cubicBezTo>
                    <a:pt x="235" y="511"/>
                    <a:pt x="247" y="505"/>
                    <a:pt x="259" y="499"/>
                  </a:cubicBezTo>
                  <a:cubicBezTo>
                    <a:pt x="276" y="522"/>
                    <a:pt x="294" y="548"/>
                    <a:pt x="298" y="553"/>
                  </a:cubicBezTo>
                  <a:cubicBezTo>
                    <a:pt x="301" y="558"/>
                    <a:pt x="306" y="560"/>
                    <a:pt x="311" y="561"/>
                  </a:cubicBezTo>
                  <a:cubicBezTo>
                    <a:pt x="316" y="562"/>
                    <a:pt x="322" y="562"/>
                    <a:pt x="327" y="559"/>
                  </a:cubicBezTo>
                  <a:cubicBezTo>
                    <a:pt x="332" y="556"/>
                    <a:pt x="335" y="552"/>
                    <a:pt x="337" y="547"/>
                  </a:cubicBezTo>
                  <a:cubicBezTo>
                    <a:pt x="339" y="542"/>
                    <a:pt x="339" y="536"/>
                    <a:pt x="336" y="531"/>
                  </a:cubicBezTo>
                  <a:cubicBezTo>
                    <a:pt x="334" y="525"/>
                    <a:pt x="321" y="496"/>
                    <a:pt x="309" y="470"/>
                  </a:cubicBezTo>
                  <a:cubicBezTo>
                    <a:pt x="321" y="463"/>
                    <a:pt x="332" y="455"/>
                    <a:pt x="343" y="447"/>
                  </a:cubicBezTo>
                  <a:cubicBezTo>
                    <a:pt x="363" y="467"/>
                    <a:pt x="385" y="489"/>
                    <a:pt x="390" y="493"/>
                  </a:cubicBezTo>
                  <a:cubicBezTo>
                    <a:pt x="394" y="497"/>
                    <a:pt x="399" y="499"/>
                    <a:pt x="404" y="499"/>
                  </a:cubicBezTo>
                  <a:cubicBezTo>
                    <a:pt x="410" y="499"/>
                    <a:pt x="415" y="497"/>
                    <a:pt x="419" y="494"/>
                  </a:cubicBezTo>
                  <a:cubicBezTo>
                    <a:pt x="424" y="490"/>
                    <a:pt x="426" y="485"/>
                    <a:pt x="427" y="480"/>
                  </a:cubicBezTo>
                  <a:cubicBezTo>
                    <a:pt x="428" y="475"/>
                    <a:pt x="427" y="469"/>
                    <a:pt x="424" y="465"/>
                  </a:cubicBezTo>
                  <a:cubicBezTo>
                    <a:pt x="420" y="459"/>
                    <a:pt x="403" y="433"/>
                    <a:pt x="386" y="410"/>
                  </a:cubicBezTo>
                  <a:cubicBezTo>
                    <a:pt x="397" y="400"/>
                    <a:pt x="406" y="391"/>
                    <a:pt x="416" y="381"/>
                  </a:cubicBezTo>
                  <a:cubicBezTo>
                    <a:pt x="439" y="397"/>
                    <a:pt x="465" y="415"/>
                    <a:pt x="470" y="418"/>
                  </a:cubicBezTo>
                  <a:cubicBezTo>
                    <a:pt x="475" y="422"/>
                    <a:pt x="480" y="423"/>
                    <a:pt x="486" y="422"/>
                  </a:cubicBezTo>
                  <a:cubicBezTo>
                    <a:pt x="491" y="421"/>
                    <a:pt x="496" y="418"/>
                    <a:pt x="499" y="414"/>
                  </a:cubicBezTo>
                  <a:cubicBezTo>
                    <a:pt x="503" y="409"/>
                    <a:pt x="505" y="404"/>
                    <a:pt x="505" y="399"/>
                  </a:cubicBezTo>
                  <a:cubicBezTo>
                    <a:pt x="505" y="394"/>
                    <a:pt x="503" y="388"/>
                    <a:pt x="499" y="384"/>
                  </a:cubicBezTo>
                  <a:cubicBezTo>
                    <a:pt x="494" y="379"/>
                    <a:pt x="472" y="357"/>
                    <a:pt x="452" y="337"/>
                  </a:cubicBezTo>
                  <a:cubicBezTo>
                    <a:pt x="461" y="326"/>
                    <a:pt x="469" y="315"/>
                    <a:pt x="476" y="303"/>
                  </a:cubicBezTo>
                  <a:cubicBezTo>
                    <a:pt x="502" y="315"/>
                    <a:pt x="530" y="328"/>
                    <a:pt x="536" y="331"/>
                  </a:cubicBezTo>
                  <a:cubicBezTo>
                    <a:pt x="541" y="333"/>
                    <a:pt x="547" y="333"/>
                    <a:pt x="552" y="331"/>
                  </a:cubicBezTo>
                  <a:cubicBezTo>
                    <a:pt x="557" y="329"/>
                    <a:pt x="561" y="326"/>
                    <a:pt x="564" y="321"/>
                  </a:cubicBezTo>
                  <a:cubicBezTo>
                    <a:pt x="567" y="316"/>
                    <a:pt x="568" y="311"/>
                    <a:pt x="567" y="305"/>
                  </a:cubicBezTo>
                  <a:cubicBezTo>
                    <a:pt x="566" y="300"/>
                    <a:pt x="563" y="295"/>
                    <a:pt x="558" y="292"/>
                  </a:cubicBezTo>
                  <a:cubicBezTo>
                    <a:pt x="553" y="288"/>
                    <a:pt x="528" y="270"/>
                    <a:pt x="505" y="253"/>
                  </a:cubicBezTo>
                  <a:cubicBezTo>
                    <a:pt x="511" y="241"/>
                    <a:pt x="517" y="229"/>
                    <a:pt x="522" y="216"/>
                  </a:cubicBezTo>
                  <a:cubicBezTo>
                    <a:pt x="549" y="223"/>
                    <a:pt x="580" y="231"/>
                    <a:pt x="586" y="233"/>
                  </a:cubicBezTo>
                  <a:cubicBezTo>
                    <a:pt x="591" y="234"/>
                    <a:pt x="597" y="233"/>
                    <a:pt x="602" y="230"/>
                  </a:cubicBezTo>
                  <a:cubicBezTo>
                    <a:pt x="606" y="228"/>
                    <a:pt x="610" y="224"/>
                    <a:pt x="612" y="218"/>
                  </a:cubicBezTo>
                  <a:cubicBezTo>
                    <a:pt x="614" y="213"/>
                    <a:pt x="614" y="207"/>
                    <a:pt x="612" y="202"/>
                  </a:cubicBezTo>
                  <a:cubicBezTo>
                    <a:pt x="610" y="198"/>
                    <a:pt x="606" y="193"/>
                    <a:pt x="601" y="191"/>
                  </a:cubicBezTo>
                  <a:cubicBezTo>
                    <a:pt x="595" y="188"/>
                    <a:pt x="567" y="174"/>
                    <a:pt x="542" y="162"/>
                  </a:cubicBezTo>
                  <a:cubicBezTo>
                    <a:pt x="546" y="149"/>
                    <a:pt x="549" y="136"/>
                    <a:pt x="552" y="122"/>
                  </a:cubicBezTo>
                  <a:cubicBezTo>
                    <a:pt x="581" y="125"/>
                    <a:pt x="612" y="127"/>
                    <a:pt x="618" y="128"/>
                  </a:cubicBezTo>
                  <a:cubicBezTo>
                    <a:pt x="624" y="128"/>
                    <a:pt x="629" y="126"/>
                    <a:pt x="633" y="123"/>
                  </a:cubicBezTo>
                  <a:cubicBezTo>
                    <a:pt x="637" y="119"/>
                    <a:pt x="640" y="115"/>
                    <a:pt x="641" y="109"/>
                  </a:cubicBezTo>
                  <a:cubicBezTo>
                    <a:pt x="642" y="103"/>
                    <a:pt x="641" y="98"/>
                    <a:pt x="638" y="93"/>
                  </a:cubicBezTo>
                  <a:cubicBezTo>
                    <a:pt x="636" y="89"/>
                    <a:pt x="631" y="85"/>
                    <a:pt x="626" y="84"/>
                  </a:cubicBezTo>
                  <a:cubicBezTo>
                    <a:pt x="620" y="82"/>
                    <a:pt x="589" y="73"/>
                    <a:pt x="562" y="66"/>
                  </a:cubicBezTo>
                  <a:cubicBezTo>
                    <a:pt x="564" y="52"/>
                    <a:pt x="565" y="39"/>
                    <a:pt x="566" y="25"/>
                  </a:cubicBezTo>
                  <a:cubicBezTo>
                    <a:pt x="594" y="22"/>
                    <a:pt x="625" y="19"/>
                    <a:pt x="632" y="19"/>
                  </a:cubicBezTo>
                  <a:cubicBezTo>
                    <a:pt x="637" y="18"/>
                    <a:pt x="642" y="15"/>
                    <a:pt x="646" y="11"/>
                  </a:cubicBezTo>
                  <a:cubicBezTo>
                    <a:pt x="648" y="8"/>
                    <a:pt x="650" y="4"/>
                    <a:pt x="651" y="0"/>
                  </a:cubicBezTo>
                  <a:cubicBezTo>
                    <a:pt x="0" y="0"/>
                    <a:pt x="0" y="0"/>
                    <a:pt x="0" y="0"/>
                  </a:cubicBezTo>
                  <a:lnTo>
                    <a:pt x="0" y="646"/>
                  </a:lnTo>
                  <a:close/>
                </a:path>
              </a:pathLst>
            </a:custGeom>
            <a:solidFill>
              <a:srgbClr val="157F73"/>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nvGrpSpPr>
            <p:cNvPr id="23" name="Group 11"/>
            <p:cNvGrpSpPr/>
            <p:nvPr/>
          </p:nvGrpSpPr>
          <p:grpSpPr>
            <a:xfrm>
              <a:off x="4964390" y="3261914"/>
              <a:ext cx="602560" cy="575326"/>
              <a:chOff x="4417791" y="3086470"/>
              <a:chExt cx="441754" cy="421788"/>
            </a:xfrm>
            <a:solidFill>
              <a:schemeClr val="bg1"/>
            </a:solidFill>
          </p:grpSpPr>
          <p:sp>
            <p:nvSpPr>
              <p:cNvPr id="50" name="Freeform 64"/>
              <p:cNvSpPr>
                <a:spLocks noEditPoints="1"/>
              </p:cNvSpPr>
              <p:nvPr/>
            </p:nvSpPr>
            <p:spPr bwMode="auto">
              <a:xfrm>
                <a:off x="4417791" y="3086470"/>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1" name="Oval 65"/>
              <p:cNvSpPr>
                <a:spLocks noChangeArrowheads="1"/>
              </p:cNvSpPr>
              <p:nvPr/>
            </p:nvSpPr>
            <p:spPr bwMode="auto">
              <a:xfrm>
                <a:off x="4627437" y="3365998"/>
                <a:ext cx="29949" cy="32446"/>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24" name="Group 14"/>
            <p:cNvGrpSpPr/>
            <p:nvPr/>
          </p:nvGrpSpPr>
          <p:grpSpPr>
            <a:xfrm>
              <a:off x="6423354" y="4470996"/>
              <a:ext cx="515859" cy="623628"/>
              <a:chOff x="3526798" y="4057329"/>
              <a:chExt cx="284519" cy="359394"/>
            </a:xfrm>
            <a:solidFill>
              <a:schemeClr val="bg1"/>
            </a:solidFill>
          </p:grpSpPr>
          <p:sp>
            <p:nvSpPr>
              <p:cNvPr id="47" name="Freeform 107"/>
              <p:cNvSpPr>
                <a:spLocks/>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8" name="Freeform 108"/>
              <p:cNvSpPr>
                <a:spLocks/>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9" name="Freeform 109"/>
              <p:cNvSpPr>
                <a:spLocks/>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25" name="Group 18"/>
            <p:cNvGrpSpPr/>
            <p:nvPr/>
          </p:nvGrpSpPr>
          <p:grpSpPr>
            <a:xfrm>
              <a:off x="6453995" y="3171696"/>
              <a:ext cx="381279" cy="694477"/>
              <a:chOff x="3536781" y="2689641"/>
              <a:chExt cx="279527" cy="509141"/>
            </a:xfrm>
            <a:solidFill>
              <a:schemeClr val="bg1"/>
            </a:solidFill>
          </p:grpSpPr>
          <p:sp>
            <p:nvSpPr>
              <p:cNvPr id="42" name="Freeform 121"/>
              <p:cNvSpPr>
                <a:spLocks noEditPoints="1"/>
              </p:cNvSpPr>
              <p:nvPr/>
            </p:nvSpPr>
            <p:spPr bwMode="auto">
              <a:xfrm>
                <a:off x="3536781" y="2689641"/>
                <a:ext cx="279527" cy="381855"/>
              </a:xfrm>
              <a:custGeom>
                <a:avLst/>
                <a:gdLst>
                  <a:gd name="T0" fmla="*/ 42 w 84"/>
                  <a:gd name="T1" fmla="*/ 5 h 115"/>
                  <a:gd name="T2" fmla="*/ 79 w 84"/>
                  <a:gd name="T3" fmla="*/ 42 h 115"/>
                  <a:gd name="T4" fmla="*/ 56 w 84"/>
                  <a:gd name="T5" fmla="*/ 111 h 115"/>
                  <a:gd name="T6" fmla="*/ 31 w 84"/>
                  <a:gd name="T7" fmla="*/ 111 h 115"/>
                  <a:gd name="T8" fmla="*/ 4 w 84"/>
                  <a:gd name="T9" fmla="*/ 42 h 115"/>
                  <a:gd name="T10" fmla="*/ 42 w 84"/>
                  <a:gd name="T11" fmla="*/ 5 h 115"/>
                  <a:gd name="T12" fmla="*/ 42 w 84"/>
                  <a:gd name="T13" fmla="*/ 0 h 115"/>
                  <a:gd name="T14" fmla="*/ 0 w 84"/>
                  <a:gd name="T15" fmla="*/ 42 h 115"/>
                  <a:gd name="T16" fmla="*/ 29 w 84"/>
                  <a:gd name="T17" fmla="*/ 115 h 115"/>
                  <a:gd name="T18" fmla="*/ 58 w 84"/>
                  <a:gd name="T19" fmla="*/ 115 h 115"/>
                  <a:gd name="T20" fmla="*/ 84 w 84"/>
                  <a:gd name="T21" fmla="*/ 42 h 115"/>
                  <a:gd name="T22" fmla="*/ 42 w 84"/>
                  <a:gd name="T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5">
                    <a:moveTo>
                      <a:pt x="42" y="5"/>
                    </a:moveTo>
                    <a:cubicBezTo>
                      <a:pt x="63" y="5"/>
                      <a:pt x="79" y="22"/>
                      <a:pt x="79" y="42"/>
                    </a:cubicBezTo>
                    <a:cubicBezTo>
                      <a:pt x="79" y="60"/>
                      <a:pt x="60" y="101"/>
                      <a:pt x="56" y="111"/>
                    </a:cubicBezTo>
                    <a:cubicBezTo>
                      <a:pt x="31" y="111"/>
                      <a:pt x="31" y="111"/>
                      <a:pt x="31" y="111"/>
                    </a:cubicBezTo>
                    <a:cubicBezTo>
                      <a:pt x="23" y="95"/>
                      <a:pt x="4" y="58"/>
                      <a:pt x="4" y="42"/>
                    </a:cubicBezTo>
                    <a:cubicBezTo>
                      <a:pt x="4" y="22"/>
                      <a:pt x="21" y="5"/>
                      <a:pt x="42" y="5"/>
                    </a:cubicBezTo>
                    <a:moveTo>
                      <a:pt x="42" y="0"/>
                    </a:moveTo>
                    <a:cubicBezTo>
                      <a:pt x="19" y="0"/>
                      <a:pt x="0" y="19"/>
                      <a:pt x="0" y="42"/>
                    </a:cubicBezTo>
                    <a:cubicBezTo>
                      <a:pt x="0" y="63"/>
                      <a:pt x="29" y="115"/>
                      <a:pt x="29" y="115"/>
                    </a:cubicBezTo>
                    <a:cubicBezTo>
                      <a:pt x="58" y="115"/>
                      <a:pt x="58" y="115"/>
                      <a:pt x="58" y="115"/>
                    </a:cubicBezTo>
                    <a:cubicBezTo>
                      <a:pt x="58" y="115"/>
                      <a:pt x="84" y="63"/>
                      <a:pt x="84" y="42"/>
                    </a:cubicBezTo>
                    <a:cubicBezTo>
                      <a:pt x="84" y="19"/>
                      <a:pt x="65" y="0"/>
                      <a:pt x="4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3" name="Freeform 122"/>
              <p:cNvSpPr>
                <a:spLocks/>
              </p:cNvSpPr>
              <p:nvPr/>
            </p:nvSpPr>
            <p:spPr bwMode="auto">
              <a:xfrm>
                <a:off x="3631621" y="3166335"/>
                <a:ext cx="97336" cy="9983"/>
              </a:xfrm>
              <a:custGeom>
                <a:avLst/>
                <a:gdLst>
                  <a:gd name="T0" fmla="*/ 1 w 29"/>
                  <a:gd name="T1" fmla="*/ 3 h 3"/>
                  <a:gd name="T2" fmla="*/ 27 w 29"/>
                  <a:gd name="T3" fmla="*/ 3 h 3"/>
                  <a:gd name="T4" fmla="*/ 29 w 29"/>
                  <a:gd name="T5" fmla="*/ 0 h 3"/>
                  <a:gd name="T6" fmla="*/ 0 w 29"/>
                  <a:gd name="T7" fmla="*/ 0 h 3"/>
                  <a:gd name="T8" fmla="*/ 1 w 29"/>
                  <a:gd name="T9" fmla="*/ 3 h 3"/>
                </a:gdLst>
                <a:ahLst/>
                <a:cxnLst>
                  <a:cxn ang="0">
                    <a:pos x="T0" y="T1"/>
                  </a:cxn>
                  <a:cxn ang="0">
                    <a:pos x="T2" y="T3"/>
                  </a:cxn>
                  <a:cxn ang="0">
                    <a:pos x="T4" y="T5"/>
                  </a:cxn>
                  <a:cxn ang="0">
                    <a:pos x="T6" y="T7"/>
                  </a:cxn>
                  <a:cxn ang="0">
                    <a:pos x="T8" y="T9"/>
                  </a:cxn>
                </a:cxnLst>
                <a:rect l="0" t="0" r="r" b="b"/>
                <a:pathLst>
                  <a:path w="29" h="3">
                    <a:moveTo>
                      <a:pt x="1" y="3"/>
                    </a:moveTo>
                    <a:cubicBezTo>
                      <a:pt x="27" y="3"/>
                      <a:pt x="27" y="3"/>
                      <a:pt x="27" y="3"/>
                    </a:cubicBezTo>
                    <a:cubicBezTo>
                      <a:pt x="28" y="2"/>
                      <a:pt x="28" y="1"/>
                      <a:pt x="29" y="0"/>
                    </a:cubicBezTo>
                    <a:cubicBezTo>
                      <a:pt x="0" y="0"/>
                      <a:pt x="0" y="0"/>
                      <a:pt x="0" y="0"/>
                    </a:cubicBezTo>
                    <a:cubicBezTo>
                      <a:pt x="0" y="1"/>
                      <a:pt x="1" y="2"/>
                      <a:pt x="1"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4" name="Freeform 123"/>
              <p:cNvSpPr>
                <a:spLocks/>
              </p:cNvSpPr>
              <p:nvPr/>
            </p:nvSpPr>
            <p:spPr bwMode="auto">
              <a:xfrm>
                <a:off x="3646596" y="3186302"/>
                <a:ext cx="69882" cy="12480"/>
              </a:xfrm>
              <a:custGeom>
                <a:avLst/>
                <a:gdLst>
                  <a:gd name="T0" fmla="*/ 10 w 21"/>
                  <a:gd name="T1" fmla="*/ 4 h 4"/>
                  <a:gd name="T2" fmla="*/ 21 w 21"/>
                  <a:gd name="T3" fmla="*/ 0 h 4"/>
                  <a:gd name="T4" fmla="*/ 0 w 21"/>
                  <a:gd name="T5" fmla="*/ 0 h 4"/>
                  <a:gd name="T6" fmla="*/ 10 w 21"/>
                  <a:gd name="T7" fmla="*/ 4 h 4"/>
                </a:gdLst>
                <a:ahLst/>
                <a:cxnLst>
                  <a:cxn ang="0">
                    <a:pos x="T0" y="T1"/>
                  </a:cxn>
                  <a:cxn ang="0">
                    <a:pos x="T2" y="T3"/>
                  </a:cxn>
                  <a:cxn ang="0">
                    <a:pos x="T4" y="T5"/>
                  </a:cxn>
                  <a:cxn ang="0">
                    <a:pos x="T6" y="T7"/>
                  </a:cxn>
                </a:cxnLst>
                <a:rect l="0" t="0" r="r" b="b"/>
                <a:pathLst>
                  <a:path w="21" h="4">
                    <a:moveTo>
                      <a:pt x="10" y="4"/>
                    </a:moveTo>
                    <a:cubicBezTo>
                      <a:pt x="14" y="4"/>
                      <a:pt x="18" y="2"/>
                      <a:pt x="21" y="0"/>
                    </a:cubicBezTo>
                    <a:cubicBezTo>
                      <a:pt x="0" y="0"/>
                      <a:pt x="0" y="0"/>
                      <a:pt x="0" y="0"/>
                    </a:cubicBezTo>
                    <a:cubicBezTo>
                      <a:pt x="2" y="2"/>
                      <a:pt x="6" y="4"/>
                      <a:pt x="1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5" name="Freeform 124"/>
              <p:cNvSpPr>
                <a:spLocks/>
              </p:cNvSpPr>
              <p:nvPr/>
            </p:nvSpPr>
            <p:spPr bwMode="auto">
              <a:xfrm>
                <a:off x="3629124" y="3086470"/>
                <a:ext cx="102328" cy="69882"/>
              </a:xfrm>
              <a:custGeom>
                <a:avLst/>
                <a:gdLst>
                  <a:gd name="T0" fmla="*/ 31 w 31"/>
                  <a:gd name="T1" fmla="*/ 0 h 21"/>
                  <a:gd name="T2" fmla="*/ 0 w 31"/>
                  <a:gd name="T3" fmla="*/ 0 h 21"/>
                  <a:gd name="T4" fmla="*/ 0 w 31"/>
                  <a:gd name="T5" fmla="*/ 19 h 21"/>
                  <a:gd name="T6" fmla="*/ 0 w 31"/>
                  <a:gd name="T7" fmla="*/ 21 h 21"/>
                  <a:gd name="T8" fmla="*/ 30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0"/>
                      <a:pt x="0" y="21"/>
                    </a:cubicBezTo>
                    <a:cubicBezTo>
                      <a:pt x="30" y="21"/>
                      <a:pt x="30" y="21"/>
                      <a:pt x="30" y="21"/>
                    </a:cubicBezTo>
                    <a:cubicBezTo>
                      <a:pt x="30" y="20"/>
                      <a:pt x="31" y="20"/>
                      <a:pt x="31" y="19"/>
                    </a:cubicBezTo>
                    <a:lnTo>
                      <a:pt x="3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6" name="Freeform 125"/>
              <p:cNvSpPr>
                <a:spLocks noEditPoints="1"/>
              </p:cNvSpPr>
              <p:nvPr/>
            </p:nvSpPr>
            <p:spPr bwMode="auto">
              <a:xfrm>
                <a:off x="3626629" y="2864345"/>
                <a:ext cx="104823" cy="207151"/>
              </a:xfrm>
              <a:custGeom>
                <a:avLst/>
                <a:gdLst>
                  <a:gd name="T0" fmla="*/ 42 w 42"/>
                  <a:gd name="T1" fmla="*/ 2 h 83"/>
                  <a:gd name="T2" fmla="*/ 42 w 42"/>
                  <a:gd name="T3" fmla="*/ 2 h 83"/>
                  <a:gd name="T4" fmla="*/ 42 w 42"/>
                  <a:gd name="T5" fmla="*/ 2 h 83"/>
                  <a:gd name="T6" fmla="*/ 37 w 42"/>
                  <a:gd name="T7" fmla="*/ 0 h 83"/>
                  <a:gd name="T8" fmla="*/ 20 w 42"/>
                  <a:gd name="T9" fmla="*/ 6 h 83"/>
                  <a:gd name="T10" fmla="*/ 5 w 42"/>
                  <a:gd name="T11" fmla="*/ 0 h 83"/>
                  <a:gd name="T12" fmla="*/ 0 w 42"/>
                  <a:gd name="T13" fmla="*/ 1 h 83"/>
                  <a:gd name="T14" fmla="*/ 0 w 42"/>
                  <a:gd name="T15" fmla="*/ 2 h 83"/>
                  <a:gd name="T16" fmla="*/ 0 w 42"/>
                  <a:gd name="T17" fmla="*/ 2 h 83"/>
                  <a:gd name="T18" fmla="*/ 18 w 42"/>
                  <a:gd name="T19" fmla="*/ 83 h 83"/>
                  <a:gd name="T20" fmla="*/ 24 w 42"/>
                  <a:gd name="T21" fmla="*/ 83 h 83"/>
                  <a:gd name="T22" fmla="*/ 42 w 42"/>
                  <a:gd name="T23" fmla="*/ 2 h 83"/>
                  <a:gd name="T24" fmla="*/ 42 w 42"/>
                  <a:gd name="T25" fmla="*/ 2 h 83"/>
                  <a:gd name="T26" fmla="*/ 42 w 42"/>
                  <a:gd name="T27" fmla="*/ 2 h 83"/>
                  <a:gd name="T28" fmla="*/ 21 w 42"/>
                  <a:gd name="T29" fmla="*/ 73 h 83"/>
                  <a:gd name="T30" fmla="*/ 5 w 42"/>
                  <a:gd name="T31" fmla="*/ 4 h 83"/>
                  <a:gd name="T32" fmla="*/ 20 w 42"/>
                  <a:gd name="T33" fmla="*/ 9 h 83"/>
                  <a:gd name="T34" fmla="*/ 37 w 42"/>
                  <a:gd name="T35" fmla="*/ 4 h 83"/>
                  <a:gd name="T36" fmla="*/ 21 w 42"/>
                  <a:gd name="T37"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83">
                    <a:moveTo>
                      <a:pt x="42" y="2"/>
                    </a:moveTo>
                    <a:lnTo>
                      <a:pt x="42" y="2"/>
                    </a:lnTo>
                    <a:lnTo>
                      <a:pt x="42" y="2"/>
                    </a:lnTo>
                    <a:lnTo>
                      <a:pt x="37" y="0"/>
                    </a:lnTo>
                    <a:lnTo>
                      <a:pt x="20" y="6"/>
                    </a:lnTo>
                    <a:lnTo>
                      <a:pt x="5" y="0"/>
                    </a:lnTo>
                    <a:lnTo>
                      <a:pt x="0" y="1"/>
                    </a:lnTo>
                    <a:lnTo>
                      <a:pt x="0" y="2"/>
                    </a:lnTo>
                    <a:lnTo>
                      <a:pt x="0" y="2"/>
                    </a:lnTo>
                    <a:lnTo>
                      <a:pt x="18" y="83"/>
                    </a:lnTo>
                    <a:lnTo>
                      <a:pt x="24" y="83"/>
                    </a:lnTo>
                    <a:lnTo>
                      <a:pt x="42" y="2"/>
                    </a:lnTo>
                    <a:lnTo>
                      <a:pt x="42" y="2"/>
                    </a:lnTo>
                    <a:lnTo>
                      <a:pt x="42" y="2"/>
                    </a:lnTo>
                    <a:close/>
                    <a:moveTo>
                      <a:pt x="21" y="73"/>
                    </a:moveTo>
                    <a:lnTo>
                      <a:pt x="5" y="4"/>
                    </a:lnTo>
                    <a:lnTo>
                      <a:pt x="20" y="9"/>
                    </a:lnTo>
                    <a:lnTo>
                      <a:pt x="37" y="4"/>
                    </a:lnTo>
                    <a:lnTo>
                      <a:pt x="21" y="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26" name="Group 24"/>
            <p:cNvGrpSpPr/>
            <p:nvPr/>
          </p:nvGrpSpPr>
          <p:grpSpPr>
            <a:xfrm>
              <a:off x="4967639" y="4470996"/>
              <a:ext cx="606638" cy="585958"/>
              <a:chOff x="5099140" y="1309474"/>
              <a:chExt cx="439257" cy="424283"/>
            </a:xfrm>
            <a:solidFill>
              <a:schemeClr val="bg1"/>
            </a:solidFill>
          </p:grpSpPr>
          <p:sp>
            <p:nvSpPr>
              <p:cNvPr id="27"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8"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9"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0"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1"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3"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4"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5"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6"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7"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8"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9"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0"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1"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spTree>
    <p:extLst>
      <p:ext uri="{BB962C8B-B14F-4D97-AF65-F5344CB8AC3E}">
        <p14:creationId xmlns:p14="http://schemas.microsoft.com/office/powerpoint/2010/main" xmlns="" val="1534519059"/>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anim calcmode="lin" valueType="num">
                                      <p:cBhvr>
                                        <p:cTn id="12" dur="750" fill="hold"/>
                                        <p:tgtEl>
                                          <p:spTgt spid="5"/>
                                        </p:tgtEl>
                                        <p:attrNameLst>
                                          <p:attrName>ppt_x</p:attrName>
                                        </p:attrNameLst>
                                      </p:cBhvr>
                                      <p:tavLst>
                                        <p:tav tm="0">
                                          <p:val>
                                            <p:strVal val="#ppt_x"/>
                                          </p:val>
                                        </p:tav>
                                        <p:tav tm="100000">
                                          <p:val>
                                            <p:strVal val="#ppt_x"/>
                                          </p:val>
                                        </p:tav>
                                      </p:tavLst>
                                    </p:anim>
                                    <p:anim calcmode="lin" valueType="num">
                                      <p:cBhvr>
                                        <p:cTn id="13" dur="7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42"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grpSp>
        <p:nvGrpSpPr>
          <p:cNvPr id="5" name="组合 4"/>
          <p:cNvGrpSpPr/>
          <p:nvPr/>
        </p:nvGrpSpPr>
        <p:grpSpPr>
          <a:xfrm>
            <a:off x="5361966" y="1677778"/>
            <a:ext cx="6014357" cy="4839250"/>
            <a:chOff x="3519540" y="1092905"/>
            <a:chExt cx="4257629" cy="3425755"/>
          </a:xfrm>
        </p:grpSpPr>
        <p:sp>
          <p:nvSpPr>
            <p:cNvPr id="6" name="矩形 5"/>
            <p:cNvSpPr/>
            <p:nvPr/>
          </p:nvSpPr>
          <p:spPr>
            <a:xfrm>
              <a:off x="3519540" y="1092905"/>
              <a:ext cx="4181853" cy="231525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矩形 6"/>
            <p:cNvSpPr/>
            <p:nvPr/>
          </p:nvSpPr>
          <p:spPr>
            <a:xfrm>
              <a:off x="3519540" y="3414352"/>
              <a:ext cx="4181853" cy="1104308"/>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TextBox 14"/>
            <p:cNvSpPr txBox="1"/>
            <p:nvPr/>
          </p:nvSpPr>
          <p:spPr>
            <a:xfrm>
              <a:off x="3687791" y="3524974"/>
              <a:ext cx="4089378" cy="718999"/>
            </a:xfrm>
            <a:prstGeom prst="rect">
              <a:avLst/>
            </a:prstGeom>
            <a:noFill/>
          </p:spPr>
          <p:txBody>
            <a:bodyPr wrap="square" rtlCol="0">
              <a:spAutoFit/>
            </a:bodyPr>
            <a:lstStyle/>
            <a:p>
              <a:r>
                <a:rPr lang="en-US" altLang="zh-CN" sz="1200" b="1" dirty="0">
                  <a:solidFill>
                    <a:schemeClr val="bg1"/>
                  </a:solidFill>
                </a:rPr>
                <a:t>Many thanks for your awesome work!, we are so happy with your professionalism. Many thanks for your awesome work!, we are so happy with your professionalism. Many thanks for your awesome work!, we are so happy with your professionalism.</a:t>
              </a:r>
              <a:endParaRPr lang="zh-CN" altLang="en-US" sz="1200" b="1" dirty="0">
                <a:solidFill>
                  <a:schemeClr val="bg1"/>
                </a:solidFill>
              </a:endParaRPr>
            </a:p>
            <a:p>
              <a:endParaRPr lang="zh-CN" altLang="en-US" sz="1200" b="1" dirty="0">
                <a:solidFill>
                  <a:schemeClr val="bg1"/>
                </a:solidFill>
              </a:endParaRPr>
            </a:p>
            <a:p>
              <a:endParaRPr lang="zh-CN" altLang="en-US" sz="1200" b="1" dirty="0">
                <a:solidFill>
                  <a:schemeClr val="bg1"/>
                </a:solidFill>
              </a:endParaRPr>
            </a:p>
          </p:txBody>
        </p:sp>
        <p:sp>
          <p:nvSpPr>
            <p:cNvPr id="9" name="TextBox 16"/>
            <p:cNvSpPr txBox="1"/>
            <p:nvPr/>
          </p:nvSpPr>
          <p:spPr>
            <a:xfrm>
              <a:off x="3833564" y="4169397"/>
              <a:ext cx="3797832" cy="185197"/>
            </a:xfrm>
            <a:prstGeom prst="rect">
              <a:avLst/>
            </a:prstGeom>
            <a:noFill/>
          </p:spPr>
          <p:txBody>
            <a:bodyPr wrap="square" rtlCol="0">
              <a:spAutoFit/>
            </a:bodyPr>
            <a:lstStyle/>
            <a:p>
              <a:r>
                <a:rPr lang="en-US" altLang="zh-CN" sz="1100" dirty="0">
                  <a:solidFill>
                    <a:schemeClr val="bg1"/>
                  </a:solidFill>
                </a:rPr>
                <a:t>/ </a:t>
              </a:r>
              <a:r>
                <a:rPr lang="en-US" altLang="zh-CN" sz="1100" b="1" dirty="0" err="1">
                  <a:solidFill>
                    <a:schemeClr val="bg1"/>
                  </a:solidFill>
                </a:rPr>
                <a:t>Herpina</a:t>
              </a:r>
              <a:r>
                <a:rPr lang="en-US" altLang="zh-CN" sz="1100" b="1" dirty="0">
                  <a:solidFill>
                    <a:schemeClr val="bg1"/>
                  </a:solidFill>
                </a:rPr>
                <a:t> </a:t>
              </a:r>
              <a:r>
                <a:rPr lang="en-US" altLang="zh-CN" sz="1100" b="1" dirty="0" err="1">
                  <a:solidFill>
                    <a:schemeClr val="bg1"/>
                  </a:solidFill>
                </a:rPr>
                <a:t>Herpson</a:t>
              </a:r>
              <a:r>
                <a:rPr lang="en-US" altLang="zh-CN" sz="1100" b="1" dirty="0">
                  <a:solidFill>
                    <a:schemeClr val="bg1"/>
                  </a:solidFill>
                </a:rPr>
                <a:t> </a:t>
              </a:r>
              <a:r>
                <a:rPr lang="en-US" altLang="zh-CN" sz="1100" dirty="0">
                  <a:solidFill>
                    <a:schemeClr val="bg1"/>
                  </a:solidFill>
                </a:rPr>
                <a:t>-The Happiest Company/ </a:t>
              </a:r>
              <a:r>
                <a:rPr lang="en-US" altLang="zh-CN" sz="1100" b="1" dirty="0" err="1">
                  <a:solidFill>
                    <a:schemeClr val="bg1"/>
                  </a:solidFill>
                </a:rPr>
                <a:t>Herpina</a:t>
              </a:r>
              <a:r>
                <a:rPr lang="en-US" altLang="zh-CN" sz="1100" b="1" dirty="0">
                  <a:solidFill>
                    <a:schemeClr val="bg1"/>
                  </a:solidFill>
                </a:rPr>
                <a:t> </a:t>
              </a:r>
              <a:r>
                <a:rPr lang="en-US" altLang="zh-CN" sz="1100" b="1" dirty="0" err="1">
                  <a:solidFill>
                    <a:schemeClr val="bg1"/>
                  </a:solidFill>
                </a:rPr>
                <a:t>Herpson</a:t>
              </a:r>
              <a:r>
                <a:rPr lang="en-US" altLang="zh-CN" sz="1100" b="1" dirty="0">
                  <a:solidFill>
                    <a:schemeClr val="bg1"/>
                  </a:solidFill>
                </a:rPr>
                <a:t> </a:t>
              </a:r>
              <a:r>
                <a:rPr lang="en-US" altLang="zh-CN" sz="1100" dirty="0">
                  <a:solidFill>
                    <a:schemeClr val="bg1"/>
                  </a:solidFill>
                </a:rPr>
                <a:t>-The Happiest </a:t>
              </a:r>
              <a:r>
                <a:rPr lang="en-US" altLang="zh-CN" sz="1100" dirty="0" err="1">
                  <a:solidFill>
                    <a:schemeClr val="bg1"/>
                  </a:solidFill>
                </a:rPr>
                <a:t>Compan</a:t>
              </a:r>
              <a:r>
                <a:rPr lang="en-US" altLang="zh-CN" sz="1100" dirty="0">
                  <a:solidFill>
                    <a:schemeClr val="bg1"/>
                  </a:solidFill>
                </a:rPr>
                <a:t>/</a:t>
              </a:r>
              <a:endParaRPr lang="zh-CN" altLang="en-US" sz="1100" dirty="0">
                <a:solidFill>
                  <a:schemeClr val="bg1"/>
                </a:solidFill>
              </a:endParaRPr>
            </a:p>
          </p:txBody>
        </p:sp>
        <p:cxnSp>
          <p:nvCxnSpPr>
            <p:cNvPr id="10" name="直接连接符 9"/>
            <p:cNvCxnSpPr>
              <a:cxnSpLocks/>
            </p:cNvCxnSpPr>
            <p:nvPr/>
          </p:nvCxnSpPr>
          <p:spPr>
            <a:xfrm>
              <a:off x="3766135" y="4051013"/>
              <a:ext cx="362701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876300" y="1677778"/>
            <a:ext cx="4127191" cy="4839250"/>
          </a:xfrm>
          <a:prstGeom prst="rect">
            <a:avLst/>
          </a:prstGeom>
          <a:noFill/>
          <a:ln>
            <a:solidFill>
              <a:srgbClr val="DF7A2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2" name="矩形 7"/>
          <p:cNvSpPr>
            <a:spLocks noChangeArrowheads="1"/>
          </p:cNvSpPr>
          <p:nvPr/>
        </p:nvSpPr>
        <p:spPr bwMode="auto">
          <a:xfrm>
            <a:off x="1143364" y="3703706"/>
            <a:ext cx="3639639"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lnSpc>
                <a:spcPct val="150000"/>
              </a:lnSpc>
            </a:pPr>
            <a:r>
              <a:rPr lang="zh-CN" altLang="en-US" sz="1200" dirty="0">
                <a:solidFill>
                  <a:schemeClr val="bg1">
                    <a:lumMod val="50000"/>
                  </a:schemeClr>
                </a:solidFill>
              </a:rPr>
              <a:t>此处添加详细文本描述，建议与标题相关并符合整体语言风格，语言描述尽量简洁生动。尽量将每页幻灯片的字数控制在  </a:t>
            </a:r>
            <a:r>
              <a:rPr lang="en-US" altLang="zh-CN" sz="1200" dirty="0">
                <a:solidFill>
                  <a:schemeClr val="bg1">
                    <a:lumMod val="50000"/>
                  </a:schemeClr>
                </a:solidFill>
              </a:rPr>
              <a:t>200</a:t>
            </a:r>
            <a:r>
              <a:rPr lang="zh-CN" altLang="en-US" sz="1200" dirty="0">
                <a:solidFill>
                  <a:schemeClr val="bg1">
                    <a:lumMod val="50000"/>
                  </a:schemeClr>
                </a:solidFill>
              </a:rPr>
              <a:t>字以内此处添加详细文本描述，建议与标题相关并符合整体语言风格，语言描述尽量简洁生动。尽量将每页幻灯片的字数控制在  </a:t>
            </a:r>
            <a:r>
              <a:rPr lang="en-US" altLang="zh-CN" sz="1200" dirty="0">
                <a:solidFill>
                  <a:schemeClr val="bg1">
                    <a:lumMod val="50000"/>
                  </a:schemeClr>
                </a:solidFill>
              </a:rPr>
              <a:t>200</a:t>
            </a:r>
            <a:r>
              <a:rPr lang="zh-CN" altLang="en-US" sz="1200" dirty="0">
                <a:solidFill>
                  <a:schemeClr val="bg1">
                    <a:lumMod val="50000"/>
                  </a:schemeClr>
                </a:solidFill>
              </a:rPr>
              <a:t>字以内此处添加详细文本描述，建议与标题相关并符合整体语言风格，语言描述尽量简洁生动。</a:t>
            </a:r>
          </a:p>
        </p:txBody>
      </p:sp>
      <p:sp>
        <p:nvSpPr>
          <p:cNvPr id="13" name="矩形 8"/>
          <p:cNvSpPr>
            <a:spLocks noChangeArrowheads="1"/>
          </p:cNvSpPr>
          <p:nvPr/>
        </p:nvSpPr>
        <p:spPr bwMode="auto">
          <a:xfrm>
            <a:off x="1123186" y="2287359"/>
            <a:ext cx="3850855"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eaLnBrk="1" hangingPunct="1"/>
            <a:r>
              <a:rPr lang="zh-CN" altLang="en-US" dirty="0">
                <a:solidFill>
                  <a:schemeClr val="bg1">
                    <a:lumMod val="50000"/>
                  </a:schemeClr>
                </a:solidFill>
              </a:rPr>
              <a:t>VEHICULANULLA QUIS LOREM UT LIBERO MALESUADA FEUGIATMALESUADA FEUGIAT</a:t>
            </a:r>
          </a:p>
          <a:p>
            <a:pPr eaLnBrk="1" hangingPunct="1"/>
            <a:endParaRPr lang="zh-CN" altLang="en-US" dirty="0">
              <a:solidFill>
                <a:schemeClr val="bg1">
                  <a:lumMod val="50000"/>
                </a:schemeClr>
              </a:solidFill>
            </a:endParaRPr>
          </a:p>
        </p:txBody>
      </p:sp>
    </p:spTree>
    <p:extLst>
      <p:ext uri="{BB962C8B-B14F-4D97-AF65-F5344CB8AC3E}">
        <p14:creationId xmlns:p14="http://schemas.microsoft.com/office/powerpoint/2010/main" xmlns="" val="3824414899"/>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nodePh="1">
                                  <p:stCondLst>
                                    <p:cond delay="0"/>
                                  </p:stCondLst>
                                  <p:endCondLst>
                                    <p:cond evt="begin" delay="0">
                                      <p:tn val="15"/>
                                    </p:cond>
                                  </p:end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sp>
        <p:nvSpPr>
          <p:cNvPr id="5" name="任意多边形 29"/>
          <p:cNvSpPr/>
          <p:nvPr/>
        </p:nvSpPr>
        <p:spPr>
          <a:xfrm flipV="1">
            <a:off x="1870973" y="4969791"/>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rgbClr val="157F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圆角矩形 30"/>
          <p:cNvSpPr/>
          <p:nvPr/>
        </p:nvSpPr>
        <p:spPr>
          <a:xfrm>
            <a:off x="1870973" y="2044306"/>
            <a:ext cx="1800665" cy="2842730"/>
          </a:xfrm>
          <a:prstGeom prst="roundRect">
            <a:avLst>
              <a:gd name="adj" fmla="val 18094"/>
            </a:avLst>
          </a:prstGeom>
          <a:noFill/>
          <a:ln>
            <a:solidFill>
              <a:srgbClr val="157F7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任意多边形 31"/>
          <p:cNvSpPr/>
          <p:nvPr/>
        </p:nvSpPr>
        <p:spPr>
          <a:xfrm flipV="1">
            <a:off x="4157192" y="4969791"/>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rgbClr val="DF7A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圆角矩形 32"/>
          <p:cNvSpPr/>
          <p:nvPr/>
        </p:nvSpPr>
        <p:spPr>
          <a:xfrm>
            <a:off x="4157192" y="2044306"/>
            <a:ext cx="1800665" cy="2842730"/>
          </a:xfrm>
          <a:prstGeom prst="roundRect">
            <a:avLst>
              <a:gd name="adj" fmla="val 18094"/>
            </a:avLst>
          </a:prstGeom>
          <a:noFill/>
          <a:ln>
            <a:solidFill>
              <a:srgbClr val="DF7A2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任意多边形 33"/>
          <p:cNvSpPr/>
          <p:nvPr/>
        </p:nvSpPr>
        <p:spPr>
          <a:xfrm flipV="1">
            <a:off x="6443411" y="4969791"/>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rgbClr val="157F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圆角矩形 34"/>
          <p:cNvSpPr/>
          <p:nvPr/>
        </p:nvSpPr>
        <p:spPr>
          <a:xfrm>
            <a:off x="6443411" y="2044306"/>
            <a:ext cx="1800665" cy="2842730"/>
          </a:xfrm>
          <a:prstGeom prst="roundRect">
            <a:avLst>
              <a:gd name="adj" fmla="val 18094"/>
            </a:avLst>
          </a:prstGeom>
          <a:noFill/>
          <a:ln>
            <a:solidFill>
              <a:srgbClr val="157F7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1" name="任意多边形 35"/>
          <p:cNvSpPr/>
          <p:nvPr/>
        </p:nvSpPr>
        <p:spPr>
          <a:xfrm flipV="1">
            <a:off x="8729630" y="4969791"/>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rgbClr val="DF7A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圆角矩形 36"/>
          <p:cNvSpPr/>
          <p:nvPr/>
        </p:nvSpPr>
        <p:spPr>
          <a:xfrm>
            <a:off x="8729630" y="2044306"/>
            <a:ext cx="1800665" cy="2842730"/>
          </a:xfrm>
          <a:prstGeom prst="roundRect">
            <a:avLst>
              <a:gd name="adj" fmla="val 18094"/>
            </a:avLst>
          </a:prstGeom>
          <a:noFill/>
          <a:ln>
            <a:solidFill>
              <a:srgbClr val="DF7A2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3" name="文本框 21"/>
          <p:cNvSpPr txBox="1"/>
          <p:nvPr/>
        </p:nvSpPr>
        <p:spPr>
          <a:xfrm>
            <a:off x="2010462" y="2501397"/>
            <a:ext cx="1527982" cy="2062103"/>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sz="2400" dirty="0">
              <a:solidFill>
                <a:schemeClr val="bg1">
                  <a:lumMod val="50000"/>
                </a:schemeClr>
              </a:solidFill>
              <a:latin typeface="Agency FB" panose="020B0503020202020204" pitchFamily="34" charset="0"/>
              <a:ea typeface="方正姚体" panose="02010601030101010101" pitchFamily="2" charset="-122"/>
            </a:endParaRPr>
          </a:p>
        </p:txBody>
      </p:sp>
      <p:sp>
        <p:nvSpPr>
          <p:cNvPr id="14" name="文本框 22"/>
          <p:cNvSpPr txBox="1"/>
          <p:nvPr/>
        </p:nvSpPr>
        <p:spPr>
          <a:xfrm>
            <a:off x="6580876" y="2501397"/>
            <a:ext cx="1527982" cy="2000548"/>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15" name="文本框 23"/>
          <p:cNvSpPr txBox="1"/>
          <p:nvPr/>
        </p:nvSpPr>
        <p:spPr>
          <a:xfrm>
            <a:off x="4270756" y="2501397"/>
            <a:ext cx="1527982" cy="2000548"/>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16" name="文本框 24"/>
          <p:cNvSpPr txBox="1"/>
          <p:nvPr/>
        </p:nvSpPr>
        <p:spPr>
          <a:xfrm>
            <a:off x="8867095" y="2501397"/>
            <a:ext cx="1527982" cy="1969770"/>
          </a:xfrm>
          <a:prstGeom prst="rect">
            <a:avLst/>
          </a:prstGeom>
          <a:noFill/>
          <a:effectLst/>
        </p:spPr>
        <p:txBody>
          <a:bodyPr wrap="none" rtlCol="0">
            <a:spAutoFit/>
          </a:bodyPr>
          <a:lstStyle/>
          <a:p>
            <a:r>
              <a:rPr lang="en-US" altLang="zh-CN" sz="1200" b="1" dirty="0">
                <a:solidFill>
                  <a:schemeClr val="bg1">
                    <a:lumMod val="50000"/>
                  </a:schemeClr>
                </a:solidFill>
                <a:latin typeface="FZYaoTi" panose="02010601030101010101" pitchFamily="2" charset="-122"/>
                <a:ea typeface="FZYaoTi"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17" name="文本框 25"/>
          <p:cNvSpPr txBox="1"/>
          <p:nvPr/>
        </p:nvSpPr>
        <p:spPr>
          <a:xfrm>
            <a:off x="1583048" y="5361406"/>
            <a:ext cx="1779654"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     </a:t>
            </a:r>
            <a:r>
              <a:rPr lang="en-US" altLang="zh-CN" sz="4000" b="1" dirty="0">
                <a:solidFill>
                  <a:schemeClr val="bg1"/>
                </a:solidFill>
                <a:latin typeface="FZYaoTi" panose="02010601030101010101" pitchFamily="2" charset="-122"/>
                <a:ea typeface="FZYaoTi" panose="02010601030101010101" pitchFamily="2" charset="-122"/>
              </a:rPr>
              <a:t>67%</a:t>
            </a:r>
            <a:endParaRPr lang="en-US" altLang="zh-CN" sz="4000" dirty="0">
              <a:solidFill>
                <a:schemeClr val="bg1"/>
              </a:solidFill>
              <a:latin typeface="FZYaoTi" panose="02010601030101010101" pitchFamily="2" charset="-122"/>
              <a:ea typeface="FZYaoTi" panose="02010601030101010101" pitchFamily="2" charset="-122"/>
            </a:endParaRPr>
          </a:p>
        </p:txBody>
      </p:sp>
      <p:sp>
        <p:nvSpPr>
          <p:cNvPr id="18" name="文本框 26"/>
          <p:cNvSpPr txBox="1"/>
          <p:nvPr/>
        </p:nvSpPr>
        <p:spPr>
          <a:xfrm>
            <a:off x="4361325" y="5361406"/>
            <a:ext cx="1346844"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1,258</a:t>
            </a:r>
            <a:endParaRPr lang="en-US" altLang="zh-CN" sz="4000" dirty="0">
              <a:solidFill>
                <a:schemeClr val="bg1"/>
              </a:solidFill>
              <a:latin typeface="FZYaoTi" panose="02010601030101010101" pitchFamily="2" charset="-122"/>
              <a:ea typeface="FZYaoTi" panose="02010601030101010101" pitchFamily="2" charset="-122"/>
            </a:endParaRPr>
          </a:p>
        </p:txBody>
      </p:sp>
      <p:sp>
        <p:nvSpPr>
          <p:cNvPr id="19" name="文本框 27"/>
          <p:cNvSpPr txBox="1"/>
          <p:nvPr/>
        </p:nvSpPr>
        <p:spPr>
          <a:xfrm>
            <a:off x="6864284" y="5322000"/>
            <a:ext cx="958917"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379</a:t>
            </a:r>
            <a:endParaRPr lang="en-US" altLang="zh-CN" sz="4000" dirty="0">
              <a:solidFill>
                <a:schemeClr val="bg1"/>
              </a:solidFill>
              <a:latin typeface="FZYaoTi" panose="02010601030101010101" pitchFamily="2" charset="-122"/>
              <a:ea typeface="FZYaoTi" panose="02010601030101010101" pitchFamily="2" charset="-122"/>
            </a:endParaRPr>
          </a:p>
        </p:txBody>
      </p:sp>
      <p:sp>
        <p:nvSpPr>
          <p:cNvPr id="20" name="文本框 28"/>
          <p:cNvSpPr txBox="1"/>
          <p:nvPr/>
        </p:nvSpPr>
        <p:spPr>
          <a:xfrm>
            <a:off x="9108299" y="5333270"/>
            <a:ext cx="1130438"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84%</a:t>
            </a:r>
            <a:endParaRPr lang="en-US" altLang="zh-CN" sz="4000" dirty="0">
              <a:solidFill>
                <a:schemeClr val="bg1"/>
              </a:solidFill>
              <a:latin typeface="FZYaoTi" panose="02010601030101010101" pitchFamily="2" charset="-122"/>
              <a:ea typeface="FZYaoTi" panose="02010601030101010101" pitchFamily="2" charset="-122"/>
            </a:endParaRPr>
          </a:p>
        </p:txBody>
      </p:sp>
    </p:spTree>
    <p:extLst>
      <p:ext uri="{BB962C8B-B14F-4D97-AF65-F5344CB8AC3E}">
        <p14:creationId xmlns:p14="http://schemas.microsoft.com/office/powerpoint/2010/main" xmlns="" val="328741129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50"/>
                                        <p:tgtEl>
                                          <p:spTgt spid="8"/>
                                        </p:tgtEl>
                                      </p:cBhvr>
                                    </p:animEffect>
                                    <p:anim calcmode="lin" valueType="num">
                                      <p:cBhvr>
                                        <p:cTn id="30" dur="250" fill="hold"/>
                                        <p:tgtEl>
                                          <p:spTgt spid="8"/>
                                        </p:tgtEl>
                                        <p:attrNameLst>
                                          <p:attrName>ppt_x</p:attrName>
                                        </p:attrNameLst>
                                      </p:cBhvr>
                                      <p:tavLst>
                                        <p:tav tm="0">
                                          <p:val>
                                            <p:strVal val="#ppt_x"/>
                                          </p:val>
                                        </p:tav>
                                        <p:tav tm="100000">
                                          <p:val>
                                            <p:strVal val="#ppt_x"/>
                                          </p:val>
                                        </p:tav>
                                      </p:tavLst>
                                    </p:anim>
                                    <p:anim calcmode="lin" valueType="num">
                                      <p:cBhvr>
                                        <p:cTn id="31" dur="25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50"/>
                                        <p:tgtEl>
                                          <p:spTgt spid="9"/>
                                        </p:tgtEl>
                                      </p:cBhvr>
                                    </p:animEffect>
                                    <p:anim calcmode="lin" valueType="num">
                                      <p:cBhvr>
                                        <p:cTn id="36" dur="250" fill="hold"/>
                                        <p:tgtEl>
                                          <p:spTgt spid="9"/>
                                        </p:tgtEl>
                                        <p:attrNameLst>
                                          <p:attrName>ppt_x</p:attrName>
                                        </p:attrNameLst>
                                      </p:cBhvr>
                                      <p:tavLst>
                                        <p:tav tm="0">
                                          <p:val>
                                            <p:strVal val="#ppt_x"/>
                                          </p:val>
                                        </p:tav>
                                        <p:tav tm="100000">
                                          <p:val>
                                            <p:strVal val="#ppt_x"/>
                                          </p:val>
                                        </p:tav>
                                      </p:tavLst>
                                    </p:anim>
                                    <p:anim calcmode="lin" valueType="num">
                                      <p:cBhvr>
                                        <p:cTn id="37" dur="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50"/>
                                        <p:tgtEl>
                                          <p:spTgt spid="10"/>
                                        </p:tgtEl>
                                      </p:cBhvr>
                                    </p:animEffect>
                                    <p:anim calcmode="lin" valueType="num">
                                      <p:cBhvr>
                                        <p:cTn id="42" dur="250" fill="hold"/>
                                        <p:tgtEl>
                                          <p:spTgt spid="10"/>
                                        </p:tgtEl>
                                        <p:attrNameLst>
                                          <p:attrName>ppt_x</p:attrName>
                                        </p:attrNameLst>
                                      </p:cBhvr>
                                      <p:tavLst>
                                        <p:tav tm="0">
                                          <p:val>
                                            <p:strVal val="#ppt_x"/>
                                          </p:val>
                                        </p:tav>
                                        <p:tav tm="100000">
                                          <p:val>
                                            <p:strVal val="#ppt_x"/>
                                          </p:val>
                                        </p:tav>
                                      </p:tavLst>
                                    </p:anim>
                                    <p:anim calcmode="lin" valueType="num">
                                      <p:cBhvr>
                                        <p:cTn id="43" dur="2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50"/>
                                        <p:tgtEl>
                                          <p:spTgt spid="11"/>
                                        </p:tgtEl>
                                      </p:cBhvr>
                                    </p:animEffect>
                                    <p:anim calcmode="lin" valueType="num">
                                      <p:cBhvr>
                                        <p:cTn id="48" dur="250" fill="hold"/>
                                        <p:tgtEl>
                                          <p:spTgt spid="11"/>
                                        </p:tgtEl>
                                        <p:attrNameLst>
                                          <p:attrName>ppt_x</p:attrName>
                                        </p:attrNameLst>
                                      </p:cBhvr>
                                      <p:tavLst>
                                        <p:tav tm="0">
                                          <p:val>
                                            <p:strVal val="#ppt_x"/>
                                          </p:val>
                                        </p:tav>
                                        <p:tav tm="100000">
                                          <p:val>
                                            <p:strVal val="#ppt_x"/>
                                          </p:val>
                                        </p:tav>
                                      </p:tavLst>
                                    </p:anim>
                                    <p:anim calcmode="lin" valueType="num">
                                      <p:cBhvr>
                                        <p:cTn id="49" dur="250" fill="hold"/>
                                        <p:tgtEl>
                                          <p:spTgt spid="11"/>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250"/>
                                        <p:tgtEl>
                                          <p:spTgt spid="12"/>
                                        </p:tgtEl>
                                      </p:cBhvr>
                                    </p:animEffect>
                                    <p:anim calcmode="lin" valueType="num">
                                      <p:cBhvr>
                                        <p:cTn id="54" dur="250" fill="hold"/>
                                        <p:tgtEl>
                                          <p:spTgt spid="12"/>
                                        </p:tgtEl>
                                        <p:attrNameLst>
                                          <p:attrName>ppt_x</p:attrName>
                                        </p:attrNameLst>
                                      </p:cBhvr>
                                      <p:tavLst>
                                        <p:tav tm="0">
                                          <p:val>
                                            <p:strVal val="#ppt_x"/>
                                          </p:val>
                                        </p:tav>
                                        <p:tav tm="100000">
                                          <p:val>
                                            <p:strVal val="#ppt_x"/>
                                          </p:val>
                                        </p:tav>
                                      </p:tavLst>
                                    </p:anim>
                                    <p:anim calcmode="lin" valueType="num">
                                      <p:cBhvr>
                                        <p:cTn id="55" dur="250" fill="hold"/>
                                        <p:tgtEl>
                                          <p:spTgt spid="12"/>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250"/>
                                        <p:tgtEl>
                                          <p:spTgt spid="13"/>
                                        </p:tgtEl>
                                      </p:cBhvr>
                                    </p:animEffect>
                                    <p:anim calcmode="lin" valueType="num">
                                      <p:cBhvr>
                                        <p:cTn id="60" dur="250" fill="hold"/>
                                        <p:tgtEl>
                                          <p:spTgt spid="13"/>
                                        </p:tgtEl>
                                        <p:attrNameLst>
                                          <p:attrName>ppt_x</p:attrName>
                                        </p:attrNameLst>
                                      </p:cBhvr>
                                      <p:tavLst>
                                        <p:tav tm="0">
                                          <p:val>
                                            <p:strVal val="#ppt_x"/>
                                          </p:val>
                                        </p:tav>
                                        <p:tav tm="100000">
                                          <p:val>
                                            <p:strVal val="#ppt_x"/>
                                          </p:val>
                                        </p:tav>
                                      </p:tavLst>
                                    </p:anim>
                                    <p:anim calcmode="lin" valueType="num">
                                      <p:cBhvr>
                                        <p:cTn id="61" dur="25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250"/>
                                        <p:tgtEl>
                                          <p:spTgt spid="14"/>
                                        </p:tgtEl>
                                      </p:cBhvr>
                                    </p:animEffect>
                                    <p:anim calcmode="lin" valueType="num">
                                      <p:cBhvr>
                                        <p:cTn id="66" dur="250" fill="hold"/>
                                        <p:tgtEl>
                                          <p:spTgt spid="14"/>
                                        </p:tgtEl>
                                        <p:attrNameLst>
                                          <p:attrName>ppt_x</p:attrName>
                                        </p:attrNameLst>
                                      </p:cBhvr>
                                      <p:tavLst>
                                        <p:tav tm="0">
                                          <p:val>
                                            <p:strVal val="#ppt_x"/>
                                          </p:val>
                                        </p:tav>
                                        <p:tav tm="100000">
                                          <p:val>
                                            <p:strVal val="#ppt_x"/>
                                          </p:val>
                                        </p:tav>
                                      </p:tavLst>
                                    </p:anim>
                                    <p:anim calcmode="lin" valueType="num">
                                      <p:cBhvr>
                                        <p:cTn id="67" dur="250" fill="hold"/>
                                        <p:tgtEl>
                                          <p:spTgt spid="14"/>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250"/>
                                        <p:tgtEl>
                                          <p:spTgt spid="15"/>
                                        </p:tgtEl>
                                      </p:cBhvr>
                                    </p:animEffect>
                                    <p:anim calcmode="lin" valueType="num">
                                      <p:cBhvr>
                                        <p:cTn id="72" dur="250" fill="hold"/>
                                        <p:tgtEl>
                                          <p:spTgt spid="15"/>
                                        </p:tgtEl>
                                        <p:attrNameLst>
                                          <p:attrName>ppt_x</p:attrName>
                                        </p:attrNameLst>
                                      </p:cBhvr>
                                      <p:tavLst>
                                        <p:tav tm="0">
                                          <p:val>
                                            <p:strVal val="#ppt_x"/>
                                          </p:val>
                                        </p:tav>
                                        <p:tav tm="100000">
                                          <p:val>
                                            <p:strVal val="#ppt_x"/>
                                          </p:val>
                                        </p:tav>
                                      </p:tavLst>
                                    </p:anim>
                                    <p:anim calcmode="lin" valueType="num">
                                      <p:cBhvr>
                                        <p:cTn id="73" dur="250" fill="hold"/>
                                        <p:tgtEl>
                                          <p:spTgt spid="15"/>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250"/>
                                        <p:tgtEl>
                                          <p:spTgt spid="16"/>
                                        </p:tgtEl>
                                      </p:cBhvr>
                                    </p:animEffect>
                                    <p:anim calcmode="lin" valueType="num">
                                      <p:cBhvr>
                                        <p:cTn id="78" dur="250" fill="hold"/>
                                        <p:tgtEl>
                                          <p:spTgt spid="16"/>
                                        </p:tgtEl>
                                        <p:attrNameLst>
                                          <p:attrName>ppt_x</p:attrName>
                                        </p:attrNameLst>
                                      </p:cBhvr>
                                      <p:tavLst>
                                        <p:tav tm="0">
                                          <p:val>
                                            <p:strVal val="#ppt_x"/>
                                          </p:val>
                                        </p:tav>
                                        <p:tav tm="100000">
                                          <p:val>
                                            <p:strVal val="#ppt_x"/>
                                          </p:val>
                                        </p:tav>
                                      </p:tavLst>
                                    </p:anim>
                                    <p:anim calcmode="lin" valueType="num">
                                      <p:cBhvr>
                                        <p:cTn id="79" dur="250" fill="hold"/>
                                        <p:tgtEl>
                                          <p:spTgt spid="16"/>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fade">
                                      <p:cBhvr>
                                        <p:cTn id="95" dur="250"/>
                                        <p:tgtEl>
                                          <p:spTgt spid="19"/>
                                        </p:tgtEl>
                                      </p:cBhvr>
                                    </p:animEffect>
                                    <p:anim calcmode="lin" valueType="num">
                                      <p:cBhvr>
                                        <p:cTn id="96" dur="250" fill="hold"/>
                                        <p:tgtEl>
                                          <p:spTgt spid="19"/>
                                        </p:tgtEl>
                                        <p:attrNameLst>
                                          <p:attrName>ppt_x</p:attrName>
                                        </p:attrNameLst>
                                      </p:cBhvr>
                                      <p:tavLst>
                                        <p:tav tm="0">
                                          <p:val>
                                            <p:strVal val="#ppt_x"/>
                                          </p:val>
                                        </p:tav>
                                        <p:tav tm="100000">
                                          <p:val>
                                            <p:strVal val="#ppt_x"/>
                                          </p:val>
                                        </p:tav>
                                      </p:tavLst>
                                    </p:anim>
                                    <p:anim calcmode="lin" valueType="num">
                                      <p:cBhvr>
                                        <p:cTn id="97" dur="250" fill="hold"/>
                                        <p:tgtEl>
                                          <p:spTgt spid="19"/>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250"/>
                                        <p:tgtEl>
                                          <p:spTgt spid="20"/>
                                        </p:tgtEl>
                                      </p:cBhvr>
                                    </p:animEffect>
                                    <p:anim calcmode="lin" valueType="num">
                                      <p:cBhvr>
                                        <p:cTn id="102" dur="250" fill="hold"/>
                                        <p:tgtEl>
                                          <p:spTgt spid="20"/>
                                        </p:tgtEl>
                                        <p:attrNameLst>
                                          <p:attrName>ppt_x</p:attrName>
                                        </p:attrNameLst>
                                      </p:cBhvr>
                                      <p:tavLst>
                                        <p:tav tm="0">
                                          <p:val>
                                            <p:strVal val="#ppt_x"/>
                                          </p:val>
                                        </p:tav>
                                        <p:tav tm="100000">
                                          <p:val>
                                            <p:strVal val="#ppt_x"/>
                                          </p:val>
                                        </p:tav>
                                      </p:tavLst>
                                    </p:anim>
                                    <p:anim calcmode="lin" valueType="num">
                                      <p:cBhvr>
                                        <p:cTn id="103" dur="2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90970">
            <a:off x="1590251" y="391247"/>
            <a:ext cx="668653" cy="7081345"/>
          </a:xfrm>
          <a:prstGeom prst="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直角三角形 20"/>
          <p:cNvSpPr/>
          <p:nvPr/>
        </p:nvSpPr>
        <p:spPr>
          <a:xfrm rot="5400000">
            <a:off x="-801428" y="802669"/>
            <a:ext cx="4236797" cy="2633944"/>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0800000">
            <a:off x="2710143" y="-1"/>
            <a:ext cx="4062963" cy="3366797"/>
          </a:xfrm>
          <a:prstGeom prst="triangl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a:off x="521667" y="1683398"/>
            <a:ext cx="6357258" cy="5176190"/>
          </a:xfrm>
          <a:prstGeom prst="triangl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7705198">
            <a:off x="1018515" y="2308517"/>
            <a:ext cx="2554208" cy="2116558"/>
          </a:xfrm>
          <a:prstGeom prst="triangl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16200000">
            <a:off x="9881117" y="4550290"/>
            <a:ext cx="2848026" cy="1770568"/>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895392" y="529093"/>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bg1"/>
                </a:solidFill>
                <a:latin typeface="微软雅黑" pitchFamily="34" charset="-122"/>
                <a:ea typeface="微软雅黑" pitchFamily="34" charset="-122"/>
              </a:rPr>
              <a:t>TWO</a:t>
            </a:r>
            <a:endParaRPr lang="zh-CN" altLang="en-US" sz="1100" b="1" dirty="0">
              <a:solidFill>
                <a:schemeClr val="bg1"/>
              </a:solidFill>
              <a:latin typeface="微软雅黑" pitchFamily="34" charset="-122"/>
              <a:ea typeface="微软雅黑" pitchFamily="34" charset="-122"/>
            </a:endParaRPr>
          </a:p>
        </p:txBody>
      </p:sp>
      <p:grpSp>
        <p:nvGrpSpPr>
          <p:cNvPr id="47" name="组合 46"/>
          <p:cNvGrpSpPr/>
          <p:nvPr/>
        </p:nvGrpSpPr>
        <p:grpSpPr>
          <a:xfrm>
            <a:off x="6515247" y="1845150"/>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tx2">
                <a:lumMod val="50000"/>
              </a:schemeClr>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rgbClr val="DF7A22"/>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rgbClr val="157F73"/>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568373" y="4399047"/>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Tree>
    <p:extLst>
      <p:ext uri="{BB962C8B-B14F-4D97-AF65-F5344CB8AC3E}">
        <p14:creationId xmlns:p14="http://schemas.microsoft.com/office/powerpoint/2010/main" xmlns="" val="2957894679"/>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ppt_x"/>
                                          </p:val>
                                        </p:tav>
                                        <p:tav tm="100000">
                                          <p:val>
                                            <p:strVal val="#ppt_x"/>
                                          </p:val>
                                        </p:tav>
                                      </p:tavLst>
                                    </p:anim>
                                    <p:anim calcmode="lin" valueType="num">
                                      <p:cBhvr additive="base">
                                        <p:cTn id="12" dur="75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ppt_x"/>
                                          </p:val>
                                        </p:tav>
                                        <p:tav tm="100000">
                                          <p:val>
                                            <p:strVal val="#ppt_x"/>
                                          </p:val>
                                        </p:tav>
                                      </p:tavLst>
                                    </p:anim>
                                    <p:anim calcmode="lin" valueType="num">
                                      <p:cBhvr additive="base">
                                        <p:cTn id="16" dur="750" fill="hold"/>
                                        <p:tgtEl>
                                          <p:spTgt spid="24"/>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750" fill="hold"/>
                                        <p:tgtEl>
                                          <p:spTgt spid="23"/>
                                        </p:tgtEl>
                                        <p:attrNameLst>
                                          <p:attrName>ppt_x</p:attrName>
                                        </p:attrNameLst>
                                      </p:cBhvr>
                                      <p:tavLst>
                                        <p:tav tm="0">
                                          <p:val>
                                            <p:strVal val="#ppt_x"/>
                                          </p:val>
                                        </p:tav>
                                        <p:tav tm="100000">
                                          <p:val>
                                            <p:strVal val="#ppt_x"/>
                                          </p:val>
                                        </p:tav>
                                      </p:tavLst>
                                    </p:anim>
                                    <p:anim calcmode="lin" valueType="num">
                                      <p:cBhvr additive="base">
                                        <p:cTn id="23" dur="750" fill="hold"/>
                                        <p:tgtEl>
                                          <p:spTgt spid="23"/>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750" fill="hold"/>
                                        <p:tgtEl>
                                          <p:spTgt spid="25"/>
                                        </p:tgtEl>
                                        <p:attrNameLst>
                                          <p:attrName>ppt_x</p:attrName>
                                        </p:attrNameLst>
                                      </p:cBhvr>
                                      <p:tavLst>
                                        <p:tav tm="0">
                                          <p:val>
                                            <p:strVal val="1+#ppt_w/2"/>
                                          </p:val>
                                        </p:tav>
                                        <p:tav tm="100000">
                                          <p:val>
                                            <p:strVal val="#ppt_x"/>
                                          </p:val>
                                        </p:tav>
                                      </p:tavLst>
                                    </p:anim>
                                    <p:anim calcmode="lin" valueType="num">
                                      <p:cBhvr additive="base">
                                        <p:cTn id="27" dur="750" fill="hold"/>
                                        <p:tgtEl>
                                          <p:spTgt spid="25"/>
                                        </p:tgtEl>
                                        <p:attrNameLst>
                                          <p:attrName>ppt_y</p:attrName>
                                        </p:attrNameLst>
                                      </p:cBhvr>
                                      <p:tavLst>
                                        <p:tav tm="0">
                                          <p:val>
                                            <p:strVal val="1+#ppt_h/2"/>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anim calcmode="lin" valueType="num">
                                      <p:cBhvr>
                                        <p:cTn id="32" dur="750" fill="hold"/>
                                        <p:tgtEl>
                                          <p:spTgt spid="19"/>
                                        </p:tgtEl>
                                        <p:attrNameLst>
                                          <p:attrName>ppt_x</p:attrName>
                                        </p:attrNameLst>
                                      </p:cBhvr>
                                      <p:tavLst>
                                        <p:tav tm="0">
                                          <p:val>
                                            <p:strVal val="#ppt_x"/>
                                          </p:val>
                                        </p:tav>
                                        <p:tav tm="100000">
                                          <p:val>
                                            <p:strVal val="#ppt_x"/>
                                          </p:val>
                                        </p:tav>
                                      </p:tavLst>
                                    </p:anim>
                                    <p:anim calcmode="lin" valueType="num">
                                      <p:cBhvr>
                                        <p:cTn id="33" dur="75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750"/>
                                        <p:tgtEl>
                                          <p:spTgt spid="47"/>
                                        </p:tgtEl>
                                      </p:cBhvr>
                                    </p:animEffect>
                                  </p:childTnLst>
                                </p:cTn>
                              </p:par>
                            </p:childTnLst>
                          </p:cTn>
                        </p:par>
                        <p:par>
                          <p:cTn id="38" fill="hold">
                            <p:stCondLst>
                              <p:cond delay="2250"/>
                            </p:stCondLst>
                            <p:childTnLst>
                              <p:par>
                                <p:cTn id="39" presetID="22" presetClass="entr" presetSubtype="8" fill="hold" grpId="0" nodeType="afterEffect">
                                  <p:stCondLst>
                                    <p:cond delay="17"/>
                                  </p:stCondLst>
                                  <p:iterate type="lt">
                                    <p:tmPct val="30000"/>
                                  </p:iterate>
                                  <p:childTnLst>
                                    <p:set>
                                      <p:cBhvr>
                                        <p:cTn id="40" dur="1" fill="hold">
                                          <p:stCondLst>
                                            <p:cond delay="0"/>
                                          </p:stCondLst>
                                        </p:cTn>
                                        <p:tgtEl>
                                          <p:spTgt spid="52"/>
                                        </p:tgtEl>
                                        <p:attrNameLst>
                                          <p:attrName>style.visibility</p:attrName>
                                        </p:attrNameLst>
                                      </p:cBhvr>
                                      <p:to>
                                        <p:strVal val="visible"/>
                                      </p:to>
                                    </p:set>
                                    <p:animEffect transition="in" filter="wipe(left)">
                                      <p:cBhvr>
                                        <p:cTn id="41" dur="1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19" grpId="0"/>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grpSp>
        <p:nvGrpSpPr>
          <p:cNvPr id="5" name="组合 4"/>
          <p:cNvGrpSpPr/>
          <p:nvPr/>
        </p:nvGrpSpPr>
        <p:grpSpPr>
          <a:xfrm>
            <a:off x="5400992" y="1884656"/>
            <a:ext cx="6024562" cy="4516144"/>
            <a:chOff x="882512" y="2108590"/>
            <a:chExt cx="6024562" cy="4222750"/>
          </a:xfrm>
        </p:grpSpPr>
        <p:sp>
          <p:nvSpPr>
            <p:cNvPr id="6" name="矩形 5"/>
            <p:cNvSpPr/>
            <p:nvPr/>
          </p:nvSpPr>
          <p:spPr>
            <a:xfrm>
              <a:off x="882512" y="2129227"/>
              <a:ext cx="2952750" cy="204311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7" name="矩形 6"/>
            <p:cNvSpPr/>
            <p:nvPr/>
          </p:nvSpPr>
          <p:spPr>
            <a:xfrm>
              <a:off x="882512" y="4286640"/>
              <a:ext cx="2952750" cy="2044700"/>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8" name="文本框 23"/>
            <p:cNvSpPr txBox="1">
              <a:spLocks noChangeArrowheads="1"/>
            </p:cNvSpPr>
            <p:nvPr/>
          </p:nvSpPr>
          <p:spPr bwMode="auto">
            <a:xfrm>
              <a:off x="1117462" y="5177227"/>
              <a:ext cx="2484437" cy="73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chemeClr val="bg1"/>
                  </a:solidFill>
                  <a:latin typeface="微软雅黑" pitchFamily="34" charset="-122"/>
                  <a:ea typeface="微软雅黑" pitchFamily="34" charset="-122"/>
                </a:rPr>
                <a:t>春种一粒粟</a:t>
              </a:r>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秋收万颗籽，点滴进步，成就价值是我们的一贯的追求。</a:t>
              </a:r>
            </a:p>
          </p:txBody>
        </p:sp>
        <p:sp>
          <p:nvSpPr>
            <p:cNvPr id="9" name="文本框 24"/>
            <p:cNvSpPr txBox="1">
              <a:spLocks noChangeArrowheads="1"/>
            </p:cNvSpPr>
            <p:nvPr/>
          </p:nvSpPr>
          <p:spPr bwMode="auto">
            <a:xfrm>
              <a:off x="1741349" y="4602552"/>
              <a:ext cx="1895475"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chemeClr val="bg1"/>
                  </a:solidFill>
                  <a:latin typeface="微软雅黑" pitchFamily="34" charset="-122"/>
                  <a:ea typeface="微软雅黑" pitchFamily="34" charset="-122"/>
                </a:rPr>
                <a:t>单击此处添加标题</a:t>
              </a:r>
            </a:p>
          </p:txBody>
        </p:sp>
        <p:sp>
          <p:nvSpPr>
            <p:cNvPr id="10" name="矩形 9"/>
            <p:cNvSpPr/>
            <p:nvPr/>
          </p:nvSpPr>
          <p:spPr>
            <a:xfrm>
              <a:off x="3954324" y="2108590"/>
              <a:ext cx="2952750" cy="2044700"/>
            </a:xfrm>
            <a:prstGeom prst="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1" name="文本框 10"/>
            <p:cNvSpPr txBox="1">
              <a:spLocks noChangeArrowheads="1"/>
            </p:cNvSpPr>
            <p:nvPr/>
          </p:nvSpPr>
          <p:spPr bwMode="auto">
            <a:xfrm>
              <a:off x="4187687" y="2999177"/>
              <a:ext cx="2484437" cy="73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chemeClr val="bg1"/>
                  </a:solidFill>
                  <a:latin typeface="微软雅黑" pitchFamily="34" charset="-122"/>
                  <a:ea typeface="微软雅黑" pitchFamily="34" charset="-122"/>
                </a:rPr>
                <a:t>春种一粒粟</a:t>
              </a:r>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秋收万颗籽，点滴进步，成就价值是我们的一贯的追求。</a:t>
              </a:r>
            </a:p>
          </p:txBody>
        </p:sp>
        <p:sp>
          <p:nvSpPr>
            <p:cNvPr id="12" name="文本框 11"/>
            <p:cNvSpPr txBox="1">
              <a:spLocks noChangeArrowheads="1"/>
            </p:cNvSpPr>
            <p:nvPr/>
          </p:nvSpPr>
          <p:spPr bwMode="auto">
            <a:xfrm>
              <a:off x="4822687" y="2456252"/>
              <a:ext cx="1893887"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chemeClr val="bg1"/>
                  </a:solidFill>
                  <a:latin typeface="微软雅黑" pitchFamily="34" charset="-122"/>
                  <a:ea typeface="微软雅黑" pitchFamily="34" charset="-122"/>
                </a:rPr>
                <a:t>单击此处添加标题</a:t>
              </a:r>
            </a:p>
          </p:txBody>
        </p:sp>
        <p:sp>
          <p:nvSpPr>
            <p:cNvPr id="13" name="矩形 12"/>
            <p:cNvSpPr/>
            <p:nvPr/>
          </p:nvSpPr>
          <p:spPr>
            <a:xfrm>
              <a:off x="3954324" y="4286640"/>
              <a:ext cx="2952750" cy="20447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grpSp>
        <p:nvGrpSpPr>
          <p:cNvPr id="14" name="组合 13"/>
          <p:cNvGrpSpPr/>
          <p:nvPr/>
        </p:nvGrpSpPr>
        <p:grpSpPr>
          <a:xfrm>
            <a:off x="1059415" y="1859256"/>
            <a:ext cx="4080020" cy="4528462"/>
            <a:chOff x="7741974" y="2222718"/>
            <a:chExt cx="3418717" cy="3794474"/>
          </a:xfrm>
        </p:grpSpPr>
        <p:sp>
          <p:nvSpPr>
            <p:cNvPr id="15" name="TextBox 14"/>
            <p:cNvSpPr txBox="1"/>
            <p:nvPr/>
          </p:nvSpPr>
          <p:spPr>
            <a:xfrm>
              <a:off x="7837512" y="2222718"/>
              <a:ext cx="3220866" cy="1085400"/>
            </a:xfrm>
            <a:prstGeom prst="rect">
              <a:avLst/>
            </a:prstGeom>
            <a:noFill/>
          </p:spPr>
          <p:txBody>
            <a:bodyPr wrap="square" rtlCol="0">
              <a:spAutoFit/>
            </a:bodyPr>
            <a:lstStyle/>
            <a:p>
              <a:pPr>
                <a:lnSpc>
                  <a:spcPct val="125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endParaRPr lang="en-US" altLang="zh-CN" sz="1600" dirty="0">
                <a:solidFill>
                  <a:schemeClr val="bg1">
                    <a:lumMod val="50000"/>
                  </a:schemeClr>
                </a:solidFill>
                <a:latin typeface="微软雅黑" pitchFamily="34" charset="-122"/>
                <a:ea typeface="微软雅黑" pitchFamily="34" charset="-122"/>
              </a:endParaRPr>
            </a:p>
          </p:txBody>
        </p:sp>
        <p:graphicFrame>
          <p:nvGraphicFramePr>
            <p:cNvPr id="16" name="图表 15"/>
            <p:cNvGraphicFramePr/>
            <p:nvPr>
              <p:extLst>
                <p:ext uri="{D42A27DB-BD31-4B8C-83A1-F6EECF244321}">
                  <p14:modId xmlns:p14="http://schemas.microsoft.com/office/powerpoint/2010/main" xmlns="" val="3393583959"/>
                </p:ext>
              </p:extLst>
            </p:nvPr>
          </p:nvGraphicFramePr>
          <p:xfrm>
            <a:off x="7741974" y="3366146"/>
            <a:ext cx="1733744" cy="184002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图表 16"/>
            <p:cNvGraphicFramePr/>
            <p:nvPr>
              <p:extLst>
                <p:ext uri="{D42A27DB-BD31-4B8C-83A1-F6EECF244321}">
                  <p14:modId xmlns:p14="http://schemas.microsoft.com/office/powerpoint/2010/main" xmlns="" val="3560655394"/>
                </p:ext>
              </p:extLst>
            </p:nvPr>
          </p:nvGraphicFramePr>
          <p:xfrm>
            <a:off x="9417318" y="3366146"/>
            <a:ext cx="1733744" cy="1840028"/>
          </p:xfrm>
          <a:graphic>
            <a:graphicData uri="http://schemas.openxmlformats.org/drawingml/2006/chart">
              <c:chart xmlns:c="http://schemas.openxmlformats.org/drawingml/2006/chart" xmlns:r="http://schemas.openxmlformats.org/officeDocument/2006/relationships" r:id="rId6"/>
            </a:graphicData>
          </a:graphic>
        </p:graphicFrame>
        <p:sp>
          <p:nvSpPr>
            <p:cNvPr id="18" name="TextBox 15"/>
            <p:cNvSpPr txBox="1"/>
            <p:nvPr/>
          </p:nvSpPr>
          <p:spPr>
            <a:xfrm>
              <a:off x="9489366" y="4055328"/>
              <a:ext cx="1589649" cy="438415"/>
            </a:xfrm>
            <a:prstGeom prst="rect">
              <a:avLst/>
            </a:prstGeom>
            <a:noFill/>
          </p:spPr>
          <p:txBody>
            <a:bodyPr wrap="square" rtlCol="0">
              <a:spAutoFit/>
            </a:bodyPr>
            <a:lstStyle/>
            <a:p>
              <a:pPr algn="ctr"/>
              <a:r>
                <a:rPr lang="en-US" altLang="zh-CN" sz="2800" dirty="0">
                  <a:solidFill>
                    <a:schemeClr val="bg1">
                      <a:lumMod val="50000"/>
                    </a:schemeClr>
                  </a:solidFill>
                  <a:latin typeface="微软雅黑" panose="020B0503020204020204" pitchFamily="34" charset="-122"/>
                  <a:ea typeface="微软雅黑" panose="020B0503020204020204" pitchFamily="34" charset="-122"/>
                </a:rPr>
                <a:t>50</a:t>
              </a:r>
              <a:r>
                <a:rPr lang="en-US" altLang="zh-CN"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TextBox 21"/>
            <p:cNvSpPr txBox="1"/>
            <p:nvPr/>
          </p:nvSpPr>
          <p:spPr>
            <a:xfrm>
              <a:off x="7814022" y="4055328"/>
              <a:ext cx="1589649" cy="438415"/>
            </a:xfrm>
            <a:prstGeom prst="rect">
              <a:avLst/>
            </a:prstGeom>
            <a:noFill/>
          </p:spPr>
          <p:txBody>
            <a:bodyPr wrap="square" rtlCol="0">
              <a:spAutoFit/>
            </a:bodyPr>
            <a:lstStyle/>
            <a:p>
              <a:pPr algn="ctr"/>
              <a:r>
                <a:rPr lang="en-US" altLang="zh-CN" sz="2800" dirty="0">
                  <a:solidFill>
                    <a:schemeClr val="bg1">
                      <a:lumMod val="50000"/>
                    </a:schemeClr>
                  </a:solidFill>
                  <a:latin typeface="微软雅黑" panose="020B0503020204020204" pitchFamily="34" charset="-122"/>
                  <a:ea typeface="微软雅黑" panose="020B0503020204020204" pitchFamily="34" charset="-122"/>
                </a:rPr>
                <a:t>25</a:t>
              </a:r>
              <a:r>
                <a:rPr lang="en-US" altLang="zh-CN"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7869596" y="5356844"/>
              <a:ext cx="660348" cy="660348"/>
              <a:chOff x="641132" y="4608587"/>
              <a:chExt cx="708547" cy="708547"/>
            </a:xfrm>
          </p:grpSpPr>
          <p:sp>
            <p:nvSpPr>
              <p:cNvPr id="22" name="椭圆 21"/>
              <p:cNvSpPr/>
              <p:nvPr/>
            </p:nvSpPr>
            <p:spPr>
              <a:xfrm>
                <a:off x="641132" y="4608587"/>
                <a:ext cx="708547" cy="708547"/>
              </a:xfrm>
              <a:prstGeom prst="ellips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Freeform 23"/>
              <p:cNvSpPr>
                <a:spLocks noEditPoints="1"/>
              </p:cNvSpPr>
              <p:nvPr/>
            </p:nvSpPr>
            <p:spPr bwMode="auto">
              <a:xfrm>
                <a:off x="750137"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sz="2000"/>
              </a:p>
            </p:txBody>
          </p:sp>
        </p:grpSp>
        <p:sp>
          <p:nvSpPr>
            <p:cNvPr id="21" name="TextBox 14"/>
            <p:cNvSpPr txBox="1"/>
            <p:nvPr/>
          </p:nvSpPr>
          <p:spPr>
            <a:xfrm>
              <a:off x="8701762" y="5447816"/>
              <a:ext cx="2458929" cy="508046"/>
            </a:xfrm>
            <a:prstGeom prst="rect">
              <a:avLst/>
            </a:prstGeom>
            <a:noFill/>
          </p:spPr>
          <p:txBody>
            <a:bodyPr wrap="square" rtlCol="0">
              <a:spAutoFit/>
            </a:bodyPr>
            <a:lstStyle/>
            <a:p>
              <a:pPr marL="36000">
                <a:lnSpc>
                  <a:spcPct val="125000"/>
                </a:lnSpc>
                <a:spcBef>
                  <a:spcPct val="0"/>
                </a:spcBef>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en-US" altLang="zh-CN" sz="1400" dirty="0">
                <a:solidFill>
                  <a:schemeClr val="bg1">
                    <a:lumMod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xmlns="" val="177810826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sp>
        <p:nvSpPr>
          <p:cNvPr id="5" name="Rounded Rectangle 37"/>
          <p:cNvSpPr/>
          <p:nvPr/>
        </p:nvSpPr>
        <p:spPr>
          <a:xfrm flipH="1">
            <a:off x="1490859" y="2012258"/>
            <a:ext cx="3688152" cy="1144928"/>
          </a:xfrm>
          <a:prstGeom prst="roundRect">
            <a:avLst>
              <a:gd name="adj" fmla="val 5186"/>
            </a:avLst>
          </a:prstGeom>
          <a:solidFill>
            <a:srgbClr val="157F7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Text Box 10"/>
          <p:cNvSpPr txBox="1">
            <a:spLocks noChangeArrowheads="1"/>
          </p:cNvSpPr>
          <p:nvPr/>
        </p:nvSpPr>
        <p:spPr bwMode="auto">
          <a:xfrm flipH="1">
            <a:off x="1736186" y="1974692"/>
            <a:ext cx="3229246" cy="907941"/>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dirty="0">
                <a:solidFill>
                  <a:schemeClr val="bg1"/>
                </a:solidFill>
                <a:latin typeface="Open Sans" pitchFamily="34" charset="0"/>
                <a:ea typeface="Open Sans" pitchFamily="34" charset="0"/>
                <a:cs typeface="Open Sans" pitchFamily="34" charset="0"/>
              </a:rPr>
              <a:t>Fair Value</a:t>
            </a:r>
          </a:p>
          <a:p>
            <a:pPr defTabSz="1088232"/>
            <a:r>
              <a:rPr lang="en-US" sz="1200" dirty="0" err="1">
                <a:solidFill>
                  <a:schemeClr val="bg1"/>
                </a:solidFill>
                <a:latin typeface="Open Sans" pitchFamily="34" charset="0"/>
                <a:ea typeface="Open Sans" pitchFamily="34" charset="0"/>
                <a:cs typeface="Open Sans" pitchFamily="34" charset="0"/>
              </a:rPr>
              <a:t>Nullam</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eu</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 </a:t>
            </a:r>
            <a:r>
              <a:rPr lang="en-US" sz="1200" dirty="0" err="1">
                <a:solidFill>
                  <a:schemeClr val="bg1"/>
                </a:solidFill>
                <a:latin typeface="Open Sans" pitchFamily="34" charset="0"/>
                <a:ea typeface="Open Sans" pitchFamily="34" charset="0"/>
                <a:cs typeface="Open Sans" pitchFamily="34" charset="0"/>
              </a:rPr>
              <a:t>leo</a:t>
            </a:r>
            <a:r>
              <a:rPr lang="en-US" sz="1200" dirty="0">
                <a:solidFill>
                  <a:schemeClr val="bg1"/>
                </a:solidFill>
                <a:latin typeface="Open Sans" pitchFamily="34" charset="0"/>
                <a:ea typeface="Open Sans" pitchFamily="34" charset="0"/>
                <a:cs typeface="Open Sans" pitchFamily="34" charset="0"/>
              </a:rPr>
              <a:t> magna, sit </a:t>
            </a:r>
            <a:r>
              <a:rPr lang="en-US" sz="1200" dirty="0" err="1">
                <a:solidFill>
                  <a:schemeClr val="bg1"/>
                </a:solidFill>
                <a:latin typeface="Open Sans" pitchFamily="34" charset="0"/>
                <a:ea typeface="Open Sans" pitchFamily="34" charset="0"/>
                <a:cs typeface="Open Sans" pitchFamily="34" charset="0"/>
              </a:rPr>
              <a:t>amet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consequat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risus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 </a:t>
            </a:r>
            <a:r>
              <a:rPr lang="en-US" sz="1200" dirty="0" err="1">
                <a:solidFill>
                  <a:schemeClr val="bg1"/>
                </a:solidFill>
                <a:latin typeface="Open Sans" pitchFamily="34" charset="0"/>
                <a:ea typeface="Open Sans" pitchFamily="34" charset="0"/>
                <a:cs typeface="Open Sans" pitchFamily="34" charset="0"/>
              </a:rPr>
              <a:t>leo</a:t>
            </a:r>
            <a:r>
              <a:rPr lang="en-US" sz="1200" dirty="0">
                <a:solidFill>
                  <a:schemeClr val="bg1"/>
                </a:solidFill>
                <a:latin typeface="Open Sans" pitchFamily="34" charset="0"/>
                <a:ea typeface="Open Sans" pitchFamily="34" charset="0"/>
                <a:cs typeface="Open Sans" pitchFamily="34" charset="0"/>
              </a:rPr>
              <a:t> magna.</a:t>
            </a:r>
          </a:p>
        </p:txBody>
      </p:sp>
      <p:sp>
        <p:nvSpPr>
          <p:cNvPr id="7" name="Rounded Rectangle 45"/>
          <p:cNvSpPr/>
          <p:nvPr/>
        </p:nvSpPr>
        <p:spPr>
          <a:xfrm flipH="1">
            <a:off x="1490859" y="3533986"/>
            <a:ext cx="3688152" cy="1144928"/>
          </a:xfrm>
          <a:prstGeom prst="roundRect">
            <a:avLst>
              <a:gd name="adj" fmla="val 5186"/>
            </a:avLst>
          </a:prstGeom>
          <a:solidFill>
            <a:srgbClr val="DF7A2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 Box 10"/>
          <p:cNvSpPr txBox="1">
            <a:spLocks noChangeArrowheads="1"/>
          </p:cNvSpPr>
          <p:nvPr/>
        </p:nvSpPr>
        <p:spPr bwMode="auto">
          <a:xfrm flipH="1">
            <a:off x="1736186" y="3496420"/>
            <a:ext cx="3229246" cy="907941"/>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dirty="0">
                <a:solidFill>
                  <a:schemeClr val="bg1"/>
                </a:solidFill>
                <a:latin typeface="Open Sans" pitchFamily="34" charset="0"/>
                <a:ea typeface="Open Sans" pitchFamily="34" charset="0"/>
                <a:cs typeface="Open Sans" pitchFamily="34" charset="0"/>
              </a:rPr>
              <a:t>Growth</a:t>
            </a:r>
          </a:p>
          <a:p>
            <a:pPr defTabSz="1088232"/>
            <a:r>
              <a:rPr lang="en-US" sz="1200" dirty="0" err="1">
                <a:solidFill>
                  <a:schemeClr val="bg1"/>
                </a:solidFill>
                <a:latin typeface="Open Sans" pitchFamily="34" charset="0"/>
                <a:ea typeface="Open Sans" pitchFamily="34" charset="0"/>
                <a:cs typeface="Open Sans" pitchFamily="34" charset="0"/>
              </a:rPr>
              <a:t>Nullam</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eu</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Nunc a </a:t>
            </a:r>
            <a:r>
              <a:rPr lang="en-US" sz="1200" dirty="0" err="1">
                <a:solidFill>
                  <a:schemeClr val="bg1"/>
                </a:solidFill>
                <a:latin typeface="Open Sans" pitchFamily="34" charset="0"/>
                <a:ea typeface="Open Sans" pitchFamily="34" charset="0"/>
                <a:cs typeface="Open Sans" pitchFamily="34" charset="0"/>
              </a:rPr>
              <a:t>leo</a:t>
            </a:r>
            <a:r>
              <a:rPr lang="en-US" sz="1200" dirty="0">
                <a:solidFill>
                  <a:schemeClr val="bg1"/>
                </a:solidFill>
                <a:latin typeface="Open Sans" pitchFamily="34" charset="0"/>
                <a:ea typeface="Open Sans" pitchFamily="34" charset="0"/>
                <a:cs typeface="Open Sans" pitchFamily="34" charset="0"/>
              </a:rPr>
              <a:t> magna, sit </a:t>
            </a:r>
            <a:r>
              <a:rPr lang="en-US" sz="1200" dirty="0" err="1">
                <a:solidFill>
                  <a:schemeClr val="bg1"/>
                </a:solidFill>
                <a:latin typeface="Open Sans" pitchFamily="34" charset="0"/>
                <a:ea typeface="Open Sans" pitchFamily="34" charset="0"/>
                <a:cs typeface="Open Sans" pitchFamily="34" charset="0"/>
              </a:rPr>
              <a:t>amet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consequat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risus</a:t>
            </a:r>
            <a:r>
              <a:rPr lang="en-US" sz="1200" dirty="0">
                <a:solidFill>
                  <a:schemeClr val="bg1"/>
                </a:solidFill>
                <a:latin typeface="Open Sans" pitchFamily="34" charset="0"/>
                <a:ea typeface="Open Sans" pitchFamily="34" charset="0"/>
                <a:cs typeface="Open Sans" pitchFamily="34" charset="0"/>
              </a:rPr>
              <a:t>. Nunc a </a:t>
            </a:r>
            <a:r>
              <a:rPr lang="en-US" sz="1200" dirty="0" err="1">
                <a:solidFill>
                  <a:schemeClr val="bg1"/>
                </a:solidFill>
                <a:latin typeface="Open Sans" pitchFamily="34" charset="0"/>
                <a:ea typeface="Open Sans" pitchFamily="34" charset="0"/>
                <a:cs typeface="Open Sans" pitchFamily="34" charset="0"/>
              </a:rPr>
              <a:t>leo</a:t>
            </a:r>
            <a:r>
              <a:rPr lang="en-US" sz="1200" dirty="0">
                <a:solidFill>
                  <a:schemeClr val="bg1"/>
                </a:solidFill>
                <a:latin typeface="Open Sans" pitchFamily="34" charset="0"/>
                <a:ea typeface="Open Sans" pitchFamily="34" charset="0"/>
                <a:cs typeface="Open Sans" pitchFamily="34" charset="0"/>
              </a:rPr>
              <a:t> magna.</a:t>
            </a:r>
          </a:p>
        </p:txBody>
      </p:sp>
      <p:sp>
        <p:nvSpPr>
          <p:cNvPr id="9" name="Rounded Rectangle 47"/>
          <p:cNvSpPr/>
          <p:nvPr/>
        </p:nvSpPr>
        <p:spPr>
          <a:xfrm flipH="1">
            <a:off x="1490859" y="5044533"/>
            <a:ext cx="3688152" cy="1144928"/>
          </a:xfrm>
          <a:prstGeom prst="roundRect">
            <a:avLst>
              <a:gd name="adj" fmla="val 5186"/>
            </a:avLst>
          </a:prstGeom>
          <a:solidFill>
            <a:srgbClr val="157F7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 Box 10"/>
          <p:cNvSpPr txBox="1">
            <a:spLocks noChangeArrowheads="1"/>
          </p:cNvSpPr>
          <p:nvPr/>
        </p:nvSpPr>
        <p:spPr bwMode="auto">
          <a:xfrm flipH="1">
            <a:off x="1736186" y="5006967"/>
            <a:ext cx="3229246" cy="907941"/>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a:solidFill>
                  <a:schemeClr val="bg1"/>
                </a:solidFill>
                <a:latin typeface="Open Sans" pitchFamily="34" charset="0"/>
                <a:ea typeface="Open Sans" pitchFamily="34" charset="0"/>
                <a:cs typeface="Open Sans" pitchFamily="34" charset="0"/>
              </a:rPr>
              <a:t>Improvisation</a:t>
            </a:r>
          </a:p>
          <a:p>
            <a:pPr defTabSz="1088232"/>
            <a:r>
              <a:rPr lang="en-US" sz="1200">
                <a:solidFill>
                  <a:schemeClr val="bg1"/>
                </a:solidFill>
                <a:latin typeface="Open Sans" pitchFamily="34" charset="0"/>
                <a:ea typeface="Open Sans" pitchFamily="34" charset="0"/>
                <a:cs typeface="Open Sans" pitchFamily="34" charset="0"/>
              </a:rPr>
              <a:t>Nullam eu tempor purus. Nunc a leo magna, sit amet consequat risus. Nunc a leo magna.</a:t>
            </a:r>
          </a:p>
        </p:txBody>
      </p:sp>
      <p:grpSp>
        <p:nvGrpSpPr>
          <p:cNvPr id="11" name="Group 16"/>
          <p:cNvGrpSpPr>
            <a:grpSpLocks/>
          </p:cNvGrpSpPr>
          <p:nvPr/>
        </p:nvGrpSpPr>
        <p:grpSpPr bwMode="auto">
          <a:xfrm flipH="1">
            <a:off x="5918615" y="2012259"/>
            <a:ext cx="5454056" cy="4105372"/>
            <a:chOff x="3200238" y="2031113"/>
            <a:chExt cx="4303307" cy="3238214"/>
          </a:xfrm>
        </p:grpSpPr>
        <p:grpSp>
          <p:nvGrpSpPr>
            <p:cNvPr id="12" name="Group 3"/>
            <p:cNvGrpSpPr>
              <a:grpSpLocks/>
            </p:cNvGrpSpPr>
            <p:nvPr/>
          </p:nvGrpSpPr>
          <p:grpSpPr bwMode="auto">
            <a:xfrm>
              <a:off x="3200238" y="2031113"/>
              <a:ext cx="4303307" cy="3238214"/>
              <a:chOff x="3366492" y="2204299"/>
              <a:chExt cx="4303307" cy="3238214"/>
            </a:xfrm>
          </p:grpSpPr>
          <p:sp>
            <p:nvSpPr>
              <p:cNvPr id="16" name="AutoShape 3"/>
              <p:cNvSpPr>
                <a:spLocks noChangeAspect="1" noChangeArrowheads="1" noTextEdit="1"/>
              </p:cNvSpPr>
              <p:nvPr/>
            </p:nvSpPr>
            <p:spPr bwMode="auto">
              <a:xfrm rot="-5400000">
                <a:off x="3987896" y="1766574"/>
                <a:ext cx="3060500" cy="41172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p>
            </p:txBody>
          </p:sp>
          <p:sp>
            <p:nvSpPr>
              <p:cNvPr id="17" name="Freeform 5"/>
              <p:cNvSpPr>
                <a:spLocks/>
              </p:cNvSpPr>
              <p:nvPr/>
            </p:nvSpPr>
            <p:spPr bwMode="auto">
              <a:xfrm rot="16200000">
                <a:off x="5169718" y="4012303"/>
                <a:ext cx="1363543" cy="696847"/>
              </a:xfrm>
              <a:custGeom>
                <a:avLst/>
                <a:gdLst>
                  <a:gd name="T0" fmla="*/ 364 w 482"/>
                  <a:gd name="T1" fmla="*/ 246 h 246"/>
                  <a:gd name="T2" fmla="*/ 482 w 482"/>
                  <a:gd name="T3" fmla="*/ 128 h 246"/>
                  <a:gd name="T4" fmla="*/ 0 w 482"/>
                  <a:gd name="T5" fmla="*/ 128 h 246"/>
                  <a:gd name="T6" fmla="*/ 118 w 482"/>
                  <a:gd name="T7" fmla="*/ 246 h 246"/>
                  <a:gd name="T8" fmla="*/ 364 w 482"/>
                  <a:gd name="T9" fmla="*/ 246 h 246"/>
                </a:gdLst>
                <a:ahLst/>
                <a:cxnLst>
                  <a:cxn ang="0">
                    <a:pos x="T0" y="T1"/>
                  </a:cxn>
                  <a:cxn ang="0">
                    <a:pos x="T2" y="T3"/>
                  </a:cxn>
                  <a:cxn ang="0">
                    <a:pos x="T4" y="T5"/>
                  </a:cxn>
                  <a:cxn ang="0">
                    <a:pos x="T6" y="T7"/>
                  </a:cxn>
                  <a:cxn ang="0">
                    <a:pos x="T8" y="T9"/>
                  </a:cxn>
                </a:cxnLst>
                <a:rect l="0" t="0" r="r" b="b"/>
                <a:pathLst>
                  <a:path w="482" h="246">
                    <a:moveTo>
                      <a:pt x="364" y="246"/>
                    </a:moveTo>
                    <a:cubicBezTo>
                      <a:pt x="482" y="128"/>
                      <a:pt x="482" y="128"/>
                      <a:pt x="482" y="128"/>
                    </a:cubicBezTo>
                    <a:cubicBezTo>
                      <a:pt x="347" y="0"/>
                      <a:pt x="135" y="0"/>
                      <a:pt x="0" y="128"/>
                    </a:cubicBezTo>
                    <a:cubicBezTo>
                      <a:pt x="118" y="246"/>
                      <a:pt x="118" y="246"/>
                      <a:pt x="118" y="246"/>
                    </a:cubicBezTo>
                    <a:cubicBezTo>
                      <a:pt x="188" y="183"/>
                      <a:pt x="294" y="183"/>
                      <a:pt x="364" y="246"/>
                    </a:cubicBezTo>
                    <a:close/>
                  </a:path>
                </a:pathLst>
              </a:custGeom>
              <a:solidFill>
                <a:srgbClr val="157F73"/>
              </a:solidFill>
              <a:ln>
                <a:noFill/>
              </a:ln>
              <a:extLst/>
            </p:spPr>
            <p:txBody>
              <a:bodyPr/>
              <a:lstStyle/>
              <a:p>
                <a:pPr fontAlgn="auto">
                  <a:spcBef>
                    <a:spcPts val="0"/>
                  </a:spcBef>
                  <a:spcAft>
                    <a:spcPts val="0"/>
                  </a:spcAft>
                  <a:defRPr/>
                </a:pPr>
                <a:endParaRPr lang="en-US">
                  <a:latin typeface="+mn-lt"/>
                  <a:ea typeface="+mn-ea"/>
                </a:endParaRPr>
              </a:p>
            </p:txBody>
          </p:sp>
          <p:sp>
            <p:nvSpPr>
              <p:cNvPr id="18" name="Freeform 6"/>
              <p:cNvSpPr>
                <a:spLocks/>
              </p:cNvSpPr>
              <p:nvPr/>
            </p:nvSpPr>
            <p:spPr bwMode="auto">
              <a:xfrm rot="16200000">
                <a:off x="6641191" y="4013891"/>
                <a:ext cx="1363543" cy="693673"/>
              </a:xfrm>
              <a:custGeom>
                <a:avLst/>
                <a:gdLst>
                  <a:gd name="T0" fmla="*/ 118 w 482"/>
                  <a:gd name="T1" fmla="*/ 0 h 246"/>
                  <a:gd name="T2" fmla="*/ 0 w 482"/>
                  <a:gd name="T3" fmla="*/ 118 h 246"/>
                  <a:gd name="T4" fmla="*/ 482 w 482"/>
                  <a:gd name="T5" fmla="*/ 118 h 246"/>
                  <a:gd name="T6" fmla="*/ 364 w 482"/>
                  <a:gd name="T7" fmla="*/ 0 h 246"/>
                  <a:gd name="T8" fmla="*/ 118 w 482"/>
                  <a:gd name="T9" fmla="*/ 0 h 246"/>
                </a:gdLst>
                <a:ahLst/>
                <a:cxnLst>
                  <a:cxn ang="0">
                    <a:pos x="T0" y="T1"/>
                  </a:cxn>
                  <a:cxn ang="0">
                    <a:pos x="T2" y="T3"/>
                  </a:cxn>
                  <a:cxn ang="0">
                    <a:pos x="T4" y="T5"/>
                  </a:cxn>
                  <a:cxn ang="0">
                    <a:pos x="T6" y="T7"/>
                  </a:cxn>
                  <a:cxn ang="0">
                    <a:pos x="T8" y="T9"/>
                  </a:cxn>
                </a:cxnLst>
                <a:rect l="0" t="0" r="r" b="b"/>
                <a:pathLst>
                  <a:path w="482" h="246">
                    <a:moveTo>
                      <a:pt x="118" y="0"/>
                    </a:moveTo>
                    <a:cubicBezTo>
                      <a:pt x="0" y="118"/>
                      <a:pt x="0" y="118"/>
                      <a:pt x="0" y="118"/>
                    </a:cubicBezTo>
                    <a:cubicBezTo>
                      <a:pt x="135" y="246"/>
                      <a:pt x="347" y="246"/>
                      <a:pt x="482" y="118"/>
                    </a:cubicBezTo>
                    <a:cubicBezTo>
                      <a:pt x="364" y="0"/>
                      <a:pt x="364" y="0"/>
                      <a:pt x="364" y="0"/>
                    </a:cubicBezTo>
                    <a:cubicBezTo>
                      <a:pt x="294" y="63"/>
                      <a:pt x="188" y="63"/>
                      <a:pt x="118" y="0"/>
                    </a:cubicBezTo>
                    <a:close/>
                  </a:path>
                </a:pathLst>
              </a:custGeom>
              <a:solidFill>
                <a:srgbClr val="157F73"/>
              </a:solidFill>
              <a:ln>
                <a:noFill/>
              </a:ln>
              <a:extLst/>
            </p:spPr>
            <p:txBody>
              <a:bodyPr/>
              <a:lstStyle/>
              <a:p>
                <a:pPr fontAlgn="auto">
                  <a:spcBef>
                    <a:spcPts val="0"/>
                  </a:spcBef>
                  <a:spcAft>
                    <a:spcPts val="0"/>
                  </a:spcAft>
                  <a:defRPr/>
                </a:pPr>
                <a:endParaRPr lang="en-US">
                  <a:latin typeface="+mn-lt"/>
                  <a:ea typeface="+mn-ea"/>
                </a:endParaRPr>
              </a:p>
            </p:txBody>
          </p:sp>
          <p:sp>
            <p:nvSpPr>
              <p:cNvPr id="19" name="Freeform 7"/>
              <p:cNvSpPr>
                <a:spLocks/>
              </p:cNvSpPr>
              <p:nvPr/>
            </p:nvSpPr>
            <p:spPr bwMode="auto">
              <a:xfrm rot="16200000">
                <a:off x="6240388" y="4413114"/>
                <a:ext cx="693677" cy="1365121"/>
              </a:xfrm>
              <a:custGeom>
                <a:avLst/>
                <a:gdLst>
                  <a:gd name="T0" fmla="*/ 246 w 246"/>
                  <a:gd name="T1" fmla="*/ 118 h 483"/>
                  <a:gd name="T2" fmla="*/ 128 w 246"/>
                  <a:gd name="T3" fmla="*/ 0 h 483"/>
                  <a:gd name="T4" fmla="*/ 128 w 246"/>
                  <a:gd name="T5" fmla="*/ 483 h 483"/>
                  <a:gd name="T6" fmla="*/ 246 w 246"/>
                  <a:gd name="T7" fmla="*/ 365 h 483"/>
                  <a:gd name="T8" fmla="*/ 246 w 246"/>
                  <a:gd name="T9" fmla="*/ 118 h 483"/>
                </a:gdLst>
                <a:ahLst/>
                <a:cxnLst>
                  <a:cxn ang="0">
                    <a:pos x="T0" y="T1"/>
                  </a:cxn>
                  <a:cxn ang="0">
                    <a:pos x="T2" y="T3"/>
                  </a:cxn>
                  <a:cxn ang="0">
                    <a:pos x="T4" y="T5"/>
                  </a:cxn>
                  <a:cxn ang="0">
                    <a:pos x="T6" y="T7"/>
                  </a:cxn>
                  <a:cxn ang="0">
                    <a:pos x="T8" y="T9"/>
                  </a:cxn>
                </a:cxnLst>
                <a:rect l="0" t="0" r="r" b="b"/>
                <a:pathLst>
                  <a:path w="246" h="483">
                    <a:moveTo>
                      <a:pt x="246" y="118"/>
                    </a:moveTo>
                    <a:cubicBezTo>
                      <a:pt x="128" y="0"/>
                      <a:pt x="128" y="0"/>
                      <a:pt x="128" y="0"/>
                    </a:cubicBezTo>
                    <a:cubicBezTo>
                      <a:pt x="0" y="135"/>
                      <a:pt x="0" y="347"/>
                      <a:pt x="128" y="483"/>
                    </a:cubicBezTo>
                    <a:cubicBezTo>
                      <a:pt x="246" y="365"/>
                      <a:pt x="246" y="365"/>
                      <a:pt x="246" y="365"/>
                    </a:cubicBezTo>
                    <a:cubicBezTo>
                      <a:pt x="183" y="295"/>
                      <a:pt x="183" y="188"/>
                      <a:pt x="246" y="118"/>
                    </a:cubicBezTo>
                    <a:close/>
                  </a:path>
                </a:pathLst>
              </a:custGeom>
              <a:solidFill>
                <a:srgbClr val="DF7A2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n-US">
                  <a:latin typeface="+mn-lt"/>
                  <a:ea typeface="+mn-ea"/>
                </a:endParaRPr>
              </a:p>
            </p:txBody>
          </p:sp>
          <p:sp>
            <p:nvSpPr>
              <p:cNvPr id="20" name="Freeform 8"/>
              <p:cNvSpPr>
                <a:spLocks/>
              </p:cNvSpPr>
              <p:nvPr/>
            </p:nvSpPr>
            <p:spPr bwMode="auto">
              <a:xfrm rot="16200000">
                <a:off x="6240388" y="2943219"/>
                <a:ext cx="693677" cy="1365121"/>
              </a:xfrm>
              <a:custGeom>
                <a:avLst/>
                <a:gdLst>
                  <a:gd name="T0" fmla="*/ 118 w 246"/>
                  <a:gd name="T1" fmla="*/ 0 h 483"/>
                  <a:gd name="T2" fmla="*/ 0 w 246"/>
                  <a:gd name="T3" fmla="*/ 118 h 483"/>
                  <a:gd name="T4" fmla="*/ 0 w 246"/>
                  <a:gd name="T5" fmla="*/ 365 h 483"/>
                  <a:gd name="T6" fmla="*/ 118 w 246"/>
                  <a:gd name="T7" fmla="*/ 483 h 483"/>
                  <a:gd name="T8" fmla="*/ 118 w 246"/>
                  <a:gd name="T9" fmla="*/ 0 h 483"/>
                </a:gdLst>
                <a:ahLst/>
                <a:cxnLst>
                  <a:cxn ang="0">
                    <a:pos x="T0" y="T1"/>
                  </a:cxn>
                  <a:cxn ang="0">
                    <a:pos x="T2" y="T3"/>
                  </a:cxn>
                  <a:cxn ang="0">
                    <a:pos x="T4" y="T5"/>
                  </a:cxn>
                  <a:cxn ang="0">
                    <a:pos x="T6" y="T7"/>
                  </a:cxn>
                  <a:cxn ang="0">
                    <a:pos x="T8" y="T9"/>
                  </a:cxn>
                </a:cxnLst>
                <a:rect l="0" t="0" r="r" b="b"/>
                <a:pathLst>
                  <a:path w="246" h="483">
                    <a:moveTo>
                      <a:pt x="118" y="0"/>
                    </a:moveTo>
                    <a:cubicBezTo>
                      <a:pt x="0" y="118"/>
                      <a:pt x="0" y="118"/>
                      <a:pt x="0" y="118"/>
                    </a:cubicBezTo>
                    <a:cubicBezTo>
                      <a:pt x="63" y="188"/>
                      <a:pt x="63" y="295"/>
                      <a:pt x="0" y="365"/>
                    </a:cubicBezTo>
                    <a:cubicBezTo>
                      <a:pt x="118" y="483"/>
                      <a:pt x="118" y="483"/>
                      <a:pt x="118" y="483"/>
                    </a:cubicBezTo>
                    <a:cubicBezTo>
                      <a:pt x="246" y="347"/>
                      <a:pt x="246" y="135"/>
                      <a:pt x="118" y="0"/>
                    </a:cubicBezTo>
                    <a:close/>
                  </a:path>
                </a:pathLst>
              </a:custGeom>
              <a:solidFill>
                <a:srgbClr val="DF7A22"/>
              </a:solidFill>
              <a:ln>
                <a:noFill/>
              </a:ln>
              <a:extLst/>
            </p:spPr>
            <p:txBody>
              <a:bodyPr/>
              <a:lstStyle/>
              <a:p>
                <a:pPr fontAlgn="auto">
                  <a:spcBef>
                    <a:spcPts val="0"/>
                  </a:spcBef>
                  <a:spcAft>
                    <a:spcPts val="0"/>
                  </a:spcAft>
                  <a:defRPr/>
                </a:pPr>
                <a:endParaRPr lang="en-US">
                  <a:latin typeface="+mn-lt"/>
                  <a:ea typeface="+mn-ea"/>
                </a:endParaRPr>
              </a:p>
            </p:txBody>
          </p:sp>
          <p:sp>
            <p:nvSpPr>
              <p:cNvPr id="21" name="Freeform 9"/>
              <p:cNvSpPr>
                <a:spLocks/>
              </p:cNvSpPr>
              <p:nvPr/>
            </p:nvSpPr>
            <p:spPr bwMode="auto">
              <a:xfrm rot="16200000">
                <a:off x="3030764" y="4009923"/>
                <a:ext cx="1365129" cy="693673"/>
              </a:xfrm>
              <a:custGeom>
                <a:avLst/>
                <a:gdLst>
                  <a:gd name="T0" fmla="*/ 365 w 483"/>
                  <a:gd name="T1" fmla="*/ 246 h 246"/>
                  <a:gd name="T2" fmla="*/ 483 w 483"/>
                  <a:gd name="T3" fmla="*/ 128 h 246"/>
                  <a:gd name="T4" fmla="*/ 0 w 483"/>
                  <a:gd name="T5" fmla="*/ 128 h 246"/>
                  <a:gd name="T6" fmla="*/ 118 w 483"/>
                  <a:gd name="T7" fmla="*/ 246 h 246"/>
                  <a:gd name="T8" fmla="*/ 365 w 483"/>
                  <a:gd name="T9" fmla="*/ 246 h 246"/>
                </a:gdLst>
                <a:ahLst/>
                <a:cxnLst>
                  <a:cxn ang="0">
                    <a:pos x="T0" y="T1"/>
                  </a:cxn>
                  <a:cxn ang="0">
                    <a:pos x="T2" y="T3"/>
                  </a:cxn>
                  <a:cxn ang="0">
                    <a:pos x="T4" y="T5"/>
                  </a:cxn>
                  <a:cxn ang="0">
                    <a:pos x="T6" y="T7"/>
                  </a:cxn>
                  <a:cxn ang="0">
                    <a:pos x="T8" y="T9"/>
                  </a:cxn>
                </a:cxnLst>
                <a:rect l="0" t="0" r="r" b="b"/>
                <a:pathLst>
                  <a:path w="483" h="246">
                    <a:moveTo>
                      <a:pt x="365" y="246"/>
                    </a:moveTo>
                    <a:cubicBezTo>
                      <a:pt x="483" y="128"/>
                      <a:pt x="483" y="128"/>
                      <a:pt x="483" y="128"/>
                    </a:cubicBezTo>
                    <a:cubicBezTo>
                      <a:pt x="347" y="0"/>
                      <a:pt x="135" y="0"/>
                      <a:pt x="0" y="128"/>
                    </a:cubicBezTo>
                    <a:cubicBezTo>
                      <a:pt x="118" y="246"/>
                      <a:pt x="118" y="246"/>
                      <a:pt x="118" y="246"/>
                    </a:cubicBezTo>
                    <a:cubicBezTo>
                      <a:pt x="188" y="183"/>
                      <a:pt x="295" y="183"/>
                      <a:pt x="365" y="246"/>
                    </a:cubicBezTo>
                    <a:close/>
                  </a:path>
                </a:pathLst>
              </a:custGeom>
              <a:solidFill>
                <a:srgbClr val="DF7A22"/>
              </a:solidFill>
              <a:ln>
                <a:noFill/>
              </a:ln>
              <a:extLst/>
            </p:spPr>
            <p:txBody>
              <a:bodyPr/>
              <a:lstStyle/>
              <a:p>
                <a:pPr fontAlgn="auto">
                  <a:spcBef>
                    <a:spcPts val="0"/>
                  </a:spcBef>
                  <a:spcAft>
                    <a:spcPts val="0"/>
                  </a:spcAft>
                  <a:defRPr/>
                </a:pPr>
                <a:endParaRPr lang="en-US">
                  <a:latin typeface="+mn-lt"/>
                  <a:ea typeface="+mn-ea"/>
                </a:endParaRPr>
              </a:p>
            </p:txBody>
          </p:sp>
          <p:sp>
            <p:nvSpPr>
              <p:cNvPr id="22" name="Freeform 10"/>
              <p:cNvSpPr>
                <a:spLocks/>
              </p:cNvSpPr>
              <p:nvPr/>
            </p:nvSpPr>
            <p:spPr bwMode="auto">
              <a:xfrm rot="16200000">
                <a:off x="4499063" y="4009923"/>
                <a:ext cx="1365129" cy="693672"/>
              </a:xfrm>
              <a:custGeom>
                <a:avLst/>
                <a:gdLst>
                  <a:gd name="T0" fmla="*/ 118 w 483"/>
                  <a:gd name="T1" fmla="*/ 0 h 246"/>
                  <a:gd name="T2" fmla="*/ 0 w 483"/>
                  <a:gd name="T3" fmla="*/ 118 h 246"/>
                  <a:gd name="T4" fmla="*/ 483 w 483"/>
                  <a:gd name="T5" fmla="*/ 118 h 246"/>
                  <a:gd name="T6" fmla="*/ 365 w 483"/>
                  <a:gd name="T7" fmla="*/ 0 h 246"/>
                  <a:gd name="T8" fmla="*/ 118 w 483"/>
                  <a:gd name="T9" fmla="*/ 0 h 246"/>
                </a:gdLst>
                <a:ahLst/>
                <a:cxnLst>
                  <a:cxn ang="0">
                    <a:pos x="T0" y="T1"/>
                  </a:cxn>
                  <a:cxn ang="0">
                    <a:pos x="T2" y="T3"/>
                  </a:cxn>
                  <a:cxn ang="0">
                    <a:pos x="T4" y="T5"/>
                  </a:cxn>
                  <a:cxn ang="0">
                    <a:pos x="T6" y="T7"/>
                  </a:cxn>
                  <a:cxn ang="0">
                    <a:pos x="T8" y="T9"/>
                  </a:cxn>
                </a:cxnLst>
                <a:rect l="0" t="0" r="r" b="b"/>
                <a:pathLst>
                  <a:path w="483" h="246">
                    <a:moveTo>
                      <a:pt x="118" y="0"/>
                    </a:moveTo>
                    <a:cubicBezTo>
                      <a:pt x="0" y="118"/>
                      <a:pt x="0" y="118"/>
                      <a:pt x="0" y="118"/>
                    </a:cubicBezTo>
                    <a:cubicBezTo>
                      <a:pt x="135" y="246"/>
                      <a:pt x="347" y="246"/>
                      <a:pt x="483" y="118"/>
                    </a:cubicBezTo>
                    <a:cubicBezTo>
                      <a:pt x="365" y="0"/>
                      <a:pt x="365" y="0"/>
                      <a:pt x="365" y="0"/>
                    </a:cubicBezTo>
                    <a:cubicBezTo>
                      <a:pt x="295" y="63"/>
                      <a:pt x="188" y="63"/>
                      <a:pt x="118" y="0"/>
                    </a:cubicBezTo>
                    <a:close/>
                  </a:path>
                </a:pathLst>
              </a:custGeom>
              <a:solidFill>
                <a:srgbClr val="DF7A22"/>
              </a:solidFill>
              <a:ln>
                <a:noFill/>
              </a:ln>
              <a:extLst/>
            </p:spPr>
            <p:txBody>
              <a:bodyPr/>
              <a:lstStyle/>
              <a:p>
                <a:pPr fontAlgn="auto">
                  <a:spcBef>
                    <a:spcPts val="0"/>
                  </a:spcBef>
                  <a:spcAft>
                    <a:spcPts val="0"/>
                  </a:spcAft>
                  <a:defRPr/>
                </a:pPr>
                <a:endParaRPr lang="en-US">
                  <a:latin typeface="+mn-lt"/>
                  <a:ea typeface="+mn-ea"/>
                </a:endParaRPr>
              </a:p>
            </p:txBody>
          </p:sp>
          <p:sp>
            <p:nvSpPr>
              <p:cNvPr id="23" name="Freeform 11"/>
              <p:cNvSpPr>
                <a:spLocks/>
              </p:cNvSpPr>
              <p:nvPr/>
            </p:nvSpPr>
            <p:spPr bwMode="auto">
              <a:xfrm rot="16200000">
                <a:off x="4099846" y="4410733"/>
                <a:ext cx="695264" cy="1361947"/>
              </a:xfrm>
              <a:custGeom>
                <a:avLst/>
                <a:gdLst>
                  <a:gd name="T0" fmla="*/ 246 w 246"/>
                  <a:gd name="T1" fmla="*/ 118 h 482"/>
                  <a:gd name="T2" fmla="*/ 128 w 246"/>
                  <a:gd name="T3" fmla="*/ 0 h 482"/>
                  <a:gd name="T4" fmla="*/ 128 w 246"/>
                  <a:gd name="T5" fmla="*/ 482 h 482"/>
                  <a:gd name="T6" fmla="*/ 246 w 246"/>
                  <a:gd name="T7" fmla="*/ 364 h 482"/>
                  <a:gd name="T8" fmla="*/ 246 w 246"/>
                  <a:gd name="T9" fmla="*/ 118 h 482"/>
                </a:gdLst>
                <a:ahLst/>
                <a:cxnLst>
                  <a:cxn ang="0">
                    <a:pos x="T0" y="T1"/>
                  </a:cxn>
                  <a:cxn ang="0">
                    <a:pos x="T2" y="T3"/>
                  </a:cxn>
                  <a:cxn ang="0">
                    <a:pos x="T4" y="T5"/>
                  </a:cxn>
                  <a:cxn ang="0">
                    <a:pos x="T6" y="T7"/>
                  </a:cxn>
                  <a:cxn ang="0">
                    <a:pos x="T8" y="T9"/>
                  </a:cxn>
                </a:cxnLst>
                <a:rect l="0" t="0" r="r" b="b"/>
                <a:pathLst>
                  <a:path w="246" h="482">
                    <a:moveTo>
                      <a:pt x="246" y="118"/>
                    </a:moveTo>
                    <a:cubicBezTo>
                      <a:pt x="128" y="0"/>
                      <a:pt x="128" y="0"/>
                      <a:pt x="128" y="0"/>
                    </a:cubicBezTo>
                    <a:cubicBezTo>
                      <a:pt x="0" y="135"/>
                      <a:pt x="0" y="347"/>
                      <a:pt x="128" y="482"/>
                    </a:cubicBezTo>
                    <a:cubicBezTo>
                      <a:pt x="246" y="364"/>
                      <a:pt x="246" y="364"/>
                      <a:pt x="246" y="364"/>
                    </a:cubicBezTo>
                    <a:cubicBezTo>
                      <a:pt x="183" y="294"/>
                      <a:pt x="183" y="188"/>
                      <a:pt x="246" y="118"/>
                    </a:cubicBezTo>
                    <a:close/>
                  </a:path>
                </a:pathLst>
              </a:custGeom>
              <a:solidFill>
                <a:srgbClr val="157F7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n-US">
                  <a:latin typeface="+mn-lt"/>
                  <a:ea typeface="+mn-ea"/>
                </a:endParaRPr>
              </a:p>
            </p:txBody>
          </p:sp>
          <p:sp>
            <p:nvSpPr>
              <p:cNvPr id="24" name="Freeform 12"/>
              <p:cNvSpPr>
                <a:spLocks/>
              </p:cNvSpPr>
              <p:nvPr/>
            </p:nvSpPr>
            <p:spPr bwMode="auto">
              <a:xfrm rot="16200000">
                <a:off x="4099846" y="2939250"/>
                <a:ext cx="695264" cy="1361947"/>
              </a:xfrm>
              <a:custGeom>
                <a:avLst/>
                <a:gdLst>
                  <a:gd name="T0" fmla="*/ 118 w 246"/>
                  <a:gd name="T1" fmla="*/ 0 h 482"/>
                  <a:gd name="T2" fmla="*/ 0 w 246"/>
                  <a:gd name="T3" fmla="*/ 118 h 482"/>
                  <a:gd name="T4" fmla="*/ 0 w 246"/>
                  <a:gd name="T5" fmla="*/ 364 h 482"/>
                  <a:gd name="T6" fmla="*/ 118 w 246"/>
                  <a:gd name="T7" fmla="*/ 482 h 482"/>
                  <a:gd name="T8" fmla="*/ 118 w 246"/>
                  <a:gd name="T9" fmla="*/ 0 h 482"/>
                </a:gdLst>
                <a:ahLst/>
                <a:cxnLst>
                  <a:cxn ang="0">
                    <a:pos x="T0" y="T1"/>
                  </a:cxn>
                  <a:cxn ang="0">
                    <a:pos x="T2" y="T3"/>
                  </a:cxn>
                  <a:cxn ang="0">
                    <a:pos x="T4" y="T5"/>
                  </a:cxn>
                  <a:cxn ang="0">
                    <a:pos x="T6" y="T7"/>
                  </a:cxn>
                  <a:cxn ang="0">
                    <a:pos x="T8" y="T9"/>
                  </a:cxn>
                </a:cxnLst>
                <a:rect l="0" t="0" r="r" b="b"/>
                <a:pathLst>
                  <a:path w="246" h="482">
                    <a:moveTo>
                      <a:pt x="118" y="0"/>
                    </a:moveTo>
                    <a:cubicBezTo>
                      <a:pt x="0" y="118"/>
                      <a:pt x="0" y="118"/>
                      <a:pt x="0" y="118"/>
                    </a:cubicBezTo>
                    <a:cubicBezTo>
                      <a:pt x="62" y="188"/>
                      <a:pt x="62" y="294"/>
                      <a:pt x="0" y="364"/>
                    </a:cubicBezTo>
                    <a:cubicBezTo>
                      <a:pt x="118" y="482"/>
                      <a:pt x="118" y="482"/>
                      <a:pt x="118" y="482"/>
                    </a:cubicBezTo>
                    <a:cubicBezTo>
                      <a:pt x="246" y="347"/>
                      <a:pt x="246" y="135"/>
                      <a:pt x="118" y="0"/>
                    </a:cubicBezTo>
                    <a:close/>
                  </a:path>
                </a:pathLst>
              </a:custGeom>
              <a:solidFill>
                <a:srgbClr val="157F73"/>
              </a:solidFill>
              <a:ln>
                <a:noFill/>
              </a:ln>
              <a:extLst/>
            </p:spPr>
            <p:txBody>
              <a:bodyPr/>
              <a:lstStyle/>
              <a:p>
                <a:pPr fontAlgn="auto">
                  <a:spcBef>
                    <a:spcPts val="0"/>
                  </a:spcBef>
                  <a:spcAft>
                    <a:spcPts val="0"/>
                  </a:spcAft>
                  <a:defRPr/>
                </a:pPr>
                <a:endParaRPr lang="en-US">
                  <a:latin typeface="+mn-lt"/>
                  <a:ea typeface="+mn-ea"/>
                </a:endParaRPr>
              </a:p>
            </p:txBody>
          </p:sp>
          <p:sp>
            <p:nvSpPr>
              <p:cNvPr id="25" name="Freeform 13"/>
              <p:cNvSpPr>
                <a:spLocks/>
              </p:cNvSpPr>
              <p:nvPr/>
            </p:nvSpPr>
            <p:spPr bwMode="auto">
              <a:xfrm rot="16200000">
                <a:off x="4096669" y="2939248"/>
                <a:ext cx="1361955" cy="695259"/>
              </a:xfrm>
              <a:custGeom>
                <a:avLst/>
                <a:gdLst>
                  <a:gd name="T0" fmla="*/ 364 w 482"/>
                  <a:gd name="T1" fmla="*/ 246 h 246"/>
                  <a:gd name="T2" fmla="*/ 482 w 482"/>
                  <a:gd name="T3" fmla="*/ 128 h 246"/>
                  <a:gd name="T4" fmla="*/ 0 w 482"/>
                  <a:gd name="T5" fmla="*/ 128 h 246"/>
                  <a:gd name="T6" fmla="*/ 118 w 482"/>
                  <a:gd name="T7" fmla="*/ 246 h 246"/>
                  <a:gd name="T8" fmla="*/ 364 w 482"/>
                  <a:gd name="T9" fmla="*/ 246 h 246"/>
                </a:gdLst>
                <a:ahLst/>
                <a:cxnLst>
                  <a:cxn ang="0">
                    <a:pos x="T0" y="T1"/>
                  </a:cxn>
                  <a:cxn ang="0">
                    <a:pos x="T2" y="T3"/>
                  </a:cxn>
                  <a:cxn ang="0">
                    <a:pos x="T4" y="T5"/>
                  </a:cxn>
                  <a:cxn ang="0">
                    <a:pos x="T6" y="T7"/>
                  </a:cxn>
                  <a:cxn ang="0">
                    <a:pos x="T8" y="T9"/>
                  </a:cxn>
                </a:cxnLst>
                <a:rect l="0" t="0" r="r" b="b"/>
                <a:pathLst>
                  <a:path w="482" h="246">
                    <a:moveTo>
                      <a:pt x="364" y="246"/>
                    </a:moveTo>
                    <a:cubicBezTo>
                      <a:pt x="482" y="128"/>
                      <a:pt x="482" y="128"/>
                      <a:pt x="482" y="128"/>
                    </a:cubicBezTo>
                    <a:cubicBezTo>
                      <a:pt x="347" y="0"/>
                      <a:pt x="135" y="0"/>
                      <a:pt x="0" y="128"/>
                    </a:cubicBezTo>
                    <a:cubicBezTo>
                      <a:pt x="118" y="246"/>
                      <a:pt x="118" y="246"/>
                      <a:pt x="118" y="246"/>
                    </a:cubicBezTo>
                    <a:cubicBezTo>
                      <a:pt x="188" y="184"/>
                      <a:pt x="294" y="184"/>
                      <a:pt x="364" y="246"/>
                    </a:cubicBezTo>
                    <a:close/>
                  </a:path>
                </a:pathLst>
              </a:custGeom>
              <a:solidFill>
                <a:srgbClr val="DF7A22"/>
              </a:solidFill>
              <a:ln>
                <a:noFill/>
              </a:ln>
              <a:extLst/>
            </p:spPr>
            <p:txBody>
              <a:bodyPr/>
              <a:lstStyle/>
              <a:p>
                <a:pPr fontAlgn="auto">
                  <a:spcBef>
                    <a:spcPts val="0"/>
                  </a:spcBef>
                  <a:spcAft>
                    <a:spcPts val="0"/>
                  </a:spcAft>
                  <a:defRPr/>
                </a:pPr>
                <a:endParaRPr lang="en-US">
                  <a:latin typeface="+mn-lt"/>
                  <a:ea typeface="+mn-ea"/>
                </a:endParaRPr>
              </a:p>
            </p:txBody>
          </p:sp>
          <p:sp>
            <p:nvSpPr>
              <p:cNvPr id="26" name="Freeform 14"/>
              <p:cNvSpPr>
                <a:spLocks/>
              </p:cNvSpPr>
              <p:nvPr/>
            </p:nvSpPr>
            <p:spPr bwMode="auto">
              <a:xfrm rot="16200000">
                <a:off x="5568143" y="2939248"/>
                <a:ext cx="1361955" cy="695259"/>
              </a:xfrm>
              <a:custGeom>
                <a:avLst/>
                <a:gdLst>
                  <a:gd name="T0" fmla="*/ 118 w 482"/>
                  <a:gd name="T1" fmla="*/ 0 h 246"/>
                  <a:gd name="T2" fmla="*/ 0 w 482"/>
                  <a:gd name="T3" fmla="*/ 118 h 246"/>
                  <a:gd name="T4" fmla="*/ 482 w 482"/>
                  <a:gd name="T5" fmla="*/ 118 h 246"/>
                  <a:gd name="T6" fmla="*/ 364 w 482"/>
                  <a:gd name="T7" fmla="*/ 0 h 246"/>
                  <a:gd name="T8" fmla="*/ 118 w 482"/>
                  <a:gd name="T9" fmla="*/ 0 h 246"/>
                </a:gdLst>
                <a:ahLst/>
                <a:cxnLst>
                  <a:cxn ang="0">
                    <a:pos x="T0" y="T1"/>
                  </a:cxn>
                  <a:cxn ang="0">
                    <a:pos x="T2" y="T3"/>
                  </a:cxn>
                  <a:cxn ang="0">
                    <a:pos x="T4" y="T5"/>
                  </a:cxn>
                  <a:cxn ang="0">
                    <a:pos x="T6" y="T7"/>
                  </a:cxn>
                  <a:cxn ang="0">
                    <a:pos x="T8" y="T9"/>
                  </a:cxn>
                </a:cxnLst>
                <a:rect l="0" t="0" r="r" b="b"/>
                <a:pathLst>
                  <a:path w="482" h="246">
                    <a:moveTo>
                      <a:pt x="118" y="0"/>
                    </a:moveTo>
                    <a:cubicBezTo>
                      <a:pt x="0" y="118"/>
                      <a:pt x="0" y="118"/>
                      <a:pt x="0" y="118"/>
                    </a:cubicBezTo>
                    <a:cubicBezTo>
                      <a:pt x="135" y="246"/>
                      <a:pt x="347" y="246"/>
                      <a:pt x="482" y="118"/>
                    </a:cubicBezTo>
                    <a:cubicBezTo>
                      <a:pt x="364" y="0"/>
                      <a:pt x="364" y="0"/>
                      <a:pt x="364" y="0"/>
                    </a:cubicBezTo>
                    <a:cubicBezTo>
                      <a:pt x="294" y="63"/>
                      <a:pt x="188" y="63"/>
                      <a:pt x="118" y="0"/>
                    </a:cubicBezTo>
                    <a:close/>
                  </a:path>
                </a:pathLst>
              </a:custGeom>
              <a:solidFill>
                <a:srgbClr val="DF7A22"/>
              </a:solidFill>
              <a:ln>
                <a:noFill/>
              </a:ln>
              <a:extLst/>
            </p:spPr>
            <p:txBody>
              <a:bodyPr/>
              <a:lstStyle/>
              <a:p>
                <a:pPr fontAlgn="auto">
                  <a:spcBef>
                    <a:spcPts val="0"/>
                  </a:spcBef>
                  <a:spcAft>
                    <a:spcPts val="0"/>
                  </a:spcAft>
                  <a:defRPr/>
                </a:pPr>
                <a:endParaRPr lang="en-US">
                  <a:latin typeface="+mn-lt"/>
                  <a:ea typeface="+mn-ea"/>
                </a:endParaRPr>
              </a:p>
            </p:txBody>
          </p:sp>
          <p:sp>
            <p:nvSpPr>
              <p:cNvPr id="27" name="Freeform 15"/>
              <p:cNvSpPr>
                <a:spLocks/>
              </p:cNvSpPr>
              <p:nvPr/>
            </p:nvSpPr>
            <p:spPr bwMode="auto">
              <a:xfrm rot="16200000">
                <a:off x="5165751" y="1870165"/>
                <a:ext cx="695264" cy="1363533"/>
              </a:xfrm>
              <a:custGeom>
                <a:avLst/>
                <a:gdLst>
                  <a:gd name="T0" fmla="*/ 118 w 246"/>
                  <a:gd name="T1" fmla="*/ 0 h 483"/>
                  <a:gd name="T2" fmla="*/ 0 w 246"/>
                  <a:gd name="T3" fmla="*/ 118 h 483"/>
                  <a:gd name="T4" fmla="*/ 0 w 246"/>
                  <a:gd name="T5" fmla="*/ 365 h 483"/>
                  <a:gd name="T6" fmla="*/ 118 w 246"/>
                  <a:gd name="T7" fmla="*/ 483 h 483"/>
                  <a:gd name="T8" fmla="*/ 118 w 246"/>
                  <a:gd name="T9" fmla="*/ 0 h 483"/>
                </a:gdLst>
                <a:ahLst/>
                <a:cxnLst>
                  <a:cxn ang="0">
                    <a:pos x="T0" y="T1"/>
                  </a:cxn>
                  <a:cxn ang="0">
                    <a:pos x="T2" y="T3"/>
                  </a:cxn>
                  <a:cxn ang="0">
                    <a:pos x="T4" y="T5"/>
                  </a:cxn>
                  <a:cxn ang="0">
                    <a:pos x="T6" y="T7"/>
                  </a:cxn>
                  <a:cxn ang="0">
                    <a:pos x="T8" y="T9"/>
                  </a:cxn>
                </a:cxnLst>
                <a:rect l="0" t="0" r="r" b="b"/>
                <a:pathLst>
                  <a:path w="246" h="483">
                    <a:moveTo>
                      <a:pt x="118" y="0"/>
                    </a:moveTo>
                    <a:cubicBezTo>
                      <a:pt x="0" y="118"/>
                      <a:pt x="0" y="118"/>
                      <a:pt x="0" y="118"/>
                    </a:cubicBezTo>
                    <a:cubicBezTo>
                      <a:pt x="63" y="188"/>
                      <a:pt x="63" y="295"/>
                      <a:pt x="0" y="365"/>
                    </a:cubicBezTo>
                    <a:cubicBezTo>
                      <a:pt x="118" y="483"/>
                      <a:pt x="118" y="483"/>
                      <a:pt x="118" y="483"/>
                    </a:cubicBezTo>
                    <a:cubicBezTo>
                      <a:pt x="246" y="348"/>
                      <a:pt x="246" y="136"/>
                      <a:pt x="118" y="0"/>
                    </a:cubicBezTo>
                    <a:close/>
                  </a:path>
                </a:pathLst>
              </a:custGeom>
              <a:solidFill>
                <a:srgbClr val="157F7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en-US">
                  <a:latin typeface="+mn-lt"/>
                  <a:ea typeface="+mn-ea"/>
                </a:endParaRPr>
              </a:p>
            </p:txBody>
          </p:sp>
        </p:grpSp>
        <p:sp>
          <p:nvSpPr>
            <p:cNvPr id="13" name="Freeform 27"/>
            <p:cNvSpPr>
              <a:spLocks noChangeArrowheads="1"/>
            </p:cNvSpPr>
            <p:nvPr/>
          </p:nvSpPr>
          <p:spPr bwMode="auto">
            <a:xfrm>
              <a:off x="3987374" y="3936359"/>
              <a:ext cx="604682" cy="473227"/>
            </a:xfrm>
            <a:custGeom>
              <a:avLst/>
              <a:gdLst>
                <a:gd name="T0" fmla="*/ 518640 w 506"/>
                <a:gd name="T1" fmla="*/ 83022 h 399"/>
                <a:gd name="T2" fmla="*/ 518640 w 506"/>
                <a:gd name="T3" fmla="*/ 83022 h 399"/>
                <a:gd name="T4" fmla="*/ 200764 w 506"/>
                <a:gd name="T5" fmla="*/ 41511 h 399"/>
                <a:gd name="T6" fmla="*/ 10755 w 506"/>
                <a:gd name="T7" fmla="*/ 262113 h 399"/>
                <a:gd name="T8" fmla="*/ 233030 w 506"/>
                <a:gd name="T9" fmla="*/ 472041 h 399"/>
                <a:gd name="T10" fmla="*/ 455304 w 506"/>
                <a:gd name="T11" fmla="*/ 367670 h 399"/>
                <a:gd name="T12" fmla="*/ 433794 w 506"/>
                <a:gd name="T13" fmla="*/ 251439 h 399"/>
                <a:gd name="T14" fmla="*/ 560466 w 506"/>
                <a:gd name="T15" fmla="*/ 240765 h 399"/>
                <a:gd name="T16" fmla="*/ 518640 w 506"/>
                <a:gd name="T17" fmla="*/ 83022 h 399"/>
                <a:gd name="T18" fmla="*/ 327436 w 506"/>
                <a:gd name="T19" fmla="*/ 356996 h 399"/>
                <a:gd name="T20" fmla="*/ 327436 w 506"/>
                <a:gd name="T21" fmla="*/ 356996 h 399"/>
                <a:gd name="T22" fmla="*/ 285611 w 506"/>
                <a:gd name="T23" fmla="*/ 314299 h 399"/>
                <a:gd name="T24" fmla="*/ 327436 w 506"/>
                <a:gd name="T25" fmla="*/ 272787 h 399"/>
                <a:gd name="T26" fmla="*/ 369262 w 506"/>
                <a:gd name="T27" fmla="*/ 314299 h 399"/>
                <a:gd name="T28" fmla="*/ 327436 w 506"/>
                <a:gd name="T29" fmla="*/ 356996 h 3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chemeClr val="bg1">
                <a:lumMod val="7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nchor="ctr"/>
            <a:lstStyle/>
            <a:p>
              <a:endParaRPr lang="zh-CN" altLang="en-US"/>
            </a:p>
          </p:txBody>
        </p:sp>
        <p:sp>
          <p:nvSpPr>
            <p:cNvPr id="14" name="Freeform 97"/>
            <p:cNvSpPr>
              <a:spLocks noChangeArrowheads="1"/>
            </p:cNvSpPr>
            <p:nvPr/>
          </p:nvSpPr>
          <p:spPr bwMode="auto">
            <a:xfrm>
              <a:off x="5071610" y="2885136"/>
              <a:ext cx="556310" cy="477540"/>
            </a:xfrm>
            <a:custGeom>
              <a:avLst/>
              <a:gdLst>
                <a:gd name="T0" fmla="*/ 257447 w 497"/>
                <a:gd name="T1" fmla="*/ 258948 h 426"/>
                <a:gd name="T2" fmla="*/ 257447 w 497"/>
                <a:gd name="T3" fmla="*/ 258948 h 426"/>
                <a:gd name="T4" fmla="*/ 306698 w 497"/>
                <a:gd name="T5" fmla="*/ 258948 h 426"/>
                <a:gd name="T6" fmla="*/ 306698 w 497"/>
                <a:gd name="T7" fmla="*/ 308271 h 426"/>
                <a:gd name="T8" fmla="*/ 555191 w 497"/>
                <a:gd name="T9" fmla="*/ 308271 h 426"/>
                <a:gd name="T10" fmla="*/ 545117 w 497"/>
                <a:gd name="T11" fmla="*/ 149091 h 426"/>
                <a:gd name="T12" fmla="*/ 495866 w 497"/>
                <a:gd name="T13" fmla="*/ 89679 h 426"/>
                <a:gd name="T14" fmla="*/ 406319 w 497"/>
                <a:gd name="T15" fmla="*/ 89679 h 426"/>
                <a:gd name="T16" fmla="*/ 377216 w 497"/>
                <a:gd name="T17" fmla="*/ 30267 h 426"/>
                <a:gd name="T18" fmla="*/ 335801 w 497"/>
                <a:gd name="T19" fmla="*/ 0 h 426"/>
                <a:gd name="T20" fmla="*/ 217151 w 497"/>
                <a:gd name="T21" fmla="*/ 0 h 426"/>
                <a:gd name="T22" fmla="*/ 188048 w 497"/>
                <a:gd name="T23" fmla="*/ 30267 h 426"/>
                <a:gd name="T24" fmla="*/ 148872 w 497"/>
                <a:gd name="T25" fmla="*/ 89679 h 426"/>
                <a:gd name="T26" fmla="*/ 59325 w 497"/>
                <a:gd name="T27" fmla="*/ 89679 h 426"/>
                <a:gd name="T28" fmla="*/ 10074 w 497"/>
                <a:gd name="T29" fmla="*/ 149091 h 426"/>
                <a:gd name="T30" fmla="*/ 0 w 497"/>
                <a:gd name="T31" fmla="*/ 308271 h 426"/>
                <a:gd name="T32" fmla="*/ 257447 w 497"/>
                <a:gd name="T33" fmla="*/ 308271 h 426"/>
                <a:gd name="T34" fmla="*/ 257447 w 497"/>
                <a:gd name="T35" fmla="*/ 258948 h 426"/>
                <a:gd name="T36" fmla="*/ 208196 w 497"/>
                <a:gd name="T37" fmla="*/ 59412 h 426"/>
                <a:gd name="T38" fmla="*/ 208196 w 497"/>
                <a:gd name="T39" fmla="*/ 59412 h 426"/>
                <a:gd name="T40" fmla="*/ 237299 w 497"/>
                <a:gd name="T41" fmla="*/ 40355 h 426"/>
                <a:gd name="T42" fmla="*/ 317891 w 497"/>
                <a:gd name="T43" fmla="*/ 40355 h 426"/>
                <a:gd name="T44" fmla="*/ 345875 w 497"/>
                <a:gd name="T45" fmla="*/ 59412 h 426"/>
                <a:gd name="T46" fmla="*/ 357068 w 497"/>
                <a:gd name="T47" fmla="*/ 89679 h 426"/>
                <a:gd name="T48" fmla="*/ 198122 w 497"/>
                <a:gd name="T49" fmla="*/ 89679 h 426"/>
                <a:gd name="T50" fmla="*/ 208196 w 497"/>
                <a:gd name="T51" fmla="*/ 59412 h 426"/>
                <a:gd name="T52" fmla="*/ 306698 w 497"/>
                <a:gd name="T53" fmla="*/ 397950 h 426"/>
                <a:gd name="T54" fmla="*/ 306698 w 497"/>
                <a:gd name="T55" fmla="*/ 397950 h 426"/>
                <a:gd name="T56" fmla="*/ 257447 w 497"/>
                <a:gd name="T57" fmla="*/ 397950 h 426"/>
                <a:gd name="T58" fmla="*/ 257447 w 497"/>
                <a:gd name="T59" fmla="*/ 338538 h 426"/>
                <a:gd name="T60" fmla="*/ 10074 w 497"/>
                <a:gd name="T61" fmla="*/ 338538 h 426"/>
                <a:gd name="T62" fmla="*/ 19029 w 497"/>
                <a:gd name="T63" fmla="*/ 427096 h 426"/>
                <a:gd name="T64" fmla="*/ 69399 w 497"/>
                <a:gd name="T65" fmla="*/ 476419 h 426"/>
                <a:gd name="T66" fmla="*/ 485792 w 497"/>
                <a:gd name="T67" fmla="*/ 476419 h 426"/>
                <a:gd name="T68" fmla="*/ 535043 w 497"/>
                <a:gd name="T69" fmla="*/ 427096 h 426"/>
                <a:gd name="T70" fmla="*/ 545117 w 497"/>
                <a:gd name="T71" fmla="*/ 338538 h 426"/>
                <a:gd name="T72" fmla="*/ 306698 w 497"/>
                <a:gd name="T73" fmla="*/ 338538 h 426"/>
                <a:gd name="T74" fmla="*/ 306698 w 497"/>
                <a:gd name="T75" fmla="*/ 397950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lumMod val="7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nchor="ctr"/>
            <a:lstStyle/>
            <a:p>
              <a:endParaRPr lang="zh-CN" altLang="en-US"/>
            </a:p>
          </p:txBody>
        </p:sp>
        <p:sp>
          <p:nvSpPr>
            <p:cNvPr id="15" name="Freeform 116"/>
            <p:cNvSpPr>
              <a:spLocks noChangeArrowheads="1"/>
            </p:cNvSpPr>
            <p:nvPr/>
          </p:nvSpPr>
          <p:spPr bwMode="auto">
            <a:xfrm>
              <a:off x="6194390" y="3947764"/>
              <a:ext cx="433260" cy="450415"/>
            </a:xfrm>
            <a:custGeom>
              <a:avLst/>
              <a:gdLst>
                <a:gd name="T0" fmla="*/ 389447 w 445"/>
                <a:gd name="T1" fmla="*/ 155013 h 462"/>
                <a:gd name="T2" fmla="*/ 389447 w 445"/>
                <a:gd name="T3" fmla="*/ 155013 h 462"/>
                <a:gd name="T4" fmla="*/ 258982 w 445"/>
                <a:gd name="T5" fmla="*/ 7799 h 462"/>
                <a:gd name="T6" fmla="*/ 35050 w 445"/>
                <a:gd name="T7" fmla="*/ 241781 h 462"/>
                <a:gd name="T8" fmla="*/ 8763 w 445"/>
                <a:gd name="T9" fmla="*/ 311001 h 462"/>
                <a:gd name="T10" fmla="*/ 78863 w 445"/>
                <a:gd name="T11" fmla="*/ 346098 h 462"/>
                <a:gd name="T12" fmla="*/ 95415 w 445"/>
                <a:gd name="T13" fmla="*/ 337324 h 462"/>
                <a:gd name="T14" fmla="*/ 130465 w 445"/>
                <a:gd name="T15" fmla="*/ 362672 h 462"/>
                <a:gd name="T16" fmla="*/ 155779 w 445"/>
                <a:gd name="T17" fmla="*/ 423117 h 462"/>
                <a:gd name="T18" fmla="*/ 182067 w 445"/>
                <a:gd name="T19" fmla="*/ 440666 h 462"/>
                <a:gd name="T20" fmla="*/ 233668 w 445"/>
                <a:gd name="T21" fmla="*/ 423117 h 462"/>
                <a:gd name="T22" fmla="*/ 242431 w 445"/>
                <a:gd name="T23" fmla="*/ 405568 h 462"/>
                <a:gd name="T24" fmla="*/ 224906 w 445"/>
                <a:gd name="T25" fmla="*/ 380220 h 462"/>
                <a:gd name="T26" fmla="*/ 198618 w 445"/>
                <a:gd name="T27" fmla="*/ 328549 h 462"/>
                <a:gd name="T28" fmla="*/ 224906 w 445"/>
                <a:gd name="T29" fmla="*/ 302227 h 462"/>
                <a:gd name="T30" fmla="*/ 405999 w 445"/>
                <a:gd name="T31" fmla="*/ 346098 h 462"/>
                <a:gd name="T32" fmla="*/ 389447 w 445"/>
                <a:gd name="T33" fmla="*/ 155013 h 462"/>
                <a:gd name="T34" fmla="*/ 379711 w 445"/>
                <a:gd name="T35" fmla="*/ 302227 h 462"/>
                <a:gd name="T36" fmla="*/ 379711 w 445"/>
                <a:gd name="T37" fmla="*/ 302227 h 462"/>
                <a:gd name="T38" fmla="*/ 294033 w 445"/>
                <a:gd name="T39" fmla="*/ 198885 h 462"/>
                <a:gd name="T40" fmla="*/ 276508 w 445"/>
                <a:gd name="T41" fmla="*/ 60445 h 462"/>
                <a:gd name="T42" fmla="*/ 354397 w 445"/>
                <a:gd name="T43" fmla="*/ 172562 h 462"/>
                <a:gd name="T44" fmla="*/ 379711 w 445"/>
                <a:gd name="T45" fmla="*/ 302227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lumMod val="7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nchor="ctr"/>
            <a:lstStyle/>
            <a:p>
              <a:endParaRPr lang="zh-CN" altLang="en-US"/>
            </a:p>
          </p:txBody>
        </p:sp>
      </p:grpSp>
    </p:spTree>
    <p:extLst>
      <p:ext uri="{BB962C8B-B14F-4D97-AF65-F5344CB8AC3E}">
        <p14:creationId xmlns:p14="http://schemas.microsoft.com/office/powerpoint/2010/main" xmlns="" val="8795348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42" presetClass="entr" presetSubtype="0"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graphicFrame>
        <p:nvGraphicFramePr>
          <p:cNvPr id="30" name="图示 29"/>
          <p:cNvGraphicFramePr/>
          <p:nvPr>
            <p:extLst>
              <p:ext uri="{D42A27DB-BD31-4B8C-83A1-F6EECF244321}">
                <p14:modId xmlns:p14="http://schemas.microsoft.com/office/powerpoint/2010/main" xmlns="" val="1127935999"/>
              </p:ext>
            </p:extLst>
          </p:nvPr>
        </p:nvGraphicFramePr>
        <p:xfrm>
          <a:off x="586507" y="2442738"/>
          <a:ext cx="5560293" cy="3706861"/>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
        <p:nvSpPr>
          <p:cNvPr id="31" name="PA_KSO_Shape"/>
          <p:cNvSpPr/>
          <p:nvPr>
            <p:custDataLst>
              <p:tags r:id="rId1"/>
            </p:custDataLst>
          </p:nvPr>
        </p:nvSpPr>
        <p:spPr>
          <a:xfrm>
            <a:off x="5991870" y="2219209"/>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PA_KSO_Shape_15"/>
          <p:cNvSpPr/>
          <p:nvPr>
            <p:custDataLst>
              <p:tags r:id="rId2"/>
            </p:custDataLst>
          </p:nvPr>
        </p:nvSpPr>
        <p:spPr>
          <a:xfrm>
            <a:off x="5991870" y="3421339"/>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PA_KSO_Shape_16"/>
          <p:cNvSpPr/>
          <p:nvPr>
            <p:custDataLst>
              <p:tags r:id="rId3"/>
            </p:custDataLst>
          </p:nvPr>
        </p:nvSpPr>
        <p:spPr>
          <a:xfrm>
            <a:off x="5991870" y="4496469"/>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PA_KSO_Shape_17"/>
          <p:cNvSpPr/>
          <p:nvPr>
            <p:custDataLst>
              <p:tags r:id="rId4"/>
            </p:custDataLst>
          </p:nvPr>
        </p:nvSpPr>
        <p:spPr>
          <a:xfrm>
            <a:off x="5991870" y="5482699"/>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出品 26"/>
          <p:cNvSpPr txBox="1"/>
          <p:nvPr>
            <p:custDataLst>
              <p:tags r:id="rId5"/>
            </p:custDataLst>
          </p:nvPr>
        </p:nvSpPr>
        <p:spPr>
          <a:xfrm>
            <a:off x="6572691" y="2184741"/>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品 15"/>
          <p:cNvSpPr txBox="1"/>
          <p:nvPr>
            <p:custDataLst>
              <p:tags r:id="rId6"/>
            </p:custDataLst>
          </p:nvPr>
        </p:nvSpPr>
        <p:spPr>
          <a:xfrm>
            <a:off x="6572691" y="2456118"/>
            <a:ext cx="4305340" cy="613694"/>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8" name="品 28"/>
          <p:cNvSpPr txBox="1"/>
          <p:nvPr>
            <p:custDataLst>
              <p:tags r:id="rId7"/>
            </p:custDataLst>
          </p:nvPr>
        </p:nvSpPr>
        <p:spPr>
          <a:xfrm>
            <a:off x="6572691" y="3146283"/>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PA15"/>
          <p:cNvSpPr txBox="1"/>
          <p:nvPr>
            <p:custDataLst>
              <p:tags r:id="rId8"/>
            </p:custDataLst>
          </p:nvPr>
        </p:nvSpPr>
        <p:spPr>
          <a:xfrm>
            <a:off x="6572691" y="3417660"/>
            <a:ext cx="4305340" cy="613694"/>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40" name="30"/>
          <p:cNvSpPr txBox="1"/>
          <p:nvPr>
            <p:custDataLst>
              <p:tags r:id="rId9"/>
            </p:custDataLst>
          </p:nvPr>
        </p:nvSpPr>
        <p:spPr>
          <a:xfrm>
            <a:off x="6572691" y="4127137"/>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15"/>
          <p:cNvSpPr txBox="1"/>
          <p:nvPr>
            <p:custDataLst>
              <p:tags r:id="rId10"/>
            </p:custDataLst>
          </p:nvPr>
        </p:nvSpPr>
        <p:spPr>
          <a:xfrm>
            <a:off x="6572691" y="4398514"/>
            <a:ext cx="4305340" cy="646331"/>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42" name="品 32"/>
          <p:cNvSpPr txBox="1"/>
          <p:nvPr>
            <p:custDataLst>
              <p:tags r:id="rId11"/>
            </p:custDataLst>
          </p:nvPr>
        </p:nvSpPr>
        <p:spPr>
          <a:xfrm>
            <a:off x="6572691" y="5093698"/>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15"/>
          <p:cNvSpPr txBox="1"/>
          <p:nvPr>
            <p:custDataLst>
              <p:tags r:id="rId12"/>
            </p:custDataLst>
          </p:nvPr>
        </p:nvSpPr>
        <p:spPr>
          <a:xfrm>
            <a:off x="6572691" y="5365075"/>
            <a:ext cx="4305340" cy="646331"/>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Tree>
    <p:extLst>
      <p:ext uri="{BB962C8B-B14F-4D97-AF65-F5344CB8AC3E}">
        <p14:creationId xmlns:p14="http://schemas.microsoft.com/office/powerpoint/2010/main" xmlns="" val="95126717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100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grpId="0" nodeType="withEffect">
                                  <p:stCondLst>
                                    <p:cond delay="280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par>
                                <p:cTn id="20" presetID="10" presetClass="entr" presetSubtype="0" fill="hold" grpId="0" nodeType="withEffect">
                                  <p:stCondLst>
                                    <p:cond delay="300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10" presetClass="entr" presetSubtype="0" fill="hold" grpId="0" nodeType="withEffect">
                                  <p:stCondLst>
                                    <p:cond delay="320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grpId="0" nodeType="withEffect">
                                  <p:stCondLst>
                                    <p:cond delay="340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par>
                                <p:cTn id="29" presetID="10" presetClass="entr" presetSubtype="0" fill="hold" grpId="0" nodeType="withEffect">
                                  <p:stCondLst>
                                    <p:cond delay="360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grpId="0" nodeType="withEffect">
                                  <p:stCondLst>
                                    <p:cond delay="380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400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par>
                                <p:cTn id="38" presetID="10" presetClass="entr" presetSubtype="0" fill="hold" grpId="0" nodeType="withEffect">
                                  <p:stCondLst>
                                    <p:cond delay="420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grpId="0" nodeType="withEffect">
                                  <p:stCondLst>
                                    <p:cond delay="440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grpId="0" nodeType="withEffect">
                                  <p:stCondLst>
                                    <p:cond delay="460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grpId="0" nodeType="withEffect">
                                  <p:stCondLst>
                                    <p:cond delay="460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0" grpId="0">
        <p:bldAsOne/>
      </p:bldGraphic>
      <p:bldP spid="31" grpId="0" animBg="1"/>
      <p:bldP spid="33" grpId="0" animBg="1" autoUpdateAnimBg="0"/>
      <p:bldP spid="34" grpId="0" animBg="1"/>
      <p:bldP spid="35" grpId="0" animBg="1" autoUpdateAnimBg="0"/>
      <p:bldP spid="36" grpId="0"/>
      <p:bldP spid="37" grpId="0"/>
      <p:bldP spid="38" grpId="0"/>
      <p:bldP spid="39" grpId="0"/>
      <p:bldP spid="40" grpId="0"/>
      <p:bldP spid="41" grpId="0"/>
      <p:bldP spid="42"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sp>
        <p:nvSpPr>
          <p:cNvPr id="5" name="矩形 4"/>
          <p:cNvSpPr/>
          <p:nvPr/>
        </p:nvSpPr>
        <p:spPr>
          <a:xfrm>
            <a:off x="1122958" y="1847824"/>
            <a:ext cx="4986722" cy="3502506"/>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6" name="TextBox 5"/>
          <p:cNvSpPr txBox="1"/>
          <p:nvPr/>
        </p:nvSpPr>
        <p:spPr>
          <a:xfrm>
            <a:off x="1059390" y="5539279"/>
            <a:ext cx="5122860" cy="738664"/>
          </a:xfrm>
          <a:prstGeom prst="rect">
            <a:avLst/>
          </a:prstGeom>
          <a:noFill/>
        </p:spPr>
        <p:txBody>
          <a:bodyPr wrap="square" rtlCol="0">
            <a:spAutoFit/>
          </a:bodyPr>
          <a:lstStyle/>
          <a:p>
            <a:r>
              <a:rPr lang="en-US" sz="105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7" name="TextBox 9"/>
          <p:cNvSpPr txBox="1"/>
          <p:nvPr/>
        </p:nvSpPr>
        <p:spPr>
          <a:xfrm>
            <a:off x="6828032" y="1847824"/>
            <a:ext cx="4306580" cy="4607281"/>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latin typeface="+mn-ea"/>
                <a:cs typeface="Calibri"/>
              </a:rPr>
              <a:t>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a:t>
            </a: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a:t>
            </a:r>
          </a:p>
        </p:txBody>
      </p:sp>
    </p:spTree>
    <p:extLst>
      <p:ext uri="{BB962C8B-B14F-4D97-AF65-F5344CB8AC3E}">
        <p14:creationId xmlns:p14="http://schemas.microsoft.com/office/powerpoint/2010/main" xmlns="" val="3726083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ppt_x"/>
                                          </p:val>
                                        </p:tav>
                                        <p:tav tm="100000">
                                          <p:val>
                                            <p:strVal val="#ppt_x"/>
                                          </p:val>
                                        </p:tav>
                                      </p:tavLst>
                                    </p:anim>
                                    <p:anim calcmode="lin" valueType="num">
                                      <p:cBhvr additive="base">
                                        <p:cTn id="12" dur="250" fill="hold"/>
                                        <p:tgtEl>
                                          <p:spTgt spid="5"/>
                                        </p:tgtEl>
                                        <p:attrNameLst>
                                          <p:attrName>ppt_y</p:attrName>
                                        </p:attrNameLst>
                                      </p:cBhvr>
                                      <p:tavLst>
                                        <p:tav tm="0">
                                          <p:val>
                                            <p:strVal val="1+#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sp>
        <p:nvSpPr>
          <p:cNvPr id="5" name="文本框 26"/>
          <p:cNvSpPr txBox="1"/>
          <p:nvPr/>
        </p:nvSpPr>
        <p:spPr>
          <a:xfrm>
            <a:off x="1121134" y="2437692"/>
            <a:ext cx="4860925" cy="1066767"/>
          </a:xfrm>
          <a:prstGeom prst="rect">
            <a:avLst/>
          </a:prstGeom>
          <a:noFill/>
        </p:spPr>
        <p:txBody>
          <a:bodyPr wrap="square" rtlCol="0">
            <a:spAutoFit/>
          </a:bodyPr>
          <a:lstStyle/>
          <a:p>
            <a:pPr algn="just">
              <a:lnSpc>
                <a:spcPct val="120000"/>
              </a:lnSpc>
            </a:pPr>
            <a:r>
              <a:rPr lang="en-US" altLang="zh-CN" sz="3200" spc="100" dirty="0">
                <a:solidFill>
                  <a:schemeClr val="bg1">
                    <a:lumMod val="50000"/>
                  </a:schemeClr>
                </a:solidFill>
                <a:latin typeface="微软雅黑" panose="020B0503020204020204" pitchFamily="34" charset="-122"/>
                <a:ea typeface="微软雅黑" panose="020B0503020204020204" pitchFamily="34" charset="-122"/>
              </a:rPr>
              <a:t>1</a:t>
            </a:r>
            <a:r>
              <a:rPr lang="en-US" altLang="zh-CN" sz="1100" spc="100" dirty="0">
                <a:solidFill>
                  <a:schemeClr val="bg1">
                    <a:lumMod val="50000"/>
                  </a:schemeClr>
                </a:solidFill>
                <a:latin typeface="微软雅黑 Light" panose="020B0502040204020203" pitchFamily="34" charset="-122"/>
                <a:ea typeface="微软雅黑 Light" panose="020B0502040204020203" pitchFamily="34" charset="-122"/>
              </a:rPr>
              <a:t>.</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a:p>
            <a:pPr algn="just">
              <a:lnSpc>
                <a:spcPct val="120000"/>
              </a:lnSpc>
            </a:pPr>
            <a:endParaRPr lang="zh-CN" altLang="en-US" sz="1100" spc="100" dirty="0">
              <a:solidFill>
                <a:schemeClr val="bg1">
                  <a:lumMod val="50000"/>
                </a:schemeClr>
              </a:solidFill>
              <a:latin typeface="Calibri Light" panose="020F0302020204030204" pitchFamily="34" charset="0"/>
              <a:ea typeface="Adobe 繁黑體 Std B" panose="020B0700000000000000" pitchFamily="34" charset="-128"/>
            </a:endParaRPr>
          </a:p>
        </p:txBody>
      </p:sp>
      <p:sp>
        <p:nvSpPr>
          <p:cNvPr id="6" name="文本框 29"/>
          <p:cNvSpPr txBox="1"/>
          <p:nvPr/>
        </p:nvSpPr>
        <p:spPr>
          <a:xfrm>
            <a:off x="1121134" y="3615525"/>
            <a:ext cx="4860925" cy="1066767"/>
          </a:xfrm>
          <a:prstGeom prst="rect">
            <a:avLst/>
          </a:prstGeom>
          <a:noFill/>
        </p:spPr>
        <p:txBody>
          <a:bodyPr wrap="square" rtlCol="0">
            <a:spAutoFit/>
          </a:bodyPr>
          <a:lstStyle/>
          <a:p>
            <a:pPr algn="just">
              <a:lnSpc>
                <a:spcPct val="120000"/>
              </a:lnSpc>
            </a:pPr>
            <a:r>
              <a:rPr lang="en-US" altLang="zh-CN" sz="3200" spc="100" dirty="0">
                <a:solidFill>
                  <a:schemeClr val="bg1">
                    <a:lumMod val="50000"/>
                  </a:schemeClr>
                </a:solidFill>
                <a:latin typeface="微软雅黑" panose="020B0503020204020204" pitchFamily="34" charset="-122"/>
                <a:ea typeface="微软雅黑" panose="020B0503020204020204" pitchFamily="34" charset="-122"/>
              </a:rPr>
              <a:t>2</a:t>
            </a:r>
            <a:r>
              <a:rPr lang="en-US" altLang="zh-CN" sz="1100" spc="100" dirty="0">
                <a:solidFill>
                  <a:schemeClr val="bg1">
                    <a:lumMod val="50000"/>
                  </a:schemeClr>
                </a:solidFill>
                <a:latin typeface="微软雅黑 Light" panose="020B0502040204020203" pitchFamily="34" charset="-122"/>
                <a:ea typeface="微软雅黑 Light" panose="020B0502040204020203" pitchFamily="34" charset="-122"/>
              </a:rPr>
              <a:t>.</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a:p>
            <a:pPr algn="just">
              <a:lnSpc>
                <a:spcPct val="120000"/>
              </a:lnSpc>
            </a:pPr>
            <a:endParaRPr lang="zh-CN" altLang="en-US" sz="1100" spc="100" dirty="0">
              <a:solidFill>
                <a:schemeClr val="bg1">
                  <a:lumMod val="50000"/>
                </a:schemeClr>
              </a:solidFill>
              <a:latin typeface="Calibri Light" panose="020F0302020204030204" pitchFamily="34" charset="0"/>
              <a:ea typeface="Adobe 繁黑體 Std B" panose="020B0700000000000000" pitchFamily="34" charset="-128"/>
            </a:endParaRPr>
          </a:p>
        </p:txBody>
      </p:sp>
      <p:sp>
        <p:nvSpPr>
          <p:cNvPr id="7" name="文本框 30"/>
          <p:cNvSpPr txBox="1"/>
          <p:nvPr/>
        </p:nvSpPr>
        <p:spPr>
          <a:xfrm>
            <a:off x="1121134" y="4793358"/>
            <a:ext cx="4860925" cy="1066767"/>
          </a:xfrm>
          <a:prstGeom prst="rect">
            <a:avLst/>
          </a:prstGeom>
          <a:noFill/>
        </p:spPr>
        <p:txBody>
          <a:bodyPr wrap="square" rtlCol="0">
            <a:spAutoFit/>
          </a:bodyPr>
          <a:lstStyle/>
          <a:p>
            <a:pPr algn="just">
              <a:lnSpc>
                <a:spcPct val="120000"/>
              </a:lnSpc>
            </a:pPr>
            <a:r>
              <a:rPr lang="en-US" altLang="zh-CN" sz="3200" spc="100" dirty="0">
                <a:solidFill>
                  <a:schemeClr val="bg1">
                    <a:lumMod val="50000"/>
                  </a:schemeClr>
                </a:solidFill>
                <a:latin typeface="微软雅黑" panose="020B0503020204020204" pitchFamily="34" charset="-122"/>
                <a:ea typeface="微软雅黑" panose="020B0503020204020204" pitchFamily="34" charset="-122"/>
              </a:rPr>
              <a:t>3</a:t>
            </a:r>
            <a:r>
              <a:rPr lang="en-US" altLang="zh-CN" sz="1100" spc="100" dirty="0">
                <a:solidFill>
                  <a:schemeClr val="bg1">
                    <a:lumMod val="50000"/>
                  </a:schemeClr>
                </a:solidFill>
                <a:latin typeface="微软雅黑 Light" panose="020B0502040204020203" pitchFamily="34" charset="-122"/>
                <a:ea typeface="微软雅黑 Light" panose="020B0502040204020203" pitchFamily="34" charset="-122"/>
              </a:rPr>
              <a:t>.</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a:p>
            <a:pPr algn="just">
              <a:lnSpc>
                <a:spcPct val="120000"/>
              </a:lnSpc>
            </a:pPr>
            <a:endParaRPr lang="zh-CN" altLang="en-US" sz="1100" spc="100" dirty="0">
              <a:solidFill>
                <a:schemeClr val="bg1">
                  <a:lumMod val="50000"/>
                </a:schemeClr>
              </a:solidFill>
              <a:latin typeface="Calibri Light" panose="020F0302020204030204" pitchFamily="34" charset="0"/>
              <a:ea typeface="Adobe 繁黑體 Std B" panose="020B0700000000000000" pitchFamily="34" charset="-128"/>
            </a:endParaRPr>
          </a:p>
        </p:txBody>
      </p:sp>
      <p:grpSp>
        <p:nvGrpSpPr>
          <p:cNvPr id="8" name="组合 7"/>
          <p:cNvGrpSpPr/>
          <p:nvPr/>
        </p:nvGrpSpPr>
        <p:grpSpPr>
          <a:xfrm>
            <a:off x="6860097" y="2170424"/>
            <a:ext cx="4246503" cy="3956968"/>
            <a:chOff x="4091497" y="2029522"/>
            <a:chExt cx="4246503" cy="3956968"/>
          </a:xfrm>
        </p:grpSpPr>
        <p:sp>
          <p:nvSpPr>
            <p:cNvPr id="9" name="Rectangle 3"/>
            <p:cNvSpPr/>
            <p:nvPr/>
          </p:nvSpPr>
          <p:spPr>
            <a:xfrm>
              <a:off x="4091497" y="2029522"/>
              <a:ext cx="4246503" cy="1219860"/>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Rectangle 4"/>
            <p:cNvSpPr/>
            <p:nvPr/>
          </p:nvSpPr>
          <p:spPr>
            <a:xfrm>
              <a:off x="4091497" y="3380682"/>
              <a:ext cx="4246503" cy="1219860"/>
            </a:xfrm>
            <a:prstGeom prst="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1" name="Rectangle 5"/>
            <p:cNvSpPr/>
            <p:nvPr/>
          </p:nvSpPr>
          <p:spPr>
            <a:xfrm>
              <a:off x="4091497" y="4766630"/>
              <a:ext cx="4246503" cy="1219860"/>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2" name="Text Box 10"/>
            <p:cNvSpPr txBox="1">
              <a:spLocks noChangeArrowheads="1"/>
            </p:cNvSpPr>
            <p:nvPr/>
          </p:nvSpPr>
          <p:spPr bwMode="auto">
            <a:xfrm>
              <a:off x="5341212" y="2029522"/>
              <a:ext cx="2895343" cy="81560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400" b="1" dirty="0">
                  <a:solidFill>
                    <a:schemeClr val="bg1"/>
                  </a:solidFill>
                  <a:latin typeface="Open Sans" pitchFamily="34" charset="0"/>
                  <a:ea typeface="Open Sans" pitchFamily="34" charset="0"/>
                  <a:cs typeface="Open Sans" pitchFamily="34" charset="0"/>
                </a:rPr>
                <a:t>Title Head</a:t>
              </a:r>
            </a:p>
            <a:p>
              <a:pPr defTabSz="1088232"/>
              <a:r>
                <a:rPr lang="en-US" sz="1100" dirty="0" err="1">
                  <a:solidFill>
                    <a:schemeClr val="bg1"/>
                  </a:solidFill>
                  <a:latin typeface="Open Sans" pitchFamily="34" charset="0"/>
                  <a:ea typeface="Open Sans" pitchFamily="34" charset="0"/>
                  <a:cs typeface="Open Sans" pitchFamily="34" charset="0"/>
                </a:rPr>
                <a:t>Mauris</a:t>
              </a:r>
              <a:r>
                <a:rPr lang="en-US" sz="1100" dirty="0">
                  <a:solidFill>
                    <a:schemeClr val="bg1"/>
                  </a:solidFill>
                  <a:latin typeface="Open Sans" pitchFamily="34" charset="0"/>
                  <a:ea typeface="Open Sans" pitchFamily="34" charset="0"/>
                  <a:cs typeface="Open Sans" pitchFamily="34" charset="0"/>
                </a:rPr>
                <a:t> </a:t>
              </a:r>
              <a:r>
                <a:rPr lang="en-US" sz="1100" dirty="0" err="1">
                  <a:solidFill>
                    <a:schemeClr val="bg1"/>
                  </a:solidFill>
                  <a:latin typeface="Open Sans" pitchFamily="34" charset="0"/>
                  <a:ea typeface="Open Sans" pitchFamily="34" charset="0"/>
                  <a:cs typeface="Open Sans" pitchFamily="34" charset="0"/>
                </a:rPr>
                <a:t>quam</a:t>
              </a:r>
              <a:r>
                <a:rPr lang="en-US" sz="1100" dirty="0">
                  <a:solidFill>
                    <a:schemeClr val="bg1"/>
                  </a:solidFill>
                  <a:latin typeface="Open Sans" pitchFamily="34" charset="0"/>
                  <a:ea typeface="Open Sans" pitchFamily="34" charset="0"/>
                  <a:cs typeface="Open Sans" pitchFamily="34" charset="0"/>
                </a:rPr>
                <a:t> dolor, cursus at porta et, </a:t>
              </a:r>
              <a:r>
                <a:rPr lang="en-US" sz="1100" dirty="0" err="1">
                  <a:solidFill>
                    <a:schemeClr val="bg1"/>
                  </a:solidFill>
                  <a:latin typeface="Open Sans" pitchFamily="34" charset="0"/>
                  <a:ea typeface="Open Sans" pitchFamily="34" charset="0"/>
                  <a:cs typeface="Open Sans" pitchFamily="34" charset="0"/>
                </a:rPr>
                <a:t>luctus</a:t>
              </a:r>
              <a:r>
                <a:rPr lang="en-US" sz="1100" dirty="0">
                  <a:solidFill>
                    <a:schemeClr val="bg1"/>
                  </a:solidFill>
                  <a:latin typeface="Open Sans" pitchFamily="34" charset="0"/>
                  <a:ea typeface="Open Sans" pitchFamily="34" charset="0"/>
                  <a:cs typeface="Open Sans" pitchFamily="34" charset="0"/>
                </a:rPr>
                <a:t> </a:t>
              </a:r>
              <a:r>
                <a:rPr lang="en-US" sz="1100" dirty="0" err="1">
                  <a:solidFill>
                    <a:schemeClr val="bg1"/>
                  </a:solidFill>
                  <a:latin typeface="Open Sans" pitchFamily="34" charset="0"/>
                  <a:ea typeface="Open Sans" pitchFamily="34" charset="0"/>
                  <a:cs typeface="Open Sans" pitchFamily="34" charset="0"/>
                </a:rPr>
                <a:t>eget</a:t>
              </a:r>
              <a:r>
                <a:rPr lang="en-US" sz="1100" dirty="0">
                  <a:solidFill>
                    <a:schemeClr val="bg1"/>
                  </a:solidFill>
                  <a:latin typeface="Open Sans" pitchFamily="34" charset="0"/>
                  <a:ea typeface="Open Sans" pitchFamily="34" charset="0"/>
                  <a:cs typeface="Open Sans" pitchFamily="34" charset="0"/>
                </a:rPr>
                <a:t> </a:t>
              </a:r>
              <a:r>
                <a:rPr lang="en-US" sz="1100" dirty="0" err="1">
                  <a:solidFill>
                    <a:schemeClr val="bg1"/>
                  </a:solidFill>
                  <a:latin typeface="Open Sans" pitchFamily="34" charset="0"/>
                  <a:ea typeface="Open Sans" pitchFamily="34" charset="0"/>
                  <a:cs typeface="Open Sans" pitchFamily="34" charset="0"/>
                </a:rPr>
                <a:t>purus</a:t>
              </a:r>
              <a:r>
                <a:rPr lang="en-US" sz="1100" dirty="0">
                  <a:solidFill>
                    <a:schemeClr val="bg1"/>
                  </a:solidFill>
                  <a:latin typeface="Open Sans" pitchFamily="34" charset="0"/>
                  <a:ea typeface="Open Sans" pitchFamily="34" charset="0"/>
                  <a:cs typeface="Open Sans" pitchFamily="34" charset="0"/>
                </a:rPr>
                <a:t>. Nunc </a:t>
              </a:r>
              <a:r>
                <a:rPr lang="en-US" sz="1100" dirty="0" err="1">
                  <a:solidFill>
                    <a:schemeClr val="bg1"/>
                  </a:solidFill>
                  <a:latin typeface="Open Sans" pitchFamily="34" charset="0"/>
                  <a:ea typeface="Open Sans" pitchFamily="34" charset="0"/>
                  <a:cs typeface="Open Sans" pitchFamily="34" charset="0"/>
                </a:rPr>
                <a:t>tempor</a:t>
              </a:r>
              <a:r>
                <a:rPr lang="en-US" sz="1100" dirty="0">
                  <a:solidFill>
                    <a:schemeClr val="bg1"/>
                  </a:solidFill>
                  <a:latin typeface="Open Sans" pitchFamily="34" charset="0"/>
                  <a:ea typeface="Open Sans" pitchFamily="34" charset="0"/>
                  <a:cs typeface="Open Sans" pitchFamily="34" charset="0"/>
                </a:rPr>
                <a:t> </a:t>
              </a:r>
              <a:r>
                <a:rPr lang="en-US" sz="1100" dirty="0" err="1">
                  <a:solidFill>
                    <a:schemeClr val="bg1"/>
                  </a:solidFill>
                  <a:latin typeface="Open Sans" pitchFamily="34" charset="0"/>
                  <a:ea typeface="Open Sans" pitchFamily="34" charset="0"/>
                  <a:cs typeface="Open Sans" pitchFamily="34" charset="0"/>
                </a:rPr>
                <a:t>luctus</a:t>
              </a:r>
              <a:r>
                <a:rPr lang="en-US" sz="1100" dirty="0">
                  <a:solidFill>
                    <a:schemeClr val="bg1"/>
                  </a:solidFill>
                  <a:latin typeface="Open Sans" pitchFamily="34" charset="0"/>
                  <a:ea typeface="Open Sans" pitchFamily="34" charset="0"/>
                  <a:cs typeface="Open Sans" pitchFamily="34" charset="0"/>
                </a:rPr>
                <a:t> </a:t>
              </a:r>
              <a:r>
                <a:rPr lang="en-US" sz="1100" dirty="0" err="1">
                  <a:solidFill>
                    <a:schemeClr val="bg1"/>
                  </a:solidFill>
                  <a:latin typeface="Open Sans" pitchFamily="34" charset="0"/>
                  <a:ea typeface="Open Sans" pitchFamily="34" charset="0"/>
                  <a:cs typeface="Open Sans" pitchFamily="34" charset="0"/>
                </a:rPr>
                <a:t>interdum</a:t>
              </a:r>
              <a:r>
                <a:rPr lang="en-US" sz="1100" dirty="0">
                  <a:solidFill>
                    <a:schemeClr val="bg1"/>
                  </a:solidFill>
                  <a:latin typeface="Open Sans" pitchFamily="34" charset="0"/>
                  <a:ea typeface="Open Sans" pitchFamily="34" charset="0"/>
                  <a:cs typeface="Open Sans" pitchFamily="34" charset="0"/>
                </a:rPr>
                <a:t>. </a:t>
              </a:r>
            </a:p>
          </p:txBody>
        </p:sp>
        <p:sp>
          <p:nvSpPr>
            <p:cNvPr id="13" name="Text Box 10"/>
            <p:cNvSpPr txBox="1">
              <a:spLocks noChangeArrowheads="1"/>
            </p:cNvSpPr>
            <p:nvPr/>
          </p:nvSpPr>
          <p:spPr bwMode="auto">
            <a:xfrm>
              <a:off x="4279586" y="3380682"/>
              <a:ext cx="2895343" cy="81560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400" b="1">
                  <a:solidFill>
                    <a:schemeClr val="bg1"/>
                  </a:solidFill>
                  <a:latin typeface="Open Sans" pitchFamily="34" charset="0"/>
                  <a:ea typeface="Open Sans" pitchFamily="34" charset="0"/>
                  <a:cs typeface="Open Sans" pitchFamily="34" charset="0"/>
                </a:rPr>
                <a:t>Brand Customization</a:t>
              </a:r>
            </a:p>
            <a:p>
              <a:pPr defTabSz="1088232"/>
              <a:r>
                <a:rPr lang="en-US" sz="1100">
                  <a:solidFill>
                    <a:schemeClr val="bg1"/>
                  </a:solidFill>
                  <a:latin typeface="Open Sans" pitchFamily="34" charset="0"/>
                  <a:ea typeface="Open Sans" pitchFamily="34" charset="0"/>
                  <a:cs typeface="Open Sans" pitchFamily="34" charset="0"/>
                </a:rPr>
                <a:t>Mauris quam dolor, cursus at porta et, luctus eget purus. Nunc tempor luctus interdum. </a:t>
              </a:r>
            </a:p>
          </p:txBody>
        </p:sp>
        <p:sp>
          <p:nvSpPr>
            <p:cNvPr id="14" name="Text Box 10"/>
            <p:cNvSpPr txBox="1">
              <a:spLocks noChangeArrowheads="1"/>
            </p:cNvSpPr>
            <p:nvPr/>
          </p:nvSpPr>
          <p:spPr bwMode="auto">
            <a:xfrm>
              <a:off x="5341212" y="4753724"/>
              <a:ext cx="2895343" cy="81560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400" b="1">
                  <a:solidFill>
                    <a:schemeClr val="bg1"/>
                  </a:solidFill>
                  <a:latin typeface="Open Sans" pitchFamily="34" charset="0"/>
                  <a:ea typeface="Open Sans" pitchFamily="34" charset="0"/>
                  <a:cs typeface="Open Sans" pitchFamily="34" charset="0"/>
                </a:rPr>
                <a:t>Reworking</a:t>
              </a:r>
            </a:p>
            <a:p>
              <a:pPr defTabSz="1088232"/>
              <a:r>
                <a:rPr lang="en-US" sz="1100">
                  <a:solidFill>
                    <a:schemeClr val="bg1"/>
                  </a:solidFill>
                  <a:latin typeface="Open Sans" pitchFamily="34" charset="0"/>
                  <a:ea typeface="Open Sans" pitchFamily="34" charset="0"/>
                  <a:cs typeface="Open Sans" pitchFamily="34" charset="0"/>
                </a:rPr>
                <a:t>Mauris quam dolor, cursus at porta et, luctus eget purus. Nunc tempor luctus interdum. </a:t>
              </a:r>
            </a:p>
          </p:txBody>
        </p:sp>
        <p:grpSp>
          <p:nvGrpSpPr>
            <p:cNvPr id="15" name="Group 9"/>
            <p:cNvGrpSpPr/>
            <p:nvPr/>
          </p:nvGrpSpPr>
          <p:grpSpPr>
            <a:xfrm>
              <a:off x="7204778" y="3721950"/>
              <a:ext cx="820123" cy="608141"/>
              <a:chOff x="4572000" y="3414713"/>
              <a:chExt cx="374651" cy="277813"/>
            </a:xfrm>
            <a:solidFill>
              <a:schemeClr val="bg1"/>
            </a:solidFill>
          </p:grpSpPr>
          <p:sp>
            <p:nvSpPr>
              <p:cNvPr id="23"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24"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grpSp>
        <p:grpSp>
          <p:nvGrpSpPr>
            <p:cNvPr id="16" name="Group 12"/>
            <p:cNvGrpSpPr/>
            <p:nvPr/>
          </p:nvGrpSpPr>
          <p:grpSpPr>
            <a:xfrm>
              <a:off x="4461085" y="5038403"/>
              <a:ext cx="689489" cy="676312"/>
              <a:chOff x="2905125" y="4002088"/>
              <a:chExt cx="249238" cy="244475"/>
            </a:xfrm>
            <a:solidFill>
              <a:schemeClr val="bg1"/>
            </a:solidFill>
          </p:grpSpPr>
          <p:sp>
            <p:nvSpPr>
              <p:cNvPr id="21"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22"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grpSp>
        <p:grpSp>
          <p:nvGrpSpPr>
            <p:cNvPr id="17" name="Group 15"/>
            <p:cNvGrpSpPr/>
            <p:nvPr/>
          </p:nvGrpSpPr>
          <p:grpSpPr>
            <a:xfrm>
              <a:off x="4425265" y="2346062"/>
              <a:ext cx="819435" cy="605180"/>
              <a:chOff x="3052763" y="2647950"/>
              <a:chExt cx="346075" cy="255588"/>
            </a:xfrm>
            <a:solidFill>
              <a:schemeClr val="bg1"/>
            </a:solidFill>
          </p:grpSpPr>
          <p:sp>
            <p:nvSpPr>
              <p:cNvPr id="18" name="Freeform 108"/>
              <p:cNvSpPr>
                <a:spLocks/>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19" name="Freeform 109"/>
              <p:cNvSpPr>
                <a:spLocks/>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sp>
            <p:nvSpPr>
              <p:cNvPr id="20" name="Freeform 110"/>
              <p:cNvSpPr>
                <a:spLocks/>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p>
            </p:txBody>
          </p:sp>
        </p:grpSp>
      </p:grpSp>
    </p:spTree>
    <p:extLst>
      <p:ext uri="{BB962C8B-B14F-4D97-AF65-F5344CB8AC3E}">
        <p14:creationId xmlns:p14="http://schemas.microsoft.com/office/powerpoint/2010/main" xmlns="" val="118778384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90970">
            <a:off x="1590251" y="391247"/>
            <a:ext cx="668653" cy="7081345"/>
          </a:xfrm>
          <a:prstGeom prst="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直角三角形 20"/>
          <p:cNvSpPr/>
          <p:nvPr/>
        </p:nvSpPr>
        <p:spPr>
          <a:xfrm rot="5400000">
            <a:off x="-801428" y="802669"/>
            <a:ext cx="4236797" cy="2633944"/>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0800000">
            <a:off x="2710143" y="-1"/>
            <a:ext cx="4062963" cy="3366797"/>
          </a:xfrm>
          <a:prstGeom prst="triangl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a:off x="521667" y="1683398"/>
            <a:ext cx="6357258" cy="5176190"/>
          </a:xfrm>
          <a:prstGeom prst="triangl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7705198">
            <a:off x="1018515" y="2308517"/>
            <a:ext cx="2554208" cy="2116558"/>
          </a:xfrm>
          <a:prstGeom prst="triangl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16200000">
            <a:off x="9881117" y="4550290"/>
            <a:ext cx="2848026" cy="1770568"/>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718456" y="529093"/>
            <a:ext cx="2167994"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bg1"/>
                </a:solidFill>
                <a:latin typeface="微软雅黑" pitchFamily="34" charset="-122"/>
                <a:ea typeface="微软雅黑" pitchFamily="34" charset="-122"/>
              </a:rPr>
              <a:t>THREE</a:t>
            </a:r>
            <a:endParaRPr lang="zh-CN" altLang="en-US" sz="1100" b="1" dirty="0">
              <a:solidFill>
                <a:schemeClr val="bg1"/>
              </a:solidFill>
              <a:latin typeface="微软雅黑" pitchFamily="34" charset="-122"/>
              <a:ea typeface="微软雅黑" pitchFamily="34" charset="-122"/>
            </a:endParaRPr>
          </a:p>
        </p:txBody>
      </p:sp>
      <p:grpSp>
        <p:nvGrpSpPr>
          <p:cNvPr id="47" name="组合 46"/>
          <p:cNvGrpSpPr/>
          <p:nvPr/>
        </p:nvGrpSpPr>
        <p:grpSpPr>
          <a:xfrm>
            <a:off x="6515247" y="1845150"/>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tx2">
                <a:lumMod val="50000"/>
              </a:schemeClr>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rgbClr val="DF7A22"/>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rgbClr val="157F73"/>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568373" y="4399047"/>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Tree>
    <p:extLst>
      <p:ext uri="{BB962C8B-B14F-4D97-AF65-F5344CB8AC3E}">
        <p14:creationId xmlns:p14="http://schemas.microsoft.com/office/powerpoint/2010/main" xmlns="" val="231701653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ppt_x"/>
                                          </p:val>
                                        </p:tav>
                                        <p:tav tm="100000">
                                          <p:val>
                                            <p:strVal val="#ppt_x"/>
                                          </p:val>
                                        </p:tav>
                                      </p:tavLst>
                                    </p:anim>
                                    <p:anim calcmode="lin" valueType="num">
                                      <p:cBhvr additive="base">
                                        <p:cTn id="12" dur="75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ppt_x"/>
                                          </p:val>
                                        </p:tav>
                                        <p:tav tm="100000">
                                          <p:val>
                                            <p:strVal val="#ppt_x"/>
                                          </p:val>
                                        </p:tav>
                                      </p:tavLst>
                                    </p:anim>
                                    <p:anim calcmode="lin" valueType="num">
                                      <p:cBhvr additive="base">
                                        <p:cTn id="16" dur="750" fill="hold"/>
                                        <p:tgtEl>
                                          <p:spTgt spid="24"/>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750" fill="hold"/>
                                        <p:tgtEl>
                                          <p:spTgt spid="23"/>
                                        </p:tgtEl>
                                        <p:attrNameLst>
                                          <p:attrName>ppt_x</p:attrName>
                                        </p:attrNameLst>
                                      </p:cBhvr>
                                      <p:tavLst>
                                        <p:tav tm="0">
                                          <p:val>
                                            <p:strVal val="#ppt_x"/>
                                          </p:val>
                                        </p:tav>
                                        <p:tav tm="100000">
                                          <p:val>
                                            <p:strVal val="#ppt_x"/>
                                          </p:val>
                                        </p:tav>
                                      </p:tavLst>
                                    </p:anim>
                                    <p:anim calcmode="lin" valueType="num">
                                      <p:cBhvr additive="base">
                                        <p:cTn id="23" dur="750" fill="hold"/>
                                        <p:tgtEl>
                                          <p:spTgt spid="23"/>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750" fill="hold"/>
                                        <p:tgtEl>
                                          <p:spTgt spid="25"/>
                                        </p:tgtEl>
                                        <p:attrNameLst>
                                          <p:attrName>ppt_x</p:attrName>
                                        </p:attrNameLst>
                                      </p:cBhvr>
                                      <p:tavLst>
                                        <p:tav tm="0">
                                          <p:val>
                                            <p:strVal val="1+#ppt_w/2"/>
                                          </p:val>
                                        </p:tav>
                                        <p:tav tm="100000">
                                          <p:val>
                                            <p:strVal val="#ppt_x"/>
                                          </p:val>
                                        </p:tav>
                                      </p:tavLst>
                                    </p:anim>
                                    <p:anim calcmode="lin" valueType="num">
                                      <p:cBhvr additive="base">
                                        <p:cTn id="27" dur="750" fill="hold"/>
                                        <p:tgtEl>
                                          <p:spTgt spid="25"/>
                                        </p:tgtEl>
                                        <p:attrNameLst>
                                          <p:attrName>ppt_y</p:attrName>
                                        </p:attrNameLst>
                                      </p:cBhvr>
                                      <p:tavLst>
                                        <p:tav tm="0">
                                          <p:val>
                                            <p:strVal val="1+#ppt_h/2"/>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anim calcmode="lin" valueType="num">
                                      <p:cBhvr>
                                        <p:cTn id="32" dur="750" fill="hold"/>
                                        <p:tgtEl>
                                          <p:spTgt spid="19"/>
                                        </p:tgtEl>
                                        <p:attrNameLst>
                                          <p:attrName>ppt_x</p:attrName>
                                        </p:attrNameLst>
                                      </p:cBhvr>
                                      <p:tavLst>
                                        <p:tav tm="0">
                                          <p:val>
                                            <p:strVal val="#ppt_x"/>
                                          </p:val>
                                        </p:tav>
                                        <p:tav tm="100000">
                                          <p:val>
                                            <p:strVal val="#ppt_x"/>
                                          </p:val>
                                        </p:tav>
                                      </p:tavLst>
                                    </p:anim>
                                    <p:anim calcmode="lin" valueType="num">
                                      <p:cBhvr>
                                        <p:cTn id="33" dur="75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750"/>
                                        <p:tgtEl>
                                          <p:spTgt spid="47"/>
                                        </p:tgtEl>
                                      </p:cBhvr>
                                    </p:animEffect>
                                  </p:childTnLst>
                                </p:cTn>
                              </p:par>
                            </p:childTnLst>
                          </p:cTn>
                        </p:par>
                        <p:par>
                          <p:cTn id="38" fill="hold">
                            <p:stCondLst>
                              <p:cond delay="2250"/>
                            </p:stCondLst>
                            <p:childTnLst>
                              <p:par>
                                <p:cTn id="39" presetID="22" presetClass="entr" presetSubtype="8" fill="hold" grpId="0" nodeType="afterEffect">
                                  <p:stCondLst>
                                    <p:cond delay="17"/>
                                  </p:stCondLst>
                                  <p:iterate type="lt">
                                    <p:tmPct val="30000"/>
                                  </p:iterate>
                                  <p:childTnLst>
                                    <p:set>
                                      <p:cBhvr>
                                        <p:cTn id="40" dur="1" fill="hold">
                                          <p:stCondLst>
                                            <p:cond delay="0"/>
                                          </p:stCondLst>
                                        </p:cTn>
                                        <p:tgtEl>
                                          <p:spTgt spid="52"/>
                                        </p:tgtEl>
                                        <p:attrNameLst>
                                          <p:attrName>style.visibility</p:attrName>
                                        </p:attrNameLst>
                                      </p:cBhvr>
                                      <p:to>
                                        <p:strVal val="visible"/>
                                      </p:to>
                                    </p:set>
                                    <p:animEffect transition="in" filter="wipe(left)">
                                      <p:cBhvr>
                                        <p:cTn id="41" dur="1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19" grpId="0"/>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sp>
        <p:nvSpPr>
          <p:cNvPr id="5" name="矩形 18"/>
          <p:cNvSpPr>
            <a:spLocks noChangeArrowheads="1"/>
          </p:cNvSpPr>
          <p:nvPr/>
        </p:nvSpPr>
        <p:spPr bwMode="auto">
          <a:xfrm>
            <a:off x="4468754" y="4134431"/>
            <a:ext cx="3062346" cy="2426874"/>
          </a:xfrm>
          <a:prstGeom prst="rect">
            <a:avLst/>
          </a:prstGeom>
          <a:blipFill dpi="0" rotWithShape="1">
            <a:blip r:embed="rId3" cstate="print"/>
            <a:srcRect/>
            <a:stretch>
              <a:fillRect/>
            </a:stretch>
          </a:blipFill>
          <a:ln w="9525">
            <a:no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latin typeface="Arial"/>
              <a:ea typeface="宋体" charset="-122"/>
            </a:endParaRPr>
          </a:p>
        </p:txBody>
      </p:sp>
      <p:sp>
        <p:nvSpPr>
          <p:cNvPr id="6" name="矩形 5"/>
          <p:cNvSpPr/>
          <p:nvPr/>
        </p:nvSpPr>
        <p:spPr>
          <a:xfrm>
            <a:off x="958038" y="4687083"/>
            <a:ext cx="3343448" cy="1987019"/>
          </a:xfrm>
          <a:prstGeom prst="rect">
            <a:avLst/>
          </a:prstGeom>
        </p:spPr>
        <p:txBody>
          <a:bodyPr wrap="square">
            <a:spAutoFit/>
          </a:bodyPr>
          <a:lstStyle/>
          <a:p>
            <a:pPr defTabSz="457200">
              <a:lnSpc>
                <a:spcPct val="130000"/>
              </a:lnSpc>
            </a:pPr>
            <a:r>
              <a:rPr lang="zh-CN" altLang="en-US" sz="1200" dirty="0">
                <a:solidFill>
                  <a:schemeClr val="bg1">
                    <a:lumMod val="50000"/>
                  </a:schemeClr>
                </a:solidFill>
                <a:latin typeface="Century Gothic"/>
                <a:ea typeface="微软雅黑"/>
              </a:rPr>
              <a:t>标题数字等都可以通过点击和重新输入进行更改，顶部“开始”面板中可以对字体、字号、颜色、行距等进行修改。建议正文</a:t>
            </a:r>
            <a:r>
              <a:rPr lang="en-US" altLang="zh-CN" sz="1200" dirty="0">
                <a:solidFill>
                  <a:schemeClr val="bg1">
                    <a:lumMod val="50000"/>
                  </a:schemeClr>
                </a:solidFill>
                <a:latin typeface="Century Gothic"/>
                <a:ea typeface="微软雅黑"/>
              </a:rPr>
              <a:t>10</a:t>
            </a:r>
            <a:r>
              <a:rPr lang="zh-CN" altLang="en-US" sz="1200" dirty="0">
                <a:solidFill>
                  <a:schemeClr val="bg1">
                    <a:lumMod val="50000"/>
                  </a:schemeClr>
                </a:solidFill>
                <a:latin typeface="Century Gothic"/>
                <a:ea typeface="微软雅黑"/>
              </a:rPr>
              <a:t>号字，</a:t>
            </a:r>
            <a:r>
              <a:rPr lang="en-US" altLang="zh-CN" sz="1200" dirty="0">
                <a:solidFill>
                  <a:schemeClr val="bg1">
                    <a:lumMod val="50000"/>
                  </a:schemeClr>
                </a:solidFill>
                <a:latin typeface="Century Gothic"/>
                <a:ea typeface="微软雅黑"/>
              </a:rPr>
              <a:t>1.3</a:t>
            </a:r>
            <a:r>
              <a:rPr lang="zh-CN" altLang="en-US" sz="1200" dirty="0">
                <a:solidFill>
                  <a:schemeClr val="bg1">
                    <a:lumMod val="50000"/>
                  </a:schemeClr>
                </a:solidFill>
                <a:latin typeface="Century Gothic"/>
                <a:ea typeface="微软雅黑"/>
              </a:rPr>
              <a:t>倍字间距。标题数字等都可以通过点击和重新输入进行更改，顶部“开始”面板中可以对字体、字号、颜色、行距等进行修改。建议正文</a:t>
            </a:r>
            <a:r>
              <a:rPr lang="en-US" altLang="zh-CN" sz="1200" dirty="0">
                <a:solidFill>
                  <a:schemeClr val="bg1">
                    <a:lumMod val="50000"/>
                  </a:schemeClr>
                </a:solidFill>
                <a:latin typeface="Century Gothic"/>
                <a:ea typeface="微软雅黑"/>
              </a:rPr>
              <a:t>10</a:t>
            </a:r>
            <a:r>
              <a:rPr lang="zh-CN" altLang="en-US" sz="1200" dirty="0">
                <a:solidFill>
                  <a:schemeClr val="bg1">
                    <a:lumMod val="50000"/>
                  </a:schemeClr>
                </a:solidFill>
                <a:latin typeface="Century Gothic"/>
                <a:ea typeface="微软雅黑"/>
              </a:rPr>
              <a:t>号字，</a:t>
            </a:r>
            <a:r>
              <a:rPr lang="en-US" altLang="zh-CN" sz="1200" dirty="0">
                <a:solidFill>
                  <a:schemeClr val="bg1">
                    <a:lumMod val="50000"/>
                  </a:schemeClr>
                </a:solidFill>
                <a:latin typeface="Century Gothic"/>
                <a:ea typeface="微软雅黑"/>
              </a:rPr>
              <a:t>1.3</a:t>
            </a:r>
            <a:r>
              <a:rPr lang="zh-CN" altLang="en-US" sz="1200" dirty="0">
                <a:solidFill>
                  <a:schemeClr val="bg1">
                    <a:lumMod val="50000"/>
                  </a:schemeClr>
                </a:solidFill>
                <a:latin typeface="Century Gothic"/>
                <a:ea typeface="微软雅黑"/>
              </a:rPr>
              <a:t>倍字间距。</a:t>
            </a:r>
          </a:p>
          <a:p>
            <a:pPr lvl="0" defTabSz="457200">
              <a:lnSpc>
                <a:spcPct val="130000"/>
              </a:lnSpc>
            </a:pPr>
            <a:endParaRPr lang="zh-CN" altLang="en-US" sz="1200" dirty="0">
              <a:solidFill>
                <a:schemeClr val="bg1">
                  <a:lumMod val="50000"/>
                </a:schemeClr>
              </a:solidFill>
              <a:latin typeface="Century Gothic"/>
              <a:ea typeface="微软雅黑"/>
            </a:endParaRPr>
          </a:p>
        </p:txBody>
      </p:sp>
      <p:sp>
        <p:nvSpPr>
          <p:cNvPr id="7" name="文本框 11"/>
          <p:cNvSpPr txBox="1"/>
          <p:nvPr/>
        </p:nvSpPr>
        <p:spPr>
          <a:xfrm>
            <a:off x="958038" y="4051954"/>
            <a:ext cx="2291013" cy="646331"/>
          </a:xfrm>
          <a:prstGeom prst="rect">
            <a:avLst/>
          </a:prstGeom>
          <a:noFill/>
        </p:spPr>
        <p:txBody>
          <a:bodyPr wrap="none" rtlCol="0">
            <a:spAutoFit/>
          </a:bodyPr>
          <a:lstStyle/>
          <a:p>
            <a:r>
              <a:rPr lang="en-US" altLang="zh-CN" sz="3600" b="1" dirty="0">
                <a:solidFill>
                  <a:schemeClr val="bg1">
                    <a:lumMod val="50000"/>
                  </a:schemeClr>
                </a:solidFill>
              </a:rPr>
              <a:t>TITLE</a:t>
            </a:r>
            <a:r>
              <a:rPr lang="zh-CN" altLang="en-US" sz="3600" b="1" dirty="0">
                <a:solidFill>
                  <a:schemeClr val="bg1">
                    <a:lumMod val="50000"/>
                  </a:schemeClr>
                </a:solidFill>
              </a:rPr>
              <a:t> </a:t>
            </a:r>
            <a:r>
              <a:rPr lang="en-US" altLang="zh-CN" sz="3600" b="1" dirty="0">
                <a:solidFill>
                  <a:schemeClr val="bg1">
                    <a:lumMod val="50000"/>
                  </a:schemeClr>
                </a:solidFill>
              </a:rPr>
              <a:t>HERE</a:t>
            </a:r>
            <a:endParaRPr lang="zh-CN" altLang="en-US" sz="3600" b="1" dirty="0">
              <a:solidFill>
                <a:schemeClr val="bg1">
                  <a:lumMod val="50000"/>
                </a:schemeClr>
              </a:solidFill>
            </a:endParaRPr>
          </a:p>
        </p:txBody>
      </p:sp>
      <p:sp>
        <p:nvSpPr>
          <p:cNvPr id="8" name="矩形 7"/>
          <p:cNvSpPr/>
          <p:nvPr/>
        </p:nvSpPr>
        <p:spPr>
          <a:xfrm>
            <a:off x="1002950" y="1580737"/>
            <a:ext cx="3120116" cy="2426874"/>
          </a:xfrm>
          <a:prstGeom prst="rect">
            <a:avLst/>
          </a:prstGeom>
          <a:blipFill dpi="0" rotWithShape="1">
            <a:blip r:embed="rId4"/>
            <a:srcRect/>
            <a:tile tx="0" ty="0" sx="50000" sy="50000" flip="none" algn="ctr"/>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800">
              <a:solidFill>
                <a:schemeClr val="bg1">
                  <a:lumMod val="50000"/>
                </a:schemeClr>
              </a:solidFill>
            </a:endParaRPr>
          </a:p>
        </p:txBody>
      </p:sp>
      <p:grpSp>
        <p:nvGrpSpPr>
          <p:cNvPr id="9" name="组合 8"/>
          <p:cNvGrpSpPr/>
          <p:nvPr/>
        </p:nvGrpSpPr>
        <p:grpSpPr>
          <a:xfrm>
            <a:off x="4468754" y="1580737"/>
            <a:ext cx="3078562" cy="2392433"/>
            <a:chOff x="8351436" y="1496182"/>
            <a:chExt cx="3527294" cy="2741155"/>
          </a:xfrm>
        </p:grpSpPr>
        <p:grpSp>
          <p:nvGrpSpPr>
            <p:cNvPr id="10" name="Group 152"/>
            <p:cNvGrpSpPr/>
            <p:nvPr/>
          </p:nvGrpSpPr>
          <p:grpSpPr>
            <a:xfrm>
              <a:off x="9063248" y="1524296"/>
              <a:ext cx="2815482" cy="779288"/>
              <a:chOff x="6978975" y="3155872"/>
              <a:chExt cx="2132940" cy="554191"/>
            </a:xfrm>
          </p:grpSpPr>
          <p:sp>
            <p:nvSpPr>
              <p:cNvPr id="26" name="TextBox 40"/>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41"/>
              <p:cNvSpPr txBox="1"/>
              <p:nvPr/>
            </p:nvSpPr>
            <p:spPr>
              <a:xfrm>
                <a:off x="6978975" y="3348942"/>
                <a:ext cx="2132940" cy="361121"/>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8"/>
            <p:cNvGrpSpPr/>
            <p:nvPr/>
          </p:nvGrpSpPr>
          <p:grpSpPr>
            <a:xfrm>
              <a:off x="9063247" y="2432326"/>
              <a:ext cx="2815482" cy="779288"/>
              <a:chOff x="6978974" y="3914331"/>
              <a:chExt cx="2132940" cy="554190"/>
            </a:xfrm>
          </p:grpSpPr>
          <p:sp>
            <p:nvSpPr>
              <p:cNvPr id="24" name="TextBox 46"/>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47"/>
              <p:cNvSpPr txBox="1"/>
              <p:nvPr/>
            </p:nvSpPr>
            <p:spPr>
              <a:xfrm>
                <a:off x="6978974" y="4107401"/>
                <a:ext cx="2132940" cy="36112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grpSp>
          <p:nvGrpSpPr>
            <p:cNvPr id="12" name="Group 164"/>
            <p:cNvGrpSpPr/>
            <p:nvPr/>
          </p:nvGrpSpPr>
          <p:grpSpPr>
            <a:xfrm>
              <a:off x="9063247" y="3458049"/>
              <a:ext cx="2815482" cy="779288"/>
              <a:chOff x="6978974" y="3914331"/>
              <a:chExt cx="2132940" cy="554190"/>
            </a:xfrm>
          </p:grpSpPr>
          <p:sp>
            <p:nvSpPr>
              <p:cNvPr id="22" name="TextBox 52"/>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53"/>
              <p:cNvSpPr txBox="1"/>
              <p:nvPr/>
            </p:nvSpPr>
            <p:spPr>
              <a:xfrm>
                <a:off x="6978974" y="4107401"/>
                <a:ext cx="2132940" cy="36112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grpSp>
          <p:nvGrpSpPr>
            <p:cNvPr id="13" name="Group 167"/>
            <p:cNvGrpSpPr/>
            <p:nvPr/>
          </p:nvGrpSpPr>
          <p:grpSpPr>
            <a:xfrm>
              <a:off x="8351436" y="3434585"/>
              <a:ext cx="659525" cy="640643"/>
              <a:chOff x="6299532" y="4190009"/>
              <a:chExt cx="469021" cy="455593"/>
            </a:xfrm>
          </p:grpSpPr>
          <p:sp>
            <p:nvSpPr>
              <p:cNvPr id="20" name="Oval 168"/>
              <p:cNvSpPr>
                <a:spLocks noChangeAspect="1"/>
              </p:cNvSpPr>
              <p:nvPr/>
            </p:nvSpPr>
            <p:spPr>
              <a:xfrm>
                <a:off x="6299532" y="4190009"/>
                <a:ext cx="469021" cy="455593"/>
              </a:xfrm>
              <a:prstGeom prst="ellipse">
                <a:avLst/>
              </a:prstGeom>
              <a:noFill/>
              <a:ln>
                <a:solidFill>
                  <a:srgbClr val="157F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rgbClr val="157F73"/>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79"/>
            <p:cNvGrpSpPr/>
            <p:nvPr/>
          </p:nvGrpSpPr>
          <p:grpSpPr>
            <a:xfrm>
              <a:off x="8351436" y="2448228"/>
              <a:ext cx="659525" cy="640643"/>
              <a:chOff x="630683" y="4190009"/>
              <a:chExt cx="469021" cy="455593"/>
            </a:xfrm>
          </p:grpSpPr>
          <p:sp>
            <p:nvSpPr>
              <p:cNvPr id="18" name="Oval 180"/>
              <p:cNvSpPr>
                <a:spLocks noChangeAspect="1"/>
              </p:cNvSpPr>
              <p:nvPr/>
            </p:nvSpPr>
            <p:spPr>
              <a:xfrm>
                <a:off x="630683" y="4190009"/>
                <a:ext cx="469021" cy="455593"/>
              </a:xfrm>
              <a:prstGeom prst="ellipse">
                <a:avLst/>
              </a:prstGeom>
              <a:noFill/>
              <a:ln>
                <a:solidFill>
                  <a:srgbClr val="DF7A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DF7A2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82"/>
            <p:cNvGrpSpPr/>
            <p:nvPr/>
          </p:nvGrpSpPr>
          <p:grpSpPr>
            <a:xfrm>
              <a:off x="8351436" y="1496182"/>
              <a:ext cx="659525" cy="640643"/>
              <a:chOff x="3425803" y="3384456"/>
              <a:chExt cx="469021" cy="455593"/>
            </a:xfrm>
          </p:grpSpPr>
          <p:sp>
            <p:nvSpPr>
              <p:cNvPr id="16" name="Oval 183"/>
              <p:cNvSpPr>
                <a:spLocks noChangeAspect="1"/>
              </p:cNvSpPr>
              <p:nvPr/>
            </p:nvSpPr>
            <p:spPr>
              <a:xfrm>
                <a:off x="3425803" y="3384456"/>
                <a:ext cx="469021" cy="455593"/>
              </a:xfrm>
              <a:prstGeom prst="ellipse">
                <a:avLst/>
              </a:prstGeom>
              <a:noFill/>
              <a:ln>
                <a:solidFill>
                  <a:srgbClr val="157F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157F73"/>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8" name="组合 25"/>
          <p:cNvGrpSpPr/>
          <p:nvPr/>
        </p:nvGrpSpPr>
        <p:grpSpPr>
          <a:xfrm>
            <a:off x="8091165" y="1637474"/>
            <a:ext cx="3396863" cy="916131"/>
            <a:chOff x="-5761048" y="2866539"/>
            <a:chExt cx="2688122" cy="644228"/>
          </a:xfrm>
        </p:grpSpPr>
        <p:sp>
          <p:nvSpPr>
            <p:cNvPr id="29" name="矩形 26"/>
            <p:cNvSpPr/>
            <p:nvPr/>
          </p:nvSpPr>
          <p:spPr>
            <a:xfrm>
              <a:off x="-5761048" y="3149779"/>
              <a:ext cx="2688122" cy="360988"/>
            </a:xfrm>
            <a:prstGeom prst="rect">
              <a:avLst/>
            </a:prstGeom>
          </p:spPr>
          <p:txBody>
            <a:bodyPr wrap="square">
              <a:spAutoFit/>
            </a:bodyPr>
            <a:lstStyle/>
            <a:p>
              <a:pPr algn="just">
                <a:lnSpc>
                  <a:spcPct val="114000"/>
                </a:lnSpc>
              </a:pPr>
              <a:r>
                <a:rPr lang="zh-CN" altLang="en-US" sz="1200" dirty="0">
                  <a:solidFill>
                    <a:schemeClr val="bg1">
                      <a:lumMod val="50000"/>
                    </a:schemeClr>
                  </a:solidFill>
                  <a:latin typeface="微软雅黑" pitchFamily="34" charset="-122"/>
                  <a:ea typeface="微软雅黑" pitchFamily="34" charset="-122"/>
                </a:rPr>
                <a:t>轻点此处输入文字内容，</a:t>
              </a:r>
              <a:r>
                <a:rPr lang="en-US" altLang="zh-CN" sz="1200" dirty="0">
                  <a:solidFill>
                    <a:schemeClr val="bg1">
                      <a:lumMod val="50000"/>
                    </a:schemeClr>
                  </a:solidFill>
                  <a:latin typeface="微软雅黑" pitchFamily="34" charset="-122"/>
                  <a:ea typeface="微软雅黑" pitchFamily="34" charset="-122"/>
                </a:rPr>
                <a:t>PPT</a:t>
              </a:r>
              <a:r>
                <a:rPr lang="zh-CN" altLang="en-US" sz="1200" dirty="0">
                  <a:solidFill>
                    <a:schemeClr val="bg1">
                      <a:lumMod val="50000"/>
                    </a:schemeClr>
                  </a:solidFill>
                  <a:latin typeface="微软雅黑" pitchFamily="34" charset="-122"/>
                  <a:ea typeface="微软雅黑" pitchFamily="34" charset="-122"/>
                </a:rPr>
                <a:t>模板所有文字图片都可编辑，数据图表都可以修改颜色大小形状。</a:t>
              </a:r>
            </a:p>
          </p:txBody>
        </p:sp>
        <p:sp>
          <p:nvSpPr>
            <p:cNvPr id="30" name="矩形 27"/>
            <p:cNvSpPr/>
            <p:nvPr/>
          </p:nvSpPr>
          <p:spPr>
            <a:xfrm>
              <a:off x="-5761048" y="2866539"/>
              <a:ext cx="986961" cy="281359"/>
            </a:xfrm>
            <a:prstGeom prst="rect">
              <a:avLst/>
            </a:prstGeom>
          </p:spPr>
          <p:txBody>
            <a:bodyPr wrap="none">
              <a:spAutoFit/>
            </a:bodyPr>
            <a:lstStyle/>
            <a:p>
              <a:pPr>
                <a:defRPr/>
              </a:pPr>
              <a:r>
                <a:rPr lang="zh-CN" altLang="en-US" sz="2000" dirty="0">
                  <a:solidFill>
                    <a:schemeClr val="bg1">
                      <a:lumMod val="50000"/>
                    </a:schemeClr>
                  </a:solidFill>
                  <a:latin typeface="微软雅黑" pitchFamily="34" charset="-122"/>
                  <a:ea typeface="微软雅黑" pitchFamily="34" charset="-122"/>
                </a:rPr>
                <a:t>点击添加标题</a:t>
              </a:r>
              <a:endParaRPr lang="en-US" altLang="zh-CN" sz="2000" dirty="0">
                <a:solidFill>
                  <a:schemeClr val="bg1">
                    <a:lumMod val="50000"/>
                  </a:schemeClr>
                </a:solidFill>
                <a:latin typeface="微软雅黑" pitchFamily="34" charset="-122"/>
                <a:ea typeface="微软雅黑" pitchFamily="34" charset="-122"/>
              </a:endParaRPr>
            </a:p>
          </p:txBody>
        </p:sp>
      </p:grpSp>
      <p:grpSp>
        <p:nvGrpSpPr>
          <p:cNvPr id="31" name="组合 37"/>
          <p:cNvGrpSpPr/>
          <p:nvPr/>
        </p:nvGrpSpPr>
        <p:grpSpPr>
          <a:xfrm>
            <a:off x="8091165" y="2909972"/>
            <a:ext cx="3396863" cy="916134"/>
            <a:chOff x="-5761048" y="2866537"/>
            <a:chExt cx="2688122" cy="644230"/>
          </a:xfrm>
        </p:grpSpPr>
        <p:sp>
          <p:nvSpPr>
            <p:cNvPr id="33" name="矩形 38"/>
            <p:cNvSpPr/>
            <p:nvPr/>
          </p:nvSpPr>
          <p:spPr>
            <a:xfrm>
              <a:off x="-5761048" y="3149779"/>
              <a:ext cx="2688122" cy="360988"/>
            </a:xfrm>
            <a:prstGeom prst="rect">
              <a:avLst/>
            </a:prstGeom>
          </p:spPr>
          <p:txBody>
            <a:bodyPr wrap="square">
              <a:spAutoFit/>
            </a:bodyPr>
            <a:lstStyle/>
            <a:p>
              <a:pPr algn="just">
                <a:lnSpc>
                  <a:spcPct val="114000"/>
                </a:lnSpc>
              </a:pPr>
              <a:r>
                <a:rPr lang="zh-CN" altLang="en-US" sz="1200" dirty="0">
                  <a:solidFill>
                    <a:schemeClr val="bg1">
                      <a:lumMod val="50000"/>
                    </a:schemeClr>
                  </a:solidFill>
                  <a:latin typeface="微软雅黑" pitchFamily="34" charset="-122"/>
                  <a:ea typeface="微软雅黑" pitchFamily="34" charset="-122"/>
                </a:rPr>
                <a:t>轻点此处输入文字内容，</a:t>
              </a:r>
              <a:r>
                <a:rPr lang="en-US" altLang="zh-CN" sz="1200" dirty="0">
                  <a:solidFill>
                    <a:schemeClr val="bg1">
                      <a:lumMod val="50000"/>
                    </a:schemeClr>
                  </a:solidFill>
                  <a:latin typeface="微软雅黑" pitchFamily="34" charset="-122"/>
                  <a:ea typeface="微软雅黑" pitchFamily="34" charset="-122"/>
                </a:rPr>
                <a:t>PPT</a:t>
              </a:r>
              <a:r>
                <a:rPr lang="zh-CN" altLang="en-US" sz="1200" dirty="0">
                  <a:solidFill>
                    <a:schemeClr val="bg1">
                      <a:lumMod val="50000"/>
                    </a:schemeClr>
                  </a:solidFill>
                  <a:latin typeface="微软雅黑" pitchFamily="34" charset="-122"/>
                  <a:ea typeface="微软雅黑" pitchFamily="34" charset="-122"/>
                </a:rPr>
                <a:t>模板所有文字图片都可编辑，数据图表都可以修改颜色大小形状。</a:t>
              </a:r>
            </a:p>
          </p:txBody>
        </p:sp>
        <p:sp>
          <p:nvSpPr>
            <p:cNvPr id="34" name="矩形 39"/>
            <p:cNvSpPr/>
            <p:nvPr/>
          </p:nvSpPr>
          <p:spPr>
            <a:xfrm>
              <a:off x="-5761048" y="2866537"/>
              <a:ext cx="986961" cy="281359"/>
            </a:xfrm>
            <a:prstGeom prst="rect">
              <a:avLst/>
            </a:prstGeom>
          </p:spPr>
          <p:txBody>
            <a:bodyPr wrap="none">
              <a:spAutoFit/>
            </a:bodyPr>
            <a:lstStyle/>
            <a:p>
              <a:pPr>
                <a:defRPr/>
              </a:pPr>
              <a:r>
                <a:rPr lang="zh-CN" altLang="en-US" sz="2000" dirty="0">
                  <a:solidFill>
                    <a:schemeClr val="bg1">
                      <a:lumMod val="50000"/>
                    </a:schemeClr>
                  </a:solidFill>
                  <a:latin typeface="微软雅黑" pitchFamily="34" charset="-122"/>
                  <a:ea typeface="微软雅黑" pitchFamily="34" charset="-122"/>
                </a:rPr>
                <a:t>点击添加标题</a:t>
              </a:r>
              <a:endParaRPr lang="en-US" altLang="zh-CN" sz="2000" dirty="0">
                <a:solidFill>
                  <a:schemeClr val="bg1">
                    <a:lumMod val="50000"/>
                  </a:schemeClr>
                </a:solidFill>
                <a:latin typeface="微软雅黑" pitchFamily="34" charset="-122"/>
                <a:ea typeface="微软雅黑" pitchFamily="34" charset="-122"/>
              </a:endParaRPr>
            </a:p>
          </p:txBody>
        </p:sp>
      </p:grpSp>
      <p:grpSp>
        <p:nvGrpSpPr>
          <p:cNvPr id="35" name="组合 40"/>
          <p:cNvGrpSpPr/>
          <p:nvPr/>
        </p:nvGrpSpPr>
        <p:grpSpPr>
          <a:xfrm>
            <a:off x="8091165" y="4215928"/>
            <a:ext cx="3396863" cy="916132"/>
            <a:chOff x="-5761048" y="2866538"/>
            <a:chExt cx="2688122" cy="644229"/>
          </a:xfrm>
        </p:grpSpPr>
        <p:sp>
          <p:nvSpPr>
            <p:cNvPr id="36" name="矩形 41"/>
            <p:cNvSpPr/>
            <p:nvPr/>
          </p:nvSpPr>
          <p:spPr>
            <a:xfrm>
              <a:off x="-5761048" y="3149779"/>
              <a:ext cx="2688122" cy="360988"/>
            </a:xfrm>
            <a:prstGeom prst="rect">
              <a:avLst/>
            </a:prstGeom>
          </p:spPr>
          <p:txBody>
            <a:bodyPr wrap="square">
              <a:spAutoFit/>
            </a:bodyPr>
            <a:lstStyle/>
            <a:p>
              <a:pPr algn="just">
                <a:lnSpc>
                  <a:spcPct val="114000"/>
                </a:lnSpc>
              </a:pPr>
              <a:r>
                <a:rPr lang="zh-CN" altLang="en-US" sz="1200" dirty="0">
                  <a:solidFill>
                    <a:schemeClr val="bg1">
                      <a:lumMod val="50000"/>
                    </a:schemeClr>
                  </a:solidFill>
                  <a:latin typeface="微软雅黑" pitchFamily="34" charset="-122"/>
                  <a:ea typeface="微软雅黑" pitchFamily="34" charset="-122"/>
                </a:rPr>
                <a:t>轻点此处输入文字内容，</a:t>
              </a:r>
              <a:r>
                <a:rPr lang="en-US" altLang="zh-CN" sz="1200" dirty="0">
                  <a:solidFill>
                    <a:schemeClr val="bg1">
                      <a:lumMod val="50000"/>
                    </a:schemeClr>
                  </a:solidFill>
                  <a:latin typeface="微软雅黑" pitchFamily="34" charset="-122"/>
                  <a:ea typeface="微软雅黑" pitchFamily="34" charset="-122"/>
                </a:rPr>
                <a:t>PPT</a:t>
              </a:r>
              <a:r>
                <a:rPr lang="zh-CN" altLang="en-US" sz="1200" dirty="0">
                  <a:solidFill>
                    <a:schemeClr val="bg1">
                      <a:lumMod val="50000"/>
                    </a:schemeClr>
                  </a:solidFill>
                  <a:latin typeface="微软雅黑" pitchFamily="34" charset="-122"/>
                  <a:ea typeface="微软雅黑" pitchFamily="34" charset="-122"/>
                </a:rPr>
                <a:t>模板所有文字图片都可编辑，数据图表都可以修改颜色大小形状。</a:t>
              </a:r>
              <a:endParaRPr lang="zh-CN" altLang="en-US" sz="1200" dirty="0">
                <a:solidFill>
                  <a:schemeClr val="bg1">
                    <a:lumMod val="50000"/>
                  </a:schemeClr>
                </a:solidFill>
                <a:latin typeface="微软雅黑" pitchFamily="34" charset="-122"/>
                <a:ea typeface="微软雅黑" pitchFamily="34" charset="-122"/>
                <a:cs typeface="Arial" panose="020B0604020202020204" pitchFamily="34" charset="0"/>
              </a:endParaRPr>
            </a:p>
          </p:txBody>
        </p:sp>
        <p:sp>
          <p:nvSpPr>
            <p:cNvPr id="37" name="矩形 42"/>
            <p:cNvSpPr/>
            <p:nvPr/>
          </p:nvSpPr>
          <p:spPr>
            <a:xfrm>
              <a:off x="-5761048" y="2866538"/>
              <a:ext cx="986961" cy="281359"/>
            </a:xfrm>
            <a:prstGeom prst="rect">
              <a:avLst/>
            </a:prstGeom>
          </p:spPr>
          <p:txBody>
            <a:bodyPr wrap="none">
              <a:spAutoFit/>
            </a:bodyPr>
            <a:lstStyle/>
            <a:p>
              <a:pPr>
                <a:defRPr/>
              </a:pPr>
              <a:r>
                <a:rPr lang="zh-CN" altLang="en-US" sz="2000" dirty="0">
                  <a:solidFill>
                    <a:schemeClr val="bg1">
                      <a:lumMod val="50000"/>
                    </a:schemeClr>
                  </a:solidFill>
                  <a:latin typeface="微软雅黑" pitchFamily="34" charset="-122"/>
                  <a:ea typeface="微软雅黑" pitchFamily="34" charset="-122"/>
                </a:rPr>
                <a:t>点击添加标题</a:t>
              </a:r>
              <a:endParaRPr lang="en-US" altLang="zh-CN" sz="2000" dirty="0">
                <a:solidFill>
                  <a:schemeClr val="bg1">
                    <a:lumMod val="50000"/>
                  </a:schemeClr>
                </a:solidFill>
                <a:latin typeface="微软雅黑" pitchFamily="34" charset="-122"/>
                <a:ea typeface="微软雅黑" pitchFamily="34" charset="-122"/>
              </a:endParaRPr>
            </a:p>
          </p:txBody>
        </p:sp>
      </p:grpSp>
      <p:grpSp>
        <p:nvGrpSpPr>
          <p:cNvPr id="38" name="组合 43"/>
          <p:cNvGrpSpPr/>
          <p:nvPr/>
        </p:nvGrpSpPr>
        <p:grpSpPr>
          <a:xfrm>
            <a:off x="8091165" y="5488424"/>
            <a:ext cx="3396863" cy="916135"/>
            <a:chOff x="-5761048" y="2866536"/>
            <a:chExt cx="2688122" cy="644231"/>
          </a:xfrm>
        </p:grpSpPr>
        <p:sp>
          <p:nvSpPr>
            <p:cNvPr id="39" name="矩形 44"/>
            <p:cNvSpPr/>
            <p:nvPr/>
          </p:nvSpPr>
          <p:spPr>
            <a:xfrm>
              <a:off x="-5761048" y="3149779"/>
              <a:ext cx="2688122" cy="360988"/>
            </a:xfrm>
            <a:prstGeom prst="rect">
              <a:avLst/>
            </a:prstGeom>
          </p:spPr>
          <p:txBody>
            <a:bodyPr wrap="square">
              <a:spAutoFit/>
            </a:bodyPr>
            <a:lstStyle/>
            <a:p>
              <a:pPr algn="just">
                <a:lnSpc>
                  <a:spcPct val="114000"/>
                </a:lnSpc>
              </a:pPr>
              <a:r>
                <a:rPr lang="zh-CN" altLang="en-US" sz="1200" dirty="0">
                  <a:solidFill>
                    <a:schemeClr val="bg1">
                      <a:lumMod val="50000"/>
                    </a:schemeClr>
                  </a:solidFill>
                  <a:latin typeface="微软雅黑" pitchFamily="34" charset="-122"/>
                  <a:ea typeface="微软雅黑" pitchFamily="34" charset="-122"/>
                </a:rPr>
                <a:t>轻点此处输入文字内容，</a:t>
              </a:r>
              <a:r>
                <a:rPr lang="en-US" altLang="zh-CN" sz="1200" dirty="0">
                  <a:solidFill>
                    <a:schemeClr val="bg1">
                      <a:lumMod val="50000"/>
                    </a:schemeClr>
                  </a:solidFill>
                  <a:latin typeface="微软雅黑" pitchFamily="34" charset="-122"/>
                  <a:ea typeface="微软雅黑" pitchFamily="34" charset="-122"/>
                </a:rPr>
                <a:t>PPT</a:t>
              </a:r>
              <a:r>
                <a:rPr lang="zh-CN" altLang="en-US" sz="1200" dirty="0">
                  <a:solidFill>
                    <a:schemeClr val="bg1">
                      <a:lumMod val="50000"/>
                    </a:schemeClr>
                  </a:solidFill>
                  <a:latin typeface="微软雅黑" pitchFamily="34" charset="-122"/>
                  <a:ea typeface="微软雅黑" pitchFamily="34" charset="-122"/>
                </a:rPr>
                <a:t>模板所有文字图片都可编辑，数据图表都可以修改颜色大小形状。</a:t>
              </a:r>
              <a:endParaRPr lang="zh-CN" altLang="en-US" sz="1200" dirty="0">
                <a:solidFill>
                  <a:schemeClr val="bg1">
                    <a:lumMod val="50000"/>
                  </a:schemeClr>
                </a:solidFill>
                <a:latin typeface="微软雅黑" pitchFamily="34" charset="-122"/>
                <a:ea typeface="微软雅黑" pitchFamily="34" charset="-122"/>
                <a:cs typeface="Arial" panose="020B0604020202020204" pitchFamily="34" charset="0"/>
              </a:endParaRPr>
            </a:p>
          </p:txBody>
        </p:sp>
        <p:sp>
          <p:nvSpPr>
            <p:cNvPr id="40" name="矩形 45"/>
            <p:cNvSpPr/>
            <p:nvPr/>
          </p:nvSpPr>
          <p:spPr>
            <a:xfrm>
              <a:off x="-5761048" y="2866536"/>
              <a:ext cx="986961" cy="281359"/>
            </a:xfrm>
            <a:prstGeom prst="rect">
              <a:avLst/>
            </a:prstGeom>
          </p:spPr>
          <p:txBody>
            <a:bodyPr wrap="none">
              <a:spAutoFit/>
            </a:bodyPr>
            <a:lstStyle/>
            <a:p>
              <a:pPr>
                <a:defRPr/>
              </a:pPr>
              <a:r>
                <a:rPr lang="zh-CN" altLang="en-US" sz="2000" dirty="0">
                  <a:solidFill>
                    <a:schemeClr val="bg1">
                      <a:lumMod val="50000"/>
                    </a:schemeClr>
                  </a:solidFill>
                  <a:latin typeface="微软雅黑" pitchFamily="34" charset="-122"/>
                  <a:ea typeface="微软雅黑" pitchFamily="34" charset="-122"/>
                </a:rPr>
                <a:t>点击添加标题</a:t>
              </a:r>
              <a:endParaRPr lang="en-US" altLang="zh-CN" sz="20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xmlns="" val="425437709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1000"/>
                                        <p:tgtEl>
                                          <p:spTgt spid="31"/>
                                        </p:tgtEl>
                                      </p:cBhvr>
                                    </p:animEffect>
                                    <p:anim calcmode="lin" valueType="num">
                                      <p:cBhvr>
                                        <p:cTn id="36" dur="1000" fill="hold"/>
                                        <p:tgtEl>
                                          <p:spTgt spid="31"/>
                                        </p:tgtEl>
                                        <p:attrNameLst>
                                          <p:attrName>ppt_x</p:attrName>
                                        </p:attrNameLst>
                                      </p:cBhvr>
                                      <p:tavLst>
                                        <p:tav tm="0">
                                          <p:val>
                                            <p:strVal val="#ppt_x"/>
                                          </p:val>
                                        </p:tav>
                                        <p:tav tm="100000">
                                          <p:val>
                                            <p:strVal val="#ppt_x"/>
                                          </p:val>
                                        </p:tav>
                                      </p:tavLst>
                                    </p:anim>
                                    <p:anim calcmode="lin" valueType="num">
                                      <p:cBhvr>
                                        <p:cTn id="37" dur="1000" fill="hold"/>
                                        <p:tgtEl>
                                          <p:spTgt spid="31"/>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1000"/>
                                        <p:tgtEl>
                                          <p:spTgt spid="35"/>
                                        </p:tgtEl>
                                      </p:cBhvr>
                                    </p:animEffect>
                                    <p:anim calcmode="lin" valueType="num">
                                      <p:cBhvr>
                                        <p:cTn id="41" dur="1000" fill="hold"/>
                                        <p:tgtEl>
                                          <p:spTgt spid="35"/>
                                        </p:tgtEl>
                                        <p:attrNameLst>
                                          <p:attrName>ppt_x</p:attrName>
                                        </p:attrNameLst>
                                      </p:cBhvr>
                                      <p:tavLst>
                                        <p:tav tm="0">
                                          <p:val>
                                            <p:strVal val="#ppt_x"/>
                                          </p:val>
                                        </p:tav>
                                        <p:tav tm="100000">
                                          <p:val>
                                            <p:strVal val="#ppt_x"/>
                                          </p:val>
                                        </p:tav>
                                      </p:tavLst>
                                    </p:anim>
                                    <p:anim calcmode="lin" valueType="num">
                                      <p:cBhvr>
                                        <p:cTn id="42" dur="1000" fill="hold"/>
                                        <p:tgtEl>
                                          <p:spTgt spid="35"/>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1000"/>
                                        <p:tgtEl>
                                          <p:spTgt spid="38"/>
                                        </p:tgtEl>
                                      </p:cBhvr>
                                    </p:animEffect>
                                    <p:anim calcmode="lin" valueType="num">
                                      <p:cBhvr>
                                        <p:cTn id="46" dur="1000" fill="hold"/>
                                        <p:tgtEl>
                                          <p:spTgt spid="38"/>
                                        </p:tgtEl>
                                        <p:attrNameLst>
                                          <p:attrName>ppt_x</p:attrName>
                                        </p:attrNameLst>
                                      </p:cBhvr>
                                      <p:tavLst>
                                        <p:tav tm="0">
                                          <p:val>
                                            <p:strVal val="#ppt_x"/>
                                          </p:val>
                                        </p:tav>
                                        <p:tav tm="100000">
                                          <p:val>
                                            <p:strVal val="#ppt_x"/>
                                          </p:val>
                                        </p:tav>
                                      </p:tavLst>
                                    </p:anim>
                                    <p:anim calcmode="lin" valueType="num">
                                      <p:cBhvr>
                                        <p:cTn id="47" dur="1000" fill="hold"/>
                                        <p:tgtEl>
                                          <p:spTgt spid="3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1000"/>
                                        <p:tgtEl>
                                          <p:spTgt spid="9"/>
                                        </p:tgtEl>
                                      </p:cBhvr>
                                    </p:animEffect>
                                    <p:anim calcmode="lin" valueType="num">
                                      <p:cBhvr>
                                        <p:cTn id="51" dur="1000" fill="hold"/>
                                        <p:tgtEl>
                                          <p:spTgt spid="9"/>
                                        </p:tgtEl>
                                        <p:attrNameLst>
                                          <p:attrName>ppt_x</p:attrName>
                                        </p:attrNameLst>
                                      </p:cBhvr>
                                      <p:tavLst>
                                        <p:tav tm="0">
                                          <p:val>
                                            <p:strVal val="#ppt_x"/>
                                          </p:val>
                                        </p:tav>
                                        <p:tav tm="100000">
                                          <p:val>
                                            <p:strVal val="#ppt_x"/>
                                          </p:val>
                                        </p:tav>
                                      </p:tavLst>
                                    </p:anim>
                                    <p:anim calcmode="lin" valueType="num">
                                      <p:cBhvr>
                                        <p:cTn id="5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p:bldP spid="7" grpId="0"/>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grpSp>
        <p:nvGrpSpPr>
          <p:cNvPr id="68" name="组合 67"/>
          <p:cNvGrpSpPr/>
          <p:nvPr/>
        </p:nvGrpSpPr>
        <p:grpSpPr>
          <a:xfrm flipH="1">
            <a:off x="6381103" y="2343926"/>
            <a:ext cx="4736624" cy="4408758"/>
            <a:chOff x="774603" y="1316761"/>
            <a:chExt cx="3540125" cy="3295080"/>
          </a:xfrm>
        </p:grpSpPr>
        <p:sp>
          <p:nvSpPr>
            <p:cNvPr id="69" name="Oval 43"/>
            <p:cNvSpPr>
              <a:spLocks noChangeArrowheads="1"/>
            </p:cNvSpPr>
            <p:nvPr/>
          </p:nvSpPr>
          <p:spPr bwMode="auto">
            <a:xfrm>
              <a:off x="812703" y="2828528"/>
              <a:ext cx="1079500" cy="1083009"/>
            </a:xfrm>
            <a:prstGeom prst="ellipse">
              <a:avLst/>
            </a:prstGeom>
            <a:solidFill>
              <a:srgbClr val="157F73"/>
            </a:solidFill>
            <a:ln>
              <a:noFill/>
            </a:ln>
          </p:spPr>
          <p:txBody>
            <a:bodyPr/>
            <a:lstStyle/>
            <a:p>
              <a:endParaRPr lang="zh-CN" altLang="en-US" sz="2400">
                <a:solidFill>
                  <a:prstClr val="black"/>
                </a:solidFill>
              </a:endParaRPr>
            </a:p>
          </p:txBody>
        </p:sp>
        <p:sp>
          <p:nvSpPr>
            <p:cNvPr id="70" name="Oval 44"/>
            <p:cNvSpPr>
              <a:spLocks noChangeArrowheads="1"/>
            </p:cNvSpPr>
            <p:nvPr/>
          </p:nvSpPr>
          <p:spPr bwMode="auto">
            <a:xfrm>
              <a:off x="2014440" y="2828528"/>
              <a:ext cx="1079500" cy="1083009"/>
            </a:xfrm>
            <a:prstGeom prst="ellipse">
              <a:avLst/>
            </a:prstGeom>
            <a:solidFill>
              <a:srgbClr val="DF7A22"/>
            </a:solidFill>
            <a:ln>
              <a:noFill/>
            </a:ln>
          </p:spPr>
          <p:txBody>
            <a:bodyPr/>
            <a:lstStyle/>
            <a:p>
              <a:endParaRPr lang="zh-CN" altLang="en-US" sz="2400">
                <a:solidFill>
                  <a:prstClr val="black"/>
                </a:solidFill>
              </a:endParaRPr>
            </a:p>
          </p:txBody>
        </p:sp>
        <p:sp>
          <p:nvSpPr>
            <p:cNvPr id="71" name="Oval 45"/>
            <p:cNvSpPr>
              <a:spLocks noChangeArrowheads="1"/>
            </p:cNvSpPr>
            <p:nvPr/>
          </p:nvSpPr>
          <p:spPr bwMode="auto">
            <a:xfrm>
              <a:off x="3216178" y="2828528"/>
              <a:ext cx="1079500" cy="1083009"/>
            </a:xfrm>
            <a:prstGeom prst="ellipse">
              <a:avLst/>
            </a:prstGeom>
            <a:solidFill>
              <a:srgbClr val="157F73"/>
            </a:solidFill>
            <a:ln>
              <a:noFill/>
            </a:ln>
          </p:spPr>
          <p:txBody>
            <a:bodyPr/>
            <a:lstStyle/>
            <a:p>
              <a:endParaRPr lang="zh-CN" altLang="en-US" sz="2400">
                <a:solidFill>
                  <a:prstClr val="black"/>
                </a:solidFill>
              </a:endParaRPr>
            </a:p>
          </p:txBody>
        </p:sp>
        <p:sp>
          <p:nvSpPr>
            <p:cNvPr id="72" name="Rectangle 46"/>
            <p:cNvSpPr>
              <a:spLocks noChangeArrowheads="1"/>
            </p:cNvSpPr>
            <p:nvPr/>
          </p:nvSpPr>
          <p:spPr bwMode="auto">
            <a:xfrm>
              <a:off x="787303" y="4297419"/>
              <a:ext cx="3527425" cy="314422"/>
            </a:xfrm>
            <a:prstGeom prst="rect">
              <a:avLst/>
            </a:prstGeom>
            <a:solidFill>
              <a:schemeClr val="bg1">
                <a:lumMod val="95000"/>
                <a:alpha val="50000"/>
              </a:schemeClr>
            </a:solidFill>
            <a:ln>
              <a:noFill/>
            </a:ln>
          </p:spPr>
          <p:txBody>
            <a:bodyPr/>
            <a:lstStyle/>
            <a:p>
              <a:endParaRPr lang="zh-CN" altLang="en-US" sz="2400">
                <a:solidFill>
                  <a:prstClr val="black"/>
                </a:solidFill>
              </a:endParaRPr>
            </a:p>
          </p:txBody>
        </p:sp>
        <p:grpSp>
          <p:nvGrpSpPr>
            <p:cNvPr id="73" name="Group 58"/>
            <p:cNvGrpSpPr/>
            <p:nvPr/>
          </p:nvGrpSpPr>
          <p:grpSpPr bwMode="auto">
            <a:xfrm>
              <a:off x="3624166" y="3095311"/>
              <a:ext cx="263525" cy="276310"/>
              <a:chOff x="2352" y="1832"/>
              <a:chExt cx="166" cy="174"/>
            </a:xfrm>
          </p:grpSpPr>
          <p:sp>
            <p:nvSpPr>
              <p:cNvPr id="83" name="Freeform 48"/>
              <p:cNvSpPr/>
              <p:nvPr/>
            </p:nvSpPr>
            <p:spPr bwMode="auto">
              <a:xfrm>
                <a:off x="2352" y="1832"/>
                <a:ext cx="166" cy="14"/>
              </a:xfrm>
              <a:custGeom>
                <a:avLst/>
                <a:gdLst>
                  <a:gd name="T0" fmla="*/ 79 w 82"/>
                  <a:gd name="T1" fmla="*/ 0 h 7"/>
                  <a:gd name="T2" fmla="*/ 3 w 82"/>
                  <a:gd name="T3" fmla="*/ 0 h 7"/>
                  <a:gd name="T4" fmla="*/ 0 w 82"/>
                  <a:gd name="T5" fmla="*/ 4 h 7"/>
                  <a:gd name="T6" fmla="*/ 3 w 82"/>
                  <a:gd name="T7" fmla="*/ 7 h 7"/>
                  <a:gd name="T8" fmla="*/ 79 w 82"/>
                  <a:gd name="T9" fmla="*/ 7 h 7"/>
                  <a:gd name="T10" fmla="*/ 82 w 82"/>
                  <a:gd name="T11" fmla="*/ 4 h 7"/>
                  <a:gd name="T12" fmla="*/ 79 w 8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82" h="7">
                    <a:moveTo>
                      <a:pt x="79" y="0"/>
                    </a:moveTo>
                    <a:cubicBezTo>
                      <a:pt x="3" y="0"/>
                      <a:pt x="3" y="0"/>
                      <a:pt x="3" y="0"/>
                    </a:cubicBezTo>
                    <a:cubicBezTo>
                      <a:pt x="1" y="0"/>
                      <a:pt x="0" y="2"/>
                      <a:pt x="0" y="4"/>
                    </a:cubicBezTo>
                    <a:cubicBezTo>
                      <a:pt x="0" y="6"/>
                      <a:pt x="1" y="7"/>
                      <a:pt x="3" y="7"/>
                    </a:cubicBezTo>
                    <a:cubicBezTo>
                      <a:pt x="79" y="7"/>
                      <a:pt x="79" y="7"/>
                      <a:pt x="79" y="7"/>
                    </a:cubicBezTo>
                    <a:cubicBezTo>
                      <a:pt x="81" y="7"/>
                      <a:pt x="82" y="6"/>
                      <a:pt x="82" y="4"/>
                    </a:cubicBezTo>
                    <a:cubicBezTo>
                      <a:pt x="82" y="2"/>
                      <a:pt x="81" y="0"/>
                      <a:pt x="79" y="0"/>
                    </a:cubicBezTo>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2400">
                  <a:solidFill>
                    <a:prstClr val="black"/>
                  </a:solidFill>
                </a:endParaRPr>
              </a:p>
            </p:txBody>
          </p:sp>
          <p:sp>
            <p:nvSpPr>
              <p:cNvPr id="84" name="Freeform 49"/>
              <p:cNvSpPr/>
              <p:nvPr/>
            </p:nvSpPr>
            <p:spPr bwMode="auto">
              <a:xfrm>
                <a:off x="2368" y="1866"/>
                <a:ext cx="134" cy="87"/>
              </a:xfrm>
              <a:custGeom>
                <a:avLst/>
                <a:gdLst>
                  <a:gd name="T0" fmla="*/ 63 w 66"/>
                  <a:gd name="T1" fmla="*/ 0 h 43"/>
                  <a:gd name="T2" fmla="*/ 59 w 66"/>
                  <a:gd name="T3" fmla="*/ 3 h 43"/>
                  <a:gd name="T4" fmla="*/ 59 w 66"/>
                  <a:gd name="T5" fmla="*/ 32 h 43"/>
                  <a:gd name="T6" fmla="*/ 55 w 66"/>
                  <a:gd name="T7" fmla="*/ 36 h 43"/>
                  <a:gd name="T8" fmla="*/ 11 w 66"/>
                  <a:gd name="T9" fmla="*/ 36 h 43"/>
                  <a:gd name="T10" fmla="*/ 7 w 66"/>
                  <a:gd name="T11" fmla="*/ 32 h 43"/>
                  <a:gd name="T12" fmla="*/ 7 w 66"/>
                  <a:gd name="T13" fmla="*/ 3 h 43"/>
                  <a:gd name="T14" fmla="*/ 3 w 66"/>
                  <a:gd name="T15" fmla="*/ 0 h 43"/>
                  <a:gd name="T16" fmla="*/ 0 w 66"/>
                  <a:gd name="T17" fmla="*/ 3 h 43"/>
                  <a:gd name="T18" fmla="*/ 0 w 66"/>
                  <a:gd name="T19" fmla="*/ 32 h 43"/>
                  <a:gd name="T20" fmla="*/ 11 w 66"/>
                  <a:gd name="T21" fmla="*/ 43 h 43"/>
                  <a:gd name="T22" fmla="*/ 55 w 66"/>
                  <a:gd name="T23" fmla="*/ 43 h 43"/>
                  <a:gd name="T24" fmla="*/ 66 w 66"/>
                  <a:gd name="T25" fmla="*/ 32 h 43"/>
                  <a:gd name="T26" fmla="*/ 66 w 66"/>
                  <a:gd name="T27" fmla="*/ 3 h 43"/>
                  <a:gd name="T28" fmla="*/ 63 w 66"/>
                  <a:gd name="T2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43">
                    <a:moveTo>
                      <a:pt x="63" y="0"/>
                    </a:moveTo>
                    <a:cubicBezTo>
                      <a:pt x="61" y="0"/>
                      <a:pt x="59" y="1"/>
                      <a:pt x="59" y="3"/>
                    </a:cubicBezTo>
                    <a:cubicBezTo>
                      <a:pt x="59" y="32"/>
                      <a:pt x="59" y="32"/>
                      <a:pt x="59" y="32"/>
                    </a:cubicBezTo>
                    <a:cubicBezTo>
                      <a:pt x="59" y="34"/>
                      <a:pt x="57" y="36"/>
                      <a:pt x="55" y="36"/>
                    </a:cubicBezTo>
                    <a:cubicBezTo>
                      <a:pt x="11" y="36"/>
                      <a:pt x="11" y="36"/>
                      <a:pt x="11" y="36"/>
                    </a:cubicBezTo>
                    <a:cubicBezTo>
                      <a:pt x="9" y="36"/>
                      <a:pt x="7" y="34"/>
                      <a:pt x="7" y="32"/>
                    </a:cubicBezTo>
                    <a:cubicBezTo>
                      <a:pt x="7" y="3"/>
                      <a:pt x="7" y="3"/>
                      <a:pt x="7" y="3"/>
                    </a:cubicBezTo>
                    <a:cubicBezTo>
                      <a:pt x="7" y="1"/>
                      <a:pt x="5" y="0"/>
                      <a:pt x="3" y="0"/>
                    </a:cubicBezTo>
                    <a:cubicBezTo>
                      <a:pt x="1" y="0"/>
                      <a:pt x="0" y="1"/>
                      <a:pt x="0" y="3"/>
                    </a:cubicBezTo>
                    <a:cubicBezTo>
                      <a:pt x="0" y="32"/>
                      <a:pt x="0" y="32"/>
                      <a:pt x="0" y="32"/>
                    </a:cubicBezTo>
                    <a:cubicBezTo>
                      <a:pt x="0" y="38"/>
                      <a:pt x="5" y="43"/>
                      <a:pt x="11" y="43"/>
                    </a:cubicBezTo>
                    <a:cubicBezTo>
                      <a:pt x="55" y="43"/>
                      <a:pt x="55" y="43"/>
                      <a:pt x="55" y="43"/>
                    </a:cubicBezTo>
                    <a:cubicBezTo>
                      <a:pt x="61" y="43"/>
                      <a:pt x="66" y="38"/>
                      <a:pt x="66" y="32"/>
                    </a:cubicBezTo>
                    <a:cubicBezTo>
                      <a:pt x="66" y="3"/>
                      <a:pt x="66" y="3"/>
                      <a:pt x="66" y="3"/>
                    </a:cubicBezTo>
                    <a:cubicBezTo>
                      <a:pt x="66" y="1"/>
                      <a:pt x="65" y="0"/>
                      <a:pt x="63" y="0"/>
                    </a:cubicBezTo>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2400">
                  <a:solidFill>
                    <a:prstClr val="black"/>
                  </a:solidFill>
                </a:endParaRPr>
              </a:p>
            </p:txBody>
          </p:sp>
          <p:sp>
            <p:nvSpPr>
              <p:cNvPr id="85" name="Freeform 50"/>
              <p:cNvSpPr/>
              <p:nvPr/>
            </p:nvSpPr>
            <p:spPr bwMode="auto">
              <a:xfrm>
                <a:off x="2402" y="1895"/>
                <a:ext cx="15" cy="28"/>
              </a:xfrm>
              <a:custGeom>
                <a:avLst/>
                <a:gdLst>
                  <a:gd name="T0" fmla="*/ 7 w 7"/>
                  <a:gd name="T1" fmla="*/ 10 h 14"/>
                  <a:gd name="T2" fmla="*/ 7 w 7"/>
                  <a:gd name="T3" fmla="*/ 4 h 14"/>
                  <a:gd name="T4" fmla="*/ 3 w 7"/>
                  <a:gd name="T5" fmla="*/ 0 h 14"/>
                  <a:gd name="T6" fmla="*/ 0 w 7"/>
                  <a:gd name="T7" fmla="*/ 4 h 14"/>
                  <a:gd name="T8" fmla="*/ 0 w 7"/>
                  <a:gd name="T9" fmla="*/ 10 h 14"/>
                  <a:gd name="T10" fmla="*/ 3 w 7"/>
                  <a:gd name="T11" fmla="*/ 14 h 14"/>
                  <a:gd name="T12" fmla="*/ 7 w 7"/>
                  <a:gd name="T13" fmla="*/ 10 h 14"/>
                </a:gdLst>
                <a:ahLst/>
                <a:cxnLst>
                  <a:cxn ang="0">
                    <a:pos x="T0" y="T1"/>
                  </a:cxn>
                  <a:cxn ang="0">
                    <a:pos x="T2" y="T3"/>
                  </a:cxn>
                  <a:cxn ang="0">
                    <a:pos x="T4" y="T5"/>
                  </a:cxn>
                  <a:cxn ang="0">
                    <a:pos x="T6" y="T7"/>
                  </a:cxn>
                  <a:cxn ang="0">
                    <a:pos x="T8" y="T9"/>
                  </a:cxn>
                  <a:cxn ang="0">
                    <a:pos x="T10" y="T11"/>
                  </a:cxn>
                  <a:cxn ang="0">
                    <a:pos x="T12" y="T13"/>
                  </a:cxn>
                </a:cxnLst>
                <a:rect l="0" t="0" r="r" b="b"/>
                <a:pathLst>
                  <a:path w="7" h="14">
                    <a:moveTo>
                      <a:pt x="7" y="10"/>
                    </a:moveTo>
                    <a:cubicBezTo>
                      <a:pt x="7" y="4"/>
                      <a:pt x="7" y="4"/>
                      <a:pt x="7" y="4"/>
                    </a:cubicBezTo>
                    <a:cubicBezTo>
                      <a:pt x="7" y="2"/>
                      <a:pt x="5" y="0"/>
                      <a:pt x="3" y="0"/>
                    </a:cubicBezTo>
                    <a:cubicBezTo>
                      <a:pt x="1" y="0"/>
                      <a:pt x="0" y="2"/>
                      <a:pt x="0" y="4"/>
                    </a:cubicBezTo>
                    <a:cubicBezTo>
                      <a:pt x="0" y="10"/>
                      <a:pt x="0" y="10"/>
                      <a:pt x="0" y="10"/>
                    </a:cubicBezTo>
                    <a:cubicBezTo>
                      <a:pt x="0" y="12"/>
                      <a:pt x="1" y="14"/>
                      <a:pt x="3" y="14"/>
                    </a:cubicBezTo>
                    <a:cubicBezTo>
                      <a:pt x="5" y="14"/>
                      <a:pt x="7" y="12"/>
                      <a:pt x="7" y="10"/>
                    </a:cubicBezTo>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2400">
                  <a:solidFill>
                    <a:prstClr val="black"/>
                  </a:solidFill>
                </a:endParaRPr>
              </a:p>
            </p:txBody>
          </p:sp>
          <p:sp>
            <p:nvSpPr>
              <p:cNvPr id="86" name="Freeform 51"/>
              <p:cNvSpPr/>
              <p:nvPr/>
            </p:nvSpPr>
            <p:spPr bwMode="auto">
              <a:xfrm>
                <a:off x="2427" y="1868"/>
                <a:ext cx="16" cy="55"/>
              </a:xfrm>
              <a:custGeom>
                <a:avLst/>
                <a:gdLst>
                  <a:gd name="T0" fmla="*/ 8 w 8"/>
                  <a:gd name="T1" fmla="*/ 23 h 27"/>
                  <a:gd name="T2" fmla="*/ 8 w 8"/>
                  <a:gd name="T3" fmla="*/ 3 h 27"/>
                  <a:gd name="T4" fmla="*/ 4 w 8"/>
                  <a:gd name="T5" fmla="*/ 0 h 27"/>
                  <a:gd name="T6" fmla="*/ 0 w 8"/>
                  <a:gd name="T7" fmla="*/ 3 h 27"/>
                  <a:gd name="T8" fmla="*/ 0 w 8"/>
                  <a:gd name="T9" fmla="*/ 23 h 27"/>
                  <a:gd name="T10" fmla="*/ 4 w 8"/>
                  <a:gd name="T11" fmla="*/ 27 h 27"/>
                  <a:gd name="T12" fmla="*/ 8 w 8"/>
                  <a:gd name="T13" fmla="*/ 23 h 27"/>
                </a:gdLst>
                <a:ahLst/>
                <a:cxnLst>
                  <a:cxn ang="0">
                    <a:pos x="T0" y="T1"/>
                  </a:cxn>
                  <a:cxn ang="0">
                    <a:pos x="T2" y="T3"/>
                  </a:cxn>
                  <a:cxn ang="0">
                    <a:pos x="T4" y="T5"/>
                  </a:cxn>
                  <a:cxn ang="0">
                    <a:pos x="T6" y="T7"/>
                  </a:cxn>
                  <a:cxn ang="0">
                    <a:pos x="T8" y="T9"/>
                  </a:cxn>
                  <a:cxn ang="0">
                    <a:pos x="T10" y="T11"/>
                  </a:cxn>
                  <a:cxn ang="0">
                    <a:pos x="T12" y="T13"/>
                  </a:cxn>
                </a:cxnLst>
                <a:rect l="0" t="0" r="r" b="b"/>
                <a:pathLst>
                  <a:path w="8" h="27">
                    <a:moveTo>
                      <a:pt x="8" y="23"/>
                    </a:moveTo>
                    <a:cubicBezTo>
                      <a:pt x="8" y="3"/>
                      <a:pt x="8" y="3"/>
                      <a:pt x="8" y="3"/>
                    </a:cubicBezTo>
                    <a:cubicBezTo>
                      <a:pt x="8" y="1"/>
                      <a:pt x="6" y="0"/>
                      <a:pt x="4" y="0"/>
                    </a:cubicBezTo>
                    <a:cubicBezTo>
                      <a:pt x="2" y="0"/>
                      <a:pt x="0" y="1"/>
                      <a:pt x="0" y="3"/>
                    </a:cubicBezTo>
                    <a:cubicBezTo>
                      <a:pt x="0" y="23"/>
                      <a:pt x="0" y="23"/>
                      <a:pt x="0" y="23"/>
                    </a:cubicBezTo>
                    <a:cubicBezTo>
                      <a:pt x="0" y="25"/>
                      <a:pt x="2" y="27"/>
                      <a:pt x="4" y="27"/>
                    </a:cubicBezTo>
                    <a:cubicBezTo>
                      <a:pt x="6" y="27"/>
                      <a:pt x="8" y="25"/>
                      <a:pt x="8" y="23"/>
                    </a:cubicBezTo>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2400">
                  <a:solidFill>
                    <a:prstClr val="black"/>
                  </a:solidFill>
                </a:endParaRPr>
              </a:p>
            </p:txBody>
          </p:sp>
          <p:sp>
            <p:nvSpPr>
              <p:cNvPr id="87" name="Freeform 52"/>
              <p:cNvSpPr/>
              <p:nvPr/>
            </p:nvSpPr>
            <p:spPr bwMode="auto">
              <a:xfrm>
                <a:off x="2453" y="1881"/>
                <a:ext cx="14" cy="42"/>
              </a:xfrm>
              <a:custGeom>
                <a:avLst/>
                <a:gdLst>
                  <a:gd name="T0" fmla="*/ 7 w 7"/>
                  <a:gd name="T1" fmla="*/ 17 h 21"/>
                  <a:gd name="T2" fmla="*/ 7 w 7"/>
                  <a:gd name="T3" fmla="*/ 4 h 21"/>
                  <a:gd name="T4" fmla="*/ 4 w 7"/>
                  <a:gd name="T5" fmla="*/ 0 h 21"/>
                  <a:gd name="T6" fmla="*/ 0 w 7"/>
                  <a:gd name="T7" fmla="*/ 4 h 21"/>
                  <a:gd name="T8" fmla="*/ 0 w 7"/>
                  <a:gd name="T9" fmla="*/ 17 h 21"/>
                  <a:gd name="T10" fmla="*/ 4 w 7"/>
                  <a:gd name="T11" fmla="*/ 21 h 21"/>
                  <a:gd name="T12" fmla="*/ 7 w 7"/>
                  <a:gd name="T13" fmla="*/ 17 h 21"/>
                </a:gdLst>
                <a:ahLst/>
                <a:cxnLst>
                  <a:cxn ang="0">
                    <a:pos x="T0" y="T1"/>
                  </a:cxn>
                  <a:cxn ang="0">
                    <a:pos x="T2" y="T3"/>
                  </a:cxn>
                  <a:cxn ang="0">
                    <a:pos x="T4" y="T5"/>
                  </a:cxn>
                  <a:cxn ang="0">
                    <a:pos x="T6" y="T7"/>
                  </a:cxn>
                  <a:cxn ang="0">
                    <a:pos x="T8" y="T9"/>
                  </a:cxn>
                  <a:cxn ang="0">
                    <a:pos x="T10" y="T11"/>
                  </a:cxn>
                  <a:cxn ang="0">
                    <a:pos x="T12" y="T13"/>
                  </a:cxn>
                </a:cxnLst>
                <a:rect l="0" t="0" r="r" b="b"/>
                <a:pathLst>
                  <a:path w="7" h="21">
                    <a:moveTo>
                      <a:pt x="7" y="17"/>
                    </a:moveTo>
                    <a:cubicBezTo>
                      <a:pt x="7" y="4"/>
                      <a:pt x="7" y="4"/>
                      <a:pt x="7" y="4"/>
                    </a:cubicBezTo>
                    <a:cubicBezTo>
                      <a:pt x="7" y="2"/>
                      <a:pt x="6" y="0"/>
                      <a:pt x="4" y="0"/>
                    </a:cubicBezTo>
                    <a:cubicBezTo>
                      <a:pt x="2" y="0"/>
                      <a:pt x="0" y="2"/>
                      <a:pt x="0" y="4"/>
                    </a:cubicBezTo>
                    <a:cubicBezTo>
                      <a:pt x="0" y="17"/>
                      <a:pt x="0" y="17"/>
                      <a:pt x="0" y="17"/>
                    </a:cubicBezTo>
                    <a:cubicBezTo>
                      <a:pt x="0" y="19"/>
                      <a:pt x="2" y="21"/>
                      <a:pt x="4" y="21"/>
                    </a:cubicBezTo>
                    <a:cubicBezTo>
                      <a:pt x="6" y="21"/>
                      <a:pt x="7" y="19"/>
                      <a:pt x="7" y="17"/>
                    </a:cubicBezTo>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2400">
                  <a:solidFill>
                    <a:prstClr val="black"/>
                  </a:solidFill>
                </a:endParaRPr>
              </a:p>
            </p:txBody>
          </p:sp>
          <p:sp>
            <p:nvSpPr>
              <p:cNvPr id="88" name="Freeform 53"/>
              <p:cNvSpPr/>
              <p:nvPr/>
            </p:nvSpPr>
            <p:spPr bwMode="auto">
              <a:xfrm>
                <a:off x="2396" y="1965"/>
                <a:ext cx="77" cy="41"/>
              </a:xfrm>
              <a:custGeom>
                <a:avLst/>
                <a:gdLst>
                  <a:gd name="T0" fmla="*/ 30 w 38"/>
                  <a:gd name="T1" fmla="*/ 2 h 20"/>
                  <a:gd name="T2" fmla="*/ 26 w 38"/>
                  <a:gd name="T3" fmla="*/ 0 h 20"/>
                  <a:gd name="T4" fmla="*/ 12 w 38"/>
                  <a:gd name="T5" fmla="*/ 0 h 20"/>
                  <a:gd name="T6" fmla="*/ 8 w 38"/>
                  <a:gd name="T7" fmla="*/ 2 h 20"/>
                  <a:gd name="T8" fmla="*/ 1 w 38"/>
                  <a:gd name="T9" fmla="*/ 14 h 20"/>
                  <a:gd name="T10" fmla="*/ 2 w 38"/>
                  <a:gd name="T11" fmla="*/ 19 h 20"/>
                  <a:gd name="T12" fmla="*/ 7 w 38"/>
                  <a:gd name="T13" fmla="*/ 18 h 20"/>
                  <a:gd name="T14" fmla="*/ 14 w 38"/>
                  <a:gd name="T15" fmla="*/ 7 h 20"/>
                  <a:gd name="T16" fmla="*/ 24 w 38"/>
                  <a:gd name="T17" fmla="*/ 7 h 20"/>
                  <a:gd name="T18" fmla="*/ 31 w 38"/>
                  <a:gd name="T19" fmla="*/ 18 h 20"/>
                  <a:gd name="T20" fmla="*/ 34 w 38"/>
                  <a:gd name="T21" fmla="*/ 19 h 20"/>
                  <a:gd name="T22" fmla="*/ 36 w 38"/>
                  <a:gd name="T23" fmla="*/ 19 h 20"/>
                  <a:gd name="T24" fmla="*/ 37 w 38"/>
                  <a:gd name="T25" fmla="*/ 14 h 20"/>
                  <a:gd name="T26" fmla="*/ 30 w 38"/>
                  <a:gd name="T2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0">
                    <a:moveTo>
                      <a:pt x="30" y="2"/>
                    </a:moveTo>
                    <a:cubicBezTo>
                      <a:pt x="29" y="1"/>
                      <a:pt x="28" y="0"/>
                      <a:pt x="26" y="0"/>
                    </a:cubicBezTo>
                    <a:cubicBezTo>
                      <a:pt x="12" y="0"/>
                      <a:pt x="12" y="0"/>
                      <a:pt x="12" y="0"/>
                    </a:cubicBezTo>
                    <a:cubicBezTo>
                      <a:pt x="10" y="0"/>
                      <a:pt x="9" y="1"/>
                      <a:pt x="8" y="2"/>
                    </a:cubicBezTo>
                    <a:cubicBezTo>
                      <a:pt x="1" y="14"/>
                      <a:pt x="1" y="14"/>
                      <a:pt x="1" y="14"/>
                    </a:cubicBezTo>
                    <a:cubicBezTo>
                      <a:pt x="0" y="16"/>
                      <a:pt x="1" y="18"/>
                      <a:pt x="2" y="19"/>
                    </a:cubicBezTo>
                    <a:cubicBezTo>
                      <a:pt x="4" y="20"/>
                      <a:pt x="6" y="19"/>
                      <a:pt x="7" y="18"/>
                    </a:cubicBezTo>
                    <a:cubicBezTo>
                      <a:pt x="14" y="7"/>
                      <a:pt x="14" y="7"/>
                      <a:pt x="14" y="7"/>
                    </a:cubicBezTo>
                    <a:cubicBezTo>
                      <a:pt x="24" y="7"/>
                      <a:pt x="24" y="7"/>
                      <a:pt x="24" y="7"/>
                    </a:cubicBezTo>
                    <a:cubicBezTo>
                      <a:pt x="31" y="18"/>
                      <a:pt x="31" y="18"/>
                      <a:pt x="31" y="18"/>
                    </a:cubicBezTo>
                    <a:cubicBezTo>
                      <a:pt x="31" y="19"/>
                      <a:pt x="32" y="19"/>
                      <a:pt x="34" y="19"/>
                    </a:cubicBezTo>
                    <a:cubicBezTo>
                      <a:pt x="34" y="19"/>
                      <a:pt x="35" y="19"/>
                      <a:pt x="36" y="19"/>
                    </a:cubicBezTo>
                    <a:cubicBezTo>
                      <a:pt x="37" y="18"/>
                      <a:pt x="38" y="16"/>
                      <a:pt x="37" y="14"/>
                    </a:cubicBezTo>
                    <a:lnTo>
                      <a:pt x="30" y="2"/>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2400">
                  <a:solidFill>
                    <a:prstClr val="black"/>
                  </a:solidFill>
                </a:endParaRPr>
              </a:p>
            </p:txBody>
          </p:sp>
        </p:grpSp>
        <p:grpSp>
          <p:nvGrpSpPr>
            <p:cNvPr id="74" name="Group 57"/>
            <p:cNvGrpSpPr/>
            <p:nvPr/>
          </p:nvGrpSpPr>
          <p:grpSpPr bwMode="auto">
            <a:xfrm>
              <a:off x="1214341" y="3095310"/>
              <a:ext cx="276225" cy="273134"/>
              <a:chOff x="834" y="1832"/>
              <a:chExt cx="174" cy="172"/>
            </a:xfrm>
          </p:grpSpPr>
          <p:sp>
            <p:nvSpPr>
              <p:cNvPr id="81" name="Freeform 54"/>
              <p:cNvSpPr>
                <a:spLocks noEditPoints="1"/>
              </p:cNvSpPr>
              <p:nvPr/>
            </p:nvSpPr>
            <p:spPr bwMode="auto">
              <a:xfrm>
                <a:off x="834" y="1832"/>
                <a:ext cx="174" cy="172"/>
              </a:xfrm>
              <a:custGeom>
                <a:avLst/>
                <a:gdLst>
                  <a:gd name="T0" fmla="*/ 83 w 86"/>
                  <a:gd name="T1" fmla="*/ 33 h 85"/>
                  <a:gd name="T2" fmla="*/ 75 w 86"/>
                  <a:gd name="T3" fmla="*/ 28 h 85"/>
                  <a:gd name="T4" fmla="*/ 77 w 86"/>
                  <a:gd name="T5" fmla="*/ 17 h 85"/>
                  <a:gd name="T6" fmla="*/ 65 w 86"/>
                  <a:gd name="T7" fmla="*/ 8 h 85"/>
                  <a:gd name="T8" fmla="*/ 55 w 86"/>
                  <a:gd name="T9" fmla="*/ 10 h 85"/>
                  <a:gd name="T10" fmla="*/ 49 w 86"/>
                  <a:gd name="T11" fmla="*/ 0 h 85"/>
                  <a:gd name="T12" fmla="*/ 34 w 86"/>
                  <a:gd name="T13" fmla="*/ 3 h 85"/>
                  <a:gd name="T14" fmla="*/ 28 w 86"/>
                  <a:gd name="T15" fmla="*/ 11 h 85"/>
                  <a:gd name="T16" fmla="*/ 18 w 86"/>
                  <a:gd name="T17" fmla="*/ 8 h 85"/>
                  <a:gd name="T18" fmla="*/ 8 w 86"/>
                  <a:gd name="T19" fmla="*/ 21 h 85"/>
                  <a:gd name="T20" fmla="*/ 10 w 86"/>
                  <a:gd name="T21" fmla="*/ 31 h 85"/>
                  <a:gd name="T22" fmla="*/ 1 w 86"/>
                  <a:gd name="T23" fmla="*/ 36 h 85"/>
                  <a:gd name="T24" fmla="*/ 1 w 86"/>
                  <a:gd name="T25" fmla="*/ 49 h 85"/>
                  <a:gd name="T26" fmla="*/ 10 w 86"/>
                  <a:gd name="T27" fmla="*/ 54 h 85"/>
                  <a:gd name="T28" fmla="*/ 8 w 86"/>
                  <a:gd name="T29" fmla="*/ 64 h 85"/>
                  <a:gd name="T30" fmla="*/ 18 w 86"/>
                  <a:gd name="T31" fmla="*/ 77 h 85"/>
                  <a:gd name="T32" fmla="*/ 28 w 86"/>
                  <a:gd name="T33" fmla="*/ 74 h 85"/>
                  <a:gd name="T34" fmla="*/ 34 w 86"/>
                  <a:gd name="T35" fmla="*/ 82 h 85"/>
                  <a:gd name="T36" fmla="*/ 43 w 86"/>
                  <a:gd name="T37" fmla="*/ 85 h 85"/>
                  <a:gd name="T38" fmla="*/ 52 w 86"/>
                  <a:gd name="T39" fmla="*/ 82 h 85"/>
                  <a:gd name="T40" fmla="*/ 58 w 86"/>
                  <a:gd name="T41" fmla="*/ 74 h 85"/>
                  <a:gd name="T42" fmla="*/ 68 w 86"/>
                  <a:gd name="T43" fmla="*/ 77 h 85"/>
                  <a:gd name="T44" fmla="*/ 78 w 86"/>
                  <a:gd name="T45" fmla="*/ 64 h 85"/>
                  <a:gd name="T46" fmla="*/ 76 w 86"/>
                  <a:gd name="T47" fmla="*/ 54 h 85"/>
                  <a:gd name="T48" fmla="*/ 85 w 86"/>
                  <a:gd name="T49" fmla="*/ 49 h 85"/>
                  <a:gd name="T50" fmla="*/ 85 w 86"/>
                  <a:gd name="T51" fmla="*/ 36 h 85"/>
                  <a:gd name="T52" fmla="*/ 72 w 86"/>
                  <a:gd name="T53" fmla="*/ 48 h 85"/>
                  <a:gd name="T54" fmla="*/ 67 w 86"/>
                  <a:gd name="T55" fmla="*/ 56 h 85"/>
                  <a:gd name="T56" fmla="*/ 70 w 86"/>
                  <a:gd name="T57" fmla="*/ 65 h 85"/>
                  <a:gd name="T58" fmla="*/ 60 w 86"/>
                  <a:gd name="T59" fmla="*/ 67 h 85"/>
                  <a:gd name="T60" fmla="*/ 51 w 86"/>
                  <a:gd name="T61" fmla="*/ 69 h 85"/>
                  <a:gd name="T62" fmla="*/ 46 w 86"/>
                  <a:gd name="T63" fmla="*/ 78 h 85"/>
                  <a:gd name="T64" fmla="*/ 38 w 86"/>
                  <a:gd name="T65" fmla="*/ 72 h 85"/>
                  <a:gd name="T66" fmla="*/ 30 w 86"/>
                  <a:gd name="T67" fmla="*/ 67 h 85"/>
                  <a:gd name="T68" fmla="*/ 20 w 86"/>
                  <a:gd name="T69" fmla="*/ 70 h 85"/>
                  <a:gd name="T70" fmla="*/ 19 w 86"/>
                  <a:gd name="T71" fmla="*/ 59 h 85"/>
                  <a:gd name="T72" fmla="*/ 16 w 86"/>
                  <a:gd name="T73" fmla="*/ 51 h 85"/>
                  <a:gd name="T74" fmla="*/ 8 w 86"/>
                  <a:gd name="T75" fmla="*/ 46 h 85"/>
                  <a:gd name="T76" fmla="*/ 8 w 86"/>
                  <a:gd name="T77" fmla="*/ 39 h 85"/>
                  <a:gd name="T78" fmla="*/ 16 w 86"/>
                  <a:gd name="T79" fmla="*/ 35 h 85"/>
                  <a:gd name="T80" fmla="*/ 19 w 86"/>
                  <a:gd name="T81" fmla="*/ 26 h 85"/>
                  <a:gd name="T82" fmla="*/ 20 w 86"/>
                  <a:gd name="T83" fmla="*/ 15 h 85"/>
                  <a:gd name="T84" fmla="*/ 30 w 86"/>
                  <a:gd name="T85" fmla="*/ 18 h 85"/>
                  <a:gd name="T86" fmla="*/ 38 w 86"/>
                  <a:gd name="T87" fmla="*/ 14 h 85"/>
                  <a:gd name="T88" fmla="*/ 46 w 86"/>
                  <a:gd name="T89" fmla="*/ 7 h 85"/>
                  <a:gd name="T90" fmla="*/ 51 w 86"/>
                  <a:gd name="T91" fmla="*/ 16 h 85"/>
                  <a:gd name="T92" fmla="*/ 60 w 86"/>
                  <a:gd name="T93" fmla="*/ 18 h 85"/>
                  <a:gd name="T94" fmla="*/ 70 w 86"/>
                  <a:gd name="T95" fmla="*/ 20 h 85"/>
                  <a:gd name="T96" fmla="*/ 67 w 86"/>
                  <a:gd name="T97" fmla="*/ 29 h 85"/>
                  <a:gd name="T98" fmla="*/ 72 w 86"/>
                  <a:gd name="T99" fmla="*/ 37 h 85"/>
                  <a:gd name="T100" fmla="*/ 78 w 86"/>
                  <a:gd name="T101" fmla="*/ 4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85">
                    <a:moveTo>
                      <a:pt x="85" y="36"/>
                    </a:moveTo>
                    <a:cubicBezTo>
                      <a:pt x="85" y="35"/>
                      <a:pt x="84" y="34"/>
                      <a:pt x="83" y="33"/>
                    </a:cubicBezTo>
                    <a:cubicBezTo>
                      <a:pt x="76" y="31"/>
                      <a:pt x="76" y="31"/>
                      <a:pt x="76" y="31"/>
                    </a:cubicBezTo>
                    <a:cubicBezTo>
                      <a:pt x="76" y="30"/>
                      <a:pt x="75" y="29"/>
                      <a:pt x="75" y="28"/>
                    </a:cubicBezTo>
                    <a:cubicBezTo>
                      <a:pt x="78" y="21"/>
                      <a:pt x="78" y="21"/>
                      <a:pt x="78" y="21"/>
                    </a:cubicBezTo>
                    <a:cubicBezTo>
                      <a:pt x="78" y="20"/>
                      <a:pt x="78" y="18"/>
                      <a:pt x="77" y="17"/>
                    </a:cubicBezTo>
                    <a:cubicBezTo>
                      <a:pt x="75" y="14"/>
                      <a:pt x="72" y="11"/>
                      <a:pt x="68" y="8"/>
                    </a:cubicBezTo>
                    <a:cubicBezTo>
                      <a:pt x="67" y="7"/>
                      <a:pt x="66" y="7"/>
                      <a:pt x="65" y="8"/>
                    </a:cubicBezTo>
                    <a:cubicBezTo>
                      <a:pt x="58" y="11"/>
                      <a:pt x="58" y="11"/>
                      <a:pt x="58" y="11"/>
                    </a:cubicBezTo>
                    <a:cubicBezTo>
                      <a:pt x="57" y="10"/>
                      <a:pt x="56" y="10"/>
                      <a:pt x="55" y="10"/>
                    </a:cubicBezTo>
                    <a:cubicBezTo>
                      <a:pt x="52" y="3"/>
                      <a:pt x="52" y="3"/>
                      <a:pt x="52" y="3"/>
                    </a:cubicBezTo>
                    <a:cubicBezTo>
                      <a:pt x="52" y="2"/>
                      <a:pt x="51" y="1"/>
                      <a:pt x="49" y="0"/>
                    </a:cubicBezTo>
                    <a:cubicBezTo>
                      <a:pt x="45" y="0"/>
                      <a:pt x="41" y="0"/>
                      <a:pt x="37" y="0"/>
                    </a:cubicBezTo>
                    <a:cubicBezTo>
                      <a:pt x="35" y="1"/>
                      <a:pt x="34" y="2"/>
                      <a:pt x="34" y="3"/>
                    </a:cubicBezTo>
                    <a:cubicBezTo>
                      <a:pt x="31" y="10"/>
                      <a:pt x="31" y="10"/>
                      <a:pt x="31" y="10"/>
                    </a:cubicBezTo>
                    <a:cubicBezTo>
                      <a:pt x="30" y="10"/>
                      <a:pt x="29" y="10"/>
                      <a:pt x="28" y="11"/>
                    </a:cubicBezTo>
                    <a:cubicBezTo>
                      <a:pt x="22" y="8"/>
                      <a:pt x="22" y="8"/>
                      <a:pt x="22" y="8"/>
                    </a:cubicBezTo>
                    <a:cubicBezTo>
                      <a:pt x="20" y="7"/>
                      <a:pt x="19" y="7"/>
                      <a:pt x="18" y="8"/>
                    </a:cubicBezTo>
                    <a:cubicBezTo>
                      <a:pt x="14" y="11"/>
                      <a:pt x="11" y="14"/>
                      <a:pt x="9" y="17"/>
                    </a:cubicBezTo>
                    <a:cubicBezTo>
                      <a:pt x="8" y="18"/>
                      <a:pt x="8" y="20"/>
                      <a:pt x="8" y="21"/>
                    </a:cubicBezTo>
                    <a:cubicBezTo>
                      <a:pt x="11" y="28"/>
                      <a:pt x="11" y="28"/>
                      <a:pt x="11" y="28"/>
                    </a:cubicBezTo>
                    <a:cubicBezTo>
                      <a:pt x="11" y="29"/>
                      <a:pt x="10" y="30"/>
                      <a:pt x="10" y="31"/>
                    </a:cubicBezTo>
                    <a:cubicBezTo>
                      <a:pt x="3" y="33"/>
                      <a:pt x="3" y="33"/>
                      <a:pt x="3" y="33"/>
                    </a:cubicBezTo>
                    <a:cubicBezTo>
                      <a:pt x="2" y="34"/>
                      <a:pt x="1" y="35"/>
                      <a:pt x="1" y="36"/>
                    </a:cubicBezTo>
                    <a:cubicBezTo>
                      <a:pt x="0" y="39"/>
                      <a:pt x="0" y="41"/>
                      <a:pt x="0" y="43"/>
                    </a:cubicBezTo>
                    <a:cubicBezTo>
                      <a:pt x="0" y="45"/>
                      <a:pt x="0" y="47"/>
                      <a:pt x="1" y="49"/>
                    </a:cubicBezTo>
                    <a:cubicBezTo>
                      <a:pt x="1" y="50"/>
                      <a:pt x="2" y="52"/>
                      <a:pt x="3" y="52"/>
                    </a:cubicBezTo>
                    <a:cubicBezTo>
                      <a:pt x="10" y="54"/>
                      <a:pt x="10" y="54"/>
                      <a:pt x="10" y="54"/>
                    </a:cubicBezTo>
                    <a:cubicBezTo>
                      <a:pt x="10" y="56"/>
                      <a:pt x="11" y="57"/>
                      <a:pt x="11" y="58"/>
                    </a:cubicBezTo>
                    <a:cubicBezTo>
                      <a:pt x="8" y="64"/>
                      <a:pt x="8" y="64"/>
                      <a:pt x="8" y="64"/>
                    </a:cubicBezTo>
                    <a:cubicBezTo>
                      <a:pt x="8" y="65"/>
                      <a:pt x="8" y="67"/>
                      <a:pt x="9" y="68"/>
                    </a:cubicBezTo>
                    <a:cubicBezTo>
                      <a:pt x="11" y="71"/>
                      <a:pt x="14" y="74"/>
                      <a:pt x="18" y="77"/>
                    </a:cubicBezTo>
                    <a:cubicBezTo>
                      <a:pt x="19" y="78"/>
                      <a:pt x="20" y="78"/>
                      <a:pt x="22" y="77"/>
                    </a:cubicBezTo>
                    <a:cubicBezTo>
                      <a:pt x="28" y="74"/>
                      <a:pt x="28" y="74"/>
                      <a:pt x="28" y="74"/>
                    </a:cubicBezTo>
                    <a:cubicBezTo>
                      <a:pt x="29" y="75"/>
                      <a:pt x="30" y="75"/>
                      <a:pt x="31" y="76"/>
                    </a:cubicBezTo>
                    <a:cubicBezTo>
                      <a:pt x="34" y="82"/>
                      <a:pt x="34" y="82"/>
                      <a:pt x="34" y="82"/>
                    </a:cubicBezTo>
                    <a:cubicBezTo>
                      <a:pt x="34" y="84"/>
                      <a:pt x="35" y="85"/>
                      <a:pt x="37" y="85"/>
                    </a:cubicBezTo>
                    <a:cubicBezTo>
                      <a:pt x="39" y="85"/>
                      <a:pt x="41" y="85"/>
                      <a:pt x="43" y="85"/>
                    </a:cubicBezTo>
                    <a:cubicBezTo>
                      <a:pt x="45" y="85"/>
                      <a:pt x="47" y="85"/>
                      <a:pt x="49" y="85"/>
                    </a:cubicBezTo>
                    <a:cubicBezTo>
                      <a:pt x="51" y="85"/>
                      <a:pt x="52" y="84"/>
                      <a:pt x="52" y="82"/>
                    </a:cubicBezTo>
                    <a:cubicBezTo>
                      <a:pt x="55" y="76"/>
                      <a:pt x="55" y="76"/>
                      <a:pt x="55" y="76"/>
                    </a:cubicBezTo>
                    <a:cubicBezTo>
                      <a:pt x="56" y="75"/>
                      <a:pt x="57" y="75"/>
                      <a:pt x="58" y="74"/>
                    </a:cubicBezTo>
                    <a:cubicBezTo>
                      <a:pt x="65" y="77"/>
                      <a:pt x="65" y="77"/>
                      <a:pt x="65" y="77"/>
                    </a:cubicBezTo>
                    <a:cubicBezTo>
                      <a:pt x="66" y="78"/>
                      <a:pt x="67" y="78"/>
                      <a:pt x="68" y="77"/>
                    </a:cubicBezTo>
                    <a:cubicBezTo>
                      <a:pt x="72" y="74"/>
                      <a:pt x="75" y="71"/>
                      <a:pt x="77" y="68"/>
                    </a:cubicBezTo>
                    <a:cubicBezTo>
                      <a:pt x="78" y="67"/>
                      <a:pt x="78" y="65"/>
                      <a:pt x="78" y="64"/>
                    </a:cubicBezTo>
                    <a:cubicBezTo>
                      <a:pt x="75" y="58"/>
                      <a:pt x="75" y="58"/>
                      <a:pt x="75" y="58"/>
                    </a:cubicBezTo>
                    <a:cubicBezTo>
                      <a:pt x="75" y="57"/>
                      <a:pt x="76" y="56"/>
                      <a:pt x="76" y="54"/>
                    </a:cubicBezTo>
                    <a:cubicBezTo>
                      <a:pt x="83" y="52"/>
                      <a:pt x="83" y="52"/>
                      <a:pt x="83" y="52"/>
                    </a:cubicBezTo>
                    <a:cubicBezTo>
                      <a:pt x="84" y="52"/>
                      <a:pt x="85" y="50"/>
                      <a:pt x="85" y="49"/>
                    </a:cubicBezTo>
                    <a:cubicBezTo>
                      <a:pt x="86" y="47"/>
                      <a:pt x="86" y="45"/>
                      <a:pt x="86" y="43"/>
                    </a:cubicBezTo>
                    <a:cubicBezTo>
                      <a:pt x="86" y="41"/>
                      <a:pt x="86" y="39"/>
                      <a:pt x="85" y="36"/>
                    </a:cubicBezTo>
                    <a:moveTo>
                      <a:pt x="78" y="46"/>
                    </a:moveTo>
                    <a:cubicBezTo>
                      <a:pt x="72" y="48"/>
                      <a:pt x="72" y="48"/>
                      <a:pt x="72" y="48"/>
                    </a:cubicBezTo>
                    <a:cubicBezTo>
                      <a:pt x="71" y="48"/>
                      <a:pt x="70" y="49"/>
                      <a:pt x="70" y="51"/>
                    </a:cubicBezTo>
                    <a:cubicBezTo>
                      <a:pt x="69" y="52"/>
                      <a:pt x="68" y="54"/>
                      <a:pt x="67" y="56"/>
                    </a:cubicBezTo>
                    <a:cubicBezTo>
                      <a:pt x="67" y="57"/>
                      <a:pt x="67" y="58"/>
                      <a:pt x="67" y="59"/>
                    </a:cubicBezTo>
                    <a:cubicBezTo>
                      <a:pt x="70" y="65"/>
                      <a:pt x="70" y="65"/>
                      <a:pt x="70" y="65"/>
                    </a:cubicBezTo>
                    <a:cubicBezTo>
                      <a:pt x="69" y="67"/>
                      <a:pt x="67" y="68"/>
                      <a:pt x="66" y="70"/>
                    </a:cubicBezTo>
                    <a:cubicBezTo>
                      <a:pt x="60" y="67"/>
                      <a:pt x="60" y="67"/>
                      <a:pt x="60" y="67"/>
                    </a:cubicBezTo>
                    <a:cubicBezTo>
                      <a:pt x="59" y="66"/>
                      <a:pt x="57" y="66"/>
                      <a:pt x="56" y="67"/>
                    </a:cubicBezTo>
                    <a:cubicBezTo>
                      <a:pt x="55" y="68"/>
                      <a:pt x="53" y="69"/>
                      <a:pt x="51" y="69"/>
                    </a:cubicBezTo>
                    <a:cubicBezTo>
                      <a:pt x="50" y="70"/>
                      <a:pt x="49" y="70"/>
                      <a:pt x="48" y="72"/>
                    </a:cubicBezTo>
                    <a:cubicBezTo>
                      <a:pt x="46" y="78"/>
                      <a:pt x="46" y="78"/>
                      <a:pt x="46" y="78"/>
                    </a:cubicBezTo>
                    <a:cubicBezTo>
                      <a:pt x="44" y="78"/>
                      <a:pt x="42" y="78"/>
                      <a:pt x="40" y="78"/>
                    </a:cubicBezTo>
                    <a:cubicBezTo>
                      <a:pt x="38" y="72"/>
                      <a:pt x="38" y="72"/>
                      <a:pt x="38" y="72"/>
                    </a:cubicBezTo>
                    <a:cubicBezTo>
                      <a:pt x="37" y="70"/>
                      <a:pt x="36" y="70"/>
                      <a:pt x="35" y="69"/>
                    </a:cubicBezTo>
                    <a:cubicBezTo>
                      <a:pt x="33" y="69"/>
                      <a:pt x="31" y="68"/>
                      <a:pt x="30" y="67"/>
                    </a:cubicBezTo>
                    <a:cubicBezTo>
                      <a:pt x="29" y="66"/>
                      <a:pt x="27" y="66"/>
                      <a:pt x="26" y="67"/>
                    </a:cubicBezTo>
                    <a:cubicBezTo>
                      <a:pt x="20" y="70"/>
                      <a:pt x="20" y="70"/>
                      <a:pt x="20" y="70"/>
                    </a:cubicBezTo>
                    <a:cubicBezTo>
                      <a:pt x="19" y="68"/>
                      <a:pt x="17" y="67"/>
                      <a:pt x="16" y="65"/>
                    </a:cubicBezTo>
                    <a:cubicBezTo>
                      <a:pt x="19" y="59"/>
                      <a:pt x="19" y="59"/>
                      <a:pt x="19" y="59"/>
                    </a:cubicBezTo>
                    <a:cubicBezTo>
                      <a:pt x="19" y="58"/>
                      <a:pt x="19" y="57"/>
                      <a:pt x="19" y="56"/>
                    </a:cubicBezTo>
                    <a:cubicBezTo>
                      <a:pt x="18" y="54"/>
                      <a:pt x="17" y="52"/>
                      <a:pt x="16" y="51"/>
                    </a:cubicBezTo>
                    <a:cubicBezTo>
                      <a:pt x="16" y="49"/>
                      <a:pt x="15" y="48"/>
                      <a:pt x="14" y="48"/>
                    </a:cubicBezTo>
                    <a:cubicBezTo>
                      <a:pt x="8" y="46"/>
                      <a:pt x="8" y="46"/>
                      <a:pt x="8" y="46"/>
                    </a:cubicBezTo>
                    <a:cubicBezTo>
                      <a:pt x="8" y="45"/>
                      <a:pt x="8" y="44"/>
                      <a:pt x="8" y="43"/>
                    </a:cubicBezTo>
                    <a:cubicBezTo>
                      <a:pt x="8" y="42"/>
                      <a:pt x="8" y="41"/>
                      <a:pt x="8" y="39"/>
                    </a:cubicBezTo>
                    <a:cubicBezTo>
                      <a:pt x="14" y="37"/>
                      <a:pt x="14" y="37"/>
                      <a:pt x="14" y="37"/>
                    </a:cubicBezTo>
                    <a:cubicBezTo>
                      <a:pt x="15" y="37"/>
                      <a:pt x="16" y="36"/>
                      <a:pt x="16" y="35"/>
                    </a:cubicBezTo>
                    <a:cubicBezTo>
                      <a:pt x="17" y="33"/>
                      <a:pt x="18" y="31"/>
                      <a:pt x="19" y="29"/>
                    </a:cubicBezTo>
                    <a:cubicBezTo>
                      <a:pt x="19" y="28"/>
                      <a:pt x="19" y="27"/>
                      <a:pt x="19" y="26"/>
                    </a:cubicBezTo>
                    <a:cubicBezTo>
                      <a:pt x="16" y="20"/>
                      <a:pt x="16" y="20"/>
                      <a:pt x="16" y="20"/>
                    </a:cubicBezTo>
                    <a:cubicBezTo>
                      <a:pt x="17" y="18"/>
                      <a:pt x="19" y="17"/>
                      <a:pt x="20" y="15"/>
                    </a:cubicBezTo>
                    <a:cubicBezTo>
                      <a:pt x="26" y="18"/>
                      <a:pt x="26" y="18"/>
                      <a:pt x="26" y="18"/>
                    </a:cubicBezTo>
                    <a:cubicBezTo>
                      <a:pt x="27" y="19"/>
                      <a:pt x="29" y="19"/>
                      <a:pt x="30" y="18"/>
                    </a:cubicBezTo>
                    <a:cubicBezTo>
                      <a:pt x="31" y="17"/>
                      <a:pt x="33" y="17"/>
                      <a:pt x="35" y="16"/>
                    </a:cubicBezTo>
                    <a:cubicBezTo>
                      <a:pt x="36" y="16"/>
                      <a:pt x="37" y="15"/>
                      <a:pt x="38" y="14"/>
                    </a:cubicBezTo>
                    <a:cubicBezTo>
                      <a:pt x="40" y="7"/>
                      <a:pt x="40" y="7"/>
                      <a:pt x="40" y="7"/>
                    </a:cubicBezTo>
                    <a:cubicBezTo>
                      <a:pt x="42" y="7"/>
                      <a:pt x="44" y="7"/>
                      <a:pt x="46" y="7"/>
                    </a:cubicBezTo>
                    <a:cubicBezTo>
                      <a:pt x="48" y="14"/>
                      <a:pt x="48" y="14"/>
                      <a:pt x="48" y="14"/>
                    </a:cubicBezTo>
                    <a:cubicBezTo>
                      <a:pt x="49" y="15"/>
                      <a:pt x="50" y="16"/>
                      <a:pt x="51" y="16"/>
                    </a:cubicBezTo>
                    <a:cubicBezTo>
                      <a:pt x="53" y="17"/>
                      <a:pt x="55" y="17"/>
                      <a:pt x="56" y="18"/>
                    </a:cubicBezTo>
                    <a:cubicBezTo>
                      <a:pt x="57" y="19"/>
                      <a:pt x="59" y="19"/>
                      <a:pt x="60" y="18"/>
                    </a:cubicBezTo>
                    <a:cubicBezTo>
                      <a:pt x="66" y="15"/>
                      <a:pt x="66" y="15"/>
                      <a:pt x="66" y="15"/>
                    </a:cubicBezTo>
                    <a:cubicBezTo>
                      <a:pt x="67" y="17"/>
                      <a:pt x="69" y="18"/>
                      <a:pt x="70" y="20"/>
                    </a:cubicBezTo>
                    <a:cubicBezTo>
                      <a:pt x="67" y="26"/>
                      <a:pt x="67" y="26"/>
                      <a:pt x="67" y="26"/>
                    </a:cubicBezTo>
                    <a:cubicBezTo>
                      <a:pt x="67" y="27"/>
                      <a:pt x="67" y="28"/>
                      <a:pt x="67" y="29"/>
                    </a:cubicBezTo>
                    <a:cubicBezTo>
                      <a:pt x="68" y="31"/>
                      <a:pt x="69" y="33"/>
                      <a:pt x="70" y="35"/>
                    </a:cubicBezTo>
                    <a:cubicBezTo>
                      <a:pt x="70" y="36"/>
                      <a:pt x="71" y="37"/>
                      <a:pt x="72" y="37"/>
                    </a:cubicBezTo>
                    <a:cubicBezTo>
                      <a:pt x="78" y="39"/>
                      <a:pt x="78" y="39"/>
                      <a:pt x="78" y="39"/>
                    </a:cubicBezTo>
                    <a:cubicBezTo>
                      <a:pt x="78" y="41"/>
                      <a:pt x="78" y="42"/>
                      <a:pt x="78" y="43"/>
                    </a:cubicBezTo>
                    <a:cubicBezTo>
                      <a:pt x="78" y="44"/>
                      <a:pt x="78" y="45"/>
                      <a:pt x="78" y="46"/>
                    </a:cubicBezTo>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2400">
                  <a:solidFill>
                    <a:prstClr val="black"/>
                  </a:solidFill>
                </a:endParaRPr>
              </a:p>
            </p:txBody>
          </p:sp>
          <p:sp>
            <p:nvSpPr>
              <p:cNvPr id="82" name="Freeform 55"/>
              <p:cNvSpPr>
                <a:spLocks noEditPoints="1"/>
              </p:cNvSpPr>
              <p:nvPr/>
            </p:nvSpPr>
            <p:spPr bwMode="auto">
              <a:xfrm>
                <a:off x="887" y="1883"/>
                <a:ext cx="69" cy="68"/>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26 h 34"/>
                  <a:gd name="T12" fmla="*/ 7 w 34"/>
                  <a:gd name="T13" fmla="*/ 17 h 34"/>
                  <a:gd name="T14" fmla="*/ 17 w 34"/>
                  <a:gd name="T15" fmla="*/ 7 h 34"/>
                  <a:gd name="T16" fmla="*/ 27 w 34"/>
                  <a:gd name="T17" fmla="*/ 17 h 34"/>
                  <a:gd name="T18" fmla="*/ 17 w 34"/>
                  <a:gd name="T19"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8" y="0"/>
                      <a:pt x="0" y="7"/>
                      <a:pt x="0" y="17"/>
                    </a:cubicBezTo>
                    <a:cubicBezTo>
                      <a:pt x="0" y="26"/>
                      <a:pt x="8" y="34"/>
                      <a:pt x="17" y="34"/>
                    </a:cubicBezTo>
                    <a:cubicBezTo>
                      <a:pt x="26" y="34"/>
                      <a:pt x="34" y="26"/>
                      <a:pt x="34" y="17"/>
                    </a:cubicBezTo>
                    <a:cubicBezTo>
                      <a:pt x="34" y="7"/>
                      <a:pt x="26" y="0"/>
                      <a:pt x="17" y="0"/>
                    </a:cubicBezTo>
                    <a:moveTo>
                      <a:pt x="17" y="26"/>
                    </a:moveTo>
                    <a:cubicBezTo>
                      <a:pt x="12" y="26"/>
                      <a:pt x="7" y="22"/>
                      <a:pt x="7" y="17"/>
                    </a:cubicBezTo>
                    <a:cubicBezTo>
                      <a:pt x="7" y="11"/>
                      <a:pt x="12" y="7"/>
                      <a:pt x="17" y="7"/>
                    </a:cubicBezTo>
                    <a:cubicBezTo>
                      <a:pt x="22" y="7"/>
                      <a:pt x="27" y="11"/>
                      <a:pt x="27" y="17"/>
                    </a:cubicBezTo>
                    <a:cubicBezTo>
                      <a:pt x="27" y="22"/>
                      <a:pt x="22" y="26"/>
                      <a:pt x="17" y="26"/>
                    </a:cubicBezTo>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2400">
                  <a:solidFill>
                    <a:prstClr val="black"/>
                  </a:solidFill>
                </a:endParaRPr>
              </a:p>
            </p:txBody>
          </p:sp>
        </p:grpSp>
        <p:sp>
          <p:nvSpPr>
            <p:cNvPr id="75" name="Freeform 56"/>
            <p:cNvSpPr>
              <a:spLocks noEditPoints="1"/>
            </p:cNvSpPr>
            <p:nvPr/>
          </p:nvSpPr>
          <p:spPr bwMode="auto">
            <a:xfrm>
              <a:off x="2412904" y="3136598"/>
              <a:ext cx="276225" cy="190559"/>
            </a:xfrm>
            <a:custGeom>
              <a:avLst/>
              <a:gdLst>
                <a:gd name="T0" fmla="*/ 82 w 86"/>
                <a:gd name="T1" fmla="*/ 7 h 59"/>
                <a:gd name="T2" fmla="*/ 74 w 86"/>
                <a:gd name="T3" fmla="*/ 4 h 59"/>
                <a:gd name="T4" fmla="*/ 66 w 86"/>
                <a:gd name="T5" fmla="*/ 7 h 59"/>
                <a:gd name="T6" fmla="*/ 63 w 86"/>
                <a:gd name="T7" fmla="*/ 15 h 59"/>
                <a:gd name="T8" fmla="*/ 64 w 86"/>
                <a:gd name="T9" fmla="*/ 20 h 59"/>
                <a:gd name="T10" fmla="*/ 50 w 86"/>
                <a:gd name="T11" fmla="*/ 32 h 59"/>
                <a:gd name="T12" fmla="*/ 42 w 86"/>
                <a:gd name="T13" fmla="*/ 30 h 59"/>
                <a:gd name="T14" fmla="*/ 35 w 86"/>
                <a:gd name="T15" fmla="*/ 32 h 59"/>
                <a:gd name="T16" fmla="*/ 25 w 86"/>
                <a:gd name="T17" fmla="*/ 20 h 59"/>
                <a:gd name="T18" fmla="*/ 23 w 86"/>
                <a:gd name="T19" fmla="*/ 4 h 59"/>
                <a:gd name="T20" fmla="*/ 14 w 86"/>
                <a:gd name="T21" fmla="*/ 0 h 59"/>
                <a:gd name="T22" fmla="*/ 4 w 86"/>
                <a:gd name="T23" fmla="*/ 4 h 59"/>
                <a:gd name="T24" fmla="*/ 0 w 86"/>
                <a:gd name="T25" fmla="*/ 14 h 59"/>
                <a:gd name="T26" fmla="*/ 4 w 86"/>
                <a:gd name="T27" fmla="*/ 23 h 59"/>
                <a:gd name="T28" fmla="*/ 14 w 86"/>
                <a:gd name="T29" fmla="*/ 27 h 59"/>
                <a:gd name="T30" fmla="*/ 20 w 86"/>
                <a:gd name="T31" fmla="*/ 25 h 59"/>
                <a:gd name="T32" fmla="*/ 30 w 86"/>
                <a:gd name="T33" fmla="*/ 37 h 59"/>
                <a:gd name="T34" fmla="*/ 32 w 86"/>
                <a:gd name="T35" fmla="*/ 55 h 59"/>
                <a:gd name="T36" fmla="*/ 42 w 86"/>
                <a:gd name="T37" fmla="*/ 59 h 59"/>
                <a:gd name="T38" fmla="*/ 52 w 86"/>
                <a:gd name="T39" fmla="*/ 55 h 59"/>
                <a:gd name="T40" fmla="*/ 55 w 86"/>
                <a:gd name="T41" fmla="*/ 38 h 59"/>
                <a:gd name="T42" fmla="*/ 69 w 86"/>
                <a:gd name="T43" fmla="*/ 25 h 59"/>
                <a:gd name="T44" fmla="*/ 74 w 86"/>
                <a:gd name="T45" fmla="*/ 27 h 59"/>
                <a:gd name="T46" fmla="*/ 82 w 86"/>
                <a:gd name="T47" fmla="*/ 23 h 59"/>
                <a:gd name="T48" fmla="*/ 86 w 86"/>
                <a:gd name="T49" fmla="*/ 15 h 59"/>
                <a:gd name="T50" fmla="*/ 82 w 86"/>
                <a:gd name="T51" fmla="*/ 7 h 59"/>
                <a:gd name="T52" fmla="*/ 9 w 86"/>
                <a:gd name="T53" fmla="*/ 18 h 59"/>
                <a:gd name="T54" fmla="*/ 8 w 86"/>
                <a:gd name="T55" fmla="*/ 14 h 59"/>
                <a:gd name="T56" fmla="*/ 9 w 86"/>
                <a:gd name="T57" fmla="*/ 9 h 59"/>
                <a:gd name="T58" fmla="*/ 14 w 86"/>
                <a:gd name="T59" fmla="*/ 8 h 59"/>
                <a:gd name="T60" fmla="*/ 18 w 86"/>
                <a:gd name="T61" fmla="*/ 9 h 59"/>
                <a:gd name="T62" fmla="*/ 18 w 86"/>
                <a:gd name="T63" fmla="*/ 18 h 59"/>
                <a:gd name="T64" fmla="*/ 9 w 86"/>
                <a:gd name="T65" fmla="*/ 18 h 59"/>
                <a:gd name="T66" fmla="*/ 77 w 86"/>
                <a:gd name="T67" fmla="*/ 18 h 59"/>
                <a:gd name="T68" fmla="*/ 71 w 86"/>
                <a:gd name="T69" fmla="*/ 18 h 59"/>
                <a:gd name="T70" fmla="*/ 70 w 86"/>
                <a:gd name="T71" fmla="*/ 15 h 59"/>
                <a:gd name="T72" fmla="*/ 71 w 86"/>
                <a:gd name="T73" fmla="*/ 12 h 59"/>
                <a:gd name="T74" fmla="*/ 74 w 86"/>
                <a:gd name="T75" fmla="*/ 11 h 59"/>
                <a:gd name="T76" fmla="*/ 77 w 86"/>
                <a:gd name="T77" fmla="*/ 12 h 59"/>
                <a:gd name="T78" fmla="*/ 78 w 86"/>
                <a:gd name="T79" fmla="*/ 15 h 59"/>
                <a:gd name="T80" fmla="*/ 77 w 86"/>
                <a:gd name="T81"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59">
                  <a:moveTo>
                    <a:pt x="82" y="7"/>
                  </a:moveTo>
                  <a:cubicBezTo>
                    <a:pt x="80" y="5"/>
                    <a:pt x="77" y="4"/>
                    <a:pt x="74" y="4"/>
                  </a:cubicBezTo>
                  <a:cubicBezTo>
                    <a:pt x="71" y="4"/>
                    <a:pt x="68" y="5"/>
                    <a:pt x="66" y="7"/>
                  </a:cubicBezTo>
                  <a:cubicBezTo>
                    <a:pt x="64" y="9"/>
                    <a:pt x="63" y="12"/>
                    <a:pt x="63" y="15"/>
                  </a:cubicBezTo>
                  <a:cubicBezTo>
                    <a:pt x="63" y="17"/>
                    <a:pt x="63" y="18"/>
                    <a:pt x="64" y="20"/>
                  </a:cubicBezTo>
                  <a:cubicBezTo>
                    <a:pt x="50" y="32"/>
                    <a:pt x="50" y="32"/>
                    <a:pt x="50" y="32"/>
                  </a:cubicBezTo>
                  <a:cubicBezTo>
                    <a:pt x="47" y="31"/>
                    <a:pt x="45" y="30"/>
                    <a:pt x="42" y="30"/>
                  </a:cubicBezTo>
                  <a:cubicBezTo>
                    <a:pt x="40" y="30"/>
                    <a:pt x="37" y="31"/>
                    <a:pt x="35" y="32"/>
                  </a:cubicBezTo>
                  <a:cubicBezTo>
                    <a:pt x="25" y="20"/>
                    <a:pt x="25" y="20"/>
                    <a:pt x="25" y="20"/>
                  </a:cubicBezTo>
                  <a:cubicBezTo>
                    <a:pt x="28" y="15"/>
                    <a:pt x="27" y="8"/>
                    <a:pt x="23" y="4"/>
                  </a:cubicBezTo>
                  <a:cubicBezTo>
                    <a:pt x="21" y="2"/>
                    <a:pt x="17" y="0"/>
                    <a:pt x="14" y="0"/>
                  </a:cubicBezTo>
                  <a:cubicBezTo>
                    <a:pt x="10" y="0"/>
                    <a:pt x="7" y="2"/>
                    <a:pt x="4" y="4"/>
                  </a:cubicBezTo>
                  <a:cubicBezTo>
                    <a:pt x="2" y="7"/>
                    <a:pt x="0" y="10"/>
                    <a:pt x="0" y="14"/>
                  </a:cubicBezTo>
                  <a:cubicBezTo>
                    <a:pt x="0" y="17"/>
                    <a:pt x="2" y="20"/>
                    <a:pt x="4" y="23"/>
                  </a:cubicBezTo>
                  <a:cubicBezTo>
                    <a:pt x="7" y="25"/>
                    <a:pt x="10" y="27"/>
                    <a:pt x="14" y="27"/>
                  </a:cubicBezTo>
                  <a:cubicBezTo>
                    <a:pt x="16" y="27"/>
                    <a:pt x="18" y="26"/>
                    <a:pt x="20" y="25"/>
                  </a:cubicBezTo>
                  <a:cubicBezTo>
                    <a:pt x="30" y="37"/>
                    <a:pt x="30" y="37"/>
                    <a:pt x="30" y="37"/>
                  </a:cubicBezTo>
                  <a:cubicBezTo>
                    <a:pt x="27" y="43"/>
                    <a:pt x="27" y="50"/>
                    <a:pt x="32" y="55"/>
                  </a:cubicBezTo>
                  <a:cubicBezTo>
                    <a:pt x="35" y="58"/>
                    <a:pt x="38" y="59"/>
                    <a:pt x="42" y="59"/>
                  </a:cubicBezTo>
                  <a:cubicBezTo>
                    <a:pt x="46" y="59"/>
                    <a:pt x="50" y="58"/>
                    <a:pt x="52" y="55"/>
                  </a:cubicBezTo>
                  <a:cubicBezTo>
                    <a:pt x="57" y="50"/>
                    <a:pt x="58" y="43"/>
                    <a:pt x="55" y="38"/>
                  </a:cubicBezTo>
                  <a:cubicBezTo>
                    <a:pt x="69" y="25"/>
                    <a:pt x="69" y="25"/>
                    <a:pt x="69" y="25"/>
                  </a:cubicBezTo>
                  <a:cubicBezTo>
                    <a:pt x="71" y="26"/>
                    <a:pt x="72" y="27"/>
                    <a:pt x="74" y="27"/>
                  </a:cubicBezTo>
                  <a:cubicBezTo>
                    <a:pt x="77" y="27"/>
                    <a:pt x="80" y="25"/>
                    <a:pt x="82" y="23"/>
                  </a:cubicBezTo>
                  <a:cubicBezTo>
                    <a:pt x="85" y="21"/>
                    <a:pt x="86" y="18"/>
                    <a:pt x="86" y="15"/>
                  </a:cubicBezTo>
                  <a:cubicBezTo>
                    <a:pt x="86" y="12"/>
                    <a:pt x="85" y="9"/>
                    <a:pt x="82" y="7"/>
                  </a:cubicBezTo>
                  <a:moveTo>
                    <a:pt x="9" y="18"/>
                  </a:moveTo>
                  <a:cubicBezTo>
                    <a:pt x="8" y="17"/>
                    <a:pt x="8" y="15"/>
                    <a:pt x="8" y="14"/>
                  </a:cubicBezTo>
                  <a:cubicBezTo>
                    <a:pt x="8" y="12"/>
                    <a:pt x="8" y="10"/>
                    <a:pt x="9" y="9"/>
                  </a:cubicBezTo>
                  <a:cubicBezTo>
                    <a:pt x="11" y="8"/>
                    <a:pt x="12" y="8"/>
                    <a:pt x="14" y="8"/>
                  </a:cubicBezTo>
                  <a:cubicBezTo>
                    <a:pt x="15" y="8"/>
                    <a:pt x="17" y="8"/>
                    <a:pt x="18" y="9"/>
                  </a:cubicBezTo>
                  <a:cubicBezTo>
                    <a:pt x="20" y="12"/>
                    <a:pt x="20" y="15"/>
                    <a:pt x="18" y="18"/>
                  </a:cubicBezTo>
                  <a:cubicBezTo>
                    <a:pt x="16" y="20"/>
                    <a:pt x="12" y="20"/>
                    <a:pt x="9" y="18"/>
                  </a:cubicBezTo>
                  <a:moveTo>
                    <a:pt x="77" y="18"/>
                  </a:moveTo>
                  <a:cubicBezTo>
                    <a:pt x="76" y="20"/>
                    <a:pt x="73" y="20"/>
                    <a:pt x="71" y="18"/>
                  </a:cubicBezTo>
                  <a:cubicBezTo>
                    <a:pt x="71" y="17"/>
                    <a:pt x="70" y="16"/>
                    <a:pt x="70" y="15"/>
                  </a:cubicBezTo>
                  <a:cubicBezTo>
                    <a:pt x="70" y="14"/>
                    <a:pt x="71" y="13"/>
                    <a:pt x="71" y="12"/>
                  </a:cubicBezTo>
                  <a:cubicBezTo>
                    <a:pt x="72" y="11"/>
                    <a:pt x="73" y="11"/>
                    <a:pt x="74" y="11"/>
                  </a:cubicBezTo>
                  <a:cubicBezTo>
                    <a:pt x="75" y="11"/>
                    <a:pt x="76" y="11"/>
                    <a:pt x="77" y="12"/>
                  </a:cubicBezTo>
                  <a:cubicBezTo>
                    <a:pt x="78" y="13"/>
                    <a:pt x="78" y="14"/>
                    <a:pt x="78" y="15"/>
                  </a:cubicBezTo>
                  <a:cubicBezTo>
                    <a:pt x="78" y="16"/>
                    <a:pt x="78" y="17"/>
                    <a:pt x="77" y="18"/>
                  </a:cubicBezTo>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2400">
                <a:solidFill>
                  <a:prstClr val="black"/>
                </a:solidFill>
              </a:endParaRPr>
            </a:p>
          </p:txBody>
        </p:sp>
        <p:sp>
          <p:nvSpPr>
            <p:cNvPr id="76" name="Rectangle 59"/>
            <p:cNvSpPr>
              <a:spLocks noChangeArrowheads="1"/>
            </p:cNvSpPr>
            <p:nvPr/>
          </p:nvSpPr>
          <p:spPr bwMode="auto">
            <a:xfrm>
              <a:off x="774603" y="1316761"/>
              <a:ext cx="3513137" cy="12697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nSpc>
                  <a:spcPct val="120000"/>
                </a:lnSpc>
                <a:buFont typeface="Arial" pitchFamily="34" charset="0"/>
                <a:buNone/>
              </a:pPr>
              <a:r>
                <a:rPr lang="en-US" altLang="zh-CN" sz="1600" b="1" dirty="0">
                  <a:solidFill>
                    <a:schemeClr val="bg1">
                      <a:lumMod val="50000"/>
                    </a:schemeClr>
                  </a:solidFill>
                  <a:latin typeface="微软雅黑 Light" panose="020B0502040204020203" pitchFamily="34" charset="-122"/>
                  <a:ea typeface="微软雅黑 Light" panose="020B0502040204020203" pitchFamily="34" charset="-122"/>
                </a:rPr>
                <a:t>WRITE YOUR</a:t>
              </a:r>
            </a:p>
            <a:p>
              <a:pPr>
                <a:lnSpc>
                  <a:spcPct val="120000"/>
                </a:lnSpc>
                <a:buFont typeface="Arial" pitchFamily="34" charset="0"/>
                <a:buNone/>
              </a:pPr>
              <a:r>
                <a:rPr lang="en-US" altLang="zh-CN" sz="1600" b="1" dirty="0">
                  <a:solidFill>
                    <a:schemeClr val="bg1">
                      <a:lumMod val="50000"/>
                    </a:schemeClr>
                  </a:solidFill>
                  <a:latin typeface="微软雅黑 Light" panose="020B0502040204020203" pitchFamily="34" charset="-122"/>
                  <a:ea typeface="微软雅黑 Light" panose="020B0502040204020203" pitchFamily="34" charset="-122"/>
                </a:rPr>
                <a:t>GREAT TITLE HERE</a:t>
              </a:r>
              <a:endParaRPr lang="zh-CN" altLang="en-US" sz="1600" b="1" dirty="0">
                <a:solidFill>
                  <a:schemeClr val="bg1">
                    <a:lumMod val="50000"/>
                  </a:schemeClr>
                </a:solidFill>
                <a:latin typeface="微软雅黑 Light" panose="020B0502040204020203" pitchFamily="34" charset="-122"/>
                <a:ea typeface="微软雅黑 Light" panose="020B0502040204020203" pitchFamily="34" charset="-122"/>
              </a:endParaRPr>
            </a:p>
            <a:p>
              <a:pPr>
                <a:lnSpc>
                  <a:spcPct val="120000"/>
                </a:lnSpc>
                <a:buFont typeface="Arial" pitchFamily="34" charset="0"/>
                <a:buNone/>
              </a:pPr>
              <a:endParaRPr lang="zh-CN" altLang="en-US" sz="1000" b="1" dirty="0">
                <a:solidFill>
                  <a:schemeClr val="bg1">
                    <a:lumMod val="50000"/>
                  </a:schemeClr>
                </a:solidFill>
                <a:latin typeface="微软雅黑 Light" panose="020B0502040204020203" pitchFamily="34" charset="-122"/>
                <a:ea typeface="微软雅黑 Light" panose="020B0502040204020203" pitchFamily="34" charset="-122"/>
              </a:endParaRPr>
            </a:p>
            <a:p>
              <a:pPr>
                <a:lnSpc>
                  <a:spcPct val="120000"/>
                </a:lnSpc>
                <a:buFont typeface="Arial" pitchFamily="34" charset="0"/>
                <a:buNone/>
              </a:pPr>
              <a:r>
                <a:rPr lang="en-US" altLang="zh-CN" sz="1000" dirty="0">
                  <a:solidFill>
                    <a:schemeClr val="bg1">
                      <a:lumMod val="50000"/>
                    </a:schemeClr>
                  </a:solidFill>
                  <a:latin typeface="微软雅黑 Light" panose="020B0502040204020203" pitchFamily="34" charset="-122"/>
                  <a:ea typeface="微软雅黑 Light" panose="020B0502040204020203" pitchFamily="34" charset="-122"/>
                </a:rPr>
                <a:t>We have many PowerPoint </a:t>
              </a:r>
              <a:r>
                <a:rPr lang="zh-CN" altLang="en-US" sz="1000" dirty="0">
                  <a:solidFill>
                    <a:schemeClr val="bg1">
                      <a:lumMod val="50000"/>
                    </a:schemeClr>
                  </a:solidFill>
                  <a:latin typeface="微软雅黑 Light" panose="020B0502040204020203" pitchFamily="34" charset="-122"/>
                  <a:ea typeface="微软雅黑 Light" panose="020B0502040204020203" pitchFamily="34" charset="-122"/>
                </a:rPr>
                <a:t>templates</a:t>
              </a:r>
              <a:r>
                <a:rPr lang="en-US" altLang="zh-CN" sz="1000" dirty="0">
                  <a:solidFill>
                    <a:schemeClr val="bg1">
                      <a:lumMod val="50000"/>
                    </a:schemeClr>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for the very first time. We have many PowerPoint </a:t>
              </a:r>
              <a:r>
                <a:rPr lang="zh-CN" altLang="en-US" sz="1000" dirty="0">
                  <a:solidFill>
                    <a:schemeClr val="bg1">
                      <a:lumMod val="50000"/>
                    </a:schemeClr>
                  </a:solidFill>
                  <a:latin typeface="微软雅黑 Light" panose="020B0502040204020203" pitchFamily="34" charset="-122"/>
                  <a:ea typeface="微软雅黑 Light" panose="020B0502040204020203" pitchFamily="34" charset="-122"/>
                </a:rPr>
                <a:t>templates</a:t>
              </a:r>
              <a:r>
                <a:rPr lang="en-US" altLang="zh-CN" sz="1000" dirty="0">
                  <a:solidFill>
                    <a:schemeClr val="bg1">
                      <a:lumMod val="50000"/>
                    </a:schemeClr>
                  </a:solidFill>
                  <a:latin typeface="微软雅黑 Light" panose="020B0502040204020203" pitchFamily="34" charset="-122"/>
                  <a:ea typeface="微软雅黑 Light" panose="020B0502040204020203" pitchFamily="34" charset="-122"/>
                </a:rPr>
                <a:t> that has been specifically designed to help anyone that is stepping into the world of PowerPoint for the very first time. </a:t>
              </a:r>
              <a:endParaRPr lang="zh-CN" altLang="en-US"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77" name="Rectangle 60"/>
            <p:cNvSpPr>
              <a:spLocks noChangeArrowheads="1"/>
            </p:cNvSpPr>
            <p:nvPr/>
          </p:nvSpPr>
          <p:spPr bwMode="auto">
            <a:xfrm>
              <a:off x="933353" y="3478016"/>
              <a:ext cx="863600" cy="1380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lnSpc>
                  <a:spcPct val="120000"/>
                </a:lnSpc>
                <a:buFont typeface="Arial" pitchFamily="34" charset="0"/>
                <a:buNone/>
              </a:pPr>
              <a:r>
                <a:rPr lang="en-US" altLang="zh-CN" sz="1000" dirty="0">
                  <a:solidFill>
                    <a:prstClr val="white"/>
                  </a:solidFill>
                  <a:latin typeface="微软雅黑 Light" panose="020B0502040204020203" pitchFamily="34" charset="-122"/>
                  <a:ea typeface="微软雅黑 Light" panose="020B0502040204020203" pitchFamily="34" charset="-122"/>
                </a:rPr>
                <a:t>OPTION 01</a:t>
              </a:r>
              <a:endParaRPr lang="zh-CN" altLang="zh-CN" sz="1000">
                <a:solidFill>
                  <a:prstClr val="white"/>
                </a:solidFill>
                <a:latin typeface="微软雅黑 Light" panose="020B0502040204020203" pitchFamily="34" charset="-122"/>
                <a:ea typeface="微软雅黑 Light" panose="020B0502040204020203" pitchFamily="34" charset="-122"/>
              </a:endParaRPr>
            </a:p>
          </p:txBody>
        </p:sp>
        <p:sp>
          <p:nvSpPr>
            <p:cNvPr id="78" name="Rectangle 61"/>
            <p:cNvSpPr>
              <a:spLocks noChangeArrowheads="1"/>
            </p:cNvSpPr>
            <p:nvPr/>
          </p:nvSpPr>
          <p:spPr bwMode="auto">
            <a:xfrm>
              <a:off x="2130328" y="3478016"/>
              <a:ext cx="863600" cy="1380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lnSpc>
                  <a:spcPct val="120000"/>
                </a:lnSpc>
                <a:buFont typeface="Arial" pitchFamily="34" charset="0"/>
                <a:buNone/>
              </a:pPr>
              <a:r>
                <a:rPr lang="en-US" altLang="zh-CN" sz="1000" dirty="0">
                  <a:solidFill>
                    <a:prstClr val="white"/>
                  </a:solidFill>
                  <a:latin typeface="微软雅黑 Light" panose="020B0502040204020203" pitchFamily="34" charset="-122"/>
                  <a:ea typeface="微软雅黑 Light" panose="020B0502040204020203" pitchFamily="34" charset="-122"/>
                </a:rPr>
                <a:t>OPTION 02</a:t>
              </a:r>
              <a:endParaRPr lang="zh-CN" altLang="zh-CN" sz="1000">
                <a:solidFill>
                  <a:prstClr val="white"/>
                </a:solidFill>
                <a:latin typeface="微软雅黑 Light" panose="020B0502040204020203" pitchFamily="34" charset="-122"/>
                <a:ea typeface="微软雅黑 Light" panose="020B0502040204020203" pitchFamily="34" charset="-122"/>
              </a:endParaRPr>
            </a:p>
          </p:txBody>
        </p:sp>
        <p:sp>
          <p:nvSpPr>
            <p:cNvPr id="79" name="Rectangle 62"/>
            <p:cNvSpPr>
              <a:spLocks noChangeArrowheads="1"/>
            </p:cNvSpPr>
            <p:nvPr/>
          </p:nvSpPr>
          <p:spPr bwMode="auto">
            <a:xfrm>
              <a:off x="3335240" y="3478016"/>
              <a:ext cx="863600" cy="1380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lnSpc>
                  <a:spcPct val="120000"/>
                </a:lnSpc>
                <a:buFont typeface="Arial" pitchFamily="34" charset="0"/>
                <a:buNone/>
              </a:pPr>
              <a:r>
                <a:rPr lang="en-US" altLang="zh-CN" sz="1000" dirty="0">
                  <a:solidFill>
                    <a:prstClr val="white"/>
                  </a:solidFill>
                  <a:latin typeface="微软雅黑 Light" panose="020B0502040204020203" pitchFamily="34" charset="-122"/>
                  <a:ea typeface="微软雅黑 Light" panose="020B0502040204020203" pitchFamily="34" charset="-122"/>
                </a:rPr>
                <a:t>OPTION 03</a:t>
              </a:r>
              <a:endParaRPr lang="zh-CN" altLang="zh-CN" sz="1000">
                <a:solidFill>
                  <a:prstClr val="white"/>
                </a:solidFill>
                <a:latin typeface="微软雅黑 Light" panose="020B0502040204020203" pitchFamily="34" charset="-122"/>
                <a:ea typeface="微软雅黑 Light" panose="020B0502040204020203" pitchFamily="34" charset="-122"/>
              </a:endParaRPr>
            </a:p>
          </p:txBody>
        </p:sp>
        <p:sp>
          <p:nvSpPr>
            <p:cNvPr id="80" name="Freeform 63"/>
            <p:cNvSpPr>
              <a:spLocks noEditPoints="1"/>
            </p:cNvSpPr>
            <p:nvPr/>
          </p:nvSpPr>
          <p:spPr bwMode="auto">
            <a:xfrm>
              <a:off x="860328" y="4383171"/>
              <a:ext cx="176212" cy="161975"/>
            </a:xfrm>
            <a:custGeom>
              <a:avLst/>
              <a:gdLst>
                <a:gd name="T0" fmla="*/ 44 w 168"/>
                <a:gd name="T1" fmla="*/ 73 h 154"/>
                <a:gd name="T2" fmla="*/ 16 w 168"/>
                <a:gd name="T3" fmla="*/ 73 h 154"/>
                <a:gd name="T4" fmla="*/ 20 w 168"/>
                <a:gd name="T5" fmla="*/ 64 h 154"/>
                <a:gd name="T6" fmla="*/ 40 w 168"/>
                <a:gd name="T7" fmla="*/ 57 h 154"/>
                <a:gd name="T8" fmla="*/ 20 w 168"/>
                <a:gd name="T9" fmla="*/ 64 h 154"/>
                <a:gd name="T10" fmla="*/ 120 w 168"/>
                <a:gd name="T11" fmla="*/ 18 h 154"/>
                <a:gd name="T12" fmla="*/ 54 w 168"/>
                <a:gd name="T13" fmla="*/ 0 h 154"/>
                <a:gd name="T14" fmla="*/ 6 w 168"/>
                <a:gd name="T15" fmla="*/ 18 h 154"/>
                <a:gd name="T16" fmla="*/ 6 w 168"/>
                <a:gd name="T17" fmla="*/ 146 h 154"/>
                <a:gd name="T18" fmla="*/ 54 w 168"/>
                <a:gd name="T19" fmla="*/ 154 h 154"/>
                <a:gd name="T20" fmla="*/ 120 w 168"/>
                <a:gd name="T21" fmla="*/ 146 h 154"/>
                <a:gd name="T22" fmla="*/ 168 w 168"/>
                <a:gd name="T23" fmla="*/ 24 h 154"/>
                <a:gd name="T24" fmla="*/ 48 w 168"/>
                <a:gd name="T25" fmla="*/ 134 h 154"/>
                <a:gd name="T26" fmla="*/ 48 w 168"/>
                <a:gd name="T27" fmla="*/ 30 h 154"/>
                <a:gd name="T28" fmla="*/ 108 w 168"/>
                <a:gd name="T29" fmla="*/ 142 h 154"/>
                <a:gd name="T30" fmla="*/ 108 w 168"/>
                <a:gd name="T31" fmla="*/ 12 h 154"/>
                <a:gd name="T32" fmla="*/ 156 w 168"/>
                <a:gd name="T33" fmla="*/ 134 h 154"/>
                <a:gd name="T34" fmla="*/ 156 w 168"/>
                <a:gd name="T35" fmla="*/ 30 h 154"/>
                <a:gd name="T36" fmla="*/ 20 w 168"/>
                <a:gd name="T37" fmla="*/ 51 h 154"/>
                <a:gd name="T38" fmla="*/ 40 w 168"/>
                <a:gd name="T39" fmla="*/ 44 h 154"/>
                <a:gd name="T40" fmla="*/ 20 w 168"/>
                <a:gd name="T41" fmla="*/ 51 h 154"/>
                <a:gd name="T42" fmla="*/ 30 w 168"/>
                <a:gd name="T43" fmla="*/ 101 h 154"/>
                <a:gd name="T44" fmla="*/ 20 w 168"/>
                <a:gd name="T45" fmla="*/ 123 h 154"/>
                <a:gd name="T46" fmla="*/ 39 w 168"/>
                <a:gd name="T47" fmla="*/ 123 h 154"/>
                <a:gd name="T48" fmla="*/ 39 w 168"/>
                <a:gd name="T49" fmla="*/ 104 h 154"/>
                <a:gd name="T50" fmla="*/ 30 w 168"/>
                <a:gd name="T51" fmla="*/ 120 h 154"/>
                <a:gd name="T52" fmla="*/ 24 w 168"/>
                <a:gd name="T53" fmla="*/ 114 h 154"/>
                <a:gd name="T54" fmla="*/ 30 w 168"/>
                <a:gd name="T55" fmla="*/ 108 h 154"/>
                <a:gd name="T56" fmla="*/ 36 w 168"/>
                <a:gd name="T57" fmla="*/ 114 h 154"/>
                <a:gd name="T58" fmla="*/ 128 w 168"/>
                <a:gd name="T59" fmla="*/ 64 h 154"/>
                <a:gd name="T60" fmla="*/ 148 w 168"/>
                <a:gd name="T61" fmla="*/ 57 h 154"/>
                <a:gd name="T62" fmla="*/ 128 w 168"/>
                <a:gd name="T63" fmla="*/ 64 h 154"/>
                <a:gd name="T64" fmla="*/ 148 w 168"/>
                <a:gd name="T65" fmla="*/ 77 h 154"/>
                <a:gd name="T66" fmla="*/ 128 w 168"/>
                <a:gd name="T67" fmla="*/ 70 h 154"/>
                <a:gd name="T68" fmla="*/ 128 w 168"/>
                <a:gd name="T69" fmla="*/ 51 h 154"/>
                <a:gd name="T70" fmla="*/ 152 w 168"/>
                <a:gd name="T71" fmla="*/ 47 h 154"/>
                <a:gd name="T72" fmla="*/ 124 w 168"/>
                <a:gd name="T73" fmla="*/ 47 h 154"/>
                <a:gd name="T74" fmla="*/ 71 w 168"/>
                <a:gd name="T75" fmla="*/ 70 h 154"/>
                <a:gd name="T76" fmla="*/ 97 w 168"/>
                <a:gd name="T77" fmla="*/ 63 h 154"/>
                <a:gd name="T78" fmla="*/ 71 w 168"/>
                <a:gd name="T79" fmla="*/ 70 h 154"/>
                <a:gd name="T80" fmla="*/ 138 w 168"/>
                <a:gd name="T81" fmla="*/ 101 h 154"/>
                <a:gd name="T82" fmla="*/ 128 w 168"/>
                <a:gd name="T83" fmla="*/ 123 h 154"/>
                <a:gd name="T84" fmla="*/ 147 w 168"/>
                <a:gd name="T85" fmla="*/ 123 h 154"/>
                <a:gd name="T86" fmla="*/ 147 w 168"/>
                <a:gd name="T87" fmla="*/ 104 h 154"/>
                <a:gd name="T88" fmla="*/ 138 w 168"/>
                <a:gd name="T89" fmla="*/ 120 h 154"/>
                <a:gd name="T90" fmla="*/ 132 w 168"/>
                <a:gd name="T91" fmla="*/ 114 h 154"/>
                <a:gd name="T92" fmla="*/ 138 w 168"/>
                <a:gd name="T93" fmla="*/ 108 h 154"/>
                <a:gd name="T94" fmla="*/ 144 w 168"/>
                <a:gd name="T95" fmla="*/ 114 h 154"/>
                <a:gd name="T96" fmla="*/ 71 w 168"/>
                <a:gd name="T97" fmla="*/ 38 h 154"/>
                <a:gd name="T98" fmla="*/ 97 w 168"/>
                <a:gd name="T99" fmla="*/ 31 h 154"/>
                <a:gd name="T100" fmla="*/ 71 w 168"/>
                <a:gd name="T101" fmla="*/ 38 h 154"/>
                <a:gd name="T102" fmla="*/ 97 w 168"/>
                <a:gd name="T103" fmla="*/ 54 h 154"/>
                <a:gd name="T104" fmla="*/ 71 w 168"/>
                <a:gd name="T105" fmla="*/ 47 h 154"/>
                <a:gd name="T106" fmla="*/ 95 w 168"/>
                <a:gd name="T107" fmla="*/ 106 h 154"/>
                <a:gd name="T108" fmla="*/ 84 w 168"/>
                <a:gd name="T109" fmla="*/ 101 h 154"/>
                <a:gd name="T110" fmla="*/ 68 w 168"/>
                <a:gd name="T111" fmla="*/ 116 h 154"/>
                <a:gd name="T112" fmla="*/ 95 w 168"/>
                <a:gd name="T113" fmla="*/ 127 h 154"/>
                <a:gd name="T114" fmla="*/ 95 w 168"/>
                <a:gd name="T115" fmla="*/ 106 h 154"/>
                <a:gd name="T116" fmla="*/ 84 w 168"/>
                <a:gd name="T117" fmla="*/ 125 h 154"/>
                <a:gd name="T118" fmla="*/ 78 w 168"/>
                <a:gd name="T119" fmla="*/ 122 h 154"/>
                <a:gd name="T120" fmla="*/ 78 w 168"/>
                <a:gd name="T121" fmla="*/ 110 h 154"/>
                <a:gd name="T122" fmla="*/ 90 w 168"/>
                <a:gd name="T123" fmla="*/ 11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8" h="154">
                  <a:moveTo>
                    <a:pt x="20" y="77"/>
                  </a:moveTo>
                  <a:cubicBezTo>
                    <a:pt x="40" y="77"/>
                    <a:pt x="40" y="77"/>
                    <a:pt x="40" y="77"/>
                  </a:cubicBezTo>
                  <a:cubicBezTo>
                    <a:pt x="42" y="77"/>
                    <a:pt x="44" y="75"/>
                    <a:pt x="44" y="73"/>
                  </a:cubicBezTo>
                  <a:cubicBezTo>
                    <a:pt x="44" y="71"/>
                    <a:pt x="42" y="70"/>
                    <a:pt x="40" y="70"/>
                  </a:cubicBezTo>
                  <a:cubicBezTo>
                    <a:pt x="20" y="70"/>
                    <a:pt x="20" y="70"/>
                    <a:pt x="20" y="70"/>
                  </a:cubicBezTo>
                  <a:cubicBezTo>
                    <a:pt x="18" y="70"/>
                    <a:pt x="16" y="71"/>
                    <a:pt x="16" y="73"/>
                  </a:cubicBezTo>
                  <a:cubicBezTo>
                    <a:pt x="16" y="75"/>
                    <a:pt x="18" y="77"/>
                    <a:pt x="20" y="77"/>
                  </a:cubicBezTo>
                  <a:close/>
                  <a:moveTo>
                    <a:pt x="20" y="64"/>
                  </a:moveTo>
                  <a:cubicBezTo>
                    <a:pt x="20" y="64"/>
                    <a:pt x="20" y="64"/>
                    <a:pt x="20" y="64"/>
                  </a:cubicBezTo>
                  <a:cubicBezTo>
                    <a:pt x="40" y="64"/>
                    <a:pt x="40" y="64"/>
                    <a:pt x="40" y="64"/>
                  </a:cubicBezTo>
                  <a:cubicBezTo>
                    <a:pt x="42" y="64"/>
                    <a:pt x="44" y="62"/>
                    <a:pt x="44" y="60"/>
                  </a:cubicBezTo>
                  <a:cubicBezTo>
                    <a:pt x="44" y="58"/>
                    <a:pt x="42" y="57"/>
                    <a:pt x="40" y="57"/>
                  </a:cubicBezTo>
                  <a:cubicBezTo>
                    <a:pt x="20" y="57"/>
                    <a:pt x="20" y="57"/>
                    <a:pt x="20" y="57"/>
                  </a:cubicBezTo>
                  <a:cubicBezTo>
                    <a:pt x="18" y="57"/>
                    <a:pt x="16" y="58"/>
                    <a:pt x="16" y="60"/>
                  </a:cubicBezTo>
                  <a:cubicBezTo>
                    <a:pt x="16" y="62"/>
                    <a:pt x="18" y="64"/>
                    <a:pt x="20" y="64"/>
                  </a:cubicBezTo>
                  <a:close/>
                  <a:moveTo>
                    <a:pt x="162" y="18"/>
                  </a:moveTo>
                  <a:cubicBezTo>
                    <a:pt x="162" y="18"/>
                    <a:pt x="162" y="18"/>
                    <a:pt x="162" y="18"/>
                  </a:cubicBezTo>
                  <a:cubicBezTo>
                    <a:pt x="120" y="18"/>
                    <a:pt x="120" y="18"/>
                    <a:pt x="120" y="18"/>
                  </a:cubicBezTo>
                  <a:cubicBezTo>
                    <a:pt x="120" y="6"/>
                    <a:pt x="120" y="6"/>
                    <a:pt x="120" y="6"/>
                  </a:cubicBezTo>
                  <a:cubicBezTo>
                    <a:pt x="120" y="3"/>
                    <a:pt x="117" y="0"/>
                    <a:pt x="114" y="0"/>
                  </a:cubicBezTo>
                  <a:cubicBezTo>
                    <a:pt x="54" y="0"/>
                    <a:pt x="54" y="0"/>
                    <a:pt x="54" y="0"/>
                  </a:cubicBezTo>
                  <a:cubicBezTo>
                    <a:pt x="51" y="0"/>
                    <a:pt x="48" y="3"/>
                    <a:pt x="48" y="6"/>
                  </a:cubicBezTo>
                  <a:cubicBezTo>
                    <a:pt x="48" y="18"/>
                    <a:pt x="48" y="18"/>
                    <a:pt x="48" y="18"/>
                  </a:cubicBezTo>
                  <a:cubicBezTo>
                    <a:pt x="6" y="18"/>
                    <a:pt x="6" y="18"/>
                    <a:pt x="6" y="18"/>
                  </a:cubicBezTo>
                  <a:cubicBezTo>
                    <a:pt x="2" y="18"/>
                    <a:pt x="0" y="21"/>
                    <a:pt x="0" y="24"/>
                  </a:cubicBezTo>
                  <a:cubicBezTo>
                    <a:pt x="0" y="140"/>
                    <a:pt x="0" y="140"/>
                    <a:pt x="0" y="140"/>
                  </a:cubicBezTo>
                  <a:cubicBezTo>
                    <a:pt x="0" y="143"/>
                    <a:pt x="2" y="146"/>
                    <a:pt x="6" y="146"/>
                  </a:cubicBezTo>
                  <a:cubicBezTo>
                    <a:pt x="48" y="146"/>
                    <a:pt x="48" y="146"/>
                    <a:pt x="48" y="146"/>
                  </a:cubicBezTo>
                  <a:cubicBezTo>
                    <a:pt x="48" y="148"/>
                    <a:pt x="48" y="148"/>
                    <a:pt x="48" y="148"/>
                  </a:cubicBezTo>
                  <a:cubicBezTo>
                    <a:pt x="48" y="151"/>
                    <a:pt x="51" y="154"/>
                    <a:pt x="54" y="154"/>
                  </a:cubicBezTo>
                  <a:cubicBezTo>
                    <a:pt x="114" y="154"/>
                    <a:pt x="114" y="154"/>
                    <a:pt x="114" y="154"/>
                  </a:cubicBezTo>
                  <a:cubicBezTo>
                    <a:pt x="117" y="154"/>
                    <a:pt x="120" y="151"/>
                    <a:pt x="120" y="148"/>
                  </a:cubicBezTo>
                  <a:cubicBezTo>
                    <a:pt x="120" y="146"/>
                    <a:pt x="120" y="146"/>
                    <a:pt x="120" y="146"/>
                  </a:cubicBezTo>
                  <a:cubicBezTo>
                    <a:pt x="162" y="146"/>
                    <a:pt x="162" y="146"/>
                    <a:pt x="162" y="146"/>
                  </a:cubicBezTo>
                  <a:cubicBezTo>
                    <a:pt x="165" y="146"/>
                    <a:pt x="168" y="143"/>
                    <a:pt x="168" y="140"/>
                  </a:cubicBezTo>
                  <a:cubicBezTo>
                    <a:pt x="168" y="24"/>
                    <a:pt x="168" y="24"/>
                    <a:pt x="168" y="24"/>
                  </a:cubicBezTo>
                  <a:cubicBezTo>
                    <a:pt x="168" y="21"/>
                    <a:pt x="165" y="18"/>
                    <a:pt x="162" y="18"/>
                  </a:cubicBezTo>
                  <a:close/>
                  <a:moveTo>
                    <a:pt x="48" y="134"/>
                  </a:moveTo>
                  <a:cubicBezTo>
                    <a:pt x="48" y="134"/>
                    <a:pt x="48" y="134"/>
                    <a:pt x="48" y="134"/>
                  </a:cubicBezTo>
                  <a:cubicBezTo>
                    <a:pt x="12" y="134"/>
                    <a:pt x="12" y="134"/>
                    <a:pt x="12" y="134"/>
                  </a:cubicBezTo>
                  <a:cubicBezTo>
                    <a:pt x="12" y="30"/>
                    <a:pt x="12" y="30"/>
                    <a:pt x="12" y="30"/>
                  </a:cubicBezTo>
                  <a:cubicBezTo>
                    <a:pt x="48" y="30"/>
                    <a:pt x="48" y="30"/>
                    <a:pt x="48" y="30"/>
                  </a:cubicBezTo>
                  <a:cubicBezTo>
                    <a:pt x="48" y="134"/>
                    <a:pt x="48" y="134"/>
                    <a:pt x="48" y="134"/>
                  </a:cubicBezTo>
                  <a:close/>
                  <a:moveTo>
                    <a:pt x="108" y="142"/>
                  </a:moveTo>
                  <a:cubicBezTo>
                    <a:pt x="108" y="142"/>
                    <a:pt x="108" y="142"/>
                    <a:pt x="108" y="142"/>
                  </a:cubicBezTo>
                  <a:cubicBezTo>
                    <a:pt x="60" y="142"/>
                    <a:pt x="60" y="142"/>
                    <a:pt x="60" y="142"/>
                  </a:cubicBezTo>
                  <a:cubicBezTo>
                    <a:pt x="60" y="12"/>
                    <a:pt x="60" y="12"/>
                    <a:pt x="60" y="12"/>
                  </a:cubicBezTo>
                  <a:cubicBezTo>
                    <a:pt x="108" y="12"/>
                    <a:pt x="108" y="12"/>
                    <a:pt x="108" y="12"/>
                  </a:cubicBezTo>
                  <a:cubicBezTo>
                    <a:pt x="108" y="142"/>
                    <a:pt x="108" y="142"/>
                    <a:pt x="108" y="142"/>
                  </a:cubicBezTo>
                  <a:close/>
                  <a:moveTo>
                    <a:pt x="156" y="134"/>
                  </a:moveTo>
                  <a:cubicBezTo>
                    <a:pt x="156" y="134"/>
                    <a:pt x="156" y="134"/>
                    <a:pt x="156" y="134"/>
                  </a:cubicBezTo>
                  <a:cubicBezTo>
                    <a:pt x="120" y="134"/>
                    <a:pt x="120" y="134"/>
                    <a:pt x="120" y="134"/>
                  </a:cubicBezTo>
                  <a:cubicBezTo>
                    <a:pt x="120" y="30"/>
                    <a:pt x="120" y="30"/>
                    <a:pt x="120" y="30"/>
                  </a:cubicBezTo>
                  <a:cubicBezTo>
                    <a:pt x="156" y="30"/>
                    <a:pt x="156" y="30"/>
                    <a:pt x="156" y="30"/>
                  </a:cubicBezTo>
                  <a:cubicBezTo>
                    <a:pt x="156" y="134"/>
                    <a:pt x="156" y="134"/>
                    <a:pt x="156" y="134"/>
                  </a:cubicBezTo>
                  <a:close/>
                  <a:moveTo>
                    <a:pt x="20" y="51"/>
                  </a:moveTo>
                  <a:cubicBezTo>
                    <a:pt x="20" y="51"/>
                    <a:pt x="20" y="51"/>
                    <a:pt x="20" y="51"/>
                  </a:cubicBezTo>
                  <a:cubicBezTo>
                    <a:pt x="40" y="51"/>
                    <a:pt x="40" y="51"/>
                    <a:pt x="40" y="51"/>
                  </a:cubicBezTo>
                  <a:cubicBezTo>
                    <a:pt x="42" y="51"/>
                    <a:pt x="44" y="49"/>
                    <a:pt x="44" y="47"/>
                  </a:cubicBezTo>
                  <a:cubicBezTo>
                    <a:pt x="44" y="45"/>
                    <a:pt x="42" y="44"/>
                    <a:pt x="40" y="44"/>
                  </a:cubicBezTo>
                  <a:cubicBezTo>
                    <a:pt x="20" y="44"/>
                    <a:pt x="20" y="44"/>
                    <a:pt x="20" y="44"/>
                  </a:cubicBezTo>
                  <a:cubicBezTo>
                    <a:pt x="18" y="44"/>
                    <a:pt x="16" y="45"/>
                    <a:pt x="16" y="47"/>
                  </a:cubicBezTo>
                  <a:cubicBezTo>
                    <a:pt x="16" y="49"/>
                    <a:pt x="18" y="51"/>
                    <a:pt x="20" y="51"/>
                  </a:cubicBezTo>
                  <a:close/>
                  <a:moveTo>
                    <a:pt x="39" y="104"/>
                  </a:moveTo>
                  <a:cubicBezTo>
                    <a:pt x="39" y="104"/>
                    <a:pt x="39" y="104"/>
                    <a:pt x="39" y="104"/>
                  </a:cubicBezTo>
                  <a:cubicBezTo>
                    <a:pt x="37" y="102"/>
                    <a:pt x="34" y="101"/>
                    <a:pt x="30" y="101"/>
                  </a:cubicBezTo>
                  <a:cubicBezTo>
                    <a:pt x="26" y="101"/>
                    <a:pt x="23" y="102"/>
                    <a:pt x="21" y="104"/>
                  </a:cubicBezTo>
                  <a:cubicBezTo>
                    <a:pt x="18" y="107"/>
                    <a:pt x="17" y="110"/>
                    <a:pt x="17" y="114"/>
                  </a:cubicBezTo>
                  <a:cubicBezTo>
                    <a:pt x="17" y="117"/>
                    <a:pt x="18" y="121"/>
                    <a:pt x="20" y="123"/>
                  </a:cubicBezTo>
                  <a:cubicBezTo>
                    <a:pt x="21" y="123"/>
                    <a:pt x="21" y="123"/>
                    <a:pt x="21" y="123"/>
                  </a:cubicBezTo>
                  <a:cubicBezTo>
                    <a:pt x="23" y="125"/>
                    <a:pt x="26" y="127"/>
                    <a:pt x="30" y="127"/>
                  </a:cubicBezTo>
                  <a:cubicBezTo>
                    <a:pt x="34" y="127"/>
                    <a:pt x="37" y="125"/>
                    <a:pt x="39" y="123"/>
                  </a:cubicBezTo>
                  <a:cubicBezTo>
                    <a:pt x="42" y="121"/>
                    <a:pt x="43" y="117"/>
                    <a:pt x="43" y="114"/>
                  </a:cubicBezTo>
                  <a:cubicBezTo>
                    <a:pt x="43" y="110"/>
                    <a:pt x="42" y="107"/>
                    <a:pt x="39" y="105"/>
                  </a:cubicBezTo>
                  <a:cubicBezTo>
                    <a:pt x="39" y="104"/>
                    <a:pt x="39" y="104"/>
                    <a:pt x="39" y="104"/>
                  </a:cubicBezTo>
                  <a:close/>
                  <a:moveTo>
                    <a:pt x="34" y="118"/>
                  </a:moveTo>
                  <a:cubicBezTo>
                    <a:pt x="34" y="118"/>
                    <a:pt x="34" y="118"/>
                    <a:pt x="34" y="118"/>
                  </a:cubicBezTo>
                  <a:cubicBezTo>
                    <a:pt x="33" y="119"/>
                    <a:pt x="32" y="120"/>
                    <a:pt x="30" y="120"/>
                  </a:cubicBezTo>
                  <a:cubicBezTo>
                    <a:pt x="28" y="120"/>
                    <a:pt x="27" y="119"/>
                    <a:pt x="26" y="118"/>
                  </a:cubicBezTo>
                  <a:cubicBezTo>
                    <a:pt x="25" y="118"/>
                    <a:pt x="25" y="118"/>
                    <a:pt x="25" y="118"/>
                  </a:cubicBezTo>
                  <a:cubicBezTo>
                    <a:pt x="24" y="117"/>
                    <a:pt x="24" y="115"/>
                    <a:pt x="24" y="114"/>
                  </a:cubicBezTo>
                  <a:cubicBezTo>
                    <a:pt x="24" y="112"/>
                    <a:pt x="24" y="111"/>
                    <a:pt x="26" y="109"/>
                  </a:cubicBezTo>
                  <a:cubicBezTo>
                    <a:pt x="26" y="109"/>
                    <a:pt x="26" y="109"/>
                    <a:pt x="26" y="109"/>
                  </a:cubicBezTo>
                  <a:cubicBezTo>
                    <a:pt x="27" y="108"/>
                    <a:pt x="28" y="108"/>
                    <a:pt x="30" y="108"/>
                  </a:cubicBezTo>
                  <a:cubicBezTo>
                    <a:pt x="32" y="108"/>
                    <a:pt x="33" y="108"/>
                    <a:pt x="34" y="109"/>
                  </a:cubicBezTo>
                  <a:cubicBezTo>
                    <a:pt x="34" y="110"/>
                    <a:pt x="34" y="110"/>
                    <a:pt x="34" y="110"/>
                  </a:cubicBezTo>
                  <a:cubicBezTo>
                    <a:pt x="35" y="111"/>
                    <a:pt x="36" y="112"/>
                    <a:pt x="36" y="114"/>
                  </a:cubicBezTo>
                  <a:cubicBezTo>
                    <a:pt x="36" y="115"/>
                    <a:pt x="35" y="117"/>
                    <a:pt x="34" y="118"/>
                  </a:cubicBezTo>
                  <a:close/>
                  <a:moveTo>
                    <a:pt x="128" y="64"/>
                  </a:moveTo>
                  <a:cubicBezTo>
                    <a:pt x="128" y="64"/>
                    <a:pt x="128" y="64"/>
                    <a:pt x="128" y="64"/>
                  </a:cubicBezTo>
                  <a:cubicBezTo>
                    <a:pt x="148" y="64"/>
                    <a:pt x="148" y="64"/>
                    <a:pt x="148" y="64"/>
                  </a:cubicBezTo>
                  <a:cubicBezTo>
                    <a:pt x="150" y="64"/>
                    <a:pt x="152" y="62"/>
                    <a:pt x="152" y="60"/>
                  </a:cubicBezTo>
                  <a:cubicBezTo>
                    <a:pt x="152" y="58"/>
                    <a:pt x="150" y="57"/>
                    <a:pt x="148" y="57"/>
                  </a:cubicBezTo>
                  <a:cubicBezTo>
                    <a:pt x="128" y="57"/>
                    <a:pt x="128" y="57"/>
                    <a:pt x="128" y="57"/>
                  </a:cubicBezTo>
                  <a:cubicBezTo>
                    <a:pt x="126" y="57"/>
                    <a:pt x="124" y="58"/>
                    <a:pt x="124" y="60"/>
                  </a:cubicBezTo>
                  <a:cubicBezTo>
                    <a:pt x="124" y="62"/>
                    <a:pt x="126" y="64"/>
                    <a:pt x="128" y="64"/>
                  </a:cubicBezTo>
                  <a:close/>
                  <a:moveTo>
                    <a:pt x="128" y="77"/>
                  </a:moveTo>
                  <a:cubicBezTo>
                    <a:pt x="128" y="77"/>
                    <a:pt x="128" y="77"/>
                    <a:pt x="128" y="77"/>
                  </a:cubicBezTo>
                  <a:cubicBezTo>
                    <a:pt x="148" y="77"/>
                    <a:pt x="148" y="77"/>
                    <a:pt x="148" y="77"/>
                  </a:cubicBezTo>
                  <a:cubicBezTo>
                    <a:pt x="150" y="77"/>
                    <a:pt x="152" y="75"/>
                    <a:pt x="152" y="73"/>
                  </a:cubicBezTo>
                  <a:cubicBezTo>
                    <a:pt x="152" y="71"/>
                    <a:pt x="150" y="70"/>
                    <a:pt x="148" y="70"/>
                  </a:cubicBezTo>
                  <a:cubicBezTo>
                    <a:pt x="128" y="70"/>
                    <a:pt x="128" y="70"/>
                    <a:pt x="128" y="70"/>
                  </a:cubicBezTo>
                  <a:cubicBezTo>
                    <a:pt x="126" y="70"/>
                    <a:pt x="124" y="71"/>
                    <a:pt x="124" y="73"/>
                  </a:cubicBezTo>
                  <a:cubicBezTo>
                    <a:pt x="124" y="75"/>
                    <a:pt x="126" y="77"/>
                    <a:pt x="128" y="77"/>
                  </a:cubicBezTo>
                  <a:close/>
                  <a:moveTo>
                    <a:pt x="128" y="51"/>
                  </a:moveTo>
                  <a:cubicBezTo>
                    <a:pt x="128" y="51"/>
                    <a:pt x="128" y="51"/>
                    <a:pt x="128" y="51"/>
                  </a:cubicBezTo>
                  <a:cubicBezTo>
                    <a:pt x="148" y="51"/>
                    <a:pt x="148" y="51"/>
                    <a:pt x="148" y="51"/>
                  </a:cubicBezTo>
                  <a:cubicBezTo>
                    <a:pt x="150" y="51"/>
                    <a:pt x="152" y="49"/>
                    <a:pt x="152" y="47"/>
                  </a:cubicBezTo>
                  <a:cubicBezTo>
                    <a:pt x="152" y="45"/>
                    <a:pt x="150" y="44"/>
                    <a:pt x="148" y="44"/>
                  </a:cubicBezTo>
                  <a:cubicBezTo>
                    <a:pt x="128" y="44"/>
                    <a:pt x="128" y="44"/>
                    <a:pt x="128" y="44"/>
                  </a:cubicBezTo>
                  <a:cubicBezTo>
                    <a:pt x="126" y="44"/>
                    <a:pt x="124" y="45"/>
                    <a:pt x="124" y="47"/>
                  </a:cubicBezTo>
                  <a:cubicBezTo>
                    <a:pt x="124" y="49"/>
                    <a:pt x="126" y="51"/>
                    <a:pt x="128" y="51"/>
                  </a:cubicBezTo>
                  <a:close/>
                  <a:moveTo>
                    <a:pt x="71" y="70"/>
                  </a:moveTo>
                  <a:cubicBezTo>
                    <a:pt x="71" y="70"/>
                    <a:pt x="71" y="70"/>
                    <a:pt x="71" y="70"/>
                  </a:cubicBezTo>
                  <a:cubicBezTo>
                    <a:pt x="97" y="70"/>
                    <a:pt x="97" y="70"/>
                    <a:pt x="97" y="70"/>
                  </a:cubicBezTo>
                  <a:cubicBezTo>
                    <a:pt x="99" y="70"/>
                    <a:pt x="100" y="68"/>
                    <a:pt x="100" y="66"/>
                  </a:cubicBezTo>
                  <a:cubicBezTo>
                    <a:pt x="100" y="64"/>
                    <a:pt x="99" y="63"/>
                    <a:pt x="97" y="63"/>
                  </a:cubicBezTo>
                  <a:cubicBezTo>
                    <a:pt x="71" y="63"/>
                    <a:pt x="71" y="63"/>
                    <a:pt x="71" y="63"/>
                  </a:cubicBezTo>
                  <a:cubicBezTo>
                    <a:pt x="69" y="63"/>
                    <a:pt x="68" y="64"/>
                    <a:pt x="68" y="66"/>
                  </a:cubicBezTo>
                  <a:cubicBezTo>
                    <a:pt x="68" y="68"/>
                    <a:pt x="69" y="70"/>
                    <a:pt x="71" y="70"/>
                  </a:cubicBezTo>
                  <a:close/>
                  <a:moveTo>
                    <a:pt x="147" y="104"/>
                  </a:moveTo>
                  <a:cubicBezTo>
                    <a:pt x="147" y="104"/>
                    <a:pt x="147" y="104"/>
                    <a:pt x="147" y="104"/>
                  </a:cubicBezTo>
                  <a:cubicBezTo>
                    <a:pt x="145" y="102"/>
                    <a:pt x="142" y="101"/>
                    <a:pt x="138" y="101"/>
                  </a:cubicBezTo>
                  <a:cubicBezTo>
                    <a:pt x="134" y="101"/>
                    <a:pt x="131" y="102"/>
                    <a:pt x="129" y="104"/>
                  </a:cubicBezTo>
                  <a:cubicBezTo>
                    <a:pt x="126" y="107"/>
                    <a:pt x="125" y="110"/>
                    <a:pt x="125" y="114"/>
                  </a:cubicBezTo>
                  <a:cubicBezTo>
                    <a:pt x="125" y="117"/>
                    <a:pt x="126" y="121"/>
                    <a:pt x="128" y="123"/>
                  </a:cubicBezTo>
                  <a:cubicBezTo>
                    <a:pt x="129" y="123"/>
                    <a:pt x="129" y="123"/>
                    <a:pt x="129" y="123"/>
                  </a:cubicBezTo>
                  <a:cubicBezTo>
                    <a:pt x="131" y="125"/>
                    <a:pt x="134" y="127"/>
                    <a:pt x="138" y="127"/>
                  </a:cubicBezTo>
                  <a:cubicBezTo>
                    <a:pt x="142" y="127"/>
                    <a:pt x="145" y="125"/>
                    <a:pt x="147" y="123"/>
                  </a:cubicBezTo>
                  <a:cubicBezTo>
                    <a:pt x="150" y="121"/>
                    <a:pt x="151" y="117"/>
                    <a:pt x="151" y="114"/>
                  </a:cubicBezTo>
                  <a:cubicBezTo>
                    <a:pt x="151" y="110"/>
                    <a:pt x="150" y="107"/>
                    <a:pt x="147" y="105"/>
                  </a:cubicBezTo>
                  <a:cubicBezTo>
                    <a:pt x="147" y="104"/>
                    <a:pt x="147" y="104"/>
                    <a:pt x="147" y="104"/>
                  </a:cubicBezTo>
                  <a:close/>
                  <a:moveTo>
                    <a:pt x="142" y="118"/>
                  </a:moveTo>
                  <a:cubicBezTo>
                    <a:pt x="142" y="118"/>
                    <a:pt x="142" y="118"/>
                    <a:pt x="142" y="118"/>
                  </a:cubicBezTo>
                  <a:cubicBezTo>
                    <a:pt x="141" y="119"/>
                    <a:pt x="140" y="120"/>
                    <a:pt x="138" y="120"/>
                  </a:cubicBezTo>
                  <a:cubicBezTo>
                    <a:pt x="136" y="120"/>
                    <a:pt x="135" y="119"/>
                    <a:pt x="134" y="118"/>
                  </a:cubicBezTo>
                  <a:cubicBezTo>
                    <a:pt x="133" y="118"/>
                    <a:pt x="133" y="118"/>
                    <a:pt x="133" y="118"/>
                  </a:cubicBezTo>
                  <a:cubicBezTo>
                    <a:pt x="132" y="117"/>
                    <a:pt x="132" y="115"/>
                    <a:pt x="132" y="114"/>
                  </a:cubicBezTo>
                  <a:cubicBezTo>
                    <a:pt x="132" y="112"/>
                    <a:pt x="132" y="111"/>
                    <a:pt x="134" y="109"/>
                  </a:cubicBezTo>
                  <a:cubicBezTo>
                    <a:pt x="134" y="109"/>
                    <a:pt x="134" y="109"/>
                    <a:pt x="134" y="109"/>
                  </a:cubicBezTo>
                  <a:cubicBezTo>
                    <a:pt x="135" y="108"/>
                    <a:pt x="136" y="108"/>
                    <a:pt x="138" y="108"/>
                  </a:cubicBezTo>
                  <a:cubicBezTo>
                    <a:pt x="140" y="108"/>
                    <a:pt x="141" y="108"/>
                    <a:pt x="142" y="109"/>
                  </a:cubicBezTo>
                  <a:cubicBezTo>
                    <a:pt x="142" y="110"/>
                    <a:pt x="142" y="110"/>
                    <a:pt x="142" y="110"/>
                  </a:cubicBezTo>
                  <a:cubicBezTo>
                    <a:pt x="143" y="111"/>
                    <a:pt x="144" y="112"/>
                    <a:pt x="144" y="114"/>
                  </a:cubicBezTo>
                  <a:cubicBezTo>
                    <a:pt x="144" y="115"/>
                    <a:pt x="143" y="117"/>
                    <a:pt x="142" y="118"/>
                  </a:cubicBezTo>
                  <a:close/>
                  <a:moveTo>
                    <a:pt x="71" y="38"/>
                  </a:moveTo>
                  <a:cubicBezTo>
                    <a:pt x="71" y="38"/>
                    <a:pt x="71" y="38"/>
                    <a:pt x="71" y="38"/>
                  </a:cubicBezTo>
                  <a:cubicBezTo>
                    <a:pt x="97" y="38"/>
                    <a:pt x="97" y="38"/>
                    <a:pt x="97" y="38"/>
                  </a:cubicBezTo>
                  <a:cubicBezTo>
                    <a:pt x="99" y="38"/>
                    <a:pt x="100" y="36"/>
                    <a:pt x="100" y="34"/>
                  </a:cubicBezTo>
                  <a:cubicBezTo>
                    <a:pt x="100" y="33"/>
                    <a:pt x="99" y="31"/>
                    <a:pt x="97" y="31"/>
                  </a:cubicBezTo>
                  <a:cubicBezTo>
                    <a:pt x="71" y="31"/>
                    <a:pt x="71" y="31"/>
                    <a:pt x="71" y="31"/>
                  </a:cubicBezTo>
                  <a:cubicBezTo>
                    <a:pt x="69" y="31"/>
                    <a:pt x="68" y="33"/>
                    <a:pt x="68" y="34"/>
                  </a:cubicBezTo>
                  <a:cubicBezTo>
                    <a:pt x="68" y="36"/>
                    <a:pt x="69" y="38"/>
                    <a:pt x="71" y="38"/>
                  </a:cubicBezTo>
                  <a:close/>
                  <a:moveTo>
                    <a:pt x="71" y="54"/>
                  </a:moveTo>
                  <a:cubicBezTo>
                    <a:pt x="71" y="54"/>
                    <a:pt x="71" y="54"/>
                    <a:pt x="71" y="54"/>
                  </a:cubicBezTo>
                  <a:cubicBezTo>
                    <a:pt x="97" y="54"/>
                    <a:pt x="97" y="54"/>
                    <a:pt x="97" y="54"/>
                  </a:cubicBezTo>
                  <a:cubicBezTo>
                    <a:pt x="99" y="54"/>
                    <a:pt x="100" y="52"/>
                    <a:pt x="100" y="50"/>
                  </a:cubicBezTo>
                  <a:cubicBezTo>
                    <a:pt x="100" y="48"/>
                    <a:pt x="99" y="47"/>
                    <a:pt x="97" y="47"/>
                  </a:cubicBezTo>
                  <a:cubicBezTo>
                    <a:pt x="71" y="47"/>
                    <a:pt x="71" y="47"/>
                    <a:pt x="71" y="47"/>
                  </a:cubicBezTo>
                  <a:cubicBezTo>
                    <a:pt x="69" y="47"/>
                    <a:pt x="68" y="48"/>
                    <a:pt x="68" y="50"/>
                  </a:cubicBezTo>
                  <a:cubicBezTo>
                    <a:pt x="68" y="52"/>
                    <a:pt x="69" y="54"/>
                    <a:pt x="71" y="54"/>
                  </a:cubicBezTo>
                  <a:close/>
                  <a:moveTo>
                    <a:pt x="95" y="106"/>
                  </a:moveTo>
                  <a:cubicBezTo>
                    <a:pt x="95" y="106"/>
                    <a:pt x="95" y="106"/>
                    <a:pt x="95" y="106"/>
                  </a:cubicBezTo>
                  <a:cubicBezTo>
                    <a:pt x="95" y="105"/>
                    <a:pt x="95" y="105"/>
                    <a:pt x="95" y="105"/>
                  </a:cubicBezTo>
                  <a:cubicBezTo>
                    <a:pt x="92" y="103"/>
                    <a:pt x="88" y="101"/>
                    <a:pt x="84" y="101"/>
                  </a:cubicBezTo>
                  <a:cubicBezTo>
                    <a:pt x="80" y="101"/>
                    <a:pt x="76" y="103"/>
                    <a:pt x="73" y="105"/>
                  </a:cubicBezTo>
                  <a:cubicBezTo>
                    <a:pt x="73" y="105"/>
                    <a:pt x="73" y="105"/>
                    <a:pt x="73" y="105"/>
                  </a:cubicBezTo>
                  <a:cubicBezTo>
                    <a:pt x="70" y="108"/>
                    <a:pt x="68" y="112"/>
                    <a:pt x="68" y="116"/>
                  </a:cubicBezTo>
                  <a:cubicBezTo>
                    <a:pt x="68" y="121"/>
                    <a:pt x="70" y="124"/>
                    <a:pt x="73" y="127"/>
                  </a:cubicBezTo>
                  <a:cubicBezTo>
                    <a:pt x="76" y="130"/>
                    <a:pt x="80" y="132"/>
                    <a:pt x="84" y="132"/>
                  </a:cubicBezTo>
                  <a:cubicBezTo>
                    <a:pt x="88" y="132"/>
                    <a:pt x="92" y="130"/>
                    <a:pt x="95" y="127"/>
                  </a:cubicBezTo>
                  <a:cubicBezTo>
                    <a:pt x="95" y="127"/>
                    <a:pt x="95" y="127"/>
                    <a:pt x="95" y="127"/>
                  </a:cubicBezTo>
                  <a:cubicBezTo>
                    <a:pt x="98" y="124"/>
                    <a:pt x="99" y="121"/>
                    <a:pt x="99" y="116"/>
                  </a:cubicBezTo>
                  <a:cubicBezTo>
                    <a:pt x="99" y="112"/>
                    <a:pt x="98" y="108"/>
                    <a:pt x="95" y="106"/>
                  </a:cubicBezTo>
                  <a:close/>
                  <a:moveTo>
                    <a:pt x="90" y="122"/>
                  </a:moveTo>
                  <a:cubicBezTo>
                    <a:pt x="90" y="122"/>
                    <a:pt x="90" y="122"/>
                    <a:pt x="90" y="122"/>
                  </a:cubicBezTo>
                  <a:cubicBezTo>
                    <a:pt x="88" y="124"/>
                    <a:pt x="86" y="125"/>
                    <a:pt x="84" y="125"/>
                  </a:cubicBezTo>
                  <a:cubicBezTo>
                    <a:pt x="82" y="125"/>
                    <a:pt x="79" y="124"/>
                    <a:pt x="78" y="122"/>
                  </a:cubicBezTo>
                  <a:cubicBezTo>
                    <a:pt x="78" y="122"/>
                    <a:pt x="78" y="122"/>
                    <a:pt x="78" y="122"/>
                  </a:cubicBezTo>
                  <a:cubicBezTo>
                    <a:pt x="78" y="122"/>
                    <a:pt x="78" y="122"/>
                    <a:pt x="78" y="122"/>
                  </a:cubicBezTo>
                  <a:cubicBezTo>
                    <a:pt x="76" y="121"/>
                    <a:pt x="76" y="119"/>
                    <a:pt x="76" y="116"/>
                  </a:cubicBezTo>
                  <a:cubicBezTo>
                    <a:pt x="76" y="114"/>
                    <a:pt x="76" y="112"/>
                    <a:pt x="78" y="110"/>
                  </a:cubicBezTo>
                  <a:cubicBezTo>
                    <a:pt x="78" y="110"/>
                    <a:pt x="78" y="110"/>
                    <a:pt x="78" y="110"/>
                  </a:cubicBezTo>
                  <a:cubicBezTo>
                    <a:pt x="80" y="109"/>
                    <a:pt x="82" y="108"/>
                    <a:pt x="84" y="108"/>
                  </a:cubicBezTo>
                  <a:cubicBezTo>
                    <a:pt x="86" y="108"/>
                    <a:pt x="88" y="109"/>
                    <a:pt x="90" y="110"/>
                  </a:cubicBezTo>
                  <a:cubicBezTo>
                    <a:pt x="90" y="111"/>
                    <a:pt x="90" y="111"/>
                    <a:pt x="90" y="111"/>
                  </a:cubicBezTo>
                  <a:cubicBezTo>
                    <a:pt x="91" y="112"/>
                    <a:pt x="92" y="114"/>
                    <a:pt x="92" y="116"/>
                  </a:cubicBezTo>
                  <a:cubicBezTo>
                    <a:pt x="92" y="119"/>
                    <a:pt x="91" y="121"/>
                    <a:pt x="90" y="1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a:lstStyle/>
            <a:p>
              <a:endParaRPr lang="zh-CN" altLang="en-US" sz="2400">
                <a:solidFill>
                  <a:prstClr val="black"/>
                </a:solidFill>
              </a:endParaRPr>
            </a:p>
          </p:txBody>
        </p:sp>
      </p:grpSp>
      <p:grpSp>
        <p:nvGrpSpPr>
          <p:cNvPr id="89" name="组合 88"/>
          <p:cNvGrpSpPr/>
          <p:nvPr/>
        </p:nvGrpSpPr>
        <p:grpSpPr>
          <a:xfrm>
            <a:off x="1430408" y="1923846"/>
            <a:ext cx="4058778" cy="4238014"/>
            <a:chOff x="4063354" y="1787807"/>
            <a:chExt cx="3796678" cy="3964344"/>
          </a:xfrm>
        </p:grpSpPr>
        <p:sp>
          <p:nvSpPr>
            <p:cNvPr id="90" name="TextBox 34"/>
            <p:cNvSpPr txBox="1"/>
            <p:nvPr/>
          </p:nvSpPr>
          <p:spPr>
            <a:xfrm>
              <a:off x="6724901" y="3453623"/>
              <a:ext cx="950293" cy="656540"/>
            </a:xfrm>
            <a:prstGeom prst="rect">
              <a:avLst/>
            </a:prstGeom>
            <a:noFill/>
          </p:spPr>
          <p:txBody>
            <a:bodyPr wrap="square" lIns="0" tIns="0" rIns="0" bIns="0" rtlCol="0">
              <a:spAutoFit/>
            </a:bodyPr>
            <a:lstStyle/>
            <a:p>
              <a:pPr defTabSz="1218895" fontAlgn="auto">
                <a:spcBef>
                  <a:spcPts val="0"/>
                </a:spcBef>
                <a:spcAft>
                  <a:spcPts val="0"/>
                </a:spcAft>
                <a:defRPr/>
              </a:pPr>
              <a:r>
                <a:rPr lang="zh-CN" altLang="en-US" sz="2100" kern="0" dirty="0">
                  <a:solidFill>
                    <a:schemeClr val="bg1">
                      <a:lumMod val="50000"/>
                    </a:schemeClr>
                  </a:solidFill>
                  <a:latin typeface="微软雅黑" pitchFamily="34" charset="-122"/>
                  <a:ea typeface="微软雅黑" pitchFamily="34" charset="-122"/>
                </a:rPr>
                <a:t>文字</a:t>
              </a:r>
              <a:endParaRPr lang="en-US" altLang="zh-CN" sz="2100" kern="0" dirty="0">
                <a:solidFill>
                  <a:schemeClr val="bg1">
                    <a:lumMod val="50000"/>
                  </a:schemeClr>
                </a:solidFill>
                <a:latin typeface="微软雅黑" pitchFamily="34" charset="-122"/>
                <a:ea typeface="微软雅黑" pitchFamily="34" charset="-122"/>
              </a:endParaRPr>
            </a:p>
            <a:p>
              <a:pPr defTabSz="1218895" fontAlgn="auto">
                <a:spcBef>
                  <a:spcPts val="0"/>
                </a:spcBef>
                <a:spcAft>
                  <a:spcPts val="0"/>
                </a:spcAft>
                <a:defRPr/>
              </a:pPr>
              <a:r>
                <a:rPr lang="zh-CN" altLang="en-US" sz="2100" kern="0" dirty="0">
                  <a:solidFill>
                    <a:schemeClr val="bg1">
                      <a:lumMod val="50000"/>
                    </a:schemeClr>
                  </a:solidFill>
                  <a:latin typeface="微软雅黑" pitchFamily="34" charset="-122"/>
                  <a:ea typeface="微软雅黑" pitchFamily="34" charset="-122"/>
                </a:rPr>
                <a:t>内容</a:t>
              </a:r>
            </a:p>
          </p:txBody>
        </p:sp>
        <p:sp>
          <p:nvSpPr>
            <p:cNvPr id="91" name="矩形 2"/>
            <p:cNvSpPr/>
            <p:nvPr/>
          </p:nvSpPr>
          <p:spPr>
            <a:xfrm rot="2700000">
              <a:off x="5748200" y="2677058"/>
              <a:ext cx="2112072" cy="2111593"/>
            </a:xfrm>
            <a:custGeom>
              <a:avLst/>
              <a:gdLst/>
              <a:ahLst/>
              <a:cxnLst/>
              <a:rect l="l" t="t" r="r" b="b"/>
              <a:pathLst>
                <a:path w="1584176" h="1584176">
                  <a:moveTo>
                    <a:pt x="231381" y="231381"/>
                  </a:moveTo>
                  <a:lnTo>
                    <a:pt x="231381" y="1352795"/>
                  </a:lnTo>
                  <a:lnTo>
                    <a:pt x="1352795" y="1352795"/>
                  </a:lnTo>
                  <a:lnTo>
                    <a:pt x="1352795" y="231381"/>
                  </a:lnTo>
                  <a:close/>
                  <a:moveTo>
                    <a:pt x="0" y="0"/>
                  </a:moveTo>
                  <a:lnTo>
                    <a:pt x="1584176" y="0"/>
                  </a:lnTo>
                  <a:lnTo>
                    <a:pt x="1584176" y="1584176"/>
                  </a:lnTo>
                  <a:lnTo>
                    <a:pt x="0" y="1584176"/>
                  </a:lnTo>
                  <a:close/>
                </a:path>
              </a:pathLst>
            </a:custGeom>
            <a:solidFill>
              <a:srgbClr val="DF7A22"/>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400" b="0" kern="0">
                <a:solidFill>
                  <a:sysClr val="window" lastClr="FFFFFF"/>
                </a:solidFill>
                <a:latin typeface="Calibri"/>
                <a:ea typeface="宋体"/>
              </a:endParaRPr>
            </a:p>
          </p:txBody>
        </p:sp>
        <p:sp>
          <p:nvSpPr>
            <p:cNvPr id="92" name="矩形 2"/>
            <p:cNvSpPr/>
            <p:nvPr/>
          </p:nvSpPr>
          <p:spPr>
            <a:xfrm rot="2700000">
              <a:off x="4063115" y="2677058"/>
              <a:ext cx="2112072" cy="2111593"/>
            </a:xfrm>
            <a:custGeom>
              <a:avLst/>
              <a:gdLst/>
              <a:ahLst/>
              <a:cxnLst/>
              <a:rect l="l" t="t" r="r" b="b"/>
              <a:pathLst>
                <a:path w="1584176" h="1584176">
                  <a:moveTo>
                    <a:pt x="231381" y="231381"/>
                  </a:moveTo>
                  <a:lnTo>
                    <a:pt x="231381" y="1352795"/>
                  </a:lnTo>
                  <a:lnTo>
                    <a:pt x="1352795" y="1352795"/>
                  </a:lnTo>
                  <a:lnTo>
                    <a:pt x="1352795" y="231381"/>
                  </a:lnTo>
                  <a:close/>
                  <a:moveTo>
                    <a:pt x="0" y="0"/>
                  </a:moveTo>
                  <a:lnTo>
                    <a:pt x="1584176" y="0"/>
                  </a:lnTo>
                  <a:lnTo>
                    <a:pt x="1584176" y="1584176"/>
                  </a:lnTo>
                  <a:lnTo>
                    <a:pt x="0" y="1584176"/>
                  </a:lnTo>
                  <a:close/>
                </a:path>
              </a:pathLst>
            </a:custGeom>
            <a:solidFill>
              <a:srgbClr val="157F73"/>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400" b="0" kern="0">
                <a:solidFill>
                  <a:sysClr val="window" lastClr="FFFFFF"/>
                </a:solidFill>
                <a:latin typeface="Calibri"/>
                <a:ea typeface="宋体"/>
              </a:endParaRPr>
            </a:p>
          </p:txBody>
        </p:sp>
        <p:sp>
          <p:nvSpPr>
            <p:cNvPr id="93" name="TextBox 37"/>
            <p:cNvSpPr txBox="1"/>
            <p:nvPr/>
          </p:nvSpPr>
          <p:spPr>
            <a:xfrm>
              <a:off x="4431940" y="3433557"/>
              <a:ext cx="950293" cy="656540"/>
            </a:xfrm>
            <a:prstGeom prst="rect">
              <a:avLst/>
            </a:prstGeom>
            <a:noFill/>
          </p:spPr>
          <p:txBody>
            <a:bodyPr wrap="square" lIns="0" tIns="0" rIns="0" bIns="0" rtlCol="0">
              <a:spAutoFit/>
            </a:bodyPr>
            <a:lstStyle/>
            <a:p>
              <a:pPr defTabSz="1218895" fontAlgn="auto">
                <a:spcBef>
                  <a:spcPts val="0"/>
                </a:spcBef>
                <a:spcAft>
                  <a:spcPts val="0"/>
                </a:spcAft>
                <a:defRPr/>
              </a:pPr>
              <a:r>
                <a:rPr lang="zh-CN" altLang="en-US" sz="2100" kern="0" dirty="0">
                  <a:solidFill>
                    <a:schemeClr val="bg1">
                      <a:lumMod val="50000"/>
                    </a:schemeClr>
                  </a:solidFill>
                  <a:latin typeface="微软雅黑" pitchFamily="34" charset="-122"/>
                  <a:ea typeface="微软雅黑" pitchFamily="34" charset="-122"/>
                </a:rPr>
                <a:t>文字</a:t>
              </a:r>
              <a:endParaRPr lang="en-US" altLang="zh-CN" sz="2100" kern="0" dirty="0">
                <a:solidFill>
                  <a:schemeClr val="bg1">
                    <a:lumMod val="50000"/>
                  </a:schemeClr>
                </a:solidFill>
                <a:latin typeface="微软雅黑" pitchFamily="34" charset="-122"/>
                <a:ea typeface="微软雅黑" pitchFamily="34" charset="-122"/>
              </a:endParaRPr>
            </a:p>
            <a:p>
              <a:pPr defTabSz="1218895" fontAlgn="auto">
                <a:spcBef>
                  <a:spcPts val="0"/>
                </a:spcBef>
                <a:spcAft>
                  <a:spcPts val="0"/>
                </a:spcAft>
                <a:defRPr/>
              </a:pPr>
              <a:r>
                <a:rPr lang="zh-CN" altLang="en-US" sz="2100" kern="0" dirty="0">
                  <a:solidFill>
                    <a:schemeClr val="bg1">
                      <a:lumMod val="50000"/>
                    </a:schemeClr>
                  </a:solidFill>
                  <a:latin typeface="微软雅黑" pitchFamily="34" charset="-122"/>
                  <a:ea typeface="微软雅黑" pitchFamily="34" charset="-122"/>
                </a:rPr>
                <a:t>内容</a:t>
              </a:r>
            </a:p>
          </p:txBody>
        </p:sp>
        <p:sp>
          <p:nvSpPr>
            <p:cNvPr id="94" name="矩形 93"/>
            <p:cNvSpPr/>
            <p:nvPr/>
          </p:nvSpPr>
          <p:spPr>
            <a:xfrm rot="2700000">
              <a:off x="5681996" y="1787870"/>
              <a:ext cx="559394" cy="559267"/>
            </a:xfrm>
            <a:prstGeom prst="rect">
              <a:avLst/>
            </a:prstGeom>
            <a:solidFill>
              <a:srgbClr val="157F73"/>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400" b="0" kern="0">
                <a:solidFill>
                  <a:sysClr val="window" lastClr="FFFFFF"/>
                </a:solidFill>
                <a:latin typeface="Calibri"/>
                <a:ea typeface="宋体"/>
              </a:endParaRPr>
            </a:p>
          </p:txBody>
        </p:sp>
        <p:sp>
          <p:nvSpPr>
            <p:cNvPr id="95" name="矩形 94"/>
            <p:cNvSpPr/>
            <p:nvPr/>
          </p:nvSpPr>
          <p:spPr>
            <a:xfrm rot="2700000">
              <a:off x="5681996" y="5192820"/>
              <a:ext cx="559394" cy="559267"/>
            </a:xfrm>
            <a:prstGeom prst="rect">
              <a:avLst/>
            </a:prstGeom>
            <a:solidFill>
              <a:srgbClr val="DF7A22"/>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400" b="0" kern="0">
                <a:solidFill>
                  <a:sysClr val="window" lastClr="FFFFFF"/>
                </a:solidFill>
                <a:latin typeface="Calibri"/>
                <a:ea typeface="宋体"/>
              </a:endParaRPr>
            </a:p>
          </p:txBody>
        </p:sp>
      </p:grpSp>
    </p:spTree>
    <p:extLst>
      <p:ext uri="{BB962C8B-B14F-4D97-AF65-F5344CB8AC3E}">
        <p14:creationId xmlns:p14="http://schemas.microsoft.com/office/powerpoint/2010/main" xmlns="" val="1291065699"/>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fade">
                                      <p:cBhvr>
                                        <p:cTn id="11" dur="1000"/>
                                        <p:tgtEl>
                                          <p:spTgt spid="68"/>
                                        </p:tgtEl>
                                      </p:cBhvr>
                                    </p:animEffect>
                                    <p:anim calcmode="lin" valueType="num">
                                      <p:cBhvr>
                                        <p:cTn id="12" dur="1000" fill="hold"/>
                                        <p:tgtEl>
                                          <p:spTgt spid="68"/>
                                        </p:tgtEl>
                                        <p:attrNameLst>
                                          <p:attrName>ppt_x</p:attrName>
                                        </p:attrNameLst>
                                      </p:cBhvr>
                                      <p:tavLst>
                                        <p:tav tm="0">
                                          <p:val>
                                            <p:strVal val="#ppt_x"/>
                                          </p:val>
                                        </p:tav>
                                        <p:tav tm="100000">
                                          <p:val>
                                            <p:strVal val="#ppt_x"/>
                                          </p:val>
                                        </p:tav>
                                      </p:tavLst>
                                    </p:anim>
                                    <p:anim calcmode="lin" valueType="num">
                                      <p:cBhvr>
                                        <p:cTn id="13" dur="1000" fill="hold"/>
                                        <p:tgtEl>
                                          <p:spTgt spid="6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1000"/>
                                        <p:tgtEl>
                                          <p:spTgt spid="89"/>
                                        </p:tgtEl>
                                      </p:cBhvr>
                                    </p:animEffect>
                                    <p:anim calcmode="lin" valueType="num">
                                      <p:cBhvr>
                                        <p:cTn id="18" dur="1000" fill="hold"/>
                                        <p:tgtEl>
                                          <p:spTgt spid="89"/>
                                        </p:tgtEl>
                                        <p:attrNameLst>
                                          <p:attrName>ppt_x</p:attrName>
                                        </p:attrNameLst>
                                      </p:cBhvr>
                                      <p:tavLst>
                                        <p:tav tm="0">
                                          <p:val>
                                            <p:strVal val="#ppt_x"/>
                                          </p:val>
                                        </p:tav>
                                        <p:tav tm="100000">
                                          <p:val>
                                            <p:strVal val="#ppt_x"/>
                                          </p:val>
                                        </p:tav>
                                      </p:tavLst>
                                    </p:anim>
                                    <p:anim calcmode="lin" valueType="num">
                                      <p:cBhvr>
                                        <p:cTn id="19"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sp>
        <p:nvSpPr>
          <p:cNvPr id="5" name="椭圆 1"/>
          <p:cNvSpPr>
            <a:spLocks noChangeArrowheads="1"/>
          </p:cNvSpPr>
          <p:nvPr/>
        </p:nvSpPr>
        <p:spPr bwMode="auto">
          <a:xfrm>
            <a:off x="1948732" y="2302375"/>
            <a:ext cx="2194488" cy="2345694"/>
          </a:xfrm>
          <a:custGeom>
            <a:avLst/>
            <a:gdLst>
              <a:gd name="T0" fmla="*/ 935699 w 1751265"/>
              <a:gd name="T1" fmla="*/ 0 h 1872208"/>
              <a:gd name="T2" fmla="*/ 1750506 w 1751265"/>
              <a:gd name="T3" fmla="*/ 476380 h 1872208"/>
              <a:gd name="T4" fmla="*/ 1620326 w 1751265"/>
              <a:gd name="T5" fmla="*/ 950570 h 1872208"/>
              <a:gd name="T6" fmla="*/ 1741216 w 1751265"/>
              <a:gd name="T7" fmla="*/ 1409475 h 1872208"/>
              <a:gd name="T8" fmla="*/ 935699 w 1751265"/>
              <a:gd name="T9" fmla="*/ 1870570 h 1872208"/>
              <a:gd name="T10" fmla="*/ 0 w 1751265"/>
              <a:gd name="T11" fmla="*/ 935285 h 1872208"/>
              <a:gd name="T12" fmla="*/ 935699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157F73"/>
          </a:solidFill>
          <a:ln>
            <a:noFill/>
          </a:ln>
        </p:spPr>
        <p:txBody>
          <a:bodyPr anchor="ctr"/>
          <a:lstStyle/>
          <a:p>
            <a:endParaRPr lang="zh-CN" altLang="en-US"/>
          </a:p>
        </p:txBody>
      </p:sp>
      <p:sp>
        <p:nvSpPr>
          <p:cNvPr id="6" name="椭圆 1"/>
          <p:cNvSpPr>
            <a:spLocks noChangeArrowheads="1"/>
          </p:cNvSpPr>
          <p:nvPr/>
        </p:nvSpPr>
        <p:spPr bwMode="auto">
          <a:xfrm>
            <a:off x="3931766" y="2318249"/>
            <a:ext cx="2196480" cy="2345696"/>
          </a:xfrm>
          <a:custGeom>
            <a:avLst/>
            <a:gdLst>
              <a:gd name="T0" fmla="*/ 938247 w 1751265"/>
              <a:gd name="T1" fmla="*/ 0 h 1872208"/>
              <a:gd name="T2" fmla="*/ 1755273 w 1751265"/>
              <a:gd name="T3" fmla="*/ 476380 h 1872208"/>
              <a:gd name="T4" fmla="*/ 1624739 w 1751265"/>
              <a:gd name="T5" fmla="*/ 950570 h 1872208"/>
              <a:gd name="T6" fmla="*/ 1745959 w 1751265"/>
              <a:gd name="T7" fmla="*/ 1409475 h 1872208"/>
              <a:gd name="T8" fmla="*/ 938247 w 1751265"/>
              <a:gd name="T9" fmla="*/ 1870570 h 1872208"/>
              <a:gd name="T10" fmla="*/ 0 w 1751265"/>
              <a:gd name="T11" fmla="*/ 935285 h 1872208"/>
              <a:gd name="T12" fmla="*/ 938247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DF7A22"/>
          </a:solidFill>
          <a:ln>
            <a:noFill/>
          </a:ln>
        </p:spPr>
        <p:txBody>
          <a:bodyPr anchor="ctr"/>
          <a:lstStyle/>
          <a:p>
            <a:endParaRPr lang="zh-CN" altLang="en-US"/>
          </a:p>
        </p:txBody>
      </p:sp>
      <p:sp>
        <p:nvSpPr>
          <p:cNvPr id="7" name="椭圆 1"/>
          <p:cNvSpPr>
            <a:spLocks noChangeArrowheads="1"/>
          </p:cNvSpPr>
          <p:nvPr/>
        </p:nvSpPr>
        <p:spPr bwMode="auto">
          <a:xfrm>
            <a:off x="5974847" y="2318249"/>
            <a:ext cx="2194492" cy="2345696"/>
          </a:xfrm>
          <a:custGeom>
            <a:avLst/>
            <a:gdLst>
              <a:gd name="T0" fmla="*/ 935699 w 1751265"/>
              <a:gd name="T1" fmla="*/ 0 h 1872208"/>
              <a:gd name="T2" fmla="*/ 1750509 w 1751265"/>
              <a:gd name="T3" fmla="*/ 476380 h 1872208"/>
              <a:gd name="T4" fmla="*/ 1620329 w 1751265"/>
              <a:gd name="T5" fmla="*/ 950570 h 1872208"/>
              <a:gd name="T6" fmla="*/ 1741219 w 1751265"/>
              <a:gd name="T7" fmla="*/ 1409475 h 1872208"/>
              <a:gd name="T8" fmla="*/ 935699 w 1751265"/>
              <a:gd name="T9" fmla="*/ 1870570 h 1872208"/>
              <a:gd name="T10" fmla="*/ 0 w 1751265"/>
              <a:gd name="T11" fmla="*/ 935285 h 1872208"/>
              <a:gd name="T12" fmla="*/ 935699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157F73"/>
          </a:solidFill>
          <a:ln>
            <a:noFill/>
          </a:ln>
        </p:spPr>
        <p:txBody>
          <a:bodyPr anchor="ctr"/>
          <a:lstStyle/>
          <a:p>
            <a:endParaRPr lang="zh-CN" altLang="en-US"/>
          </a:p>
        </p:txBody>
      </p:sp>
      <p:sp>
        <p:nvSpPr>
          <p:cNvPr id="8" name="TextBox 14"/>
          <p:cNvSpPr>
            <a:spLocks noChangeArrowheads="1"/>
          </p:cNvSpPr>
          <p:nvPr/>
        </p:nvSpPr>
        <p:spPr bwMode="auto">
          <a:xfrm>
            <a:off x="2693203" y="2477126"/>
            <a:ext cx="87540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altLang="zh-CN" sz="3200" b="1" dirty="0">
                <a:solidFill>
                  <a:schemeClr val="bg1"/>
                </a:solidFill>
                <a:latin typeface="方正兰亭粗黑_GBK" pitchFamily="2" charset="-122"/>
                <a:ea typeface="方正兰亭粗黑_GBK" pitchFamily="2" charset="-122"/>
                <a:sym typeface="方正兰亭粗黑_GBK" pitchFamily="2" charset="-122"/>
              </a:rPr>
              <a:t>01</a:t>
            </a:r>
          </a:p>
        </p:txBody>
      </p:sp>
      <p:sp>
        <p:nvSpPr>
          <p:cNvPr id="9" name="TextBox 15"/>
          <p:cNvSpPr>
            <a:spLocks noChangeArrowheads="1"/>
          </p:cNvSpPr>
          <p:nvPr/>
        </p:nvSpPr>
        <p:spPr bwMode="auto">
          <a:xfrm>
            <a:off x="4704592" y="2477127"/>
            <a:ext cx="895304"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altLang="zh-CN" sz="3200" b="1">
                <a:solidFill>
                  <a:schemeClr val="bg1"/>
                </a:solidFill>
                <a:latin typeface="方正兰亭粗黑_GBK" pitchFamily="2" charset="-122"/>
                <a:ea typeface="方正兰亭粗黑_GBK" pitchFamily="2" charset="-122"/>
                <a:sym typeface="方正兰亭粗黑_GBK" pitchFamily="2" charset="-122"/>
              </a:rPr>
              <a:t>02</a:t>
            </a:r>
          </a:p>
        </p:txBody>
      </p:sp>
      <p:sp>
        <p:nvSpPr>
          <p:cNvPr id="10" name="TextBox 16"/>
          <p:cNvSpPr>
            <a:spLocks noChangeArrowheads="1"/>
          </p:cNvSpPr>
          <p:nvPr/>
        </p:nvSpPr>
        <p:spPr bwMode="auto">
          <a:xfrm>
            <a:off x="6705995" y="2477126"/>
            <a:ext cx="897296"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altLang="zh-CN" sz="3200" b="1">
                <a:solidFill>
                  <a:schemeClr val="bg1"/>
                </a:solidFill>
                <a:latin typeface="方正兰亭粗黑_GBK" pitchFamily="2" charset="-122"/>
                <a:ea typeface="方正兰亭粗黑_GBK" pitchFamily="2" charset="-122"/>
                <a:sym typeface="方正兰亭粗黑_GBK" pitchFamily="2" charset="-122"/>
              </a:rPr>
              <a:t>03</a:t>
            </a:r>
          </a:p>
        </p:txBody>
      </p:sp>
      <p:sp>
        <p:nvSpPr>
          <p:cNvPr id="11" name="直接连接符 18"/>
          <p:cNvSpPr>
            <a:spLocks noChangeShapeType="1"/>
          </p:cNvSpPr>
          <p:nvPr/>
        </p:nvSpPr>
        <p:spPr bwMode="auto">
          <a:xfrm>
            <a:off x="2223534" y="3134502"/>
            <a:ext cx="1611548" cy="1990"/>
          </a:xfrm>
          <a:prstGeom prst="line">
            <a:avLst/>
          </a:prstGeom>
          <a:noFill/>
          <a:ln w="9525">
            <a:solidFill>
              <a:schemeClr val="bg1"/>
            </a:solidFill>
            <a:prstDash val="dash"/>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2" name="直接连接符 19"/>
          <p:cNvSpPr>
            <a:spLocks noChangeShapeType="1"/>
          </p:cNvSpPr>
          <p:nvPr/>
        </p:nvSpPr>
        <p:spPr bwMode="auto">
          <a:xfrm>
            <a:off x="4224233" y="3134502"/>
            <a:ext cx="1611548" cy="1990"/>
          </a:xfrm>
          <a:prstGeom prst="line">
            <a:avLst/>
          </a:prstGeom>
          <a:noFill/>
          <a:ln w="9525">
            <a:solidFill>
              <a:schemeClr val="bg1"/>
            </a:solidFill>
            <a:prstDash val="dash"/>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3" name="直接连接符 20"/>
          <p:cNvSpPr>
            <a:spLocks noChangeShapeType="1"/>
          </p:cNvSpPr>
          <p:nvPr/>
        </p:nvSpPr>
        <p:spPr bwMode="auto">
          <a:xfrm>
            <a:off x="6265525" y="3134502"/>
            <a:ext cx="1611548" cy="1990"/>
          </a:xfrm>
          <a:prstGeom prst="line">
            <a:avLst/>
          </a:prstGeom>
          <a:noFill/>
          <a:ln w="9525">
            <a:solidFill>
              <a:schemeClr val="bg1"/>
            </a:solidFill>
            <a:prstDash val="dash"/>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4" name="TextBox 22"/>
          <p:cNvSpPr>
            <a:spLocks noChangeArrowheads="1"/>
          </p:cNvSpPr>
          <p:nvPr/>
        </p:nvSpPr>
        <p:spPr bwMode="auto">
          <a:xfrm>
            <a:off x="2131921" y="3217238"/>
            <a:ext cx="2190510" cy="438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lnSpc>
                <a:spcPct val="125000"/>
              </a:lnSpc>
            </a:pPr>
            <a:r>
              <a:rPr lang="zh-CN" altLang="en-US" b="1" dirty="0">
                <a:solidFill>
                  <a:schemeClr val="bg1"/>
                </a:solidFill>
                <a:latin typeface="微软雅黑" pitchFamily="34" charset="-122"/>
                <a:ea typeface="微软雅黑" pitchFamily="34" charset="-122"/>
                <a:sym typeface="微软雅黑" pitchFamily="34" charset="-122"/>
              </a:rPr>
              <a:t>点此输入标题</a:t>
            </a:r>
          </a:p>
        </p:txBody>
      </p:sp>
      <p:sp>
        <p:nvSpPr>
          <p:cNvPr id="15" name="TextBox 23"/>
          <p:cNvSpPr>
            <a:spLocks noChangeArrowheads="1"/>
          </p:cNvSpPr>
          <p:nvPr/>
        </p:nvSpPr>
        <p:spPr bwMode="auto">
          <a:xfrm>
            <a:off x="2154146" y="3569947"/>
            <a:ext cx="219051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sp>
        <p:nvSpPr>
          <p:cNvPr id="16" name="TextBox 24"/>
          <p:cNvSpPr>
            <a:spLocks noChangeArrowheads="1"/>
          </p:cNvSpPr>
          <p:nvPr/>
        </p:nvSpPr>
        <p:spPr bwMode="auto">
          <a:xfrm>
            <a:off x="4137583" y="3217238"/>
            <a:ext cx="2188520" cy="4193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lnSpc>
                <a:spcPct val="125000"/>
              </a:lnSpc>
            </a:pPr>
            <a:r>
              <a:rPr lang="zh-CN" altLang="en-US" b="1">
                <a:solidFill>
                  <a:schemeClr val="bg1"/>
                </a:solidFill>
                <a:latin typeface="微软雅黑" pitchFamily="34" charset="-122"/>
                <a:ea typeface="微软雅黑" pitchFamily="34" charset="-122"/>
                <a:sym typeface="微软雅黑" pitchFamily="34" charset="-122"/>
              </a:rPr>
              <a:t>点此输入标题</a:t>
            </a:r>
          </a:p>
        </p:txBody>
      </p:sp>
      <p:sp>
        <p:nvSpPr>
          <p:cNvPr id="17" name="TextBox 25"/>
          <p:cNvSpPr>
            <a:spLocks noChangeArrowheads="1"/>
          </p:cNvSpPr>
          <p:nvPr/>
        </p:nvSpPr>
        <p:spPr bwMode="auto">
          <a:xfrm>
            <a:off x="4159808" y="3569947"/>
            <a:ext cx="2188520" cy="372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sp>
        <p:nvSpPr>
          <p:cNvPr id="18" name="TextBox 26"/>
          <p:cNvSpPr>
            <a:spLocks noChangeArrowheads="1"/>
          </p:cNvSpPr>
          <p:nvPr/>
        </p:nvSpPr>
        <p:spPr bwMode="auto">
          <a:xfrm>
            <a:off x="6185025" y="3217238"/>
            <a:ext cx="2190510" cy="438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lnSpc>
                <a:spcPct val="125000"/>
              </a:lnSpc>
            </a:pPr>
            <a:r>
              <a:rPr lang="zh-CN" altLang="en-US" b="1">
                <a:solidFill>
                  <a:schemeClr val="bg1"/>
                </a:solidFill>
                <a:latin typeface="微软雅黑" pitchFamily="34" charset="-122"/>
                <a:ea typeface="微软雅黑" pitchFamily="34" charset="-122"/>
                <a:sym typeface="微软雅黑" pitchFamily="34" charset="-122"/>
              </a:rPr>
              <a:t>点此输入标题</a:t>
            </a:r>
          </a:p>
        </p:txBody>
      </p:sp>
      <p:sp>
        <p:nvSpPr>
          <p:cNvPr id="19" name="TextBox 27"/>
          <p:cNvSpPr>
            <a:spLocks noChangeArrowheads="1"/>
          </p:cNvSpPr>
          <p:nvPr/>
        </p:nvSpPr>
        <p:spPr bwMode="auto">
          <a:xfrm>
            <a:off x="6207451" y="3569947"/>
            <a:ext cx="218852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sp>
        <p:nvSpPr>
          <p:cNvPr id="20" name="椭圆 11"/>
          <p:cNvSpPr>
            <a:spLocks noChangeArrowheads="1"/>
          </p:cNvSpPr>
          <p:nvPr/>
        </p:nvSpPr>
        <p:spPr bwMode="auto">
          <a:xfrm>
            <a:off x="7900650" y="2318249"/>
            <a:ext cx="2347686" cy="2345696"/>
          </a:xfrm>
          <a:prstGeom prst="ellipse">
            <a:avLst/>
          </a:prstGeom>
          <a:solidFill>
            <a:srgbClr val="DF7A22"/>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1" name="TextBox 17"/>
          <p:cNvSpPr>
            <a:spLocks noChangeArrowheads="1"/>
          </p:cNvSpPr>
          <p:nvPr/>
        </p:nvSpPr>
        <p:spPr bwMode="auto">
          <a:xfrm>
            <a:off x="8723101" y="2477126"/>
            <a:ext cx="903264"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altLang="zh-CN" sz="3200" b="1">
                <a:solidFill>
                  <a:schemeClr val="bg1"/>
                </a:solidFill>
                <a:latin typeface="方正兰亭粗黑_GBK" pitchFamily="2" charset="-122"/>
                <a:ea typeface="方正兰亭粗黑_GBK" pitchFamily="2" charset="-122"/>
                <a:sym typeface="方正兰亭粗黑_GBK" pitchFamily="2" charset="-122"/>
              </a:rPr>
              <a:t>04</a:t>
            </a:r>
          </a:p>
        </p:txBody>
      </p:sp>
      <p:sp>
        <p:nvSpPr>
          <p:cNvPr id="22" name="直接连接符 21"/>
          <p:cNvSpPr>
            <a:spLocks noChangeShapeType="1"/>
          </p:cNvSpPr>
          <p:nvPr/>
        </p:nvSpPr>
        <p:spPr bwMode="auto">
          <a:xfrm>
            <a:off x="8210362" y="3134502"/>
            <a:ext cx="1798566" cy="1990"/>
          </a:xfrm>
          <a:prstGeom prst="line">
            <a:avLst/>
          </a:prstGeom>
          <a:noFill/>
          <a:ln w="9525">
            <a:solidFill>
              <a:schemeClr val="bg1"/>
            </a:solidFill>
            <a:prstDash val="dash"/>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3" name="TextBox 28"/>
          <p:cNvSpPr>
            <a:spLocks noChangeArrowheads="1"/>
          </p:cNvSpPr>
          <p:nvPr/>
        </p:nvSpPr>
        <p:spPr bwMode="auto">
          <a:xfrm>
            <a:off x="8190234" y="3245813"/>
            <a:ext cx="2188520" cy="4193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lnSpc>
                <a:spcPct val="125000"/>
              </a:lnSpc>
            </a:pPr>
            <a:r>
              <a:rPr lang="zh-CN" altLang="en-US" b="1">
                <a:solidFill>
                  <a:schemeClr val="bg1"/>
                </a:solidFill>
                <a:latin typeface="微软雅黑" pitchFamily="34" charset="-122"/>
                <a:ea typeface="微软雅黑" pitchFamily="34" charset="-122"/>
                <a:sym typeface="微软雅黑" pitchFamily="34" charset="-122"/>
              </a:rPr>
              <a:t>点此输入标题</a:t>
            </a:r>
          </a:p>
        </p:txBody>
      </p:sp>
      <p:sp>
        <p:nvSpPr>
          <p:cNvPr id="24" name="TextBox 29"/>
          <p:cNvSpPr>
            <a:spLocks noChangeArrowheads="1"/>
          </p:cNvSpPr>
          <p:nvPr/>
        </p:nvSpPr>
        <p:spPr bwMode="auto">
          <a:xfrm>
            <a:off x="8212459" y="3598522"/>
            <a:ext cx="2188520" cy="372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grpSp>
        <p:nvGrpSpPr>
          <p:cNvPr id="25" name="组合 24"/>
          <p:cNvGrpSpPr/>
          <p:nvPr/>
        </p:nvGrpSpPr>
        <p:grpSpPr>
          <a:xfrm>
            <a:off x="-3587" y="5277815"/>
            <a:ext cx="12194000" cy="1075941"/>
            <a:chOff x="0" y="4774598"/>
            <a:chExt cx="9144000" cy="806823"/>
          </a:xfrm>
          <a:solidFill>
            <a:srgbClr val="157F73"/>
          </a:solidFill>
        </p:grpSpPr>
        <p:sp>
          <p:nvSpPr>
            <p:cNvPr id="26" name="矩形 25"/>
            <p:cNvSpPr/>
            <p:nvPr/>
          </p:nvSpPr>
          <p:spPr>
            <a:xfrm>
              <a:off x="0" y="4774598"/>
              <a:ext cx="9144000" cy="8068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27" name="文本框 14"/>
            <p:cNvSpPr txBox="1"/>
            <p:nvPr/>
          </p:nvSpPr>
          <p:spPr>
            <a:xfrm>
              <a:off x="757391" y="4869912"/>
              <a:ext cx="7100174" cy="528087"/>
            </a:xfrm>
            <a:prstGeom prst="rect">
              <a:avLst/>
            </a:prstGeom>
            <a:grpFill/>
          </p:spPr>
          <p:txBody>
            <a:bodyPr wrap="square" rtlCol="0">
              <a:spAutoFit/>
            </a:bodyPr>
            <a:lstStyle/>
            <a:p>
              <a:pPr>
                <a:lnSpc>
                  <a:spcPct val="150000"/>
                </a:lnSpc>
              </a:pP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Lorem ipsum dolor sit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amet</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consectetur</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adipisicing</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elit</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sed</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do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eiusmod</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tempor</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incididunt</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ut</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labore</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et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dolore</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magna </a:t>
              </a:r>
              <a:r>
                <a:rPr lang="en-US" altLang="zh-CN" sz="1400" i="1" dirty="0" err="1">
                  <a:solidFill>
                    <a:schemeClr val="bg1"/>
                  </a:solidFill>
                  <a:latin typeface="冬青黑体简体中文 W3" panose="020B0300000000000000" pitchFamily="34" charset="-122"/>
                  <a:ea typeface="冬青黑体简体中文 W3" panose="020B0300000000000000" pitchFamily="34" charset="-122"/>
                </a:rPr>
                <a:t>aliqua</a:t>
              </a:r>
              <a:r>
                <a:rPr lang="en-US" altLang="zh-CN" sz="1400" i="1" dirty="0">
                  <a:solidFill>
                    <a:schemeClr val="bg1"/>
                  </a:solidFill>
                  <a:latin typeface="冬青黑体简体中文 W3" panose="020B0300000000000000" pitchFamily="34" charset="-122"/>
                  <a:ea typeface="冬青黑体简体中文 W3" panose="020B0300000000000000" pitchFamily="34" charset="-122"/>
                </a:rPr>
                <a:t>. </a:t>
              </a:r>
              <a:endParaRPr lang="zh-CN" altLang="en-US" sz="1400" dirty="0">
                <a:solidFill>
                  <a:schemeClr val="bg1"/>
                </a:solidFill>
              </a:endParaRPr>
            </a:p>
          </p:txBody>
        </p:sp>
      </p:grpSp>
    </p:spTree>
    <p:extLst>
      <p:ext uri="{BB962C8B-B14F-4D97-AF65-F5344CB8AC3E}">
        <p14:creationId xmlns:p14="http://schemas.microsoft.com/office/powerpoint/2010/main" xmlns="" val="98315005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250" fill="hold"/>
                                        <p:tgtEl>
                                          <p:spTgt spid="5"/>
                                        </p:tgtEl>
                                        <p:attrNameLst>
                                          <p:attrName>ppt_w</p:attrName>
                                        </p:attrNameLst>
                                      </p:cBhvr>
                                      <p:tavLst>
                                        <p:tav tm="0">
                                          <p:val>
                                            <p:strVal val="4*#ppt_w"/>
                                          </p:val>
                                        </p:tav>
                                        <p:tav tm="100000">
                                          <p:val>
                                            <p:strVal val="#ppt_w"/>
                                          </p:val>
                                        </p:tav>
                                      </p:tavLst>
                                    </p:anim>
                                    <p:anim calcmode="lin" valueType="num">
                                      <p:cBhvr>
                                        <p:cTn id="12" dur="250" fill="hold"/>
                                        <p:tgtEl>
                                          <p:spTgt spid="5"/>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p:cTn id="15" dur="250" fill="hold"/>
                                        <p:tgtEl>
                                          <p:spTgt spid="6"/>
                                        </p:tgtEl>
                                        <p:attrNameLst>
                                          <p:attrName>ppt_w</p:attrName>
                                        </p:attrNameLst>
                                      </p:cBhvr>
                                      <p:tavLst>
                                        <p:tav tm="0">
                                          <p:val>
                                            <p:strVal val="4*#ppt_w"/>
                                          </p:val>
                                        </p:tav>
                                        <p:tav tm="100000">
                                          <p:val>
                                            <p:strVal val="#ppt_w"/>
                                          </p:val>
                                        </p:tav>
                                      </p:tavLst>
                                    </p:anim>
                                    <p:anim calcmode="lin" valueType="num">
                                      <p:cBhvr>
                                        <p:cTn id="16" dur="250" fill="hold"/>
                                        <p:tgtEl>
                                          <p:spTgt spid="6"/>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p:cTn id="19" dur="250" fill="hold"/>
                                        <p:tgtEl>
                                          <p:spTgt spid="7"/>
                                        </p:tgtEl>
                                        <p:attrNameLst>
                                          <p:attrName>ppt_w</p:attrName>
                                        </p:attrNameLst>
                                      </p:cBhvr>
                                      <p:tavLst>
                                        <p:tav tm="0">
                                          <p:val>
                                            <p:strVal val="4*#ppt_w"/>
                                          </p:val>
                                        </p:tav>
                                        <p:tav tm="100000">
                                          <p:val>
                                            <p:strVal val="#ppt_w"/>
                                          </p:val>
                                        </p:tav>
                                      </p:tavLst>
                                    </p:anim>
                                    <p:anim calcmode="lin" valueType="num">
                                      <p:cBhvr>
                                        <p:cTn id="20" dur="250" fill="hold"/>
                                        <p:tgtEl>
                                          <p:spTgt spid="7"/>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750"/>
                                  </p:stCondLst>
                                  <p:childTnLst>
                                    <p:set>
                                      <p:cBhvr>
                                        <p:cTn id="22" dur="1" fill="hold">
                                          <p:stCondLst>
                                            <p:cond delay="0"/>
                                          </p:stCondLst>
                                        </p:cTn>
                                        <p:tgtEl>
                                          <p:spTgt spid="20"/>
                                        </p:tgtEl>
                                        <p:attrNameLst>
                                          <p:attrName>style.visibility</p:attrName>
                                        </p:attrNameLst>
                                      </p:cBhvr>
                                      <p:to>
                                        <p:strVal val="visible"/>
                                      </p:to>
                                    </p:set>
                                    <p:anim calcmode="lin" valueType="num">
                                      <p:cBhvr>
                                        <p:cTn id="23" dur="250" fill="hold"/>
                                        <p:tgtEl>
                                          <p:spTgt spid="20"/>
                                        </p:tgtEl>
                                        <p:attrNameLst>
                                          <p:attrName>ppt_w</p:attrName>
                                        </p:attrNameLst>
                                      </p:cBhvr>
                                      <p:tavLst>
                                        <p:tav tm="0">
                                          <p:val>
                                            <p:strVal val="4*#ppt_w"/>
                                          </p:val>
                                        </p:tav>
                                        <p:tav tm="100000">
                                          <p:val>
                                            <p:strVal val="#ppt_w"/>
                                          </p:val>
                                        </p:tav>
                                      </p:tavLst>
                                    </p:anim>
                                    <p:anim calcmode="lin" valueType="num">
                                      <p:cBhvr>
                                        <p:cTn id="24" dur="250" fill="hold"/>
                                        <p:tgtEl>
                                          <p:spTgt spid="20"/>
                                        </p:tgtEl>
                                        <p:attrNameLst>
                                          <p:attrName>ppt_h</p:attrName>
                                        </p:attrNameLst>
                                      </p:cBhvr>
                                      <p:tavLst>
                                        <p:tav tm="0">
                                          <p:val>
                                            <p:strVal val="4*#ppt_h"/>
                                          </p:val>
                                        </p:tav>
                                        <p:tav tm="100000">
                                          <p:val>
                                            <p:strVal val="#ppt_h"/>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p:cBhvr>
                                        <p:cTn id="34" dur="500"/>
                                        <p:tgtEl>
                                          <p:spTgt spid="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p:cBhvr>
                                        <p:cTn id="37" dur="500"/>
                                        <p:tgtEl>
                                          <p:spTgt spid="21"/>
                                        </p:tgtEl>
                                      </p:cBhvr>
                                    </p:animEffect>
                                  </p:childTnLst>
                                </p:cTn>
                              </p:par>
                              <p:par>
                                <p:cTn id="38" presetID="22" presetClass="entr" presetSubtype="8" fill="hold" grpId="0" nodeType="withEffect">
                                  <p:stCondLst>
                                    <p:cond delay="250"/>
                                  </p:stCondLst>
                                  <p:childTnLst>
                                    <p:set>
                                      <p:cBhvr>
                                        <p:cTn id="39" dur="1" fill="hold">
                                          <p:stCondLst>
                                            <p:cond delay="0"/>
                                          </p:stCondLst>
                                        </p:cTn>
                                        <p:tgtEl>
                                          <p:spTgt spid="11"/>
                                        </p:tgtEl>
                                        <p:attrNameLst>
                                          <p:attrName>style.visibility</p:attrName>
                                        </p:attrNameLst>
                                      </p:cBhvr>
                                      <p:to>
                                        <p:strVal val="visible"/>
                                      </p:to>
                                    </p:set>
                                    <p:animEffect>
                                      <p:cBhvr>
                                        <p:cTn id="40" dur="500"/>
                                        <p:tgtEl>
                                          <p:spTgt spid="11"/>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12"/>
                                        </p:tgtEl>
                                        <p:attrNameLst>
                                          <p:attrName>style.visibility</p:attrName>
                                        </p:attrNameLst>
                                      </p:cBhvr>
                                      <p:to>
                                        <p:strVal val="visible"/>
                                      </p:to>
                                    </p:set>
                                    <p:animEffect>
                                      <p:cBhvr>
                                        <p:cTn id="43" dur="500"/>
                                        <p:tgtEl>
                                          <p:spTgt spid="12"/>
                                        </p:tgtEl>
                                      </p:cBhvr>
                                    </p:animEffect>
                                  </p:childTnLst>
                                </p:cTn>
                              </p:par>
                              <p:par>
                                <p:cTn id="44" presetID="22" presetClass="entr" presetSubtype="8" fill="hold" grpId="0" nodeType="withEffect">
                                  <p:stCondLst>
                                    <p:cond delay="250"/>
                                  </p:stCondLst>
                                  <p:childTnLst>
                                    <p:set>
                                      <p:cBhvr>
                                        <p:cTn id="45" dur="1" fill="hold">
                                          <p:stCondLst>
                                            <p:cond delay="0"/>
                                          </p:stCondLst>
                                        </p:cTn>
                                        <p:tgtEl>
                                          <p:spTgt spid="13"/>
                                        </p:tgtEl>
                                        <p:attrNameLst>
                                          <p:attrName>style.visibility</p:attrName>
                                        </p:attrNameLst>
                                      </p:cBhvr>
                                      <p:to>
                                        <p:strVal val="visible"/>
                                      </p:to>
                                    </p:set>
                                    <p:animEffect>
                                      <p:cBhvr>
                                        <p:cTn id="46" dur="500"/>
                                        <p:tgtEl>
                                          <p:spTgt spid="13"/>
                                        </p:tgtEl>
                                      </p:cBhvr>
                                    </p:animEffect>
                                  </p:childTnLst>
                                </p:cTn>
                              </p:par>
                              <p:par>
                                <p:cTn id="47" presetID="22" presetClass="entr" presetSubtype="8" fill="hold" grpId="0" nodeType="withEffect">
                                  <p:stCondLst>
                                    <p:cond delay="250"/>
                                  </p:stCondLst>
                                  <p:childTnLst>
                                    <p:set>
                                      <p:cBhvr>
                                        <p:cTn id="48" dur="1" fill="hold">
                                          <p:stCondLst>
                                            <p:cond delay="0"/>
                                          </p:stCondLst>
                                        </p:cTn>
                                        <p:tgtEl>
                                          <p:spTgt spid="22"/>
                                        </p:tgtEl>
                                        <p:attrNameLst>
                                          <p:attrName>style.visibility</p:attrName>
                                        </p:attrNameLst>
                                      </p:cBhvr>
                                      <p:to>
                                        <p:strVal val="visible"/>
                                      </p:to>
                                    </p:set>
                                    <p:animEffect>
                                      <p:cBhvr>
                                        <p:cTn id="49" dur="500"/>
                                        <p:tgtEl>
                                          <p:spTgt spid="22"/>
                                        </p:tgtEl>
                                      </p:cBhvr>
                                    </p:animEffect>
                                  </p:childTnLst>
                                </p:cTn>
                              </p:par>
                            </p:childTnLst>
                          </p:cTn>
                        </p:par>
                        <p:par>
                          <p:cTn id="50" fill="hold">
                            <p:stCondLst>
                              <p:cond delay="22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5"/>
                                        </p:tgtEl>
                                        <p:attrNameLst>
                                          <p:attrName>ppt_y</p:attrName>
                                        </p:attrNameLst>
                                      </p:cBhvr>
                                      <p:tavLst>
                                        <p:tav tm="0">
                                          <p:val>
                                            <p:strVal val="#ppt_y"/>
                                          </p:val>
                                        </p:tav>
                                        <p:tav tm="100000">
                                          <p:val>
                                            <p:strVal val="#ppt_y"/>
                                          </p:val>
                                        </p:tav>
                                      </p:tavLst>
                                    </p:anim>
                                    <p:anim calcmode="lin" valueType="num">
                                      <p:cBhvr>
                                        <p:cTn id="5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5"/>
                                        </p:tgtEl>
                                        <p:attrNameLst>
                                          <p:attrName>ppt_w</p:attrName>
                                        </p:attrNameLst>
                                      </p:cBhvr>
                                      <p:tavLst>
                                        <p:tav tm="0">
                                          <p:val>
                                            <p:strVal val="#ppt_w/10"/>
                                          </p:val>
                                        </p:tav>
                                        <p:tav tm="50000">
                                          <p:val>
                                            <p:strVal val="#ppt_w+.01"/>
                                          </p:val>
                                        </p:tav>
                                        <p:tav tm="100000">
                                          <p:val>
                                            <p:strVal val="#ppt_w"/>
                                          </p:val>
                                        </p:tav>
                                      </p:tavLst>
                                    </p:anim>
                                    <p:animEffect>
                                      <p:cBhvr>
                                        <p:cTn id="57" dur="500" tmFilter="0,0; .5, 1; 1, 1"/>
                                        <p:tgtEl>
                                          <p:spTgt spid="15"/>
                                        </p:tgtEl>
                                      </p:cBhvr>
                                    </p:animEffect>
                                  </p:childTnLst>
                                </p:cTn>
                              </p:par>
                              <p:par>
                                <p:cTn id="58" presetID="41" presetClass="entr" presetSubtype="0" fill="hold" grpId="0" nodeType="withEffect">
                                  <p:stCondLst>
                                    <p:cond delay="0"/>
                                  </p:stCondLst>
                                  <p:iterate type="lt">
                                    <p:tmPct val="10000"/>
                                  </p:iterate>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14"/>
                                        </p:tgtEl>
                                        <p:attrNameLst>
                                          <p:attrName>ppt_y</p:attrName>
                                        </p:attrNameLst>
                                      </p:cBhvr>
                                      <p:tavLst>
                                        <p:tav tm="0">
                                          <p:val>
                                            <p:strVal val="#ppt_y"/>
                                          </p:val>
                                        </p:tav>
                                        <p:tav tm="100000">
                                          <p:val>
                                            <p:strVal val="#ppt_y"/>
                                          </p:val>
                                        </p:tav>
                                      </p:tavLst>
                                    </p:anim>
                                    <p:anim calcmode="lin" valueType="num">
                                      <p:cBhvr>
                                        <p:cTn id="62"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14"/>
                                        </p:tgtEl>
                                        <p:attrNameLst>
                                          <p:attrName>ppt_w</p:attrName>
                                        </p:attrNameLst>
                                      </p:cBhvr>
                                      <p:tavLst>
                                        <p:tav tm="0">
                                          <p:val>
                                            <p:strVal val="#ppt_w/10"/>
                                          </p:val>
                                        </p:tav>
                                        <p:tav tm="50000">
                                          <p:val>
                                            <p:strVal val="#ppt_w+.01"/>
                                          </p:val>
                                        </p:tav>
                                        <p:tav tm="100000">
                                          <p:val>
                                            <p:strVal val="#ppt_w"/>
                                          </p:val>
                                        </p:tav>
                                      </p:tavLst>
                                    </p:anim>
                                    <p:animEffect>
                                      <p:cBhvr>
                                        <p:cTn id="64" dur="500" tmFilter="0,0; .5, 1; 1, 1"/>
                                        <p:tgtEl>
                                          <p:spTgt spid="14"/>
                                        </p:tgtEl>
                                      </p:cBhvr>
                                    </p:animEffect>
                                  </p:childTnLst>
                                </p:cTn>
                              </p:par>
                            </p:childTnLst>
                          </p:cTn>
                        </p:par>
                        <p:par>
                          <p:cTn id="65" fill="hold">
                            <p:stCondLst>
                              <p:cond delay="30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17"/>
                                        </p:tgtEl>
                                        <p:attrNameLst>
                                          <p:attrName>ppt_y</p:attrName>
                                        </p:attrNameLst>
                                      </p:cBhvr>
                                      <p:tavLst>
                                        <p:tav tm="0">
                                          <p:val>
                                            <p:strVal val="#ppt_y"/>
                                          </p:val>
                                        </p:tav>
                                        <p:tav tm="100000">
                                          <p:val>
                                            <p:strVal val="#ppt_y"/>
                                          </p:val>
                                        </p:tav>
                                      </p:tavLst>
                                    </p:anim>
                                    <p:anim calcmode="lin" valueType="num">
                                      <p:cBhvr>
                                        <p:cTn id="70"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17"/>
                                        </p:tgtEl>
                                        <p:attrNameLst>
                                          <p:attrName>ppt_w</p:attrName>
                                        </p:attrNameLst>
                                      </p:cBhvr>
                                      <p:tavLst>
                                        <p:tav tm="0">
                                          <p:val>
                                            <p:strVal val="#ppt_w/10"/>
                                          </p:val>
                                        </p:tav>
                                        <p:tav tm="50000">
                                          <p:val>
                                            <p:strVal val="#ppt_w+.01"/>
                                          </p:val>
                                        </p:tav>
                                        <p:tav tm="100000">
                                          <p:val>
                                            <p:strVal val="#ppt_w"/>
                                          </p:val>
                                        </p:tav>
                                      </p:tavLst>
                                    </p:anim>
                                    <p:animEffect>
                                      <p:cBhvr>
                                        <p:cTn id="72" dur="500" tmFilter="0,0; .5, 1; 1, 1"/>
                                        <p:tgtEl>
                                          <p:spTgt spid="17"/>
                                        </p:tgtEl>
                                      </p:cBhvr>
                                    </p:animEffect>
                                  </p:childTnLst>
                                </p:cTn>
                              </p:par>
                              <p:par>
                                <p:cTn id="73" presetID="41" presetClass="entr" presetSubtype="0" fill="hold" grpId="0" nodeType="withEffect">
                                  <p:stCondLst>
                                    <p:cond delay="0"/>
                                  </p:stCondLst>
                                  <p:iterate type="lt">
                                    <p:tmPct val="10000"/>
                                  </p:iterate>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16"/>
                                        </p:tgtEl>
                                        <p:attrNameLst>
                                          <p:attrName>ppt_y</p:attrName>
                                        </p:attrNameLst>
                                      </p:cBhvr>
                                      <p:tavLst>
                                        <p:tav tm="0">
                                          <p:val>
                                            <p:strVal val="#ppt_y"/>
                                          </p:val>
                                        </p:tav>
                                        <p:tav tm="100000">
                                          <p:val>
                                            <p:strVal val="#ppt_y"/>
                                          </p:val>
                                        </p:tav>
                                      </p:tavLst>
                                    </p:anim>
                                    <p:anim calcmode="lin" valueType="num">
                                      <p:cBhvr>
                                        <p:cTn id="7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16"/>
                                        </p:tgtEl>
                                        <p:attrNameLst>
                                          <p:attrName>ppt_w</p:attrName>
                                        </p:attrNameLst>
                                      </p:cBhvr>
                                      <p:tavLst>
                                        <p:tav tm="0">
                                          <p:val>
                                            <p:strVal val="#ppt_w/10"/>
                                          </p:val>
                                        </p:tav>
                                        <p:tav tm="50000">
                                          <p:val>
                                            <p:strVal val="#ppt_w+.01"/>
                                          </p:val>
                                        </p:tav>
                                        <p:tav tm="100000">
                                          <p:val>
                                            <p:strVal val="#ppt_w"/>
                                          </p:val>
                                        </p:tav>
                                      </p:tavLst>
                                    </p:anim>
                                    <p:animEffect>
                                      <p:cBhvr>
                                        <p:cTn id="79" dur="500" tmFilter="0,0; .5, 1; 1, 1"/>
                                        <p:tgtEl>
                                          <p:spTgt spid="16"/>
                                        </p:tgtEl>
                                      </p:cBhvr>
                                    </p:animEffect>
                                  </p:childTnLst>
                                </p:cTn>
                              </p:par>
                            </p:childTnLst>
                          </p:cTn>
                        </p:par>
                        <p:par>
                          <p:cTn id="80" fill="hold">
                            <p:stCondLst>
                              <p:cond delay="375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19"/>
                                        </p:tgtEl>
                                        <p:attrNameLst>
                                          <p:attrName>ppt_y</p:attrName>
                                        </p:attrNameLst>
                                      </p:cBhvr>
                                      <p:tavLst>
                                        <p:tav tm="0">
                                          <p:val>
                                            <p:strVal val="#ppt_y"/>
                                          </p:val>
                                        </p:tav>
                                        <p:tav tm="100000">
                                          <p:val>
                                            <p:strVal val="#ppt_y"/>
                                          </p:val>
                                        </p:tav>
                                      </p:tavLst>
                                    </p:anim>
                                    <p:anim calcmode="lin" valueType="num">
                                      <p:cBhvr>
                                        <p:cTn id="8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19"/>
                                        </p:tgtEl>
                                        <p:attrNameLst>
                                          <p:attrName>ppt_w</p:attrName>
                                        </p:attrNameLst>
                                      </p:cBhvr>
                                      <p:tavLst>
                                        <p:tav tm="0">
                                          <p:val>
                                            <p:strVal val="#ppt_w/10"/>
                                          </p:val>
                                        </p:tav>
                                        <p:tav tm="50000">
                                          <p:val>
                                            <p:strVal val="#ppt_w+.01"/>
                                          </p:val>
                                        </p:tav>
                                        <p:tav tm="100000">
                                          <p:val>
                                            <p:strVal val="#ppt_w"/>
                                          </p:val>
                                        </p:tav>
                                      </p:tavLst>
                                    </p:anim>
                                    <p:animEffect>
                                      <p:cBhvr>
                                        <p:cTn id="87" dur="500" tmFilter="0,0; .5, 1; 1, 1"/>
                                        <p:tgtEl>
                                          <p:spTgt spid="19"/>
                                        </p:tgtEl>
                                      </p:cBhvr>
                                    </p:animEffect>
                                  </p:childTnLst>
                                </p:cTn>
                              </p:par>
                              <p:par>
                                <p:cTn id="88" presetID="41" presetClass="entr" presetSubtype="0" fill="hold" grpId="0" nodeType="withEffect">
                                  <p:stCondLst>
                                    <p:cond delay="0"/>
                                  </p:stCondLst>
                                  <p:iterate type="lt">
                                    <p:tmPct val="10000"/>
                                  </p:iterate>
                                  <p:childTnLst>
                                    <p:set>
                                      <p:cBhvr>
                                        <p:cTn id="89" dur="1" fill="hold">
                                          <p:stCondLst>
                                            <p:cond delay="0"/>
                                          </p:stCondLst>
                                        </p:cTn>
                                        <p:tgtEl>
                                          <p:spTgt spid="18"/>
                                        </p:tgtEl>
                                        <p:attrNameLst>
                                          <p:attrName>style.visibility</p:attrName>
                                        </p:attrNameLst>
                                      </p:cBhvr>
                                      <p:to>
                                        <p:strVal val="visible"/>
                                      </p:to>
                                    </p:set>
                                    <p:anim calcmode="lin" valueType="num">
                                      <p:cBhvr>
                                        <p:cTn id="90"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18"/>
                                        </p:tgtEl>
                                        <p:attrNameLst>
                                          <p:attrName>ppt_y</p:attrName>
                                        </p:attrNameLst>
                                      </p:cBhvr>
                                      <p:tavLst>
                                        <p:tav tm="0">
                                          <p:val>
                                            <p:strVal val="#ppt_y"/>
                                          </p:val>
                                        </p:tav>
                                        <p:tav tm="100000">
                                          <p:val>
                                            <p:strVal val="#ppt_y"/>
                                          </p:val>
                                        </p:tav>
                                      </p:tavLst>
                                    </p:anim>
                                    <p:anim calcmode="lin" valueType="num">
                                      <p:cBhvr>
                                        <p:cTn id="92"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18"/>
                                        </p:tgtEl>
                                        <p:attrNameLst>
                                          <p:attrName>ppt_w</p:attrName>
                                        </p:attrNameLst>
                                      </p:cBhvr>
                                      <p:tavLst>
                                        <p:tav tm="0">
                                          <p:val>
                                            <p:strVal val="#ppt_w/10"/>
                                          </p:val>
                                        </p:tav>
                                        <p:tav tm="50000">
                                          <p:val>
                                            <p:strVal val="#ppt_w+.01"/>
                                          </p:val>
                                        </p:tav>
                                        <p:tav tm="100000">
                                          <p:val>
                                            <p:strVal val="#ppt_w"/>
                                          </p:val>
                                        </p:tav>
                                      </p:tavLst>
                                    </p:anim>
                                    <p:animEffect>
                                      <p:cBhvr>
                                        <p:cTn id="94" dur="500" tmFilter="0,0; .5, 1; 1, 1"/>
                                        <p:tgtEl>
                                          <p:spTgt spid="18"/>
                                        </p:tgtEl>
                                      </p:cBhvr>
                                    </p:animEffect>
                                  </p:childTnLst>
                                </p:cTn>
                              </p:par>
                            </p:childTnLst>
                          </p:cTn>
                        </p:par>
                        <p:par>
                          <p:cTn id="95" fill="hold">
                            <p:stCondLst>
                              <p:cond delay="450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24"/>
                                        </p:tgtEl>
                                        <p:attrNameLst>
                                          <p:attrName>style.visibility</p:attrName>
                                        </p:attrNameLst>
                                      </p:cBhvr>
                                      <p:to>
                                        <p:strVal val="visible"/>
                                      </p:to>
                                    </p:set>
                                    <p:anim calcmode="lin" valueType="num">
                                      <p:cBhvr>
                                        <p:cTn id="98"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24"/>
                                        </p:tgtEl>
                                        <p:attrNameLst>
                                          <p:attrName>ppt_y</p:attrName>
                                        </p:attrNameLst>
                                      </p:cBhvr>
                                      <p:tavLst>
                                        <p:tav tm="0">
                                          <p:val>
                                            <p:strVal val="#ppt_y"/>
                                          </p:val>
                                        </p:tav>
                                        <p:tav tm="100000">
                                          <p:val>
                                            <p:strVal val="#ppt_y"/>
                                          </p:val>
                                        </p:tav>
                                      </p:tavLst>
                                    </p:anim>
                                    <p:anim calcmode="lin" valueType="num">
                                      <p:cBhvr>
                                        <p:cTn id="100"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24"/>
                                        </p:tgtEl>
                                        <p:attrNameLst>
                                          <p:attrName>ppt_w</p:attrName>
                                        </p:attrNameLst>
                                      </p:cBhvr>
                                      <p:tavLst>
                                        <p:tav tm="0">
                                          <p:val>
                                            <p:strVal val="#ppt_w/10"/>
                                          </p:val>
                                        </p:tav>
                                        <p:tav tm="50000">
                                          <p:val>
                                            <p:strVal val="#ppt_w+.01"/>
                                          </p:val>
                                        </p:tav>
                                        <p:tav tm="100000">
                                          <p:val>
                                            <p:strVal val="#ppt_w"/>
                                          </p:val>
                                        </p:tav>
                                      </p:tavLst>
                                    </p:anim>
                                    <p:animEffect>
                                      <p:cBhvr>
                                        <p:cTn id="102" dur="500" tmFilter="0,0; .5, 1; 1, 1"/>
                                        <p:tgtEl>
                                          <p:spTgt spid="24"/>
                                        </p:tgtEl>
                                      </p:cBhvr>
                                    </p:animEffect>
                                  </p:childTnLst>
                                </p:cTn>
                              </p:par>
                              <p:par>
                                <p:cTn id="103" presetID="41" presetClass="entr" presetSubtype="0" fill="hold" grpId="0" nodeType="withEffect">
                                  <p:stCondLst>
                                    <p:cond delay="0"/>
                                  </p:stCondLst>
                                  <p:iterate type="lt">
                                    <p:tmPct val="10000"/>
                                  </p:iterate>
                                  <p:childTnLst>
                                    <p:set>
                                      <p:cBhvr>
                                        <p:cTn id="104" dur="1" fill="hold">
                                          <p:stCondLst>
                                            <p:cond delay="0"/>
                                          </p:stCondLst>
                                        </p:cTn>
                                        <p:tgtEl>
                                          <p:spTgt spid="23"/>
                                        </p:tgtEl>
                                        <p:attrNameLst>
                                          <p:attrName>style.visibility</p:attrName>
                                        </p:attrNameLst>
                                      </p:cBhvr>
                                      <p:to>
                                        <p:strVal val="visible"/>
                                      </p:to>
                                    </p:set>
                                    <p:anim calcmode="lin" valueType="num">
                                      <p:cBhvr>
                                        <p:cTn id="105"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06" dur="500" fill="hold"/>
                                        <p:tgtEl>
                                          <p:spTgt spid="23"/>
                                        </p:tgtEl>
                                        <p:attrNameLst>
                                          <p:attrName>ppt_y</p:attrName>
                                        </p:attrNameLst>
                                      </p:cBhvr>
                                      <p:tavLst>
                                        <p:tav tm="0">
                                          <p:val>
                                            <p:strVal val="#ppt_y"/>
                                          </p:val>
                                        </p:tav>
                                        <p:tav tm="100000">
                                          <p:val>
                                            <p:strVal val="#ppt_y"/>
                                          </p:val>
                                        </p:tav>
                                      </p:tavLst>
                                    </p:anim>
                                    <p:anim calcmode="lin" valueType="num">
                                      <p:cBhvr>
                                        <p:cTn id="107"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8" dur="500" fill="hold"/>
                                        <p:tgtEl>
                                          <p:spTgt spid="23"/>
                                        </p:tgtEl>
                                        <p:attrNameLst>
                                          <p:attrName>ppt_w</p:attrName>
                                        </p:attrNameLst>
                                      </p:cBhvr>
                                      <p:tavLst>
                                        <p:tav tm="0">
                                          <p:val>
                                            <p:strVal val="#ppt_w/10"/>
                                          </p:val>
                                        </p:tav>
                                        <p:tav tm="50000">
                                          <p:val>
                                            <p:strVal val="#ppt_w+.01"/>
                                          </p:val>
                                        </p:tav>
                                        <p:tav tm="100000">
                                          <p:val>
                                            <p:strVal val="#ppt_w"/>
                                          </p:val>
                                        </p:tav>
                                      </p:tavLst>
                                    </p:anim>
                                    <p:animEffect>
                                      <p:cBhvr>
                                        <p:cTn id="109" dur="500" tmFilter="0,0; .5, 1; 1, 1"/>
                                        <p:tgtEl>
                                          <p:spTgt spid="23"/>
                                        </p:tgtEl>
                                      </p:cBhvr>
                                    </p:animEffect>
                                  </p:childTnLst>
                                </p:cTn>
                              </p:par>
                            </p:childTnLst>
                          </p:cTn>
                        </p:par>
                        <p:par>
                          <p:cTn id="110" fill="hold">
                            <p:stCondLst>
                              <p:cond delay="5250"/>
                            </p:stCondLst>
                            <p:childTnLst>
                              <p:par>
                                <p:cTn id="111" presetID="42" presetClass="entr" presetSubtype="0" fill="hold" nodeType="after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fade">
                                      <p:cBhvr>
                                        <p:cTn id="113" dur="1000"/>
                                        <p:tgtEl>
                                          <p:spTgt spid="25"/>
                                        </p:tgtEl>
                                      </p:cBhvr>
                                    </p:animEffect>
                                    <p:anim calcmode="lin" valueType="num">
                                      <p:cBhvr>
                                        <p:cTn id="114" dur="1000" fill="hold"/>
                                        <p:tgtEl>
                                          <p:spTgt spid="25"/>
                                        </p:tgtEl>
                                        <p:attrNameLst>
                                          <p:attrName>ppt_x</p:attrName>
                                        </p:attrNameLst>
                                      </p:cBhvr>
                                      <p:tavLst>
                                        <p:tav tm="0">
                                          <p:val>
                                            <p:strVal val="#ppt_x"/>
                                          </p:val>
                                        </p:tav>
                                        <p:tav tm="100000">
                                          <p:val>
                                            <p:strVal val="#ppt_x"/>
                                          </p:val>
                                        </p:tav>
                                      </p:tavLst>
                                    </p:anim>
                                    <p:anim calcmode="lin" valueType="num">
                                      <p:cBhvr>
                                        <p:cTn id="11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bldLvl="0" autoUpdateAnimBg="0"/>
      <p:bldP spid="9" grpId="0" bldLvl="0" autoUpdateAnimBg="0"/>
      <p:bldP spid="10" grpId="0" bldLvl="0" autoUpdateAnimBg="0"/>
      <p:bldP spid="11" grpId="0" animBg="1"/>
      <p:bldP spid="12" grpId="0" animBg="1"/>
      <p:bldP spid="13" grpId="0" animBg="1"/>
      <p:bldP spid="14" grpId="0" bldLvl="0" autoUpdateAnimBg="0"/>
      <p:bldP spid="15" grpId="0" bldLvl="0" autoUpdateAnimBg="0"/>
      <p:bldP spid="16" grpId="0" bldLvl="0" autoUpdateAnimBg="0"/>
      <p:bldP spid="17" grpId="0" bldLvl="0" autoUpdateAnimBg="0"/>
      <p:bldP spid="18" grpId="0" bldLvl="0" autoUpdateAnimBg="0"/>
      <p:bldP spid="19" grpId="0" bldLvl="0" autoUpdateAnimBg="0"/>
      <p:bldP spid="20" grpId="0" bldLvl="0" animBg="1" autoUpdateAnimBg="0"/>
      <p:bldP spid="21" grpId="0" bldLvl="0" autoUpdateAnimBg="0"/>
      <p:bldP spid="22" grpId="0" animBg="1"/>
      <p:bldP spid="23" grpId="0" bldLvl="0" autoUpdateAnimBg="0"/>
      <p:bldP spid="24"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grpSp>
        <p:nvGrpSpPr>
          <p:cNvPr id="5" name="组合 4"/>
          <p:cNvGrpSpPr/>
          <p:nvPr/>
        </p:nvGrpSpPr>
        <p:grpSpPr>
          <a:xfrm>
            <a:off x="1056015" y="2030394"/>
            <a:ext cx="5118705" cy="4500195"/>
            <a:chOff x="5664899" y="-1734216"/>
            <a:chExt cx="5898606" cy="5075040"/>
          </a:xfrm>
        </p:grpSpPr>
        <p:sp>
          <p:nvSpPr>
            <p:cNvPr id="6" name="Rectangle 12"/>
            <p:cNvSpPr>
              <a:spLocks noChangeArrowheads="1"/>
            </p:cNvSpPr>
            <p:nvPr/>
          </p:nvSpPr>
          <p:spPr bwMode="auto">
            <a:xfrm>
              <a:off x="5664899" y="1522403"/>
              <a:ext cx="5898606" cy="1818421"/>
            </a:xfrm>
            <a:prstGeom prst="rect">
              <a:avLst/>
            </a:prstGeom>
            <a:solidFill>
              <a:srgbClr val="157F73"/>
            </a:solid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 name="矩形​​ 5"/>
            <p:cNvSpPr>
              <a:spLocks noChangeArrowheads="1"/>
            </p:cNvSpPr>
            <p:nvPr/>
          </p:nvSpPr>
          <p:spPr bwMode="auto">
            <a:xfrm>
              <a:off x="5664899" y="-1734216"/>
              <a:ext cx="5898606" cy="325302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olidFill>
                  <a:schemeClr val="lt1"/>
                </a:solidFill>
                <a:sym typeface="Arial" pitchFamily="34" charset="0"/>
              </a:endParaRPr>
            </a:p>
          </p:txBody>
        </p:sp>
        <p:sp>
          <p:nvSpPr>
            <p:cNvPr id="8" name="TextBox 6"/>
            <p:cNvSpPr txBox="1"/>
            <p:nvPr/>
          </p:nvSpPr>
          <p:spPr>
            <a:xfrm>
              <a:off x="6020903" y="1670339"/>
              <a:ext cx="5179905" cy="1518958"/>
            </a:xfrm>
            <a:prstGeom prst="rect">
              <a:avLst/>
            </a:prstGeom>
            <a:noFill/>
          </p:spPr>
          <p:txBody>
            <a:bodyPr wrap="square" rtlCol="0">
              <a:spAutoFit/>
            </a:bodyPr>
            <a:lstStyle/>
            <a:p>
              <a:pPr>
                <a:lnSpc>
                  <a:spcPct val="150000"/>
                </a:lnSpc>
              </a:pPr>
              <a:r>
                <a:rPr lang="en-US" altLang="zh-CN" sz="1400" dirty="0">
                  <a:solidFill>
                    <a:schemeClr val="bg1"/>
                  </a:solidFill>
                  <a:latin typeface="微软雅黑" pitchFamily="34" charset="-122"/>
                  <a:ea typeface="微软雅黑" pitchFamily="34" charset="-122"/>
                </a:rPr>
                <a:t>       </a:t>
              </a:r>
              <a:r>
                <a:rPr lang="zh-CN" altLang="zh-CN" sz="1400" dirty="0">
                  <a:solidFill>
                    <a:schemeClr val="bg1"/>
                  </a:solidFill>
                  <a:latin typeface="微软雅黑" pitchFamily="34" charset="-122"/>
                  <a:ea typeface="微软雅黑" pitchFamily="34" charset="-122"/>
                </a:rPr>
                <a:t>回首过去，激情满怀，展望未来，任重道远。站在新的历史起点上，我们必须清醒地看到前进中的困难与挑战，正视自身存在的差距与不足，以更加坚定的信念、更加饱满的热情、更加务实的作风</a:t>
              </a:r>
              <a:r>
                <a:rPr lang="en-US" altLang="zh-CN" sz="1400" dirty="0">
                  <a:solidFill>
                    <a:schemeClr val="bg1"/>
                  </a:solidFill>
                  <a:latin typeface="微软雅黑" pitchFamily="34" charset="-122"/>
                  <a:ea typeface="微软雅黑" pitchFamily="34" charset="-122"/>
                </a:rPr>
                <a:t>.</a:t>
              </a:r>
              <a:endParaRPr lang="zh-CN" altLang="en-US" sz="1400" dirty="0">
                <a:solidFill>
                  <a:schemeClr val="bg1"/>
                </a:solidFill>
                <a:latin typeface="微软雅黑" pitchFamily="34" charset="-122"/>
                <a:ea typeface="微软雅黑" pitchFamily="34" charset="-122"/>
              </a:endParaRPr>
            </a:p>
          </p:txBody>
        </p:sp>
      </p:grpSp>
      <p:sp>
        <p:nvSpPr>
          <p:cNvPr id="9" name="Rounded Rectangle 8"/>
          <p:cNvSpPr/>
          <p:nvPr/>
        </p:nvSpPr>
        <p:spPr>
          <a:xfrm>
            <a:off x="6493477" y="5302167"/>
            <a:ext cx="1828801"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0" name="TextBox 7"/>
          <p:cNvSpPr txBox="1"/>
          <p:nvPr/>
        </p:nvSpPr>
        <p:spPr>
          <a:xfrm>
            <a:off x="6411960" y="5039436"/>
            <a:ext cx="1258678"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Adobe Photoshop</a:t>
            </a:r>
          </a:p>
        </p:txBody>
      </p:sp>
      <p:sp>
        <p:nvSpPr>
          <p:cNvPr id="11" name="Rounded Rectangle 22"/>
          <p:cNvSpPr/>
          <p:nvPr/>
        </p:nvSpPr>
        <p:spPr>
          <a:xfrm>
            <a:off x="6493476" y="5302167"/>
            <a:ext cx="1554480" cy="127592"/>
          </a:xfrm>
          <a:prstGeom prst="round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2" name="TextBox 9"/>
          <p:cNvSpPr txBox="1"/>
          <p:nvPr/>
        </p:nvSpPr>
        <p:spPr>
          <a:xfrm>
            <a:off x="7930589" y="503943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13" name="Rounded Rectangle 24"/>
          <p:cNvSpPr/>
          <p:nvPr/>
        </p:nvSpPr>
        <p:spPr>
          <a:xfrm>
            <a:off x="9176336" y="5302167"/>
            <a:ext cx="1828801" cy="127592"/>
          </a:xfrm>
          <a:prstGeom prst="round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4" name="TextBox 11"/>
          <p:cNvSpPr txBox="1"/>
          <p:nvPr/>
        </p:nvSpPr>
        <p:spPr>
          <a:xfrm>
            <a:off x="9094819" y="5039436"/>
            <a:ext cx="1138453"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Consulting Web</a:t>
            </a:r>
          </a:p>
        </p:txBody>
      </p:sp>
      <p:sp>
        <p:nvSpPr>
          <p:cNvPr id="15" name="Rounded Rectangle 26"/>
          <p:cNvSpPr/>
          <p:nvPr/>
        </p:nvSpPr>
        <p:spPr>
          <a:xfrm>
            <a:off x="9176335" y="5302167"/>
            <a:ext cx="1188720"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6" name="TextBox 13"/>
          <p:cNvSpPr txBox="1"/>
          <p:nvPr/>
        </p:nvSpPr>
        <p:spPr>
          <a:xfrm>
            <a:off x="10613448" y="503943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p>
        </p:txBody>
      </p:sp>
      <p:sp>
        <p:nvSpPr>
          <p:cNvPr id="17" name="Rounded Rectangle 28"/>
          <p:cNvSpPr/>
          <p:nvPr/>
        </p:nvSpPr>
        <p:spPr>
          <a:xfrm>
            <a:off x="6493477" y="5915447"/>
            <a:ext cx="1828801" cy="127592"/>
          </a:xfrm>
          <a:prstGeom prst="round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8" name="TextBox 15"/>
          <p:cNvSpPr txBox="1"/>
          <p:nvPr/>
        </p:nvSpPr>
        <p:spPr>
          <a:xfrm>
            <a:off x="6411960" y="5652716"/>
            <a:ext cx="837089"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Wordpress</a:t>
            </a:r>
          </a:p>
        </p:txBody>
      </p:sp>
      <p:sp>
        <p:nvSpPr>
          <p:cNvPr id="19" name="Rounded Rectangle 30"/>
          <p:cNvSpPr/>
          <p:nvPr/>
        </p:nvSpPr>
        <p:spPr>
          <a:xfrm>
            <a:off x="6493476" y="5915447"/>
            <a:ext cx="1005840"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0" name="TextBox 17"/>
          <p:cNvSpPr txBox="1"/>
          <p:nvPr/>
        </p:nvSpPr>
        <p:spPr>
          <a:xfrm>
            <a:off x="7930589" y="565271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55%</a:t>
            </a:r>
          </a:p>
        </p:txBody>
      </p:sp>
      <p:sp>
        <p:nvSpPr>
          <p:cNvPr id="21" name="Rounded Rectangle 32"/>
          <p:cNvSpPr/>
          <p:nvPr/>
        </p:nvSpPr>
        <p:spPr>
          <a:xfrm>
            <a:off x="9176336" y="5915447"/>
            <a:ext cx="1828801"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2" name="TextBox 19"/>
          <p:cNvSpPr txBox="1"/>
          <p:nvPr/>
        </p:nvSpPr>
        <p:spPr>
          <a:xfrm>
            <a:off x="9094819" y="5652716"/>
            <a:ext cx="1040670"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Plan</a:t>
            </a:r>
          </a:p>
        </p:txBody>
      </p:sp>
      <p:sp>
        <p:nvSpPr>
          <p:cNvPr id="23" name="Rounded Rectangle 34"/>
          <p:cNvSpPr/>
          <p:nvPr/>
        </p:nvSpPr>
        <p:spPr>
          <a:xfrm>
            <a:off x="9176335" y="5915447"/>
            <a:ext cx="822960" cy="127592"/>
          </a:xfrm>
          <a:prstGeom prst="round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4" name="TextBox 21"/>
          <p:cNvSpPr txBox="1"/>
          <p:nvPr/>
        </p:nvSpPr>
        <p:spPr>
          <a:xfrm>
            <a:off x="10613448" y="565271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40%</a:t>
            </a:r>
          </a:p>
        </p:txBody>
      </p:sp>
      <p:sp>
        <p:nvSpPr>
          <p:cNvPr id="25" name="TextBox 22"/>
          <p:cNvSpPr txBox="1"/>
          <p:nvPr/>
        </p:nvSpPr>
        <p:spPr>
          <a:xfrm>
            <a:off x="6406391" y="6340041"/>
            <a:ext cx="1244251" cy="253916"/>
          </a:xfrm>
          <a:prstGeom prst="rect">
            <a:avLst/>
          </a:prstGeom>
          <a:noFill/>
          <a:ln>
            <a:noFill/>
          </a:ln>
        </p:spPr>
        <p:txBody>
          <a:bodyPr wrap="none" rtlCol="0">
            <a:spAutoFit/>
          </a:bodyPr>
          <a:lstStyle/>
          <a:p>
            <a:r>
              <a:rPr lang="en-US" sz="1050">
                <a:solidFill>
                  <a:schemeClr val="bg1">
                    <a:lumMod val="50000"/>
                  </a:schemeClr>
                </a:solidFill>
              </a:rPr>
              <a:t>BUSINESS PROCESS</a:t>
            </a:r>
          </a:p>
        </p:txBody>
      </p:sp>
      <p:sp>
        <p:nvSpPr>
          <p:cNvPr id="26" name="TextBox 23"/>
          <p:cNvSpPr txBox="1"/>
          <p:nvPr/>
        </p:nvSpPr>
        <p:spPr>
          <a:xfrm>
            <a:off x="7491945" y="6333991"/>
            <a:ext cx="2052165" cy="253916"/>
          </a:xfrm>
          <a:prstGeom prst="rect">
            <a:avLst/>
          </a:prstGeom>
          <a:noFill/>
        </p:spPr>
        <p:txBody>
          <a:bodyPr wrap="none" rtlCol="0">
            <a:spAutoFit/>
          </a:bodyPr>
          <a:lstStyle/>
          <a:p>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Social Department</a:t>
            </a:r>
          </a:p>
        </p:txBody>
      </p:sp>
      <p:sp>
        <p:nvSpPr>
          <p:cNvPr id="27" name="矩形 10"/>
          <p:cNvSpPr>
            <a:spLocks noChangeArrowheads="1"/>
          </p:cNvSpPr>
          <p:nvPr/>
        </p:nvSpPr>
        <p:spPr bwMode="auto">
          <a:xfrm>
            <a:off x="6493476" y="2030394"/>
            <a:ext cx="4575546" cy="2829360"/>
          </a:xfrm>
          <a:prstGeom prst="rect">
            <a:avLst/>
          </a:prstGeom>
          <a:blipFill dpi="0" rotWithShape="1">
            <a:blip r:embed="rId4" cstate="print"/>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Tree>
    <p:extLst>
      <p:ext uri="{BB962C8B-B14F-4D97-AF65-F5344CB8AC3E}">
        <p14:creationId xmlns:p14="http://schemas.microsoft.com/office/powerpoint/2010/main" xmlns="" val="348058906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2250"/>
                            </p:stCondLst>
                            <p:childTnLst>
                              <p:par>
                                <p:cTn id="33" presetID="42"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250"/>
                                        <p:tgtEl>
                                          <p:spTgt spid="12"/>
                                        </p:tgtEl>
                                      </p:cBhvr>
                                    </p:animEffect>
                                    <p:anim calcmode="lin" valueType="num">
                                      <p:cBhvr>
                                        <p:cTn id="36" dur="250" fill="hold"/>
                                        <p:tgtEl>
                                          <p:spTgt spid="12"/>
                                        </p:tgtEl>
                                        <p:attrNameLst>
                                          <p:attrName>ppt_x</p:attrName>
                                        </p:attrNameLst>
                                      </p:cBhvr>
                                      <p:tavLst>
                                        <p:tav tm="0">
                                          <p:val>
                                            <p:strVal val="#ppt_x"/>
                                          </p:val>
                                        </p:tav>
                                        <p:tav tm="100000">
                                          <p:val>
                                            <p:strVal val="#ppt_x"/>
                                          </p:val>
                                        </p:tav>
                                      </p:tavLst>
                                    </p:anim>
                                    <p:anim calcmode="lin" valueType="num">
                                      <p:cBhvr>
                                        <p:cTn id="37" dur="250" fill="hold"/>
                                        <p:tgtEl>
                                          <p:spTgt spid="12"/>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42"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250"/>
                                        <p:tgtEl>
                                          <p:spTgt spid="13"/>
                                        </p:tgtEl>
                                      </p:cBhvr>
                                    </p:animEffect>
                                    <p:anim calcmode="lin" valueType="num">
                                      <p:cBhvr>
                                        <p:cTn id="42" dur="250" fill="hold"/>
                                        <p:tgtEl>
                                          <p:spTgt spid="13"/>
                                        </p:tgtEl>
                                        <p:attrNameLst>
                                          <p:attrName>ppt_x</p:attrName>
                                        </p:attrNameLst>
                                      </p:cBhvr>
                                      <p:tavLst>
                                        <p:tav tm="0">
                                          <p:val>
                                            <p:strVal val="#ppt_x"/>
                                          </p:val>
                                        </p:tav>
                                        <p:tav tm="100000">
                                          <p:val>
                                            <p:strVal val="#ppt_x"/>
                                          </p:val>
                                        </p:tav>
                                      </p:tavLst>
                                    </p:anim>
                                    <p:anim calcmode="lin" valueType="num">
                                      <p:cBhvr>
                                        <p:cTn id="43" dur="250" fill="hold"/>
                                        <p:tgtEl>
                                          <p:spTgt spid="13"/>
                                        </p:tgtEl>
                                        <p:attrNameLst>
                                          <p:attrName>ppt_y</p:attrName>
                                        </p:attrNameLst>
                                      </p:cBhvr>
                                      <p:tavLst>
                                        <p:tav tm="0">
                                          <p:val>
                                            <p:strVal val="#ppt_y+.1"/>
                                          </p:val>
                                        </p:tav>
                                        <p:tav tm="100000">
                                          <p:val>
                                            <p:strVal val="#ppt_y"/>
                                          </p:val>
                                        </p:tav>
                                      </p:tavLst>
                                    </p:anim>
                                  </p:childTnLst>
                                </p:cTn>
                              </p:par>
                            </p:childTnLst>
                          </p:cTn>
                        </p:par>
                        <p:par>
                          <p:cTn id="44" fill="hold">
                            <p:stCondLst>
                              <p:cond delay="275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250"/>
                                        <p:tgtEl>
                                          <p:spTgt spid="14"/>
                                        </p:tgtEl>
                                      </p:cBhvr>
                                    </p:animEffect>
                                    <p:anim calcmode="lin" valueType="num">
                                      <p:cBhvr>
                                        <p:cTn id="48" dur="250" fill="hold"/>
                                        <p:tgtEl>
                                          <p:spTgt spid="14"/>
                                        </p:tgtEl>
                                        <p:attrNameLst>
                                          <p:attrName>ppt_x</p:attrName>
                                        </p:attrNameLst>
                                      </p:cBhvr>
                                      <p:tavLst>
                                        <p:tav tm="0">
                                          <p:val>
                                            <p:strVal val="#ppt_x"/>
                                          </p:val>
                                        </p:tav>
                                        <p:tav tm="100000">
                                          <p:val>
                                            <p:strVal val="#ppt_x"/>
                                          </p:val>
                                        </p:tav>
                                      </p:tavLst>
                                    </p:anim>
                                    <p:anim calcmode="lin" valueType="num">
                                      <p:cBhvr>
                                        <p:cTn id="49" dur="25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3000"/>
                            </p:stCondLst>
                            <p:childTnLst>
                              <p:par>
                                <p:cTn id="51" presetID="42"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250"/>
                                        <p:tgtEl>
                                          <p:spTgt spid="15"/>
                                        </p:tgtEl>
                                      </p:cBhvr>
                                    </p:animEffect>
                                    <p:anim calcmode="lin" valueType="num">
                                      <p:cBhvr>
                                        <p:cTn id="54" dur="250" fill="hold"/>
                                        <p:tgtEl>
                                          <p:spTgt spid="15"/>
                                        </p:tgtEl>
                                        <p:attrNameLst>
                                          <p:attrName>ppt_x</p:attrName>
                                        </p:attrNameLst>
                                      </p:cBhvr>
                                      <p:tavLst>
                                        <p:tav tm="0">
                                          <p:val>
                                            <p:strVal val="#ppt_x"/>
                                          </p:val>
                                        </p:tav>
                                        <p:tav tm="100000">
                                          <p:val>
                                            <p:strVal val="#ppt_x"/>
                                          </p:val>
                                        </p:tav>
                                      </p:tavLst>
                                    </p:anim>
                                    <p:anim calcmode="lin" valueType="num">
                                      <p:cBhvr>
                                        <p:cTn id="55" dur="250" fill="hold"/>
                                        <p:tgtEl>
                                          <p:spTgt spid="15"/>
                                        </p:tgtEl>
                                        <p:attrNameLst>
                                          <p:attrName>ppt_y</p:attrName>
                                        </p:attrNameLst>
                                      </p:cBhvr>
                                      <p:tavLst>
                                        <p:tav tm="0">
                                          <p:val>
                                            <p:strVal val="#ppt_y+.1"/>
                                          </p:val>
                                        </p:tav>
                                        <p:tav tm="100000">
                                          <p:val>
                                            <p:strVal val="#ppt_y"/>
                                          </p:val>
                                        </p:tav>
                                      </p:tavLst>
                                    </p:anim>
                                  </p:childTnLst>
                                </p:cTn>
                              </p:par>
                            </p:childTnLst>
                          </p:cTn>
                        </p:par>
                        <p:par>
                          <p:cTn id="56" fill="hold">
                            <p:stCondLst>
                              <p:cond delay="3250"/>
                            </p:stCondLst>
                            <p:childTnLst>
                              <p:par>
                                <p:cTn id="57" presetID="42"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250"/>
                                        <p:tgtEl>
                                          <p:spTgt spid="16"/>
                                        </p:tgtEl>
                                      </p:cBhvr>
                                    </p:animEffect>
                                    <p:anim calcmode="lin" valueType="num">
                                      <p:cBhvr>
                                        <p:cTn id="60" dur="250" fill="hold"/>
                                        <p:tgtEl>
                                          <p:spTgt spid="16"/>
                                        </p:tgtEl>
                                        <p:attrNameLst>
                                          <p:attrName>ppt_x</p:attrName>
                                        </p:attrNameLst>
                                      </p:cBhvr>
                                      <p:tavLst>
                                        <p:tav tm="0">
                                          <p:val>
                                            <p:strVal val="#ppt_x"/>
                                          </p:val>
                                        </p:tav>
                                        <p:tav tm="100000">
                                          <p:val>
                                            <p:strVal val="#ppt_x"/>
                                          </p:val>
                                        </p:tav>
                                      </p:tavLst>
                                    </p:anim>
                                    <p:anim calcmode="lin" valueType="num">
                                      <p:cBhvr>
                                        <p:cTn id="61" dur="250" fill="hold"/>
                                        <p:tgtEl>
                                          <p:spTgt spid="16"/>
                                        </p:tgtEl>
                                        <p:attrNameLst>
                                          <p:attrName>ppt_y</p:attrName>
                                        </p:attrNameLst>
                                      </p:cBhvr>
                                      <p:tavLst>
                                        <p:tav tm="0">
                                          <p:val>
                                            <p:strVal val="#ppt_y+.1"/>
                                          </p:val>
                                        </p:tav>
                                        <p:tav tm="100000">
                                          <p:val>
                                            <p:strVal val="#ppt_y"/>
                                          </p:val>
                                        </p:tav>
                                      </p:tavLst>
                                    </p:anim>
                                  </p:childTnLst>
                                </p:cTn>
                              </p:par>
                            </p:childTnLst>
                          </p:cTn>
                        </p:par>
                        <p:par>
                          <p:cTn id="62" fill="hold">
                            <p:stCondLst>
                              <p:cond delay="3500"/>
                            </p:stCondLst>
                            <p:childTnLst>
                              <p:par>
                                <p:cTn id="63" presetID="42" presetClass="entr" presetSubtype="0"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250"/>
                                        <p:tgtEl>
                                          <p:spTgt spid="17"/>
                                        </p:tgtEl>
                                      </p:cBhvr>
                                    </p:animEffect>
                                    <p:anim calcmode="lin" valueType="num">
                                      <p:cBhvr>
                                        <p:cTn id="66" dur="250" fill="hold"/>
                                        <p:tgtEl>
                                          <p:spTgt spid="17"/>
                                        </p:tgtEl>
                                        <p:attrNameLst>
                                          <p:attrName>ppt_x</p:attrName>
                                        </p:attrNameLst>
                                      </p:cBhvr>
                                      <p:tavLst>
                                        <p:tav tm="0">
                                          <p:val>
                                            <p:strVal val="#ppt_x"/>
                                          </p:val>
                                        </p:tav>
                                        <p:tav tm="100000">
                                          <p:val>
                                            <p:strVal val="#ppt_x"/>
                                          </p:val>
                                        </p:tav>
                                      </p:tavLst>
                                    </p:anim>
                                    <p:anim calcmode="lin" valueType="num">
                                      <p:cBhvr>
                                        <p:cTn id="67" dur="250" fill="hold"/>
                                        <p:tgtEl>
                                          <p:spTgt spid="17"/>
                                        </p:tgtEl>
                                        <p:attrNameLst>
                                          <p:attrName>ppt_y</p:attrName>
                                        </p:attrNameLst>
                                      </p:cBhvr>
                                      <p:tavLst>
                                        <p:tav tm="0">
                                          <p:val>
                                            <p:strVal val="#ppt_y+.1"/>
                                          </p:val>
                                        </p:tav>
                                        <p:tav tm="100000">
                                          <p:val>
                                            <p:strVal val="#ppt_y"/>
                                          </p:val>
                                        </p:tav>
                                      </p:tavLst>
                                    </p:anim>
                                  </p:childTnLst>
                                </p:cTn>
                              </p:par>
                            </p:childTnLst>
                          </p:cTn>
                        </p:par>
                        <p:par>
                          <p:cTn id="68" fill="hold">
                            <p:stCondLst>
                              <p:cond delay="3750"/>
                            </p:stCondLst>
                            <p:childTnLst>
                              <p:par>
                                <p:cTn id="69" presetID="42" presetClass="entr" presetSubtype="0"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250"/>
                                        <p:tgtEl>
                                          <p:spTgt spid="18"/>
                                        </p:tgtEl>
                                      </p:cBhvr>
                                    </p:animEffect>
                                    <p:anim calcmode="lin" valueType="num">
                                      <p:cBhvr>
                                        <p:cTn id="72" dur="250" fill="hold"/>
                                        <p:tgtEl>
                                          <p:spTgt spid="18"/>
                                        </p:tgtEl>
                                        <p:attrNameLst>
                                          <p:attrName>ppt_x</p:attrName>
                                        </p:attrNameLst>
                                      </p:cBhvr>
                                      <p:tavLst>
                                        <p:tav tm="0">
                                          <p:val>
                                            <p:strVal val="#ppt_x"/>
                                          </p:val>
                                        </p:tav>
                                        <p:tav tm="100000">
                                          <p:val>
                                            <p:strVal val="#ppt_x"/>
                                          </p:val>
                                        </p:tav>
                                      </p:tavLst>
                                    </p:anim>
                                    <p:anim calcmode="lin" valueType="num">
                                      <p:cBhvr>
                                        <p:cTn id="73" dur="250" fill="hold"/>
                                        <p:tgtEl>
                                          <p:spTgt spid="18"/>
                                        </p:tgtEl>
                                        <p:attrNameLst>
                                          <p:attrName>ppt_y</p:attrName>
                                        </p:attrNameLst>
                                      </p:cBhvr>
                                      <p:tavLst>
                                        <p:tav tm="0">
                                          <p:val>
                                            <p:strVal val="#ppt_y+.1"/>
                                          </p:val>
                                        </p:tav>
                                        <p:tav tm="100000">
                                          <p:val>
                                            <p:strVal val="#ppt_y"/>
                                          </p:val>
                                        </p:tav>
                                      </p:tavLst>
                                    </p:anim>
                                  </p:childTnLst>
                                </p:cTn>
                              </p:par>
                            </p:childTnLst>
                          </p:cTn>
                        </p:par>
                        <p:par>
                          <p:cTn id="74" fill="hold">
                            <p:stCondLst>
                              <p:cond delay="4000"/>
                            </p:stCondLst>
                            <p:childTnLst>
                              <p:par>
                                <p:cTn id="75" presetID="42" presetClass="entr" presetSubtype="0"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250"/>
                                        <p:tgtEl>
                                          <p:spTgt spid="19"/>
                                        </p:tgtEl>
                                      </p:cBhvr>
                                    </p:animEffect>
                                    <p:anim calcmode="lin" valueType="num">
                                      <p:cBhvr>
                                        <p:cTn id="78" dur="250" fill="hold"/>
                                        <p:tgtEl>
                                          <p:spTgt spid="19"/>
                                        </p:tgtEl>
                                        <p:attrNameLst>
                                          <p:attrName>ppt_x</p:attrName>
                                        </p:attrNameLst>
                                      </p:cBhvr>
                                      <p:tavLst>
                                        <p:tav tm="0">
                                          <p:val>
                                            <p:strVal val="#ppt_x"/>
                                          </p:val>
                                        </p:tav>
                                        <p:tav tm="100000">
                                          <p:val>
                                            <p:strVal val="#ppt_x"/>
                                          </p:val>
                                        </p:tav>
                                      </p:tavLst>
                                    </p:anim>
                                    <p:anim calcmode="lin" valueType="num">
                                      <p:cBhvr>
                                        <p:cTn id="79" dur="250" fill="hold"/>
                                        <p:tgtEl>
                                          <p:spTgt spid="19"/>
                                        </p:tgtEl>
                                        <p:attrNameLst>
                                          <p:attrName>ppt_y</p:attrName>
                                        </p:attrNameLst>
                                      </p:cBhvr>
                                      <p:tavLst>
                                        <p:tav tm="0">
                                          <p:val>
                                            <p:strVal val="#ppt_y+.1"/>
                                          </p:val>
                                        </p:tav>
                                        <p:tav tm="100000">
                                          <p:val>
                                            <p:strVal val="#ppt_y"/>
                                          </p:val>
                                        </p:tav>
                                      </p:tavLst>
                                    </p:anim>
                                  </p:childTnLst>
                                </p:cTn>
                              </p:par>
                            </p:childTnLst>
                          </p:cTn>
                        </p:par>
                        <p:par>
                          <p:cTn id="80" fill="hold">
                            <p:stCondLst>
                              <p:cond delay="4250"/>
                            </p:stCondLst>
                            <p:childTnLst>
                              <p:par>
                                <p:cTn id="81" presetID="42"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250"/>
                                        <p:tgtEl>
                                          <p:spTgt spid="20"/>
                                        </p:tgtEl>
                                      </p:cBhvr>
                                    </p:animEffect>
                                    <p:anim calcmode="lin" valueType="num">
                                      <p:cBhvr>
                                        <p:cTn id="84" dur="250" fill="hold"/>
                                        <p:tgtEl>
                                          <p:spTgt spid="20"/>
                                        </p:tgtEl>
                                        <p:attrNameLst>
                                          <p:attrName>ppt_x</p:attrName>
                                        </p:attrNameLst>
                                      </p:cBhvr>
                                      <p:tavLst>
                                        <p:tav tm="0">
                                          <p:val>
                                            <p:strVal val="#ppt_x"/>
                                          </p:val>
                                        </p:tav>
                                        <p:tav tm="100000">
                                          <p:val>
                                            <p:strVal val="#ppt_x"/>
                                          </p:val>
                                        </p:tav>
                                      </p:tavLst>
                                    </p:anim>
                                    <p:anim calcmode="lin" valueType="num">
                                      <p:cBhvr>
                                        <p:cTn id="85" dur="250" fill="hold"/>
                                        <p:tgtEl>
                                          <p:spTgt spid="20"/>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42" presetClass="entr" presetSubtype="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250"/>
                                        <p:tgtEl>
                                          <p:spTgt spid="21"/>
                                        </p:tgtEl>
                                      </p:cBhvr>
                                    </p:animEffect>
                                    <p:anim calcmode="lin" valueType="num">
                                      <p:cBhvr>
                                        <p:cTn id="90" dur="250" fill="hold"/>
                                        <p:tgtEl>
                                          <p:spTgt spid="21"/>
                                        </p:tgtEl>
                                        <p:attrNameLst>
                                          <p:attrName>ppt_x</p:attrName>
                                        </p:attrNameLst>
                                      </p:cBhvr>
                                      <p:tavLst>
                                        <p:tav tm="0">
                                          <p:val>
                                            <p:strVal val="#ppt_x"/>
                                          </p:val>
                                        </p:tav>
                                        <p:tav tm="100000">
                                          <p:val>
                                            <p:strVal val="#ppt_x"/>
                                          </p:val>
                                        </p:tav>
                                      </p:tavLst>
                                    </p:anim>
                                    <p:anim calcmode="lin" valueType="num">
                                      <p:cBhvr>
                                        <p:cTn id="91" dur="250" fill="hold"/>
                                        <p:tgtEl>
                                          <p:spTgt spid="21"/>
                                        </p:tgtEl>
                                        <p:attrNameLst>
                                          <p:attrName>ppt_y</p:attrName>
                                        </p:attrNameLst>
                                      </p:cBhvr>
                                      <p:tavLst>
                                        <p:tav tm="0">
                                          <p:val>
                                            <p:strVal val="#ppt_y+.1"/>
                                          </p:val>
                                        </p:tav>
                                        <p:tav tm="100000">
                                          <p:val>
                                            <p:strVal val="#ppt_y"/>
                                          </p:val>
                                        </p:tav>
                                      </p:tavLst>
                                    </p:anim>
                                  </p:childTnLst>
                                </p:cTn>
                              </p:par>
                            </p:childTnLst>
                          </p:cTn>
                        </p:par>
                        <p:par>
                          <p:cTn id="92" fill="hold">
                            <p:stCondLst>
                              <p:cond delay="4750"/>
                            </p:stCondLst>
                            <p:childTnLst>
                              <p:par>
                                <p:cTn id="93" presetID="42" presetClass="entr" presetSubtype="0" fill="hold" grpId="0"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250"/>
                                        <p:tgtEl>
                                          <p:spTgt spid="22"/>
                                        </p:tgtEl>
                                      </p:cBhvr>
                                    </p:animEffect>
                                    <p:anim calcmode="lin" valueType="num">
                                      <p:cBhvr>
                                        <p:cTn id="96" dur="250" fill="hold"/>
                                        <p:tgtEl>
                                          <p:spTgt spid="22"/>
                                        </p:tgtEl>
                                        <p:attrNameLst>
                                          <p:attrName>ppt_x</p:attrName>
                                        </p:attrNameLst>
                                      </p:cBhvr>
                                      <p:tavLst>
                                        <p:tav tm="0">
                                          <p:val>
                                            <p:strVal val="#ppt_x"/>
                                          </p:val>
                                        </p:tav>
                                        <p:tav tm="100000">
                                          <p:val>
                                            <p:strVal val="#ppt_x"/>
                                          </p:val>
                                        </p:tav>
                                      </p:tavLst>
                                    </p:anim>
                                    <p:anim calcmode="lin" valueType="num">
                                      <p:cBhvr>
                                        <p:cTn id="97" dur="250" fill="hold"/>
                                        <p:tgtEl>
                                          <p:spTgt spid="22"/>
                                        </p:tgtEl>
                                        <p:attrNameLst>
                                          <p:attrName>ppt_y</p:attrName>
                                        </p:attrNameLst>
                                      </p:cBhvr>
                                      <p:tavLst>
                                        <p:tav tm="0">
                                          <p:val>
                                            <p:strVal val="#ppt_y+.1"/>
                                          </p:val>
                                        </p:tav>
                                        <p:tav tm="100000">
                                          <p:val>
                                            <p:strVal val="#ppt_y"/>
                                          </p:val>
                                        </p:tav>
                                      </p:tavLst>
                                    </p:anim>
                                  </p:childTnLst>
                                </p:cTn>
                              </p:par>
                            </p:childTnLst>
                          </p:cTn>
                        </p:par>
                        <p:par>
                          <p:cTn id="98" fill="hold">
                            <p:stCondLst>
                              <p:cond delay="5000"/>
                            </p:stCondLst>
                            <p:childTnLst>
                              <p:par>
                                <p:cTn id="99" presetID="42" presetClass="entr" presetSubtype="0" fill="hold" grpId="0" nodeType="after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fade">
                                      <p:cBhvr>
                                        <p:cTn id="101" dur="250"/>
                                        <p:tgtEl>
                                          <p:spTgt spid="23"/>
                                        </p:tgtEl>
                                      </p:cBhvr>
                                    </p:animEffect>
                                    <p:anim calcmode="lin" valueType="num">
                                      <p:cBhvr>
                                        <p:cTn id="102" dur="250" fill="hold"/>
                                        <p:tgtEl>
                                          <p:spTgt spid="23"/>
                                        </p:tgtEl>
                                        <p:attrNameLst>
                                          <p:attrName>ppt_x</p:attrName>
                                        </p:attrNameLst>
                                      </p:cBhvr>
                                      <p:tavLst>
                                        <p:tav tm="0">
                                          <p:val>
                                            <p:strVal val="#ppt_x"/>
                                          </p:val>
                                        </p:tav>
                                        <p:tav tm="100000">
                                          <p:val>
                                            <p:strVal val="#ppt_x"/>
                                          </p:val>
                                        </p:tav>
                                      </p:tavLst>
                                    </p:anim>
                                    <p:anim calcmode="lin" valueType="num">
                                      <p:cBhvr>
                                        <p:cTn id="103" dur="250" fill="hold"/>
                                        <p:tgtEl>
                                          <p:spTgt spid="23"/>
                                        </p:tgtEl>
                                        <p:attrNameLst>
                                          <p:attrName>ppt_y</p:attrName>
                                        </p:attrNameLst>
                                      </p:cBhvr>
                                      <p:tavLst>
                                        <p:tav tm="0">
                                          <p:val>
                                            <p:strVal val="#ppt_y+.1"/>
                                          </p:val>
                                        </p:tav>
                                        <p:tav tm="100000">
                                          <p:val>
                                            <p:strVal val="#ppt_y"/>
                                          </p:val>
                                        </p:tav>
                                      </p:tavLst>
                                    </p:anim>
                                  </p:childTnLst>
                                </p:cTn>
                              </p:par>
                            </p:childTnLst>
                          </p:cTn>
                        </p:par>
                        <p:par>
                          <p:cTn id="104" fill="hold">
                            <p:stCondLst>
                              <p:cond delay="5250"/>
                            </p:stCondLst>
                            <p:childTnLst>
                              <p:par>
                                <p:cTn id="105" presetID="42" presetClass="entr" presetSubtype="0" fill="hold" grpId="0"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250"/>
                                        <p:tgtEl>
                                          <p:spTgt spid="24"/>
                                        </p:tgtEl>
                                      </p:cBhvr>
                                    </p:animEffect>
                                    <p:anim calcmode="lin" valueType="num">
                                      <p:cBhvr>
                                        <p:cTn id="108" dur="250" fill="hold"/>
                                        <p:tgtEl>
                                          <p:spTgt spid="24"/>
                                        </p:tgtEl>
                                        <p:attrNameLst>
                                          <p:attrName>ppt_x</p:attrName>
                                        </p:attrNameLst>
                                      </p:cBhvr>
                                      <p:tavLst>
                                        <p:tav tm="0">
                                          <p:val>
                                            <p:strVal val="#ppt_x"/>
                                          </p:val>
                                        </p:tav>
                                        <p:tav tm="100000">
                                          <p:val>
                                            <p:strVal val="#ppt_x"/>
                                          </p:val>
                                        </p:tav>
                                      </p:tavLst>
                                    </p:anim>
                                    <p:anim calcmode="lin" valueType="num">
                                      <p:cBhvr>
                                        <p:cTn id="109" dur="250" fill="hold"/>
                                        <p:tgtEl>
                                          <p:spTgt spid="24"/>
                                        </p:tgtEl>
                                        <p:attrNameLst>
                                          <p:attrName>ppt_y</p:attrName>
                                        </p:attrNameLst>
                                      </p:cBhvr>
                                      <p:tavLst>
                                        <p:tav tm="0">
                                          <p:val>
                                            <p:strVal val="#ppt_y+.1"/>
                                          </p:val>
                                        </p:tav>
                                        <p:tav tm="100000">
                                          <p:val>
                                            <p:strVal val="#ppt_y"/>
                                          </p:val>
                                        </p:tav>
                                      </p:tavLst>
                                    </p:anim>
                                  </p:childTnLst>
                                </p:cTn>
                              </p:par>
                            </p:childTnLst>
                          </p:cTn>
                        </p:par>
                        <p:par>
                          <p:cTn id="110" fill="hold">
                            <p:stCondLst>
                              <p:cond delay="5500"/>
                            </p:stCondLst>
                            <p:childTnLst>
                              <p:par>
                                <p:cTn id="111" presetID="42" presetClass="entr" presetSubtype="0" fill="hold" grpId="0" nodeType="after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fade">
                                      <p:cBhvr>
                                        <p:cTn id="113" dur="250"/>
                                        <p:tgtEl>
                                          <p:spTgt spid="25"/>
                                        </p:tgtEl>
                                      </p:cBhvr>
                                    </p:animEffect>
                                    <p:anim calcmode="lin" valueType="num">
                                      <p:cBhvr>
                                        <p:cTn id="114" dur="250" fill="hold"/>
                                        <p:tgtEl>
                                          <p:spTgt spid="25"/>
                                        </p:tgtEl>
                                        <p:attrNameLst>
                                          <p:attrName>ppt_x</p:attrName>
                                        </p:attrNameLst>
                                      </p:cBhvr>
                                      <p:tavLst>
                                        <p:tav tm="0">
                                          <p:val>
                                            <p:strVal val="#ppt_x"/>
                                          </p:val>
                                        </p:tav>
                                        <p:tav tm="100000">
                                          <p:val>
                                            <p:strVal val="#ppt_x"/>
                                          </p:val>
                                        </p:tav>
                                      </p:tavLst>
                                    </p:anim>
                                    <p:anim calcmode="lin" valueType="num">
                                      <p:cBhvr>
                                        <p:cTn id="115" dur="250" fill="hold"/>
                                        <p:tgtEl>
                                          <p:spTgt spid="25"/>
                                        </p:tgtEl>
                                        <p:attrNameLst>
                                          <p:attrName>ppt_y</p:attrName>
                                        </p:attrNameLst>
                                      </p:cBhvr>
                                      <p:tavLst>
                                        <p:tav tm="0">
                                          <p:val>
                                            <p:strVal val="#ppt_y+.1"/>
                                          </p:val>
                                        </p:tav>
                                        <p:tav tm="100000">
                                          <p:val>
                                            <p:strVal val="#ppt_y"/>
                                          </p:val>
                                        </p:tav>
                                      </p:tavLst>
                                    </p:anim>
                                  </p:childTnLst>
                                </p:cTn>
                              </p:par>
                            </p:childTnLst>
                          </p:cTn>
                        </p:par>
                        <p:par>
                          <p:cTn id="116" fill="hold">
                            <p:stCondLst>
                              <p:cond delay="5750"/>
                            </p:stCondLst>
                            <p:childTnLst>
                              <p:par>
                                <p:cTn id="117" presetID="42" presetClass="entr" presetSubtype="0"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Effect transition="in" filter="fade">
                                      <p:cBhvr>
                                        <p:cTn id="119" dur="250"/>
                                        <p:tgtEl>
                                          <p:spTgt spid="26"/>
                                        </p:tgtEl>
                                      </p:cBhvr>
                                    </p:animEffect>
                                    <p:anim calcmode="lin" valueType="num">
                                      <p:cBhvr>
                                        <p:cTn id="120" dur="250" fill="hold"/>
                                        <p:tgtEl>
                                          <p:spTgt spid="26"/>
                                        </p:tgtEl>
                                        <p:attrNameLst>
                                          <p:attrName>ppt_x</p:attrName>
                                        </p:attrNameLst>
                                      </p:cBhvr>
                                      <p:tavLst>
                                        <p:tav tm="0">
                                          <p:val>
                                            <p:strVal val="#ppt_x"/>
                                          </p:val>
                                        </p:tav>
                                        <p:tav tm="100000">
                                          <p:val>
                                            <p:strVal val="#ppt_x"/>
                                          </p:val>
                                        </p:tav>
                                      </p:tavLst>
                                    </p:anim>
                                    <p:anim calcmode="lin" valueType="num">
                                      <p:cBhvr>
                                        <p:cTn id="121" dur="250" fill="hold"/>
                                        <p:tgtEl>
                                          <p:spTgt spid="26"/>
                                        </p:tgtEl>
                                        <p:attrNameLst>
                                          <p:attrName>ppt_y</p:attrName>
                                        </p:attrNameLst>
                                      </p:cBhvr>
                                      <p:tavLst>
                                        <p:tav tm="0">
                                          <p:val>
                                            <p:strVal val="#ppt_y+.1"/>
                                          </p:val>
                                        </p:tav>
                                        <p:tav tm="100000">
                                          <p:val>
                                            <p:strVal val="#ppt_y"/>
                                          </p:val>
                                        </p:tav>
                                      </p:tavLst>
                                    </p:anim>
                                  </p:childTnLst>
                                </p:cTn>
                              </p:par>
                            </p:childTnLst>
                          </p:cTn>
                        </p:par>
                        <p:par>
                          <p:cTn id="122" fill="hold">
                            <p:stCondLst>
                              <p:cond delay="6000"/>
                            </p:stCondLst>
                            <p:childTnLst>
                              <p:par>
                                <p:cTn id="123" presetID="42" presetClass="entr" presetSubtype="0" fill="hold" grpId="0" nodeType="after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fade">
                                      <p:cBhvr>
                                        <p:cTn id="125" dur="250"/>
                                        <p:tgtEl>
                                          <p:spTgt spid="27"/>
                                        </p:tgtEl>
                                      </p:cBhvr>
                                    </p:animEffect>
                                    <p:anim calcmode="lin" valueType="num">
                                      <p:cBhvr>
                                        <p:cTn id="126" dur="250" fill="hold"/>
                                        <p:tgtEl>
                                          <p:spTgt spid="27"/>
                                        </p:tgtEl>
                                        <p:attrNameLst>
                                          <p:attrName>ppt_x</p:attrName>
                                        </p:attrNameLst>
                                      </p:cBhvr>
                                      <p:tavLst>
                                        <p:tav tm="0">
                                          <p:val>
                                            <p:strVal val="#ppt_x"/>
                                          </p:val>
                                        </p:tav>
                                        <p:tav tm="100000">
                                          <p:val>
                                            <p:strVal val="#ppt_x"/>
                                          </p:val>
                                        </p:tav>
                                      </p:tavLst>
                                    </p:anim>
                                    <p:anim calcmode="lin" valueType="num">
                                      <p:cBhvr>
                                        <p:cTn id="127"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p:bldP spid="13" grpId="0" animBg="1"/>
      <p:bldP spid="14" grpId="0"/>
      <p:bldP spid="15" grpId="0" animBg="1"/>
      <p:bldP spid="16" grpId="0"/>
      <p:bldP spid="17" grpId="0" animBg="1"/>
      <p:bldP spid="18" grpId="0"/>
      <p:bldP spid="19" grpId="0" animBg="1"/>
      <p:bldP spid="20" grpId="0"/>
      <p:bldP spid="21" grpId="0" animBg="1"/>
      <p:bldP spid="22" grpId="0"/>
      <p:bldP spid="23" grpId="0" animBg="1"/>
      <p:bldP spid="24" grpId="0"/>
      <p:bldP spid="25" grpId="0"/>
      <p:bldP spid="26" grpId="0"/>
      <p:bldP spid="2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grpSp>
        <p:nvGrpSpPr>
          <p:cNvPr id="5" name="组合 4"/>
          <p:cNvGrpSpPr/>
          <p:nvPr/>
        </p:nvGrpSpPr>
        <p:grpSpPr>
          <a:xfrm>
            <a:off x="984536" y="1880812"/>
            <a:ext cx="10793923" cy="4304195"/>
            <a:chOff x="953850" y="1880812"/>
            <a:chExt cx="10793923" cy="4304195"/>
          </a:xfrm>
        </p:grpSpPr>
        <p:sp>
          <p:nvSpPr>
            <p:cNvPr id="6" name="圆角矩形 7"/>
            <p:cNvSpPr/>
            <p:nvPr/>
          </p:nvSpPr>
          <p:spPr>
            <a:xfrm>
              <a:off x="2104571" y="4471252"/>
              <a:ext cx="9643202" cy="798880"/>
            </a:xfrm>
            <a:prstGeom prst="roundRect">
              <a:avLst>
                <a:gd name="adj" fmla="val 0"/>
              </a:avLst>
            </a:prstGeom>
            <a:solidFill>
              <a:srgbClr val="DF7A22"/>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 name="椭圆 80"/>
            <p:cNvSpPr/>
            <p:nvPr/>
          </p:nvSpPr>
          <p:spPr bwMode="auto">
            <a:xfrm>
              <a:off x="991950" y="4192212"/>
              <a:ext cx="1788469" cy="1792091"/>
            </a:xfrm>
            <a:prstGeom prst="ellipse">
              <a:avLst/>
            </a:prstGeom>
            <a:solidFill>
              <a:srgbClr val="DF7A22"/>
            </a:solidFill>
            <a:ln w="25400" cap="flat" cmpd="sng" algn="ctr">
              <a:noFill/>
              <a:prstDash val="solid"/>
            </a:ln>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5400" b="1" kern="0" dirty="0">
                <a:solidFill>
                  <a:srgbClr val="FFFFFF"/>
                </a:solidFill>
                <a:latin typeface="微软雅黑" panose="020B0503020204020204" pitchFamily="34" charset="-122"/>
                <a:ea typeface="微软雅黑" panose="020B0503020204020204" pitchFamily="34" charset="-122"/>
              </a:endParaRPr>
            </a:p>
          </p:txBody>
        </p:sp>
        <p:sp>
          <p:nvSpPr>
            <p:cNvPr id="8" name="圆角矩形 10"/>
            <p:cNvSpPr/>
            <p:nvPr/>
          </p:nvSpPr>
          <p:spPr>
            <a:xfrm>
              <a:off x="2104571" y="2177146"/>
              <a:ext cx="9643202" cy="798880"/>
            </a:xfrm>
            <a:prstGeom prst="roundRect">
              <a:avLst>
                <a:gd name="adj" fmla="val 0"/>
              </a:avLst>
            </a:prstGeom>
            <a:solidFill>
              <a:srgbClr val="157F73"/>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9" name="椭圆 80"/>
            <p:cNvSpPr/>
            <p:nvPr/>
          </p:nvSpPr>
          <p:spPr bwMode="auto">
            <a:xfrm>
              <a:off x="953850" y="1880812"/>
              <a:ext cx="1788469" cy="1792091"/>
            </a:xfrm>
            <a:prstGeom prst="ellipse">
              <a:avLst/>
            </a:prstGeom>
            <a:solidFill>
              <a:srgbClr val="157F73"/>
            </a:solidFill>
            <a:ln w="25400" cap="flat" cmpd="sng" algn="ctr">
              <a:noFill/>
              <a:prstDash val="solid"/>
            </a:ln>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5400" b="1" kern="0" dirty="0">
                <a:solidFill>
                  <a:srgbClr val="FFFFFF"/>
                </a:solidFill>
                <a:latin typeface="微软雅黑" panose="020B0503020204020204" pitchFamily="34" charset="-122"/>
                <a:ea typeface="微软雅黑" panose="020B0503020204020204" pitchFamily="34" charset="-122"/>
              </a:endParaRPr>
            </a:p>
          </p:txBody>
        </p:sp>
        <p:sp>
          <p:nvSpPr>
            <p:cNvPr id="10" name="TextBox 12"/>
            <p:cNvSpPr txBox="1"/>
            <p:nvPr/>
          </p:nvSpPr>
          <p:spPr>
            <a:xfrm>
              <a:off x="3315952" y="2398192"/>
              <a:ext cx="7083784"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11" name="TextBox 13"/>
            <p:cNvSpPr txBox="1"/>
            <p:nvPr/>
          </p:nvSpPr>
          <p:spPr>
            <a:xfrm>
              <a:off x="3330777" y="4700012"/>
              <a:ext cx="50879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12" name="TextBox 14"/>
            <p:cNvSpPr txBox="1"/>
            <p:nvPr/>
          </p:nvSpPr>
          <p:spPr>
            <a:xfrm>
              <a:off x="2827163" y="3038393"/>
              <a:ext cx="8919546" cy="909480"/>
            </a:xfrm>
            <a:prstGeom prst="rect">
              <a:avLst/>
            </a:prstGeom>
            <a:noFill/>
          </p:spPr>
          <p:txBody>
            <a:bodyPr wrap="square" lIns="68580" tIns="34290" rIns="68580" bIns="34290" rtlCol="0">
              <a:spAutoFit/>
            </a:body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3" name="TextBox 15"/>
            <p:cNvSpPr txBox="1"/>
            <p:nvPr/>
          </p:nvSpPr>
          <p:spPr>
            <a:xfrm>
              <a:off x="2827163" y="5275527"/>
              <a:ext cx="8919546" cy="909480"/>
            </a:xfrm>
            <a:prstGeom prst="rect">
              <a:avLst/>
            </a:prstGeom>
            <a:noFill/>
          </p:spPr>
          <p:txBody>
            <a:bodyPr wrap="square" lIns="68580" tIns="34290" rIns="68580" bIns="34290" rtlCol="0">
              <a:spAutoFit/>
            </a:body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4" name="矩形 13"/>
            <p:cNvSpPr/>
            <p:nvPr/>
          </p:nvSpPr>
          <p:spPr>
            <a:xfrm>
              <a:off x="1034787" y="2249790"/>
              <a:ext cx="1587416" cy="1054135"/>
            </a:xfrm>
            <a:prstGeom prst="rect">
              <a:avLst/>
            </a:prstGeom>
          </p:spPr>
          <p:txBody>
            <a:bodyPr wrap="square" lIns="68580" tIns="34290" rIns="68580" bIns="3429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正面</a:t>
              </a:r>
              <a:endParaRPr lang="en-US" altLang="zh-CN" sz="3200" b="1" dirty="0">
                <a:solidFill>
                  <a:schemeClr val="bg1"/>
                </a:solidFill>
                <a:latin typeface="微软雅黑" panose="020B0503020204020204" pitchFamily="34" charset="-122"/>
                <a:ea typeface="微软雅黑" panose="020B0503020204020204" pitchFamily="34" charset="-122"/>
              </a:endParaRPr>
            </a:p>
            <a:p>
              <a:pPr algn="ctr"/>
              <a:r>
                <a:rPr lang="zh-CN" altLang="en-US" sz="3200" b="1" dirty="0">
                  <a:solidFill>
                    <a:schemeClr val="bg1"/>
                  </a:solidFill>
                  <a:latin typeface="微软雅黑" panose="020B0503020204020204" pitchFamily="34" charset="-122"/>
                  <a:ea typeface="微软雅黑" panose="020B0503020204020204" pitchFamily="34" charset="-122"/>
                </a:rPr>
                <a:t>观点</a:t>
              </a:r>
            </a:p>
          </p:txBody>
        </p:sp>
        <p:sp>
          <p:nvSpPr>
            <p:cNvPr id="15" name="矩形 14"/>
            <p:cNvSpPr/>
            <p:nvPr/>
          </p:nvSpPr>
          <p:spPr>
            <a:xfrm>
              <a:off x="1072742" y="4534698"/>
              <a:ext cx="1587416" cy="1054135"/>
            </a:xfrm>
            <a:prstGeom prst="rect">
              <a:avLst/>
            </a:prstGeom>
          </p:spPr>
          <p:txBody>
            <a:bodyPr wrap="square" lIns="68580" tIns="34290" rIns="68580" bIns="3429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负面</a:t>
              </a:r>
              <a:endParaRPr lang="en-US" altLang="zh-CN" sz="3200" b="1" dirty="0">
                <a:solidFill>
                  <a:schemeClr val="bg1"/>
                </a:solidFill>
                <a:latin typeface="微软雅黑" panose="020B0503020204020204" pitchFamily="34" charset="-122"/>
                <a:ea typeface="微软雅黑" panose="020B0503020204020204" pitchFamily="34" charset="-122"/>
              </a:endParaRPr>
            </a:p>
            <a:p>
              <a:pPr algn="ctr"/>
              <a:r>
                <a:rPr lang="zh-CN" altLang="en-US" sz="3200" b="1" dirty="0">
                  <a:solidFill>
                    <a:schemeClr val="bg1"/>
                  </a:solidFill>
                  <a:latin typeface="微软雅黑" panose="020B0503020204020204" pitchFamily="34" charset="-122"/>
                  <a:ea typeface="微软雅黑" panose="020B0503020204020204" pitchFamily="34" charset="-122"/>
                </a:rPr>
                <a:t>观点</a:t>
              </a:r>
            </a:p>
          </p:txBody>
        </p:sp>
      </p:grpSp>
    </p:spTree>
    <p:extLst>
      <p:ext uri="{BB962C8B-B14F-4D97-AF65-F5344CB8AC3E}">
        <p14:creationId xmlns:p14="http://schemas.microsoft.com/office/powerpoint/2010/main" xmlns="" val="2305118763"/>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90970">
            <a:off x="1590251" y="391247"/>
            <a:ext cx="668653" cy="7081345"/>
          </a:xfrm>
          <a:prstGeom prst="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直角三角形 20"/>
          <p:cNvSpPr/>
          <p:nvPr/>
        </p:nvSpPr>
        <p:spPr>
          <a:xfrm rot="5400000">
            <a:off x="-801428" y="802669"/>
            <a:ext cx="4236797" cy="2633944"/>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0800000">
            <a:off x="2710143" y="-1"/>
            <a:ext cx="4062963" cy="3366797"/>
          </a:xfrm>
          <a:prstGeom prst="triangl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a:off x="521667" y="1683398"/>
            <a:ext cx="6357258" cy="5176190"/>
          </a:xfrm>
          <a:prstGeom prst="triangl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7705198">
            <a:off x="1018515" y="2308517"/>
            <a:ext cx="2554208" cy="2116558"/>
          </a:xfrm>
          <a:prstGeom prst="triangl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16200000">
            <a:off x="9881117" y="4550290"/>
            <a:ext cx="2848026" cy="1770568"/>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895392" y="529093"/>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bg1"/>
                </a:solidFill>
                <a:latin typeface="微软雅黑" pitchFamily="34" charset="-122"/>
                <a:ea typeface="微软雅黑" pitchFamily="34" charset="-122"/>
              </a:rPr>
              <a:t>FOUR</a:t>
            </a:r>
            <a:endParaRPr lang="zh-CN" altLang="en-US" sz="1100" b="1" dirty="0">
              <a:solidFill>
                <a:schemeClr val="bg1"/>
              </a:solidFill>
              <a:latin typeface="微软雅黑" pitchFamily="34" charset="-122"/>
              <a:ea typeface="微软雅黑" pitchFamily="34" charset="-122"/>
            </a:endParaRPr>
          </a:p>
        </p:txBody>
      </p:sp>
      <p:grpSp>
        <p:nvGrpSpPr>
          <p:cNvPr id="47" name="组合 46"/>
          <p:cNvGrpSpPr/>
          <p:nvPr/>
        </p:nvGrpSpPr>
        <p:grpSpPr>
          <a:xfrm>
            <a:off x="6515247" y="1845150"/>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tx2">
                <a:lumMod val="50000"/>
              </a:schemeClr>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rgbClr val="DF7A22"/>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rgbClr val="157F73"/>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568373" y="4399047"/>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Tree>
    <p:extLst>
      <p:ext uri="{BB962C8B-B14F-4D97-AF65-F5344CB8AC3E}">
        <p14:creationId xmlns:p14="http://schemas.microsoft.com/office/powerpoint/2010/main" xmlns="" val="300078923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ppt_x"/>
                                          </p:val>
                                        </p:tav>
                                        <p:tav tm="100000">
                                          <p:val>
                                            <p:strVal val="#ppt_x"/>
                                          </p:val>
                                        </p:tav>
                                      </p:tavLst>
                                    </p:anim>
                                    <p:anim calcmode="lin" valueType="num">
                                      <p:cBhvr additive="base">
                                        <p:cTn id="12" dur="75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ppt_x"/>
                                          </p:val>
                                        </p:tav>
                                        <p:tav tm="100000">
                                          <p:val>
                                            <p:strVal val="#ppt_x"/>
                                          </p:val>
                                        </p:tav>
                                      </p:tavLst>
                                    </p:anim>
                                    <p:anim calcmode="lin" valueType="num">
                                      <p:cBhvr additive="base">
                                        <p:cTn id="16" dur="750" fill="hold"/>
                                        <p:tgtEl>
                                          <p:spTgt spid="24"/>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750" fill="hold"/>
                                        <p:tgtEl>
                                          <p:spTgt spid="23"/>
                                        </p:tgtEl>
                                        <p:attrNameLst>
                                          <p:attrName>ppt_x</p:attrName>
                                        </p:attrNameLst>
                                      </p:cBhvr>
                                      <p:tavLst>
                                        <p:tav tm="0">
                                          <p:val>
                                            <p:strVal val="#ppt_x"/>
                                          </p:val>
                                        </p:tav>
                                        <p:tav tm="100000">
                                          <p:val>
                                            <p:strVal val="#ppt_x"/>
                                          </p:val>
                                        </p:tav>
                                      </p:tavLst>
                                    </p:anim>
                                    <p:anim calcmode="lin" valueType="num">
                                      <p:cBhvr additive="base">
                                        <p:cTn id="23" dur="750" fill="hold"/>
                                        <p:tgtEl>
                                          <p:spTgt spid="23"/>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750" fill="hold"/>
                                        <p:tgtEl>
                                          <p:spTgt spid="25"/>
                                        </p:tgtEl>
                                        <p:attrNameLst>
                                          <p:attrName>ppt_x</p:attrName>
                                        </p:attrNameLst>
                                      </p:cBhvr>
                                      <p:tavLst>
                                        <p:tav tm="0">
                                          <p:val>
                                            <p:strVal val="1+#ppt_w/2"/>
                                          </p:val>
                                        </p:tav>
                                        <p:tav tm="100000">
                                          <p:val>
                                            <p:strVal val="#ppt_x"/>
                                          </p:val>
                                        </p:tav>
                                      </p:tavLst>
                                    </p:anim>
                                    <p:anim calcmode="lin" valueType="num">
                                      <p:cBhvr additive="base">
                                        <p:cTn id="27" dur="750" fill="hold"/>
                                        <p:tgtEl>
                                          <p:spTgt spid="25"/>
                                        </p:tgtEl>
                                        <p:attrNameLst>
                                          <p:attrName>ppt_y</p:attrName>
                                        </p:attrNameLst>
                                      </p:cBhvr>
                                      <p:tavLst>
                                        <p:tav tm="0">
                                          <p:val>
                                            <p:strVal val="1+#ppt_h/2"/>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anim calcmode="lin" valueType="num">
                                      <p:cBhvr>
                                        <p:cTn id="32" dur="750" fill="hold"/>
                                        <p:tgtEl>
                                          <p:spTgt spid="19"/>
                                        </p:tgtEl>
                                        <p:attrNameLst>
                                          <p:attrName>ppt_x</p:attrName>
                                        </p:attrNameLst>
                                      </p:cBhvr>
                                      <p:tavLst>
                                        <p:tav tm="0">
                                          <p:val>
                                            <p:strVal val="#ppt_x"/>
                                          </p:val>
                                        </p:tav>
                                        <p:tav tm="100000">
                                          <p:val>
                                            <p:strVal val="#ppt_x"/>
                                          </p:val>
                                        </p:tav>
                                      </p:tavLst>
                                    </p:anim>
                                    <p:anim calcmode="lin" valueType="num">
                                      <p:cBhvr>
                                        <p:cTn id="33" dur="75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750"/>
                                        <p:tgtEl>
                                          <p:spTgt spid="47"/>
                                        </p:tgtEl>
                                      </p:cBhvr>
                                    </p:animEffect>
                                  </p:childTnLst>
                                </p:cTn>
                              </p:par>
                            </p:childTnLst>
                          </p:cTn>
                        </p:par>
                        <p:par>
                          <p:cTn id="38" fill="hold">
                            <p:stCondLst>
                              <p:cond delay="2250"/>
                            </p:stCondLst>
                            <p:childTnLst>
                              <p:par>
                                <p:cTn id="39" presetID="22" presetClass="entr" presetSubtype="8" fill="hold" grpId="0" nodeType="afterEffect">
                                  <p:stCondLst>
                                    <p:cond delay="17"/>
                                  </p:stCondLst>
                                  <p:iterate type="lt">
                                    <p:tmPct val="30000"/>
                                  </p:iterate>
                                  <p:childTnLst>
                                    <p:set>
                                      <p:cBhvr>
                                        <p:cTn id="40" dur="1" fill="hold">
                                          <p:stCondLst>
                                            <p:cond delay="0"/>
                                          </p:stCondLst>
                                        </p:cTn>
                                        <p:tgtEl>
                                          <p:spTgt spid="52"/>
                                        </p:tgtEl>
                                        <p:attrNameLst>
                                          <p:attrName>style.visibility</p:attrName>
                                        </p:attrNameLst>
                                      </p:cBhvr>
                                      <p:to>
                                        <p:strVal val="visible"/>
                                      </p:to>
                                    </p:set>
                                    <p:animEffect transition="in" filter="wipe(left)">
                                      <p:cBhvr>
                                        <p:cTn id="41" dur="1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19"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sp>
        <p:nvSpPr>
          <p:cNvPr id="7" name="文本框 27"/>
          <p:cNvSpPr txBox="1"/>
          <p:nvPr/>
        </p:nvSpPr>
        <p:spPr>
          <a:xfrm>
            <a:off x="8927127" y="1966114"/>
            <a:ext cx="2324675" cy="707886"/>
          </a:xfrm>
          <a:prstGeom prst="rect">
            <a:avLst/>
          </a:prstGeom>
          <a:noFill/>
          <a:effectLst/>
        </p:spPr>
        <p:txBody>
          <a:bodyPr wrap="none" rtlCol="0">
            <a:spAutoFit/>
          </a:bodyPr>
          <a:lstStyle/>
          <a:p>
            <a:r>
              <a:rPr lang="en-US" altLang="zh-CN" sz="1600"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05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6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8" name="文本框 28"/>
          <p:cNvSpPr txBox="1"/>
          <p:nvPr/>
        </p:nvSpPr>
        <p:spPr>
          <a:xfrm>
            <a:off x="8927127" y="3141343"/>
            <a:ext cx="2324675" cy="707886"/>
          </a:xfrm>
          <a:prstGeom prst="rect">
            <a:avLst/>
          </a:prstGeom>
          <a:noFill/>
          <a:effectLst/>
        </p:spPr>
        <p:txBody>
          <a:bodyPr wrap="none" rtlCol="0">
            <a:spAutoFit/>
          </a:bodyPr>
          <a:lstStyle/>
          <a:p>
            <a:r>
              <a:rPr lang="en-US" altLang="zh-CN" sz="1600"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05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6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9" name="文本框 29"/>
          <p:cNvSpPr txBox="1"/>
          <p:nvPr/>
        </p:nvSpPr>
        <p:spPr>
          <a:xfrm>
            <a:off x="8927127" y="4316572"/>
            <a:ext cx="2324675" cy="707886"/>
          </a:xfrm>
          <a:prstGeom prst="rect">
            <a:avLst/>
          </a:prstGeom>
          <a:noFill/>
          <a:effectLst/>
        </p:spPr>
        <p:txBody>
          <a:bodyPr wrap="none" rtlCol="0">
            <a:spAutoFit/>
          </a:bodyPr>
          <a:lstStyle/>
          <a:p>
            <a:r>
              <a:rPr lang="en-US" altLang="zh-CN" sz="1600"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05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6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10" name="文本框 30"/>
          <p:cNvSpPr txBox="1"/>
          <p:nvPr/>
        </p:nvSpPr>
        <p:spPr>
          <a:xfrm>
            <a:off x="8927126" y="5489659"/>
            <a:ext cx="2324675" cy="707886"/>
          </a:xfrm>
          <a:prstGeom prst="rect">
            <a:avLst/>
          </a:prstGeom>
          <a:noFill/>
          <a:effectLst/>
        </p:spPr>
        <p:txBody>
          <a:bodyPr wrap="none" rtlCol="0">
            <a:spAutoFit/>
          </a:bodyPr>
          <a:lstStyle/>
          <a:p>
            <a:r>
              <a:rPr lang="en-US" altLang="zh-CN" sz="1600"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05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2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6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11" name="椭圆 10"/>
          <p:cNvSpPr/>
          <p:nvPr/>
        </p:nvSpPr>
        <p:spPr>
          <a:xfrm>
            <a:off x="8109517" y="2090725"/>
            <a:ext cx="607532" cy="607532"/>
          </a:xfrm>
          <a:prstGeom prst="ellipse">
            <a:avLst/>
          </a:prstGeom>
          <a:solidFill>
            <a:srgbClr val="157F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113277" y="4356833"/>
            <a:ext cx="607532" cy="607532"/>
          </a:xfrm>
          <a:prstGeom prst="ellipse">
            <a:avLst/>
          </a:prstGeom>
          <a:solidFill>
            <a:srgbClr val="157F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109517" y="3221885"/>
            <a:ext cx="607532" cy="607532"/>
          </a:xfrm>
          <a:prstGeom prst="ellipse">
            <a:avLst/>
          </a:prstGeom>
          <a:solidFill>
            <a:srgbClr val="DF7A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8113594" y="5498181"/>
            <a:ext cx="607532" cy="607532"/>
          </a:xfrm>
          <a:prstGeom prst="ellipse">
            <a:avLst/>
          </a:prstGeom>
          <a:solidFill>
            <a:srgbClr val="DF7A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255632" y="5631662"/>
            <a:ext cx="323456" cy="339085"/>
            <a:chOff x="7002627" y="828237"/>
            <a:chExt cx="444697" cy="466185"/>
          </a:xfrm>
          <a:solidFill>
            <a:schemeClr val="bg1"/>
          </a:solidFill>
          <a:effectLst/>
        </p:grpSpPr>
        <p:sp>
          <p:nvSpPr>
            <p:cNvPr id="16"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4" name="组合 23"/>
          <p:cNvGrpSpPr>
            <a:grpSpLocks noChangeAspect="1"/>
          </p:cNvGrpSpPr>
          <p:nvPr/>
        </p:nvGrpSpPr>
        <p:grpSpPr>
          <a:xfrm>
            <a:off x="8293824" y="2244490"/>
            <a:ext cx="266240" cy="297744"/>
            <a:chOff x="5999255" y="3275006"/>
            <a:chExt cx="402656" cy="450303"/>
          </a:xfrm>
          <a:solidFill>
            <a:srgbClr val="FEFEFE"/>
          </a:solidFill>
          <a:effectLst/>
        </p:grpSpPr>
        <p:sp>
          <p:nvSpPr>
            <p:cNvPr id="2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0" name="组合 29"/>
          <p:cNvGrpSpPr/>
          <p:nvPr/>
        </p:nvGrpSpPr>
        <p:grpSpPr>
          <a:xfrm>
            <a:off x="8288683" y="3389473"/>
            <a:ext cx="244188" cy="241669"/>
            <a:chOff x="6967126" y="4092464"/>
            <a:chExt cx="453105" cy="448433"/>
          </a:xfrm>
          <a:solidFill>
            <a:srgbClr val="FEFEFE"/>
          </a:solidFill>
          <a:effectLst/>
        </p:grpSpPr>
        <p:sp>
          <p:nvSpPr>
            <p:cNvPr id="31"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8312870" y="4503463"/>
            <a:ext cx="254343" cy="273713"/>
            <a:chOff x="7005429" y="4859473"/>
            <a:chExt cx="466184" cy="501686"/>
          </a:xfrm>
          <a:solidFill>
            <a:srgbClr val="FEFEFE"/>
          </a:solidFill>
          <a:effectLst/>
        </p:grpSpPr>
        <p:sp>
          <p:nvSpPr>
            <p:cNvPr id="35"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7"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8"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9"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1" name="组合 54"/>
          <p:cNvGrpSpPr/>
          <p:nvPr/>
        </p:nvGrpSpPr>
        <p:grpSpPr>
          <a:xfrm>
            <a:off x="1085267" y="5382005"/>
            <a:ext cx="2954203" cy="1341831"/>
            <a:chOff x="0" y="0"/>
            <a:chExt cx="2223504" cy="1010485"/>
          </a:xfrm>
        </p:grpSpPr>
        <p:sp>
          <p:nvSpPr>
            <p:cNvPr id="47" name="矩形 55"/>
            <p:cNvSpPr/>
            <p:nvPr/>
          </p:nvSpPr>
          <p:spPr>
            <a:xfrm>
              <a:off x="96880" y="0"/>
              <a:ext cx="2126624" cy="70717"/>
            </a:xfrm>
            <a:prstGeom prst="rect">
              <a:avLst/>
            </a:prstGeom>
            <a:solidFill>
              <a:srgbClr val="157F73"/>
            </a:solidFill>
            <a:ln w="9525">
              <a:noFill/>
              <a:miter/>
            </a:ln>
          </p:spPr>
          <p:txBody>
            <a:bodyPr anchor="ctr"/>
            <a:lstStyle/>
            <a:p>
              <a:pPr lvl="0" algn="ctr" eaLnBrk="1" hangingPunct="1">
                <a:lnSpc>
                  <a:spcPct val="120000"/>
                </a:lnSpc>
                <a:buNone/>
              </a:pPr>
              <a:endParaRPr lang="zh-CN" altLang="zh-CN" sz="1200" dirty="0">
                <a:solidFill>
                  <a:schemeClr val="bg1">
                    <a:lumMod val="50000"/>
                  </a:schemeClr>
                </a:solidFill>
                <a:latin typeface="宋体" pitchFamily="2" charset="-122"/>
                <a:ea typeface="宋体" pitchFamily="2" charset="-122"/>
                <a:sym typeface="宋体" pitchFamily="2" charset="-122"/>
              </a:endParaRPr>
            </a:p>
          </p:txBody>
        </p:sp>
        <p:sp>
          <p:nvSpPr>
            <p:cNvPr id="48" name="矩形 56"/>
            <p:cNvSpPr/>
            <p:nvPr/>
          </p:nvSpPr>
          <p:spPr>
            <a:xfrm>
              <a:off x="0" y="149514"/>
              <a:ext cx="2198213" cy="860971"/>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您的内容打在这里，或者通过复制您的文本后，在此框中选择粘贴，并选择只保留，录入上述图表的描述说明。</a:t>
              </a:r>
            </a:p>
            <a:p>
              <a:pPr lvl="0" eaLnBrk="1" hangingPunct="1">
                <a:lnSpc>
                  <a:spcPct val="120000"/>
                </a:lnSpc>
                <a:buNone/>
              </a:pPr>
              <a:endParaRPr lang="zh-CN" altLang="en-US" sz="1200" dirty="0">
                <a:solidFill>
                  <a:schemeClr val="bg1">
                    <a:lumMod val="50000"/>
                  </a:schemeClr>
                </a:solidFill>
                <a:latin typeface="微软雅黑" pitchFamily="34" charset="-122"/>
                <a:ea typeface="微软雅黑" pitchFamily="34" charset="-122"/>
                <a:sym typeface="微软雅黑" pitchFamily="34" charset="-122"/>
              </a:endParaRPr>
            </a:p>
          </p:txBody>
        </p:sp>
      </p:grpSp>
      <p:grpSp>
        <p:nvGrpSpPr>
          <p:cNvPr id="42" name="组合 62"/>
          <p:cNvGrpSpPr/>
          <p:nvPr/>
        </p:nvGrpSpPr>
        <p:grpSpPr>
          <a:xfrm>
            <a:off x="4406303" y="5387767"/>
            <a:ext cx="3049092" cy="1096843"/>
            <a:chOff x="0" y="0"/>
            <a:chExt cx="2295900" cy="825983"/>
          </a:xfrm>
        </p:grpSpPr>
        <p:sp>
          <p:nvSpPr>
            <p:cNvPr id="45" name="矩形 63"/>
            <p:cNvSpPr/>
            <p:nvPr/>
          </p:nvSpPr>
          <p:spPr>
            <a:xfrm>
              <a:off x="96879" y="0"/>
              <a:ext cx="2126624" cy="70717"/>
            </a:xfrm>
            <a:prstGeom prst="rect">
              <a:avLst/>
            </a:prstGeom>
            <a:solidFill>
              <a:srgbClr val="DF7A22"/>
            </a:solidFill>
            <a:ln w="9525">
              <a:noFill/>
              <a:miter/>
            </a:ln>
          </p:spPr>
          <p:txBody>
            <a:bodyPr anchor="ctr"/>
            <a:lstStyle/>
            <a:p>
              <a:pPr lvl="0" algn="ctr" eaLnBrk="1" hangingPunct="1">
                <a:lnSpc>
                  <a:spcPct val="120000"/>
                </a:lnSpc>
                <a:buNone/>
              </a:pPr>
              <a:endParaRPr lang="zh-CN" altLang="zh-CN" sz="1200" dirty="0">
                <a:solidFill>
                  <a:schemeClr val="bg1">
                    <a:lumMod val="50000"/>
                  </a:schemeClr>
                </a:solidFill>
                <a:latin typeface="宋体" pitchFamily="2" charset="-122"/>
                <a:ea typeface="宋体" pitchFamily="2" charset="-122"/>
                <a:sym typeface="宋体" pitchFamily="2" charset="-122"/>
              </a:endParaRPr>
            </a:p>
          </p:txBody>
        </p:sp>
        <p:sp>
          <p:nvSpPr>
            <p:cNvPr id="46" name="矩形 64"/>
            <p:cNvSpPr/>
            <p:nvPr/>
          </p:nvSpPr>
          <p:spPr>
            <a:xfrm>
              <a:off x="0" y="149514"/>
              <a:ext cx="2295900" cy="676469"/>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您的内容打在这里，或者通过复制您的文本后，在此框中选择粘贴，并选择只保留，录入上述图表的描述说明。</a:t>
              </a:r>
            </a:p>
          </p:txBody>
        </p:sp>
      </p:grpSp>
      <p:sp>
        <p:nvSpPr>
          <p:cNvPr id="43" name="矩形 42"/>
          <p:cNvSpPr/>
          <p:nvPr/>
        </p:nvSpPr>
        <p:spPr>
          <a:xfrm>
            <a:off x="1082982" y="2010909"/>
            <a:ext cx="3042670" cy="308095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4424930" y="2010908"/>
            <a:ext cx="3042670" cy="3080959"/>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63714377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50"/>
                                        <p:tgtEl>
                                          <p:spTgt spid="7"/>
                                        </p:tgtEl>
                                      </p:cBhvr>
                                    </p:animEffect>
                                    <p:anim calcmode="lin" valueType="num">
                                      <p:cBhvr>
                                        <p:cTn id="12" dur="250" fill="hold"/>
                                        <p:tgtEl>
                                          <p:spTgt spid="7"/>
                                        </p:tgtEl>
                                        <p:attrNameLst>
                                          <p:attrName>ppt_x</p:attrName>
                                        </p:attrNameLst>
                                      </p:cBhvr>
                                      <p:tavLst>
                                        <p:tav tm="0">
                                          <p:val>
                                            <p:strVal val="#ppt_x"/>
                                          </p:val>
                                        </p:tav>
                                        <p:tav tm="100000">
                                          <p:val>
                                            <p:strVal val="#ppt_x"/>
                                          </p:val>
                                        </p:tav>
                                      </p:tavLst>
                                    </p:anim>
                                    <p:anim calcmode="lin" valueType="num">
                                      <p:cBhvr>
                                        <p:cTn id="13" dur="25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50"/>
                                        <p:tgtEl>
                                          <p:spTgt spid="8"/>
                                        </p:tgtEl>
                                      </p:cBhvr>
                                    </p:animEffect>
                                    <p:anim calcmode="lin" valueType="num">
                                      <p:cBhvr>
                                        <p:cTn id="18" dur="250" fill="hold"/>
                                        <p:tgtEl>
                                          <p:spTgt spid="8"/>
                                        </p:tgtEl>
                                        <p:attrNameLst>
                                          <p:attrName>ppt_x</p:attrName>
                                        </p:attrNameLst>
                                      </p:cBhvr>
                                      <p:tavLst>
                                        <p:tav tm="0">
                                          <p:val>
                                            <p:strVal val="#ppt_x"/>
                                          </p:val>
                                        </p:tav>
                                        <p:tav tm="100000">
                                          <p:val>
                                            <p:strVal val="#ppt_x"/>
                                          </p:val>
                                        </p:tav>
                                      </p:tavLst>
                                    </p:anim>
                                    <p:anim calcmode="lin" valueType="num">
                                      <p:cBhvr>
                                        <p:cTn id="19" dur="25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50"/>
                                        <p:tgtEl>
                                          <p:spTgt spid="9"/>
                                        </p:tgtEl>
                                      </p:cBhvr>
                                    </p:animEffect>
                                    <p:anim calcmode="lin" valueType="num">
                                      <p:cBhvr>
                                        <p:cTn id="24" dur="250" fill="hold"/>
                                        <p:tgtEl>
                                          <p:spTgt spid="9"/>
                                        </p:tgtEl>
                                        <p:attrNameLst>
                                          <p:attrName>ppt_x</p:attrName>
                                        </p:attrNameLst>
                                      </p:cBhvr>
                                      <p:tavLst>
                                        <p:tav tm="0">
                                          <p:val>
                                            <p:strVal val="#ppt_x"/>
                                          </p:val>
                                        </p:tav>
                                        <p:tav tm="100000">
                                          <p:val>
                                            <p:strVal val="#ppt_x"/>
                                          </p:val>
                                        </p:tav>
                                      </p:tavLst>
                                    </p:anim>
                                    <p:anim calcmode="lin" valueType="num">
                                      <p:cBhvr>
                                        <p:cTn id="25" dur="25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250"/>
                                        <p:tgtEl>
                                          <p:spTgt spid="10"/>
                                        </p:tgtEl>
                                      </p:cBhvr>
                                    </p:animEffect>
                                    <p:anim calcmode="lin" valueType="num">
                                      <p:cBhvr>
                                        <p:cTn id="30" dur="250" fill="hold"/>
                                        <p:tgtEl>
                                          <p:spTgt spid="10"/>
                                        </p:tgtEl>
                                        <p:attrNameLst>
                                          <p:attrName>ppt_x</p:attrName>
                                        </p:attrNameLst>
                                      </p:cBhvr>
                                      <p:tavLst>
                                        <p:tav tm="0">
                                          <p:val>
                                            <p:strVal val="#ppt_x"/>
                                          </p:val>
                                        </p:tav>
                                        <p:tav tm="100000">
                                          <p:val>
                                            <p:strVal val="#ppt_x"/>
                                          </p:val>
                                        </p:tav>
                                      </p:tavLst>
                                    </p:anim>
                                    <p:anim calcmode="lin" valueType="num">
                                      <p:cBhvr>
                                        <p:cTn id="31" dur="25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250"/>
                                        <p:tgtEl>
                                          <p:spTgt spid="11"/>
                                        </p:tgtEl>
                                      </p:cBhvr>
                                    </p:animEffect>
                                    <p:anim calcmode="lin" valueType="num">
                                      <p:cBhvr>
                                        <p:cTn id="36" dur="250" fill="hold"/>
                                        <p:tgtEl>
                                          <p:spTgt spid="11"/>
                                        </p:tgtEl>
                                        <p:attrNameLst>
                                          <p:attrName>ppt_x</p:attrName>
                                        </p:attrNameLst>
                                      </p:cBhvr>
                                      <p:tavLst>
                                        <p:tav tm="0">
                                          <p:val>
                                            <p:strVal val="#ppt_x"/>
                                          </p:val>
                                        </p:tav>
                                        <p:tav tm="100000">
                                          <p:val>
                                            <p:strVal val="#ppt_x"/>
                                          </p:val>
                                        </p:tav>
                                      </p:tavLst>
                                    </p:anim>
                                    <p:anim calcmode="lin" valueType="num">
                                      <p:cBhvr>
                                        <p:cTn id="37" dur="25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50"/>
                                        <p:tgtEl>
                                          <p:spTgt spid="12"/>
                                        </p:tgtEl>
                                      </p:cBhvr>
                                    </p:animEffect>
                                    <p:anim calcmode="lin" valueType="num">
                                      <p:cBhvr>
                                        <p:cTn id="42" dur="250" fill="hold"/>
                                        <p:tgtEl>
                                          <p:spTgt spid="12"/>
                                        </p:tgtEl>
                                        <p:attrNameLst>
                                          <p:attrName>ppt_x</p:attrName>
                                        </p:attrNameLst>
                                      </p:cBhvr>
                                      <p:tavLst>
                                        <p:tav tm="0">
                                          <p:val>
                                            <p:strVal val="#ppt_x"/>
                                          </p:val>
                                        </p:tav>
                                        <p:tav tm="100000">
                                          <p:val>
                                            <p:strVal val="#ppt_x"/>
                                          </p:val>
                                        </p:tav>
                                      </p:tavLst>
                                    </p:anim>
                                    <p:anim calcmode="lin" valueType="num">
                                      <p:cBhvr>
                                        <p:cTn id="43" dur="250" fill="hold"/>
                                        <p:tgtEl>
                                          <p:spTgt spid="12"/>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250"/>
                                        <p:tgtEl>
                                          <p:spTgt spid="13"/>
                                        </p:tgtEl>
                                      </p:cBhvr>
                                    </p:animEffect>
                                    <p:anim calcmode="lin" valueType="num">
                                      <p:cBhvr>
                                        <p:cTn id="48" dur="250" fill="hold"/>
                                        <p:tgtEl>
                                          <p:spTgt spid="13"/>
                                        </p:tgtEl>
                                        <p:attrNameLst>
                                          <p:attrName>ppt_x</p:attrName>
                                        </p:attrNameLst>
                                      </p:cBhvr>
                                      <p:tavLst>
                                        <p:tav tm="0">
                                          <p:val>
                                            <p:strVal val="#ppt_x"/>
                                          </p:val>
                                        </p:tav>
                                        <p:tav tm="100000">
                                          <p:val>
                                            <p:strVal val="#ppt_x"/>
                                          </p:val>
                                        </p:tav>
                                      </p:tavLst>
                                    </p:anim>
                                    <p:anim calcmode="lin" valueType="num">
                                      <p:cBhvr>
                                        <p:cTn id="49" dur="250" fill="hold"/>
                                        <p:tgtEl>
                                          <p:spTgt spid="13"/>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250"/>
                                        <p:tgtEl>
                                          <p:spTgt spid="14"/>
                                        </p:tgtEl>
                                      </p:cBhvr>
                                    </p:animEffect>
                                    <p:anim calcmode="lin" valueType="num">
                                      <p:cBhvr>
                                        <p:cTn id="54" dur="250" fill="hold"/>
                                        <p:tgtEl>
                                          <p:spTgt spid="14"/>
                                        </p:tgtEl>
                                        <p:attrNameLst>
                                          <p:attrName>ppt_x</p:attrName>
                                        </p:attrNameLst>
                                      </p:cBhvr>
                                      <p:tavLst>
                                        <p:tav tm="0">
                                          <p:val>
                                            <p:strVal val="#ppt_x"/>
                                          </p:val>
                                        </p:tav>
                                        <p:tav tm="100000">
                                          <p:val>
                                            <p:strVal val="#ppt_x"/>
                                          </p:val>
                                        </p:tav>
                                      </p:tavLst>
                                    </p:anim>
                                    <p:anim calcmode="lin" valueType="num">
                                      <p:cBhvr>
                                        <p:cTn id="55" dur="250" fill="hold"/>
                                        <p:tgtEl>
                                          <p:spTgt spid="14"/>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250"/>
                                        <p:tgtEl>
                                          <p:spTgt spid="15"/>
                                        </p:tgtEl>
                                      </p:cBhvr>
                                    </p:animEffect>
                                    <p:anim calcmode="lin" valueType="num">
                                      <p:cBhvr>
                                        <p:cTn id="60" dur="250" fill="hold"/>
                                        <p:tgtEl>
                                          <p:spTgt spid="15"/>
                                        </p:tgtEl>
                                        <p:attrNameLst>
                                          <p:attrName>ppt_x</p:attrName>
                                        </p:attrNameLst>
                                      </p:cBhvr>
                                      <p:tavLst>
                                        <p:tav tm="0">
                                          <p:val>
                                            <p:strVal val="#ppt_x"/>
                                          </p:val>
                                        </p:tav>
                                        <p:tav tm="100000">
                                          <p:val>
                                            <p:strVal val="#ppt_x"/>
                                          </p:val>
                                        </p:tav>
                                      </p:tavLst>
                                    </p:anim>
                                    <p:anim calcmode="lin" valueType="num">
                                      <p:cBhvr>
                                        <p:cTn id="61" dur="250" fill="hold"/>
                                        <p:tgtEl>
                                          <p:spTgt spid="15"/>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250"/>
                                        <p:tgtEl>
                                          <p:spTgt spid="24"/>
                                        </p:tgtEl>
                                      </p:cBhvr>
                                    </p:animEffect>
                                    <p:anim calcmode="lin" valueType="num">
                                      <p:cBhvr>
                                        <p:cTn id="66" dur="250" fill="hold"/>
                                        <p:tgtEl>
                                          <p:spTgt spid="24"/>
                                        </p:tgtEl>
                                        <p:attrNameLst>
                                          <p:attrName>ppt_x</p:attrName>
                                        </p:attrNameLst>
                                      </p:cBhvr>
                                      <p:tavLst>
                                        <p:tav tm="0">
                                          <p:val>
                                            <p:strVal val="#ppt_x"/>
                                          </p:val>
                                        </p:tav>
                                        <p:tav tm="100000">
                                          <p:val>
                                            <p:strVal val="#ppt_x"/>
                                          </p:val>
                                        </p:tav>
                                      </p:tavLst>
                                    </p:anim>
                                    <p:anim calcmode="lin" valueType="num">
                                      <p:cBhvr>
                                        <p:cTn id="67" dur="250" fill="hold"/>
                                        <p:tgtEl>
                                          <p:spTgt spid="24"/>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250"/>
                                        <p:tgtEl>
                                          <p:spTgt spid="30"/>
                                        </p:tgtEl>
                                      </p:cBhvr>
                                    </p:animEffect>
                                    <p:anim calcmode="lin" valueType="num">
                                      <p:cBhvr>
                                        <p:cTn id="72" dur="250" fill="hold"/>
                                        <p:tgtEl>
                                          <p:spTgt spid="30"/>
                                        </p:tgtEl>
                                        <p:attrNameLst>
                                          <p:attrName>ppt_x</p:attrName>
                                        </p:attrNameLst>
                                      </p:cBhvr>
                                      <p:tavLst>
                                        <p:tav tm="0">
                                          <p:val>
                                            <p:strVal val="#ppt_x"/>
                                          </p:val>
                                        </p:tav>
                                        <p:tav tm="100000">
                                          <p:val>
                                            <p:strVal val="#ppt_x"/>
                                          </p:val>
                                        </p:tav>
                                      </p:tavLst>
                                    </p:anim>
                                    <p:anim calcmode="lin" valueType="num">
                                      <p:cBhvr>
                                        <p:cTn id="73" dur="250" fill="hold"/>
                                        <p:tgtEl>
                                          <p:spTgt spid="3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250"/>
                                        <p:tgtEl>
                                          <p:spTgt spid="34"/>
                                        </p:tgtEl>
                                      </p:cBhvr>
                                    </p:animEffect>
                                    <p:anim calcmode="lin" valueType="num">
                                      <p:cBhvr>
                                        <p:cTn id="78" dur="250" fill="hold"/>
                                        <p:tgtEl>
                                          <p:spTgt spid="34"/>
                                        </p:tgtEl>
                                        <p:attrNameLst>
                                          <p:attrName>ppt_x</p:attrName>
                                        </p:attrNameLst>
                                      </p:cBhvr>
                                      <p:tavLst>
                                        <p:tav tm="0">
                                          <p:val>
                                            <p:strVal val="#ppt_x"/>
                                          </p:val>
                                        </p:tav>
                                        <p:tav tm="100000">
                                          <p:val>
                                            <p:strVal val="#ppt_x"/>
                                          </p:val>
                                        </p:tav>
                                      </p:tavLst>
                                    </p:anim>
                                    <p:anim calcmode="lin" valueType="num">
                                      <p:cBhvr>
                                        <p:cTn id="79" dur="2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grpSp>
        <p:nvGrpSpPr>
          <p:cNvPr id="22" name="组合 21"/>
          <p:cNvGrpSpPr/>
          <p:nvPr/>
        </p:nvGrpSpPr>
        <p:grpSpPr>
          <a:xfrm>
            <a:off x="6406242" y="1731024"/>
            <a:ext cx="4960258" cy="4526816"/>
            <a:chOff x="1364342" y="1788885"/>
            <a:chExt cx="4529667" cy="4133851"/>
          </a:xfrm>
        </p:grpSpPr>
        <p:grpSp>
          <p:nvGrpSpPr>
            <p:cNvPr id="23" name="组合 22"/>
            <p:cNvGrpSpPr/>
            <p:nvPr/>
          </p:nvGrpSpPr>
          <p:grpSpPr>
            <a:xfrm>
              <a:off x="2598358" y="1788885"/>
              <a:ext cx="2044700" cy="1966384"/>
              <a:chOff x="2250016" y="1701800"/>
              <a:chExt cx="2044700" cy="1966384"/>
            </a:xfrm>
            <a:solidFill>
              <a:srgbClr val="00B0F0"/>
            </a:solidFill>
          </p:grpSpPr>
          <p:sp>
            <p:nvSpPr>
              <p:cNvPr id="42" name="Freeform 263"/>
              <p:cNvSpPr/>
              <p:nvPr/>
            </p:nvSpPr>
            <p:spPr bwMode="auto">
              <a:xfrm>
                <a:off x="2250016" y="1701800"/>
                <a:ext cx="2044700" cy="1966384"/>
              </a:xfrm>
              <a:custGeom>
                <a:avLst/>
                <a:gdLst/>
                <a:ahLst/>
                <a:cxnLst>
                  <a:cxn ang="0">
                    <a:pos x="10" y="124"/>
                  </a:cxn>
                  <a:cxn ang="0">
                    <a:pos x="119" y="124"/>
                  </a:cxn>
                  <a:cxn ang="0">
                    <a:pos x="126" y="113"/>
                  </a:cxn>
                  <a:cxn ang="0">
                    <a:pos x="70" y="6"/>
                  </a:cxn>
                  <a:cxn ang="0">
                    <a:pos x="59" y="6"/>
                  </a:cxn>
                  <a:cxn ang="0">
                    <a:pos x="3" y="113"/>
                  </a:cxn>
                  <a:cxn ang="0">
                    <a:pos x="10" y="124"/>
                  </a:cxn>
                </a:cxnLst>
                <a:rect l="0" t="0" r="r" b="b"/>
                <a:pathLst>
                  <a:path w="129" h="124">
                    <a:moveTo>
                      <a:pt x="10" y="124"/>
                    </a:moveTo>
                    <a:cubicBezTo>
                      <a:pt x="119" y="124"/>
                      <a:pt x="119" y="124"/>
                      <a:pt x="119" y="124"/>
                    </a:cubicBezTo>
                    <a:cubicBezTo>
                      <a:pt x="126" y="124"/>
                      <a:pt x="129" y="119"/>
                      <a:pt x="126" y="113"/>
                    </a:cubicBezTo>
                    <a:cubicBezTo>
                      <a:pt x="70" y="6"/>
                      <a:pt x="70" y="6"/>
                      <a:pt x="70" y="6"/>
                    </a:cubicBezTo>
                    <a:cubicBezTo>
                      <a:pt x="67" y="0"/>
                      <a:pt x="62" y="0"/>
                      <a:pt x="59" y="6"/>
                    </a:cubicBezTo>
                    <a:cubicBezTo>
                      <a:pt x="3" y="113"/>
                      <a:pt x="3" y="113"/>
                      <a:pt x="3" y="113"/>
                    </a:cubicBezTo>
                    <a:cubicBezTo>
                      <a:pt x="0" y="119"/>
                      <a:pt x="3" y="124"/>
                      <a:pt x="10" y="124"/>
                    </a:cubicBezTo>
                    <a:close/>
                  </a:path>
                </a:pathLst>
              </a:custGeom>
              <a:solidFill>
                <a:srgbClr val="157F73"/>
              </a:solidFill>
              <a:ln w="9525">
                <a:noFill/>
                <a:round/>
              </a:ln>
            </p:spPr>
            <p:txBody>
              <a:bodyPr vert="horz" wrap="square" lIns="121920" tIns="60960" rIns="121920" bIns="60960" numCol="1" anchor="t" anchorCtr="0" compatLnSpc="1"/>
              <a:lstStyle/>
              <a:p>
                <a:endParaRPr lang="en-US" sz="2400">
                  <a:solidFill>
                    <a:prstClr val="black"/>
                  </a:solidFill>
                </a:endParaRPr>
              </a:p>
            </p:txBody>
          </p:sp>
          <p:grpSp>
            <p:nvGrpSpPr>
              <p:cNvPr id="43" name="Group 311"/>
              <p:cNvGrpSpPr/>
              <p:nvPr/>
            </p:nvGrpSpPr>
            <p:grpSpPr>
              <a:xfrm>
                <a:off x="2859316" y="2616200"/>
                <a:ext cx="819151" cy="548217"/>
                <a:chOff x="4992329" y="515938"/>
                <a:chExt cx="614363" cy="411163"/>
              </a:xfrm>
              <a:grpFill/>
            </p:grpSpPr>
            <p:sp>
              <p:nvSpPr>
                <p:cNvPr id="45" name="Freeform 59"/>
                <p:cNvSpPr/>
                <p:nvPr/>
              </p:nvSpPr>
              <p:spPr bwMode="auto">
                <a:xfrm>
                  <a:off x="4992329" y="515938"/>
                  <a:ext cx="436563" cy="346075"/>
                </a:xfrm>
                <a:custGeom>
                  <a:avLst/>
                  <a:gdLst/>
                  <a:ahLst/>
                  <a:cxnLst>
                    <a:cxn ang="0">
                      <a:pos x="87" y="0"/>
                    </a:cxn>
                    <a:cxn ang="0">
                      <a:pos x="0" y="67"/>
                    </a:cxn>
                    <a:cxn ang="0">
                      <a:pos x="31" y="118"/>
                    </a:cxn>
                    <a:cxn ang="0">
                      <a:pos x="9" y="138"/>
                    </a:cxn>
                    <a:cxn ang="0">
                      <a:pos x="48" y="127"/>
                    </a:cxn>
                    <a:cxn ang="0">
                      <a:pos x="87" y="134"/>
                    </a:cxn>
                    <a:cxn ang="0">
                      <a:pos x="174" y="67"/>
                    </a:cxn>
                    <a:cxn ang="0">
                      <a:pos x="87" y="0"/>
                    </a:cxn>
                  </a:cxnLst>
                  <a:rect l="0" t="0" r="r" b="b"/>
                  <a:pathLst>
                    <a:path w="174" h="138">
                      <a:moveTo>
                        <a:pt x="87" y="0"/>
                      </a:moveTo>
                      <a:cubicBezTo>
                        <a:pt x="39" y="0"/>
                        <a:pt x="0" y="30"/>
                        <a:pt x="0" y="67"/>
                      </a:cubicBezTo>
                      <a:cubicBezTo>
                        <a:pt x="0" y="88"/>
                        <a:pt x="12" y="106"/>
                        <a:pt x="31" y="118"/>
                      </a:cubicBezTo>
                      <a:cubicBezTo>
                        <a:pt x="21" y="133"/>
                        <a:pt x="9" y="138"/>
                        <a:pt x="9" y="138"/>
                      </a:cubicBezTo>
                      <a:cubicBezTo>
                        <a:pt x="25" y="135"/>
                        <a:pt x="38" y="131"/>
                        <a:pt x="48" y="127"/>
                      </a:cubicBezTo>
                      <a:cubicBezTo>
                        <a:pt x="59" y="132"/>
                        <a:pt x="73" y="134"/>
                        <a:pt x="87" y="134"/>
                      </a:cubicBezTo>
                      <a:cubicBezTo>
                        <a:pt x="135" y="134"/>
                        <a:pt x="174" y="104"/>
                        <a:pt x="174" y="67"/>
                      </a:cubicBezTo>
                      <a:cubicBezTo>
                        <a:pt x="174" y="30"/>
                        <a:pt x="135" y="0"/>
                        <a:pt x="87" y="0"/>
                      </a:cubicBezTo>
                      <a:close/>
                    </a:path>
                  </a:pathLst>
                </a:custGeom>
                <a:solidFill>
                  <a:schemeClr val="bg1"/>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46" name="Freeform 60"/>
                <p:cNvSpPr/>
                <p:nvPr/>
              </p:nvSpPr>
              <p:spPr bwMode="auto">
                <a:xfrm>
                  <a:off x="5330467" y="700088"/>
                  <a:ext cx="276225" cy="227013"/>
                </a:xfrm>
                <a:custGeom>
                  <a:avLst/>
                  <a:gdLst/>
                  <a:ahLst/>
                  <a:cxnLst>
                    <a:cxn ang="0">
                      <a:pos x="89" y="78"/>
                    </a:cxn>
                    <a:cxn ang="0">
                      <a:pos x="110" y="44"/>
                    </a:cxn>
                    <a:cxn ang="0">
                      <a:pos x="53" y="0"/>
                    </a:cxn>
                    <a:cxn ang="0">
                      <a:pos x="50" y="0"/>
                    </a:cxn>
                    <a:cxn ang="0">
                      <a:pos x="0" y="62"/>
                    </a:cxn>
                    <a:cxn ang="0">
                      <a:pos x="53" y="88"/>
                    </a:cxn>
                    <a:cxn ang="0">
                      <a:pos x="78" y="84"/>
                    </a:cxn>
                    <a:cxn ang="0">
                      <a:pos x="104" y="91"/>
                    </a:cxn>
                    <a:cxn ang="0">
                      <a:pos x="89" y="78"/>
                    </a:cxn>
                  </a:cxnLst>
                  <a:rect l="0" t="0" r="r" b="b"/>
                  <a:pathLst>
                    <a:path w="110" h="91">
                      <a:moveTo>
                        <a:pt x="89" y="78"/>
                      </a:moveTo>
                      <a:cubicBezTo>
                        <a:pt x="102" y="70"/>
                        <a:pt x="110" y="58"/>
                        <a:pt x="110" y="44"/>
                      </a:cubicBezTo>
                      <a:cubicBezTo>
                        <a:pt x="110" y="20"/>
                        <a:pt x="84" y="0"/>
                        <a:pt x="53" y="0"/>
                      </a:cubicBezTo>
                      <a:cubicBezTo>
                        <a:pt x="52" y="0"/>
                        <a:pt x="51" y="0"/>
                        <a:pt x="50" y="0"/>
                      </a:cubicBezTo>
                      <a:cubicBezTo>
                        <a:pt x="47" y="27"/>
                        <a:pt x="28" y="49"/>
                        <a:pt x="0" y="62"/>
                      </a:cubicBezTo>
                      <a:cubicBezTo>
                        <a:pt x="9" y="77"/>
                        <a:pt x="29" y="88"/>
                        <a:pt x="53" y="88"/>
                      </a:cubicBezTo>
                      <a:cubicBezTo>
                        <a:pt x="62" y="88"/>
                        <a:pt x="71" y="87"/>
                        <a:pt x="78" y="84"/>
                      </a:cubicBezTo>
                      <a:cubicBezTo>
                        <a:pt x="85" y="86"/>
                        <a:pt x="93" y="89"/>
                        <a:pt x="104" y="91"/>
                      </a:cubicBezTo>
                      <a:cubicBezTo>
                        <a:pt x="104" y="91"/>
                        <a:pt x="96" y="87"/>
                        <a:pt x="89" y="78"/>
                      </a:cubicBezTo>
                      <a:close/>
                    </a:path>
                  </a:pathLst>
                </a:custGeom>
                <a:solidFill>
                  <a:schemeClr val="bg1"/>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grpSp>
          <p:sp>
            <p:nvSpPr>
              <p:cNvPr id="44" name="Content Placeholder 2"/>
              <p:cNvSpPr txBox="1"/>
              <p:nvPr/>
            </p:nvSpPr>
            <p:spPr>
              <a:xfrm>
                <a:off x="2351316" y="3225800"/>
                <a:ext cx="1828800" cy="406400"/>
              </a:xfrm>
              <a:prstGeom prst="rect">
                <a:avLst/>
              </a:prstGeom>
              <a:noFill/>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600" b="1" dirty="0">
                    <a:solidFill>
                      <a:prstClr val="white"/>
                    </a:solidFill>
                    <a:latin typeface="微软雅黑" pitchFamily="34" charset="-122"/>
                  </a:rPr>
                  <a:t>添加文本</a:t>
                </a:r>
                <a:endParaRPr lang="en-US" altLang="zh-CN" sz="1600" b="1" dirty="0">
                  <a:solidFill>
                    <a:prstClr val="white"/>
                  </a:solidFill>
                  <a:latin typeface="微软雅黑" pitchFamily="34" charset="-122"/>
                </a:endParaRPr>
              </a:p>
            </p:txBody>
          </p:sp>
        </p:grpSp>
        <p:grpSp>
          <p:nvGrpSpPr>
            <p:cNvPr id="24" name="组合 23"/>
            <p:cNvGrpSpPr/>
            <p:nvPr/>
          </p:nvGrpSpPr>
          <p:grpSpPr>
            <a:xfrm>
              <a:off x="2598358" y="3924603"/>
              <a:ext cx="2044700" cy="1981200"/>
              <a:chOff x="2250016" y="3837518"/>
              <a:chExt cx="2044700" cy="1981200"/>
            </a:xfrm>
            <a:solidFill>
              <a:srgbClr val="00B0F0"/>
            </a:solidFill>
          </p:grpSpPr>
          <p:sp>
            <p:nvSpPr>
              <p:cNvPr id="36" name="Freeform 266"/>
              <p:cNvSpPr/>
              <p:nvPr/>
            </p:nvSpPr>
            <p:spPr bwMode="auto">
              <a:xfrm>
                <a:off x="2250016" y="3837518"/>
                <a:ext cx="2044700" cy="1981200"/>
              </a:xfrm>
              <a:custGeom>
                <a:avLst/>
                <a:gdLst/>
                <a:ahLst/>
                <a:cxnLst>
                  <a:cxn ang="0">
                    <a:pos x="119" y="0"/>
                  </a:cxn>
                  <a:cxn ang="0">
                    <a:pos x="11" y="0"/>
                  </a:cxn>
                  <a:cxn ang="0">
                    <a:pos x="4" y="11"/>
                  </a:cxn>
                  <a:cxn ang="0">
                    <a:pos x="59" y="118"/>
                  </a:cxn>
                  <a:cxn ang="0">
                    <a:pos x="71" y="118"/>
                  </a:cxn>
                  <a:cxn ang="0">
                    <a:pos x="126" y="11"/>
                  </a:cxn>
                  <a:cxn ang="0">
                    <a:pos x="119" y="0"/>
                  </a:cxn>
                </a:cxnLst>
                <a:rect l="0" t="0" r="r" b="b"/>
                <a:pathLst>
                  <a:path w="129" h="125">
                    <a:moveTo>
                      <a:pt x="119" y="0"/>
                    </a:moveTo>
                    <a:cubicBezTo>
                      <a:pt x="11" y="0"/>
                      <a:pt x="11" y="0"/>
                      <a:pt x="11" y="0"/>
                    </a:cubicBezTo>
                    <a:cubicBezTo>
                      <a:pt x="4" y="0"/>
                      <a:pt x="0" y="5"/>
                      <a:pt x="4" y="11"/>
                    </a:cubicBezTo>
                    <a:cubicBezTo>
                      <a:pt x="59" y="118"/>
                      <a:pt x="59" y="118"/>
                      <a:pt x="59" y="118"/>
                    </a:cubicBezTo>
                    <a:cubicBezTo>
                      <a:pt x="62" y="125"/>
                      <a:pt x="67" y="125"/>
                      <a:pt x="71" y="118"/>
                    </a:cubicBezTo>
                    <a:cubicBezTo>
                      <a:pt x="126" y="11"/>
                      <a:pt x="126" y="11"/>
                      <a:pt x="126" y="11"/>
                    </a:cubicBezTo>
                    <a:cubicBezTo>
                      <a:pt x="129" y="5"/>
                      <a:pt x="126" y="0"/>
                      <a:pt x="119" y="0"/>
                    </a:cubicBezTo>
                    <a:close/>
                  </a:path>
                </a:pathLst>
              </a:custGeom>
              <a:solidFill>
                <a:srgbClr val="157F73"/>
              </a:solidFill>
              <a:ln w="9525">
                <a:noFill/>
                <a:round/>
              </a:ln>
            </p:spPr>
            <p:txBody>
              <a:bodyPr vert="horz" wrap="square" lIns="121920" tIns="60960" rIns="121920" bIns="60960" numCol="1" anchor="t" anchorCtr="0" compatLnSpc="1"/>
              <a:lstStyle/>
              <a:p>
                <a:endParaRPr lang="en-US" sz="2400">
                  <a:solidFill>
                    <a:prstClr val="black"/>
                  </a:solidFill>
                </a:endParaRPr>
              </a:p>
            </p:txBody>
          </p:sp>
          <p:grpSp>
            <p:nvGrpSpPr>
              <p:cNvPr id="37" name="Group 315"/>
              <p:cNvGrpSpPr/>
              <p:nvPr/>
            </p:nvGrpSpPr>
            <p:grpSpPr>
              <a:xfrm>
                <a:off x="2946400" y="4445000"/>
                <a:ext cx="658284" cy="588433"/>
                <a:chOff x="6652854" y="2162175"/>
                <a:chExt cx="493713" cy="441325"/>
              </a:xfrm>
              <a:grpFill/>
            </p:grpSpPr>
            <p:sp>
              <p:nvSpPr>
                <p:cNvPr id="39" name="Freeform 44"/>
                <p:cNvSpPr>
                  <a:spLocks noEditPoints="1"/>
                </p:cNvSpPr>
                <p:nvPr/>
              </p:nvSpPr>
              <p:spPr bwMode="auto">
                <a:xfrm>
                  <a:off x="6652854" y="2279650"/>
                  <a:ext cx="285750" cy="285750"/>
                </a:xfrm>
                <a:custGeom>
                  <a:avLst/>
                  <a:gdLst/>
                  <a:ahLst/>
                  <a:cxnLst>
                    <a:cxn ang="0">
                      <a:pos x="107" y="67"/>
                    </a:cxn>
                    <a:cxn ang="0">
                      <a:pos x="114" y="59"/>
                    </a:cxn>
                    <a:cxn ang="0">
                      <a:pos x="114" y="54"/>
                    </a:cxn>
                    <a:cxn ang="0">
                      <a:pos x="107" y="47"/>
                    </a:cxn>
                    <a:cxn ang="0">
                      <a:pos x="106" y="47"/>
                    </a:cxn>
                    <a:cxn ang="0">
                      <a:pos x="97" y="42"/>
                    </a:cxn>
                    <a:cxn ang="0">
                      <a:pos x="99" y="29"/>
                    </a:cxn>
                    <a:cxn ang="0">
                      <a:pos x="99" y="29"/>
                    </a:cxn>
                    <a:cxn ang="0">
                      <a:pos x="99" y="18"/>
                    </a:cxn>
                    <a:cxn ang="0">
                      <a:pos x="96" y="15"/>
                    </a:cxn>
                    <a:cxn ang="0">
                      <a:pos x="85" y="15"/>
                    </a:cxn>
                    <a:cxn ang="0">
                      <a:pos x="85" y="15"/>
                    </a:cxn>
                    <a:cxn ang="0">
                      <a:pos x="75" y="18"/>
                    </a:cxn>
                    <a:cxn ang="0">
                      <a:pos x="67" y="8"/>
                    </a:cxn>
                    <a:cxn ang="0">
                      <a:pos x="67" y="7"/>
                    </a:cxn>
                    <a:cxn ang="0">
                      <a:pos x="60" y="0"/>
                    </a:cxn>
                    <a:cxn ang="0">
                      <a:pos x="55" y="0"/>
                    </a:cxn>
                    <a:cxn ang="0">
                      <a:pos x="47" y="7"/>
                    </a:cxn>
                    <a:cxn ang="0">
                      <a:pos x="47" y="8"/>
                    </a:cxn>
                    <a:cxn ang="0">
                      <a:pos x="43" y="17"/>
                    </a:cxn>
                    <a:cxn ang="0">
                      <a:pos x="29" y="15"/>
                    </a:cxn>
                    <a:cxn ang="0">
                      <a:pos x="29" y="15"/>
                    </a:cxn>
                    <a:cxn ang="0">
                      <a:pos x="18" y="15"/>
                    </a:cxn>
                    <a:cxn ang="0">
                      <a:pos x="15" y="18"/>
                    </a:cxn>
                    <a:cxn ang="0">
                      <a:pos x="15" y="29"/>
                    </a:cxn>
                    <a:cxn ang="0">
                      <a:pos x="15" y="29"/>
                    </a:cxn>
                    <a:cxn ang="0">
                      <a:pos x="19" y="38"/>
                    </a:cxn>
                    <a:cxn ang="0">
                      <a:pos x="8" y="47"/>
                    </a:cxn>
                    <a:cxn ang="0">
                      <a:pos x="8" y="47"/>
                    </a:cxn>
                    <a:cxn ang="0">
                      <a:pos x="0" y="54"/>
                    </a:cxn>
                    <a:cxn ang="0">
                      <a:pos x="0" y="59"/>
                    </a:cxn>
                    <a:cxn ang="0">
                      <a:pos x="8" y="67"/>
                    </a:cxn>
                    <a:cxn ang="0">
                      <a:pos x="8" y="67"/>
                    </a:cxn>
                    <a:cxn ang="0">
                      <a:pos x="17" y="71"/>
                    </a:cxn>
                    <a:cxn ang="0">
                      <a:pos x="15" y="85"/>
                    </a:cxn>
                    <a:cxn ang="0">
                      <a:pos x="15" y="85"/>
                    </a:cxn>
                    <a:cxn ang="0">
                      <a:pos x="15" y="95"/>
                    </a:cxn>
                    <a:cxn ang="0">
                      <a:pos x="18" y="99"/>
                    </a:cxn>
                    <a:cxn ang="0">
                      <a:pos x="29" y="99"/>
                    </a:cxn>
                    <a:cxn ang="0">
                      <a:pos x="29" y="99"/>
                    </a:cxn>
                    <a:cxn ang="0">
                      <a:pos x="39" y="95"/>
                    </a:cxn>
                    <a:cxn ang="0">
                      <a:pos x="47" y="106"/>
                    </a:cxn>
                    <a:cxn ang="0">
                      <a:pos x="47" y="106"/>
                    </a:cxn>
                    <a:cxn ang="0">
                      <a:pos x="55" y="114"/>
                    </a:cxn>
                    <a:cxn ang="0">
                      <a:pos x="60" y="114"/>
                    </a:cxn>
                    <a:cxn ang="0">
                      <a:pos x="67" y="106"/>
                    </a:cxn>
                    <a:cxn ang="0">
                      <a:pos x="67" y="106"/>
                    </a:cxn>
                    <a:cxn ang="0">
                      <a:pos x="71" y="97"/>
                    </a:cxn>
                    <a:cxn ang="0">
                      <a:pos x="85" y="99"/>
                    </a:cxn>
                    <a:cxn ang="0">
                      <a:pos x="85" y="99"/>
                    </a:cxn>
                    <a:cxn ang="0">
                      <a:pos x="96" y="99"/>
                    </a:cxn>
                    <a:cxn ang="0">
                      <a:pos x="99" y="95"/>
                    </a:cxn>
                    <a:cxn ang="0">
                      <a:pos x="99" y="85"/>
                    </a:cxn>
                    <a:cxn ang="0">
                      <a:pos x="99" y="85"/>
                    </a:cxn>
                    <a:cxn ang="0">
                      <a:pos x="96" y="75"/>
                    </a:cxn>
                    <a:cxn ang="0">
                      <a:pos x="106" y="67"/>
                    </a:cxn>
                    <a:cxn ang="0">
                      <a:pos x="107" y="67"/>
                    </a:cxn>
                    <a:cxn ang="0">
                      <a:pos x="57" y="85"/>
                    </a:cxn>
                    <a:cxn ang="0">
                      <a:pos x="29" y="57"/>
                    </a:cxn>
                    <a:cxn ang="0">
                      <a:pos x="57" y="28"/>
                    </a:cxn>
                    <a:cxn ang="0">
                      <a:pos x="86" y="57"/>
                    </a:cxn>
                    <a:cxn ang="0">
                      <a:pos x="57" y="85"/>
                    </a:cxn>
                  </a:cxnLst>
                  <a:rect l="0" t="0" r="r" b="b"/>
                  <a:pathLst>
                    <a:path w="114" h="114">
                      <a:moveTo>
                        <a:pt x="107" y="67"/>
                      </a:moveTo>
                      <a:cubicBezTo>
                        <a:pt x="111" y="67"/>
                        <a:pt x="114" y="63"/>
                        <a:pt x="114" y="59"/>
                      </a:cubicBezTo>
                      <a:cubicBezTo>
                        <a:pt x="114" y="54"/>
                        <a:pt x="114" y="54"/>
                        <a:pt x="114" y="54"/>
                      </a:cubicBezTo>
                      <a:cubicBezTo>
                        <a:pt x="114" y="50"/>
                        <a:pt x="111" y="47"/>
                        <a:pt x="107" y="47"/>
                      </a:cubicBezTo>
                      <a:cubicBezTo>
                        <a:pt x="106" y="47"/>
                        <a:pt x="106" y="47"/>
                        <a:pt x="106" y="47"/>
                      </a:cubicBezTo>
                      <a:cubicBezTo>
                        <a:pt x="102" y="47"/>
                        <a:pt x="98" y="45"/>
                        <a:pt x="97" y="42"/>
                      </a:cubicBezTo>
                      <a:cubicBezTo>
                        <a:pt x="97" y="40"/>
                        <a:pt x="96" y="32"/>
                        <a:pt x="99" y="29"/>
                      </a:cubicBezTo>
                      <a:cubicBezTo>
                        <a:pt x="99" y="29"/>
                        <a:pt x="99" y="29"/>
                        <a:pt x="99" y="29"/>
                      </a:cubicBezTo>
                      <a:cubicBezTo>
                        <a:pt x="102" y="26"/>
                        <a:pt x="102" y="21"/>
                        <a:pt x="99" y="18"/>
                      </a:cubicBezTo>
                      <a:cubicBezTo>
                        <a:pt x="96" y="15"/>
                        <a:pt x="96" y="15"/>
                        <a:pt x="96" y="15"/>
                      </a:cubicBezTo>
                      <a:cubicBezTo>
                        <a:pt x="93" y="12"/>
                        <a:pt x="88" y="12"/>
                        <a:pt x="85" y="15"/>
                      </a:cubicBezTo>
                      <a:cubicBezTo>
                        <a:pt x="85" y="15"/>
                        <a:pt x="85" y="15"/>
                        <a:pt x="85" y="15"/>
                      </a:cubicBezTo>
                      <a:cubicBezTo>
                        <a:pt x="82" y="18"/>
                        <a:pt x="78" y="19"/>
                        <a:pt x="75" y="18"/>
                      </a:cubicBezTo>
                      <a:cubicBezTo>
                        <a:pt x="73" y="17"/>
                        <a:pt x="67" y="12"/>
                        <a:pt x="67" y="8"/>
                      </a:cubicBezTo>
                      <a:cubicBezTo>
                        <a:pt x="67" y="7"/>
                        <a:pt x="67" y="7"/>
                        <a:pt x="67" y="7"/>
                      </a:cubicBezTo>
                      <a:cubicBezTo>
                        <a:pt x="67" y="3"/>
                        <a:pt x="64" y="0"/>
                        <a:pt x="60" y="0"/>
                      </a:cubicBezTo>
                      <a:cubicBezTo>
                        <a:pt x="55" y="0"/>
                        <a:pt x="55" y="0"/>
                        <a:pt x="55" y="0"/>
                      </a:cubicBezTo>
                      <a:cubicBezTo>
                        <a:pt x="51" y="0"/>
                        <a:pt x="47" y="3"/>
                        <a:pt x="47" y="7"/>
                      </a:cubicBezTo>
                      <a:cubicBezTo>
                        <a:pt x="47" y="8"/>
                        <a:pt x="47" y="8"/>
                        <a:pt x="47" y="8"/>
                      </a:cubicBezTo>
                      <a:cubicBezTo>
                        <a:pt x="47" y="12"/>
                        <a:pt x="45" y="16"/>
                        <a:pt x="43" y="17"/>
                      </a:cubicBezTo>
                      <a:cubicBezTo>
                        <a:pt x="40" y="17"/>
                        <a:pt x="32" y="18"/>
                        <a:pt x="29" y="15"/>
                      </a:cubicBezTo>
                      <a:cubicBezTo>
                        <a:pt x="29" y="15"/>
                        <a:pt x="29" y="15"/>
                        <a:pt x="29" y="15"/>
                      </a:cubicBezTo>
                      <a:cubicBezTo>
                        <a:pt x="26" y="12"/>
                        <a:pt x="21" y="12"/>
                        <a:pt x="18" y="15"/>
                      </a:cubicBezTo>
                      <a:cubicBezTo>
                        <a:pt x="15" y="18"/>
                        <a:pt x="15" y="18"/>
                        <a:pt x="15" y="18"/>
                      </a:cubicBezTo>
                      <a:cubicBezTo>
                        <a:pt x="12" y="21"/>
                        <a:pt x="12" y="26"/>
                        <a:pt x="15" y="29"/>
                      </a:cubicBezTo>
                      <a:cubicBezTo>
                        <a:pt x="15" y="29"/>
                        <a:pt x="15" y="29"/>
                        <a:pt x="15" y="29"/>
                      </a:cubicBezTo>
                      <a:cubicBezTo>
                        <a:pt x="18" y="32"/>
                        <a:pt x="20" y="36"/>
                        <a:pt x="19" y="38"/>
                      </a:cubicBezTo>
                      <a:cubicBezTo>
                        <a:pt x="17" y="41"/>
                        <a:pt x="12" y="47"/>
                        <a:pt x="8" y="47"/>
                      </a:cubicBezTo>
                      <a:cubicBezTo>
                        <a:pt x="8" y="47"/>
                        <a:pt x="8" y="47"/>
                        <a:pt x="8" y="47"/>
                      </a:cubicBezTo>
                      <a:cubicBezTo>
                        <a:pt x="3" y="47"/>
                        <a:pt x="0" y="50"/>
                        <a:pt x="0" y="54"/>
                      </a:cubicBezTo>
                      <a:cubicBezTo>
                        <a:pt x="0" y="59"/>
                        <a:pt x="0" y="59"/>
                        <a:pt x="0" y="59"/>
                      </a:cubicBezTo>
                      <a:cubicBezTo>
                        <a:pt x="0" y="63"/>
                        <a:pt x="3" y="67"/>
                        <a:pt x="8" y="67"/>
                      </a:cubicBezTo>
                      <a:cubicBezTo>
                        <a:pt x="8" y="67"/>
                        <a:pt x="8" y="67"/>
                        <a:pt x="8" y="67"/>
                      </a:cubicBezTo>
                      <a:cubicBezTo>
                        <a:pt x="12" y="67"/>
                        <a:pt x="16" y="69"/>
                        <a:pt x="17" y="71"/>
                      </a:cubicBezTo>
                      <a:cubicBezTo>
                        <a:pt x="18" y="73"/>
                        <a:pt x="18" y="82"/>
                        <a:pt x="15" y="85"/>
                      </a:cubicBezTo>
                      <a:cubicBezTo>
                        <a:pt x="15" y="85"/>
                        <a:pt x="15" y="85"/>
                        <a:pt x="15" y="85"/>
                      </a:cubicBezTo>
                      <a:cubicBezTo>
                        <a:pt x="12" y="88"/>
                        <a:pt x="12" y="93"/>
                        <a:pt x="15" y="95"/>
                      </a:cubicBezTo>
                      <a:cubicBezTo>
                        <a:pt x="18" y="99"/>
                        <a:pt x="18" y="99"/>
                        <a:pt x="18" y="99"/>
                      </a:cubicBezTo>
                      <a:cubicBezTo>
                        <a:pt x="21" y="102"/>
                        <a:pt x="26" y="102"/>
                        <a:pt x="29" y="99"/>
                      </a:cubicBezTo>
                      <a:cubicBezTo>
                        <a:pt x="29" y="99"/>
                        <a:pt x="29" y="99"/>
                        <a:pt x="29" y="99"/>
                      </a:cubicBezTo>
                      <a:cubicBezTo>
                        <a:pt x="32" y="96"/>
                        <a:pt x="37" y="94"/>
                        <a:pt x="39" y="95"/>
                      </a:cubicBezTo>
                      <a:cubicBezTo>
                        <a:pt x="41" y="96"/>
                        <a:pt x="47" y="102"/>
                        <a:pt x="47" y="106"/>
                      </a:cubicBezTo>
                      <a:cubicBezTo>
                        <a:pt x="47" y="106"/>
                        <a:pt x="47" y="106"/>
                        <a:pt x="47" y="106"/>
                      </a:cubicBezTo>
                      <a:cubicBezTo>
                        <a:pt x="47" y="110"/>
                        <a:pt x="51" y="114"/>
                        <a:pt x="55" y="114"/>
                      </a:cubicBezTo>
                      <a:cubicBezTo>
                        <a:pt x="60" y="114"/>
                        <a:pt x="60" y="114"/>
                        <a:pt x="60" y="114"/>
                      </a:cubicBezTo>
                      <a:cubicBezTo>
                        <a:pt x="64" y="114"/>
                        <a:pt x="67" y="110"/>
                        <a:pt x="67" y="106"/>
                      </a:cubicBezTo>
                      <a:cubicBezTo>
                        <a:pt x="67" y="106"/>
                        <a:pt x="67" y="106"/>
                        <a:pt x="67" y="106"/>
                      </a:cubicBezTo>
                      <a:cubicBezTo>
                        <a:pt x="67" y="102"/>
                        <a:pt x="69" y="98"/>
                        <a:pt x="71" y="97"/>
                      </a:cubicBezTo>
                      <a:cubicBezTo>
                        <a:pt x="74" y="96"/>
                        <a:pt x="82" y="96"/>
                        <a:pt x="85" y="99"/>
                      </a:cubicBezTo>
                      <a:cubicBezTo>
                        <a:pt x="85" y="99"/>
                        <a:pt x="85" y="99"/>
                        <a:pt x="85" y="99"/>
                      </a:cubicBezTo>
                      <a:cubicBezTo>
                        <a:pt x="88" y="102"/>
                        <a:pt x="93" y="102"/>
                        <a:pt x="96" y="99"/>
                      </a:cubicBezTo>
                      <a:cubicBezTo>
                        <a:pt x="99" y="95"/>
                        <a:pt x="99" y="95"/>
                        <a:pt x="99" y="95"/>
                      </a:cubicBezTo>
                      <a:cubicBezTo>
                        <a:pt x="102" y="93"/>
                        <a:pt x="102" y="88"/>
                        <a:pt x="99" y="85"/>
                      </a:cubicBezTo>
                      <a:cubicBezTo>
                        <a:pt x="99" y="85"/>
                        <a:pt x="99" y="85"/>
                        <a:pt x="99" y="85"/>
                      </a:cubicBezTo>
                      <a:cubicBezTo>
                        <a:pt x="96" y="82"/>
                        <a:pt x="95" y="77"/>
                        <a:pt x="96" y="75"/>
                      </a:cubicBezTo>
                      <a:cubicBezTo>
                        <a:pt x="97" y="73"/>
                        <a:pt x="102" y="67"/>
                        <a:pt x="106" y="67"/>
                      </a:cubicBezTo>
                      <a:lnTo>
                        <a:pt x="107" y="67"/>
                      </a:lnTo>
                      <a:close/>
                      <a:moveTo>
                        <a:pt x="57" y="85"/>
                      </a:moveTo>
                      <a:cubicBezTo>
                        <a:pt x="41" y="85"/>
                        <a:pt x="29" y="73"/>
                        <a:pt x="29" y="57"/>
                      </a:cubicBezTo>
                      <a:cubicBezTo>
                        <a:pt x="29" y="41"/>
                        <a:pt x="41" y="28"/>
                        <a:pt x="57" y="28"/>
                      </a:cubicBezTo>
                      <a:cubicBezTo>
                        <a:pt x="73" y="28"/>
                        <a:pt x="86" y="41"/>
                        <a:pt x="86" y="57"/>
                      </a:cubicBezTo>
                      <a:cubicBezTo>
                        <a:pt x="86" y="73"/>
                        <a:pt x="73" y="85"/>
                        <a:pt x="57" y="85"/>
                      </a:cubicBezTo>
                      <a:close/>
                    </a:path>
                  </a:pathLst>
                </a:custGeom>
                <a:solidFill>
                  <a:schemeClr val="bg1"/>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40" name="Freeform 45"/>
                <p:cNvSpPr>
                  <a:spLocks noEditPoints="1"/>
                </p:cNvSpPr>
                <p:nvPr/>
              </p:nvSpPr>
              <p:spPr bwMode="auto">
                <a:xfrm>
                  <a:off x="6914792" y="2162175"/>
                  <a:ext cx="231775" cy="233363"/>
                </a:xfrm>
                <a:custGeom>
                  <a:avLst/>
                  <a:gdLst/>
                  <a:ahLst/>
                  <a:cxnLst>
                    <a:cxn ang="0">
                      <a:pos x="87" y="55"/>
                    </a:cxn>
                    <a:cxn ang="0">
                      <a:pos x="93" y="47"/>
                    </a:cxn>
                    <a:cxn ang="0">
                      <a:pos x="93" y="46"/>
                    </a:cxn>
                    <a:cxn ang="0">
                      <a:pos x="87" y="39"/>
                    </a:cxn>
                    <a:cxn ang="0">
                      <a:pos x="79" y="35"/>
                    </a:cxn>
                    <a:cxn ang="0">
                      <a:pos x="81" y="24"/>
                    </a:cxn>
                    <a:cxn ang="0">
                      <a:pos x="80" y="14"/>
                    </a:cxn>
                    <a:cxn ang="0">
                      <a:pos x="79" y="13"/>
                    </a:cxn>
                    <a:cxn ang="0">
                      <a:pos x="69" y="12"/>
                    </a:cxn>
                    <a:cxn ang="0">
                      <a:pos x="62" y="15"/>
                    </a:cxn>
                    <a:cxn ang="0">
                      <a:pos x="55" y="6"/>
                    </a:cxn>
                    <a:cxn ang="0">
                      <a:pos x="47" y="0"/>
                    </a:cxn>
                    <a:cxn ang="0">
                      <a:pos x="46" y="0"/>
                    </a:cxn>
                    <a:cxn ang="0">
                      <a:pos x="38" y="6"/>
                    </a:cxn>
                    <a:cxn ang="0">
                      <a:pos x="35" y="14"/>
                    </a:cxn>
                    <a:cxn ang="0">
                      <a:pos x="24" y="12"/>
                    </a:cxn>
                    <a:cxn ang="0">
                      <a:pos x="14" y="13"/>
                    </a:cxn>
                    <a:cxn ang="0">
                      <a:pos x="13" y="14"/>
                    </a:cxn>
                    <a:cxn ang="0">
                      <a:pos x="12" y="24"/>
                    </a:cxn>
                    <a:cxn ang="0">
                      <a:pos x="15" y="32"/>
                    </a:cxn>
                    <a:cxn ang="0">
                      <a:pos x="6" y="39"/>
                    </a:cxn>
                    <a:cxn ang="0">
                      <a:pos x="0" y="46"/>
                    </a:cxn>
                    <a:cxn ang="0">
                      <a:pos x="0" y="47"/>
                    </a:cxn>
                    <a:cxn ang="0">
                      <a:pos x="6" y="55"/>
                    </a:cxn>
                    <a:cxn ang="0">
                      <a:pos x="14" y="58"/>
                    </a:cxn>
                    <a:cxn ang="0">
                      <a:pos x="12" y="69"/>
                    </a:cxn>
                    <a:cxn ang="0">
                      <a:pos x="13" y="79"/>
                    </a:cxn>
                    <a:cxn ang="0">
                      <a:pos x="14" y="80"/>
                    </a:cxn>
                    <a:cxn ang="0">
                      <a:pos x="24" y="81"/>
                    </a:cxn>
                    <a:cxn ang="0">
                      <a:pos x="31" y="78"/>
                    </a:cxn>
                    <a:cxn ang="0">
                      <a:pos x="38" y="87"/>
                    </a:cxn>
                    <a:cxn ang="0">
                      <a:pos x="46" y="93"/>
                    </a:cxn>
                    <a:cxn ang="0">
                      <a:pos x="47" y="93"/>
                    </a:cxn>
                    <a:cxn ang="0">
                      <a:pos x="55" y="87"/>
                    </a:cxn>
                    <a:cxn ang="0">
                      <a:pos x="58" y="80"/>
                    </a:cxn>
                    <a:cxn ang="0">
                      <a:pos x="69" y="81"/>
                    </a:cxn>
                    <a:cxn ang="0">
                      <a:pos x="79" y="80"/>
                    </a:cxn>
                    <a:cxn ang="0">
                      <a:pos x="80" y="79"/>
                    </a:cxn>
                    <a:cxn ang="0">
                      <a:pos x="81" y="69"/>
                    </a:cxn>
                    <a:cxn ang="0">
                      <a:pos x="78" y="62"/>
                    </a:cxn>
                    <a:cxn ang="0">
                      <a:pos x="87" y="55"/>
                    </a:cxn>
                    <a:cxn ang="0">
                      <a:pos x="47" y="70"/>
                    </a:cxn>
                    <a:cxn ang="0">
                      <a:pos x="23" y="47"/>
                    </a:cxn>
                    <a:cxn ang="0">
                      <a:pos x="47" y="23"/>
                    </a:cxn>
                    <a:cxn ang="0">
                      <a:pos x="70" y="47"/>
                    </a:cxn>
                    <a:cxn ang="0">
                      <a:pos x="47" y="70"/>
                    </a:cxn>
                  </a:cxnLst>
                  <a:rect l="0" t="0" r="r" b="b"/>
                  <a:pathLst>
                    <a:path w="93" h="93">
                      <a:moveTo>
                        <a:pt x="87" y="55"/>
                      </a:moveTo>
                      <a:cubicBezTo>
                        <a:pt x="90" y="55"/>
                        <a:pt x="93" y="51"/>
                        <a:pt x="93" y="47"/>
                      </a:cubicBezTo>
                      <a:cubicBezTo>
                        <a:pt x="93" y="46"/>
                        <a:pt x="93" y="46"/>
                        <a:pt x="93" y="46"/>
                      </a:cubicBezTo>
                      <a:cubicBezTo>
                        <a:pt x="93" y="42"/>
                        <a:pt x="90" y="39"/>
                        <a:pt x="87" y="39"/>
                      </a:cubicBezTo>
                      <a:cubicBezTo>
                        <a:pt x="83" y="39"/>
                        <a:pt x="80" y="37"/>
                        <a:pt x="79" y="35"/>
                      </a:cubicBezTo>
                      <a:cubicBezTo>
                        <a:pt x="79" y="33"/>
                        <a:pt x="78" y="26"/>
                        <a:pt x="81" y="24"/>
                      </a:cubicBezTo>
                      <a:cubicBezTo>
                        <a:pt x="83" y="21"/>
                        <a:pt x="83" y="17"/>
                        <a:pt x="80" y="14"/>
                      </a:cubicBezTo>
                      <a:cubicBezTo>
                        <a:pt x="79" y="13"/>
                        <a:pt x="79" y="13"/>
                        <a:pt x="79" y="13"/>
                      </a:cubicBezTo>
                      <a:cubicBezTo>
                        <a:pt x="76" y="10"/>
                        <a:pt x="72" y="10"/>
                        <a:pt x="69" y="12"/>
                      </a:cubicBezTo>
                      <a:cubicBezTo>
                        <a:pt x="67" y="15"/>
                        <a:pt x="63" y="16"/>
                        <a:pt x="62" y="15"/>
                      </a:cubicBezTo>
                      <a:cubicBezTo>
                        <a:pt x="60" y="14"/>
                        <a:pt x="55" y="10"/>
                        <a:pt x="55" y="6"/>
                      </a:cubicBezTo>
                      <a:cubicBezTo>
                        <a:pt x="55" y="3"/>
                        <a:pt x="51" y="0"/>
                        <a:pt x="47" y="0"/>
                      </a:cubicBezTo>
                      <a:cubicBezTo>
                        <a:pt x="46" y="0"/>
                        <a:pt x="46" y="0"/>
                        <a:pt x="46" y="0"/>
                      </a:cubicBezTo>
                      <a:cubicBezTo>
                        <a:pt x="42" y="0"/>
                        <a:pt x="38" y="3"/>
                        <a:pt x="38" y="6"/>
                      </a:cubicBezTo>
                      <a:cubicBezTo>
                        <a:pt x="38" y="10"/>
                        <a:pt x="37" y="13"/>
                        <a:pt x="35" y="14"/>
                      </a:cubicBezTo>
                      <a:cubicBezTo>
                        <a:pt x="33" y="14"/>
                        <a:pt x="26" y="15"/>
                        <a:pt x="24" y="12"/>
                      </a:cubicBezTo>
                      <a:cubicBezTo>
                        <a:pt x="21" y="10"/>
                        <a:pt x="17" y="10"/>
                        <a:pt x="14" y="13"/>
                      </a:cubicBezTo>
                      <a:cubicBezTo>
                        <a:pt x="13" y="14"/>
                        <a:pt x="13" y="14"/>
                        <a:pt x="13" y="14"/>
                      </a:cubicBezTo>
                      <a:cubicBezTo>
                        <a:pt x="10" y="17"/>
                        <a:pt x="10" y="21"/>
                        <a:pt x="12" y="24"/>
                      </a:cubicBezTo>
                      <a:cubicBezTo>
                        <a:pt x="15" y="26"/>
                        <a:pt x="16" y="30"/>
                        <a:pt x="15" y="32"/>
                      </a:cubicBezTo>
                      <a:cubicBezTo>
                        <a:pt x="14" y="33"/>
                        <a:pt x="10" y="39"/>
                        <a:pt x="6" y="39"/>
                      </a:cubicBezTo>
                      <a:cubicBezTo>
                        <a:pt x="3" y="39"/>
                        <a:pt x="0" y="42"/>
                        <a:pt x="0" y="46"/>
                      </a:cubicBezTo>
                      <a:cubicBezTo>
                        <a:pt x="0" y="47"/>
                        <a:pt x="0" y="47"/>
                        <a:pt x="0" y="47"/>
                      </a:cubicBezTo>
                      <a:cubicBezTo>
                        <a:pt x="0" y="51"/>
                        <a:pt x="3" y="55"/>
                        <a:pt x="6" y="55"/>
                      </a:cubicBezTo>
                      <a:cubicBezTo>
                        <a:pt x="10" y="55"/>
                        <a:pt x="13" y="56"/>
                        <a:pt x="14" y="58"/>
                      </a:cubicBezTo>
                      <a:cubicBezTo>
                        <a:pt x="14" y="60"/>
                        <a:pt x="15" y="67"/>
                        <a:pt x="12" y="69"/>
                      </a:cubicBezTo>
                      <a:cubicBezTo>
                        <a:pt x="10" y="72"/>
                        <a:pt x="10" y="76"/>
                        <a:pt x="13" y="79"/>
                      </a:cubicBezTo>
                      <a:cubicBezTo>
                        <a:pt x="14" y="80"/>
                        <a:pt x="14" y="80"/>
                        <a:pt x="14" y="80"/>
                      </a:cubicBezTo>
                      <a:cubicBezTo>
                        <a:pt x="17" y="83"/>
                        <a:pt x="21" y="83"/>
                        <a:pt x="24" y="81"/>
                      </a:cubicBezTo>
                      <a:cubicBezTo>
                        <a:pt x="26" y="79"/>
                        <a:pt x="30" y="77"/>
                        <a:pt x="31" y="78"/>
                      </a:cubicBezTo>
                      <a:cubicBezTo>
                        <a:pt x="33" y="79"/>
                        <a:pt x="38" y="84"/>
                        <a:pt x="38" y="87"/>
                      </a:cubicBezTo>
                      <a:cubicBezTo>
                        <a:pt x="38" y="91"/>
                        <a:pt x="42" y="93"/>
                        <a:pt x="46" y="93"/>
                      </a:cubicBezTo>
                      <a:cubicBezTo>
                        <a:pt x="47" y="93"/>
                        <a:pt x="47" y="93"/>
                        <a:pt x="47" y="93"/>
                      </a:cubicBezTo>
                      <a:cubicBezTo>
                        <a:pt x="51" y="93"/>
                        <a:pt x="55" y="91"/>
                        <a:pt x="55" y="87"/>
                      </a:cubicBezTo>
                      <a:cubicBezTo>
                        <a:pt x="55" y="84"/>
                        <a:pt x="56" y="80"/>
                        <a:pt x="58" y="80"/>
                      </a:cubicBezTo>
                      <a:cubicBezTo>
                        <a:pt x="60" y="79"/>
                        <a:pt x="67" y="79"/>
                        <a:pt x="69" y="81"/>
                      </a:cubicBezTo>
                      <a:cubicBezTo>
                        <a:pt x="72" y="83"/>
                        <a:pt x="76" y="83"/>
                        <a:pt x="79" y="80"/>
                      </a:cubicBezTo>
                      <a:cubicBezTo>
                        <a:pt x="80" y="79"/>
                        <a:pt x="80" y="79"/>
                        <a:pt x="80" y="79"/>
                      </a:cubicBezTo>
                      <a:cubicBezTo>
                        <a:pt x="83" y="76"/>
                        <a:pt x="83" y="72"/>
                        <a:pt x="81" y="69"/>
                      </a:cubicBezTo>
                      <a:cubicBezTo>
                        <a:pt x="78" y="67"/>
                        <a:pt x="77" y="64"/>
                        <a:pt x="78" y="62"/>
                      </a:cubicBezTo>
                      <a:cubicBezTo>
                        <a:pt x="79" y="60"/>
                        <a:pt x="83" y="55"/>
                        <a:pt x="87" y="55"/>
                      </a:cubicBezTo>
                      <a:close/>
                      <a:moveTo>
                        <a:pt x="47" y="70"/>
                      </a:moveTo>
                      <a:cubicBezTo>
                        <a:pt x="34" y="70"/>
                        <a:pt x="23" y="60"/>
                        <a:pt x="23" y="47"/>
                      </a:cubicBezTo>
                      <a:cubicBezTo>
                        <a:pt x="23" y="34"/>
                        <a:pt x="34" y="23"/>
                        <a:pt x="47" y="23"/>
                      </a:cubicBezTo>
                      <a:cubicBezTo>
                        <a:pt x="59" y="23"/>
                        <a:pt x="70" y="34"/>
                        <a:pt x="70" y="47"/>
                      </a:cubicBezTo>
                      <a:cubicBezTo>
                        <a:pt x="70" y="60"/>
                        <a:pt x="59" y="70"/>
                        <a:pt x="47" y="70"/>
                      </a:cubicBezTo>
                      <a:close/>
                    </a:path>
                  </a:pathLst>
                </a:custGeom>
                <a:solidFill>
                  <a:schemeClr val="bg1"/>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41" name="Freeform 46"/>
                <p:cNvSpPr>
                  <a:spLocks noEditPoints="1"/>
                </p:cNvSpPr>
                <p:nvPr/>
              </p:nvSpPr>
              <p:spPr bwMode="auto">
                <a:xfrm>
                  <a:off x="6938604" y="2422525"/>
                  <a:ext cx="182563" cy="180975"/>
                </a:xfrm>
                <a:custGeom>
                  <a:avLst/>
                  <a:gdLst/>
                  <a:ahLst/>
                  <a:cxnLst>
                    <a:cxn ang="0">
                      <a:pos x="68" y="42"/>
                    </a:cxn>
                    <a:cxn ang="0">
                      <a:pos x="73" y="36"/>
                    </a:cxn>
                    <a:cxn ang="0">
                      <a:pos x="68" y="30"/>
                    </a:cxn>
                    <a:cxn ang="0">
                      <a:pos x="62" y="27"/>
                    </a:cxn>
                    <a:cxn ang="0">
                      <a:pos x="63" y="18"/>
                    </a:cxn>
                    <a:cxn ang="0">
                      <a:pos x="62" y="10"/>
                    </a:cxn>
                    <a:cxn ang="0">
                      <a:pos x="54" y="9"/>
                    </a:cxn>
                    <a:cxn ang="0">
                      <a:pos x="48" y="12"/>
                    </a:cxn>
                    <a:cxn ang="0">
                      <a:pos x="43" y="5"/>
                    </a:cxn>
                    <a:cxn ang="0">
                      <a:pos x="37" y="0"/>
                    </a:cxn>
                    <a:cxn ang="0">
                      <a:pos x="30" y="5"/>
                    </a:cxn>
                    <a:cxn ang="0">
                      <a:pos x="27" y="11"/>
                    </a:cxn>
                    <a:cxn ang="0">
                      <a:pos x="19" y="9"/>
                    </a:cxn>
                    <a:cxn ang="0">
                      <a:pos x="11" y="10"/>
                    </a:cxn>
                    <a:cxn ang="0">
                      <a:pos x="10" y="18"/>
                    </a:cxn>
                    <a:cxn ang="0">
                      <a:pos x="12" y="24"/>
                    </a:cxn>
                    <a:cxn ang="0">
                      <a:pos x="5" y="30"/>
                    </a:cxn>
                    <a:cxn ang="0">
                      <a:pos x="0" y="36"/>
                    </a:cxn>
                    <a:cxn ang="0">
                      <a:pos x="5" y="42"/>
                    </a:cxn>
                    <a:cxn ang="0">
                      <a:pos x="11" y="45"/>
                    </a:cxn>
                    <a:cxn ang="0">
                      <a:pos x="10" y="54"/>
                    </a:cxn>
                    <a:cxn ang="0">
                      <a:pos x="11" y="62"/>
                    </a:cxn>
                    <a:cxn ang="0">
                      <a:pos x="19" y="63"/>
                    </a:cxn>
                    <a:cxn ang="0">
                      <a:pos x="25" y="61"/>
                    </a:cxn>
                    <a:cxn ang="0">
                      <a:pos x="30" y="68"/>
                    </a:cxn>
                    <a:cxn ang="0">
                      <a:pos x="37" y="72"/>
                    </a:cxn>
                    <a:cxn ang="0">
                      <a:pos x="43" y="68"/>
                    </a:cxn>
                    <a:cxn ang="0">
                      <a:pos x="46" y="62"/>
                    </a:cxn>
                    <a:cxn ang="0">
                      <a:pos x="54" y="63"/>
                    </a:cxn>
                    <a:cxn ang="0">
                      <a:pos x="62" y="62"/>
                    </a:cxn>
                    <a:cxn ang="0">
                      <a:pos x="63" y="54"/>
                    </a:cxn>
                    <a:cxn ang="0">
                      <a:pos x="61" y="48"/>
                    </a:cxn>
                    <a:cxn ang="0">
                      <a:pos x="68" y="42"/>
                    </a:cxn>
                    <a:cxn ang="0">
                      <a:pos x="37" y="54"/>
                    </a:cxn>
                    <a:cxn ang="0">
                      <a:pos x="18" y="36"/>
                    </a:cxn>
                    <a:cxn ang="0">
                      <a:pos x="37" y="18"/>
                    </a:cxn>
                    <a:cxn ang="0">
                      <a:pos x="55" y="36"/>
                    </a:cxn>
                    <a:cxn ang="0">
                      <a:pos x="37" y="54"/>
                    </a:cxn>
                  </a:cxnLst>
                  <a:rect l="0" t="0" r="r" b="b"/>
                  <a:pathLst>
                    <a:path w="73" h="72">
                      <a:moveTo>
                        <a:pt x="68" y="42"/>
                      </a:moveTo>
                      <a:cubicBezTo>
                        <a:pt x="71" y="42"/>
                        <a:pt x="73" y="40"/>
                        <a:pt x="73" y="36"/>
                      </a:cubicBezTo>
                      <a:cubicBezTo>
                        <a:pt x="73" y="33"/>
                        <a:pt x="71" y="30"/>
                        <a:pt x="68" y="30"/>
                      </a:cubicBezTo>
                      <a:cubicBezTo>
                        <a:pt x="65" y="30"/>
                        <a:pt x="63" y="29"/>
                        <a:pt x="62" y="27"/>
                      </a:cubicBezTo>
                      <a:cubicBezTo>
                        <a:pt x="62" y="26"/>
                        <a:pt x="61" y="20"/>
                        <a:pt x="63" y="18"/>
                      </a:cubicBezTo>
                      <a:cubicBezTo>
                        <a:pt x="65" y="16"/>
                        <a:pt x="65" y="13"/>
                        <a:pt x="62" y="10"/>
                      </a:cubicBezTo>
                      <a:cubicBezTo>
                        <a:pt x="60" y="8"/>
                        <a:pt x="56" y="7"/>
                        <a:pt x="54" y="9"/>
                      </a:cubicBezTo>
                      <a:cubicBezTo>
                        <a:pt x="52" y="11"/>
                        <a:pt x="50" y="12"/>
                        <a:pt x="48" y="12"/>
                      </a:cubicBezTo>
                      <a:cubicBezTo>
                        <a:pt x="47" y="11"/>
                        <a:pt x="43" y="7"/>
                        <a:pt x="43" y="5"/>
                      </a:cubicBezTo>
                      <a:cubicBezTo>
                        <a:pt x="43" y="2"/>
                        <a:pt x="40" y="0"/>
                        <a:pt x="37" y="0"/>
                      </a:cubicBezTo>
                      <a:cubicBezTo>
                        <a:pt x="33" y="0"/>
                        <a:pt x="30" y="2"/>
                        <a:pt x="30" y="5"/>
                      </a:cubicBezTo>
                      <a:cubicBezTo>
                        <a:pt x="30" y="7"/>
                        <a:pt x="29" y="10"/>
                        <a:pt x="27" y="11"/>
                      </a:cubicBezTo>
                      <a:cubicBezTo>
                        <a:pt x="26" y="11"/>
                        <a:pt x="21" y="11"/>
                        <a:pt x="19" y="9"/>
                      </a:cubicBezTo>
                      <a:cubicBezTo>
                        <a:pt x="17" y="7"/>
                        <a:pt x="13" y="8"/>
                        <a:pt x="11" y="10"/>
                      </a:cubicBezTo>
                      <a:cubicBezTo>
                        <a:pt x="8" y="13"/>
                        <a:pt x="8" y="16"/>
                        <a:pt x="10" y="18"/>
                      </a:cubicBezTo>
                      <a:cubicBezTo>
                        <a:pt x="12" y="20"/>
                        <a:pt x="13" y="23"/>
                        <a:pt x="12" y="24"/>
                      </a:cubicBezTo>
                      <a:cubicBezTo>
                        <a:pt x="11" y="26"/>
                        <a:pt x="8" y="30"/>
                        <a:pt x="5" y="30"/>
                      </a:cubicBezTo>
                      <a:cubicBezTo>
                        <a:pt x="2" y="30"/>
                        <a:pt x="0" y="33"/>
                        <a:pt x="0" y="36"/>
                      </a:cubicBezTo>
                      <a:cubicBezTo>
                        <a:pt x="0" y="40"/>
                        <a:pt x="2" y="42"/>
                        <a:pt x="5" y="42"/>
                      </a:cubicBezTo>
                      <a:cubicBezTo>
                        <a:pt x="8" y="42"/>
                        <a:pt x="10" y="44"/>
                        <a:pt x="11" y="45"/>
                      </a:cubicBezTo>
                      <a:cubicBezTo>
                        <a:pt x="11" y="47"/>
                        <a:pt x="12" y="52"/>
                        <a:pt x="10" y="54"/>
                      </a:cubicBezTo>
                      <a:cubicBezTo>
                        <a:pt x="8" y="56"/>
                        <a:pt x="8" y="59"/>
                        <a:pt x="11" y="62"/>
                      </a:cubicBezTo>
                      <a:cubicBezTo>
                        <a:pt x="13" y="64"/>
                        <a:pt x="17" y="65"/>
                        <a:pt x="19" y="63"/>
                      </a:cubicBezTo>
                      <a:cubicBezTo>
                        <a:pt x="21" y="61"/>
                        <a:pt x="23" y="60"/>
                        <a:pt x="25" y="61"/>
                      </a:cubicBezTo>
                      <a:cubicBezTo>
                        <a:pt x="26" y="61"/>
                        <a:pt x="30" y="65"/>
                        <a:pt x="30" y="68"/>
                      </a:cubicBezTo>
                      <a:cubicBezTo>
                        <a:pt x="30" y="70"/>
                        <a:pt x="33" y="72"/>
                        <a:pt x="37" y="72"/>
                      </a:cubicBezTo>
                      <a:cubicBezTo>
                        <a:pt x="40" y="72"/>
                        <a:pt x="43" y="70"/>
                        <a:pt x="43" y="68"/>
                      </a:cubicBezTo>
                      <a:cubicBezTo>
                        <a:pt x="43" y="65"/>
                        <a:pt x="44" y="62"/>
                        <a:pt x="46" y="62"/>
                      </a:cubicBezTo>
                      <a:cubicBezTo>
                        <a:pt x="47" y="61"/>
                        <a:pt x="52" y="61"/>
                        <a:pt x="54" y="63"/>
                      </a:cubicBezTo>
                      <a:cubicBezTo>
                        <a:pt x="56" y="65"/>
                        <a:pt x="60" y="64"/>
                        <a:pt x="62" y="62"/>
                      </a:cubicBezTo>
                      <a:cubicBezTo>
                        <a:pt x="65" y="59"/>
                        <a:pt x="65" y="56"/>
                        <a:pt x="63" y="54"/>
                      </a:cubicBezTo>
                      <a:cubicBezTo>
                        <a:pt x="61" y="52"/>
                        <a:pt x="60" y="49"/>
                        <a:pt x="61" y="48"/>
                      </a:cubicBezTo>
                      <a:cubicBezTo>
                        <a:pt x="62" y="46"/>
                        <a:pt x="65" y="42"/>
                        <a:pt x="68" y="42"/>
                      </a:cubicBezTo>
                      <a:close/>
                      <a:moveTo>
                        <a:pt x="37" y="54"/>
                      </a:moveTo>
                      <a:cubicBezTo>
                        <a:pt x="26" y="54"/>
                        <a:pt x="18" y="46"/>
                        <a:pt x="18" y="36"/>
                      </a:cubicBezTo>
                      <a:cubicBezTo>
                        <a:pt x="18" y="26"/>
                        <a:pt x="26" y="18"/>
                        <a:pt x="37" y="18"/>
                      </a:cubicBezTo>
                      <a:cubicBezTo>
                        <a:pt x="47" y="18"/>
                        <a:pt x="55" y="26"/>
                        <a:pt x="55" y="36"/>
                      </a:cubicBezTo>
                      <a:cubicBezTo>
                        <a:pt x="55" y="46"/>
                        <a:pt x="47" y="54"/>
                        <a:pt x="37" y="54"/>
                      </a:cubicBezTo>
                      <a:close/>
                    </a:path>
                  </a:pathLst>
                </a:custGeom>
                <a:solidFill>
                  <a:schemeClr val="bg1"/>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grpSp>
          <p:sp>
            <p:nvSpPr>
              <p:cNvPr id="38" name="Content Placeholder 2"/>
              <p:cNvSpPr txBox="1"/>
              <p:nvPr/>
            </p:nvSpPr>
            <p:spPr>
              <a:xfrm>
                <a:off x="2336800" y="3937000"/>
                <a:ext cx="1828800" cy="406400"/>
              </a:xfrm>
              <a:prstGeom prst="rect">
                <a:avLst/>
              </a:prstGeom>
              <a:noFill/>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800" b="1" dirty="0">
                    <a:solidFill>
                      <a:prstClr val="white"/>
                    </a:solidFill>
                    <a:latin typeface="微软雅黑" pitchFamily="34" charset="-122"/>
                  </a:rPr>
                  <a:t>添加文本</a:t>
                </a:r>
                <a:endParaRPr lang="en-US" sz="1800" b="1" dirty="0">
                  <a:solidFill>
                    <a:prstClr val="white"/>
                  </a:solidFill>
                  <a:latin typeface="微软雅黑" pitchFamily="34" charset="-122"/>
                </a:endParaRPr>
              </a:p>
            </p:txBody>
          </p:sp>
        </p:grpSp>
        <p:grpSp>
          <p:nvGrpSpPr>
            <p:cNvPr id="25" name="组合 24"/>
            <p:cNvGrpSpPr/>
            <p:nvPr/>
          </p:nvGrpSpPr>
          <p:grpSpPr>
            <a:xfrm>
              <a:off x="1364342" y="3956352"/>
              <a:ext cx="2042584" cy="1966384"/>
              <a:chOff x="1016000" y="3869267"/>
              <a:chExt cx="2042584" cy="1966384"/>
            </a:xfrm>
            <a:solidFill>
              <a:srgbClr val="FE978C"/>
            </a:solidFill>
          </p:grpSpPr>
          <p:sp>
            <p:nvSpPr>
              <p:cNvPr id="33" name="Freeform 264"/>
              <p:cNvSpPr/>
              <p:nvPr/>
            </p:nvSpPr>
            <p:spPr bwMode="auto">
              <a:xfrm>
                <a:off x="1016000" y="3869267"/>
                <a:ext cx="2042584" cy="1966384"/>
              </a:xfrm>
              <a:custGeom>
                <a:avLst/>
                <a:gdLst/>
                <a:ahLst/>
                <a:cxnLst>
                  <a:cxn ang="0">
                    <a:pos x="11" y="124"/>
                  </a:cxn>
                  <a:cxn ang="0">
                    <a:pos x="118" y="124"/>
                  </a:cxn>
                  <a:cxn ang="0">
                    <a:pos x="125" y="113"/>
                  </a:cxn>
                  <a:cxn ang="0">
                    <a:pos x="70" y="6"/>
                  </a:cxn>
                  <a:cxn ang="0">
                    <a:pos x="59" y="6"/>
                  </a:cxn>
                  <a:cxn ang="0">
                    <a:pos x="3" y="113"/>
                  </a:cxn>
                  <a:cxn ang="0">
                    <a:pos x="11" y="124"/>
                  </a:cxn>
                </a:cxnLst>
                <a:rect l="0" t="0" r="r" b="b"/>
                <a:pathLst>
                  <a:path w="129" h="124">
                    <a:moveTo>
                      <a:pt x="11" y="124"/>
                    </a:moveTo>
                    <a:cubicBezTo>
                      <a:pt x="118" y="124"/>
                      <a:pt x="118" y="124"/>
                      <a:pt x="118" y="124"/>
                    </a:cubicBezTo>
                    <a:cubicBezTo>
                      <a:pt x="125" y="124"/>
                      <a:pt x="129" y="119"/>
                      <a:pt x="125" y="113"/>
                    </a:cubicBezTo>
                    <a:cubicBezTo>
                      <a:pt x="70" y="6"/>
                      <a:pt x="70" y="6"/>
                      <a:pt x="70" y="6"/>
                    </a:cubicBezTo>
                    <a:cubicBezTo>
                      <a:pt x="67" y="0"/>
                      <a:pt x="62" y="0"/>
                      <a:pt x="59" y="6"/>
                    </a:cubicBezTo>
                    <a:cubicBezTo>
                      <a:pt x="3" y="113"/>
                      <a:pt x="3" y="113"/>
                      <a:pt x="3" y="113"/>
                    </a:cubicBezTo>
                    <a:cubicBezTo>
                      <a:pt x="0" y="119"/>
                      <a:pt x="3" y="124"/>
                      <a:pt x="11" y="124"/>
                    </a:cubicBezTo>
                    <a:close/>
                  </a:path>
                </a:pathLst>
              </a:custGeom>
              <a:solidFill>
                <a:srgbClr val="DF7A22"/>
              </a:solidFill>
              <a:ln w="9525">
                <a:noFill/>
                <a:round/>
              </a:ln>
            </p:spPr>
            <p:txBody>
              <a:bodyPr vert="horz" wrap="square" lIns="121920" tIns="60960" rIns="121920" bIns="60960" numCol="1" anchor="t" anchorCtr="0" compatLnSpc="1"/>
              <a:lstStyle/>
              <a:p>
                <a:endParaRPr lang="en-US" sz="2400">
                  <a:solidFill>
                    <a:prstClr val="black"/>
                  </a:solidFill>
                </a:endParaRPr>
              </a:p>
            </p:txBody>
          </p:sp>
          <p:sp>
            <p:nvSpPr>
              <p:cNvPr id="34" name="Freeform 63"/>
              <p:cNvSpPr>
                <a:spLocks noEditPoints="1"/>
              </p:cNvSpPr>
              <p:nvPr/>
            </p:nvSpPr>
            <p:spPr bwMode="auto">
              <a:xfrm>
                <a:off x="1727200" y="4546600"/>
                <a:ext cx="582084" cy="579967"/>
              </a:xfrm>
              <a:custGeom>
                <a:avLst/>
                <a:gdLst/>
                <a:ahLst/>
                <a:cxnLst>
                  <a:cxn ang="0">
                    <a:pos x="163" y="88"/>
                  </a:cxn>
                  <a:cxn ang="0">
                    <a:pos x="155" y="92"/>
                  </a:cxn>
                  <a:cxn ang="0">
                    <a:pos x="144" y="92"/>
                  </a:cxn>
                  <a:cxn ang="0">
                    <a:pos x="137" y="73"/>
                  </a:cxn>
                  <a:cxn ang="0">
                    <a:pos x="130" y="76"/>
                  </a:cxn>
                  <a:cxn ang="0">
                    <a:pos x="124" y="81"/>
                  </a:cxn>
                  <a:cxn ang="0">
                    <a:pos x="121" y="82"/>
                  </a:cxn>
                  <a:cxn ang="0">
                    <a:pos x="128" y="99"/>
                  </a:cxn>
                  <a:cxn ang="0">
                    <a:pos x="122" y="116"/>
                  </a:cxn>
                  <a:cxn ang="0">
                    <a:pos x="116" y="127"/>
                  </a:cxn>
                  <a:cxn ang="0">
                    <a:pos x="107" y="123"/>
                  </a:cxn>
                  <a:cxn ang="0">
                    <a:pos x="101" y="107"/>
                  </a:cxn>
                  <a:cxn ang="0">
                    <a:pos x="91" y="95"/>
                  </a:cxn>
                  <a:cxn ang="0">
                    <a:pos x="79" y="83"/>
                  </a:cxn>
                  <a:cxn ang="0">
                    <a:pos x="91" y="77"/>
                  </a:cxn>
                  <a:cxn ang="0">
                    <a:pos x="114" y="65"/>
                  </a:cxn>
                  <a:cxn ang="0">
                    <a:pos x="95" y="65"/>
                  </a:cxn>
                  <a:cxn ang="0">
                    <a:pos x="76" y="63"/>
                  </a:cxn>
                  <a:cxn ang="0">
                    <a:pos x="95" y="46"/>
                  </a:cxn>
                  <a:cxn ang="0">
                    <a:pos x="112" y="30"/>
                  </a:cxn>
                  <a:cxn ang="0">
                    <a:pos x="132" y="29"/>
                  </a:cxn>
                  <a:cxn ang="0">
                    <a:pos x="152" y="29"/>
                  </a:cxn>
                  <a:cxn ang="0">
                    <a:pos x="24" y="27"/>
                  </a:cxn>
                  <a:cxn ang="0">
                    <a:pos x="49" y="27"/>
                  </a:cxn>
                  <a:cxn ang="0">
                    <a:pos x="64" y="38"/>
                  </a:cxn>
                  <a:cxn ang="0">
                    <a:pos x="60" y="58"/>
                  </a:cxn>
                  <a:cxn ang="0">
                    <a:pos x="49" y="79"/>
                  </a:cxn>
                  <a:cxn ang="0">
                    <a:pos x="74" y="94"/>
                  </a:cxn>
                  <a:cxn ang="0">
                    <a:pos x="83" y="105"/>
                  </a:cxn>
                  <a:cxn ang="0">
                    <a:pos x="70" y="120"/>
                  </a:cxn>
                  <a:cxn ang="0">
                    <a:pos x="61" y="133"/>
                  </a:cxn>
                  <a:cxn ang="0">
                    <a:pos x="63" y="148"/>
                  </a:cxn>
                  <a:cxn ang="0">
                    <a:pos x="55" y="149"/>
                  </a:cxn>
                  <a:cxn ang="0">
                    <a:pos x="50" y="128"/>
                  </a:cxn>
                  <a:cxn ang="0">
                    <a:pos x="39" y="111"/>
                  </a:cxn>
                  <a:cxn ang="0">
                    <a:pos x="31" y="87"/>
                  </a:cxn>
                  <a:cxn ang="0">
                    <a:pos x="19" y="83"/>
                  </a:cxn>
                  <a:cxn ang="0">
                    <a:pos x="14" y="59"/>
                  </a:cxn>
                  <a:cxn ang="0">
                    <a:pos x="13" y="46"/>
                  </a:cxn>
                  <a:cxn ang="0">
                    <a:pos x="0" y="87"/>
                  </a:cxn>
                  <a:cxn ang="0">
                    <a:pos x="174" y="89"/>
                  </a:cxn>
                  <a:cxn ang="0">
                    <a:pos x="73" y="53"/>
                  </a:cxn>
                  <a:cxn ang="0">
                    <a:pos x="69" y="42"/>
                  </a:cxn>
                  <a:cxn ang="0">
                    <a:pos x="85" y="34"/>
                  </a:cxn>
                  <a:cxn ang="0">
                    <a:pos x="85" y="45"/>
                  </a:cxn>
                  <a:cxn ang="0">
                    <a:pos x="73" y="53"/>
                  </a:cxn>
                </a:cxnLst>
                <a:rect l="0" t="0" r="r" b="b"/>
                <a:pathLst>
                  <a:path w="174" h="174">
                    <a:moveTo>
                      <a:pt x="167" y="92"/>
                    </a:moveTo>
                    <a:cubicBezTo>
                      <a:pt x="165" y="92"/>
                      <a:pt x="163" y="90"/>
                      <a:pt x="163" y="88"/>
                    </a:cubicBezTo>
                    <a:cubicBezTo>
                      <a:pt x="163" y="86"/>
                      <a:pt x="161" y="84"/>
                      <a:pt x="159" y="84"/>
                    </a:cubicBezTo>
                    <a:cubicBezTo>
                      <a:pt x="157" y="84"/>
                      <a:pt x="155" y="88"/>
                      <a:pt x="155" y="92"/>
                    </a:cubicBezTo>
                    <a:cubicBezTo>
                      <a:pt x="155" y="97"/>
                      <a:pt x="155" y="100"/>
                      <a:pt x="147" y="100"/>
                    </a:cubicBezTo>
                    <a:cubicBezTo>
                      <a:pt x="139" y="100"/>
                      <a:pt x="144" y="92"/>
                      <a:pt x="144" y="92"/>
                    </a:cubicBezTo>
                    <a:cubicBezTo>
                      <a:pt x="146" y="88"/>
                      <a:pt x="145" y="82"/>
                      <a:pt x="142" y="79"/>
                    </a:cubicBezTo>
                    <a:cubicBezTo>
                      <a:pt x="140" y="77"/>
                      <a:pt x="138" y="75"/>
                      <a:pt x="137" y="73"/>
                    </a:cubicBezTo>
                    <a:cubicBezTo>
                      <a:pt x="134" y="70"/>
                      <a:pt x="130" y="69"/>
                      <a:pt x="129" y="70"/>
                    </a:cubicBezTo>
                    <a:cubicBezTo>
                      <a:pt x="128" y="71"/>
                      <a:pt x="129" y="74"/>
                      <a:pt x="130" y="76"/>
                    </a:cubicBezTo>
                    <a:cubicBezTo>
                      <a:pt x="132" y="77"/>
                      <a:pt x="133" y="80"/>
                      <a:pt x="133" y="82"/>
                    </a:cubicBezTo>
                    <a:cubicBezTo>
                      <a:pt x="132" y="83"/>
                      <a:pt x="128" y="83"/>
                      <a:pt x="124" y="81"/>
                    </a:cubicBezTo>
                    <a:cubicBezTo>
                      <a:pt x="123" y="80"/>
                      <a:pt x="123" y="80"/>
                      <a:pt x="122" y="80"/>
                    </a:cubicBezTo>
                    <a:cubicBezTo>
                      <a:pt x="118" y="78"/>
                      <a:pt x="118" y="79"/>
                      <a:pt x="121" y="82"/>
                    </a:cubicBezTo>
                    <a:cubicBezTo>
                      <a:pt x="122" y="84"/>
                      <a:pt x="124" y="85"/>
                      <a:pt x="125" y="87"/>
                    </a:cubicBezTo>
                    <a:cubicBezTo>
                      <a:pt x="129" y="90"/>
                      <a:pt x="130" y="96"/>
                      <a:pt x="128" y="99"/>
                    </a:cubicBezTo>
                    <a:cubicBezTo>
                      <a:pt x="128" y="100"/>
                      <a:pt x="127" y="101"/>
                      <a:pt x="127" y="101"/>
                    </a:cubicBezTo>
                    <a:cubicBezTo>
                      <a:pt x="125" y="105"/>
                      <a:pt x="123" y="112"/>
                      <a:pt x="122" y="116"/>
                    </a:cubicBezTo>
                    <a:cubicBezTo>
                      <a:pt x="122" y="116"/>
                      <a:pt x="121" y="116"/>
                      <a:pt x="121" y="117"/>
                    </a:cubicBezTo>
                    <a:cubicBezTo>
                      <a:pt x="120" y="121"/>
                      <a:pt x="118" y="126"/>
                      <a:pt x="116" y="127"/>
                    </a:cubicBezTo>
                    <a:cubicBezTo>
                      <a:pt x="114" y="129"/>
                      <a:pt x="112" y="129"/>
                      <a:pt x="111" y="127"/>
                    </a:cubicBezTo>
                    <a:cubicBezTo>
                      <a:pt x="111" y="125"/>
                      <a:pt x="109" y="123"/>
                      <a:pt x="107" y="123"/>
                    </a:cubicBezTo>
                    <a:cubicBezTo>
                      <a:pt x="105" y="122"/>
                      <a:pt x="103" y="119"/>
                      <a:pt x="102" y="115"/>
                    </a:cubicBezTo>
                    <a:cubicBezTo>
                      <a:pt x="102" y="112"/>
                      <a:pt x="102" y="110"/>
                      <a:pt x="101" y="107"/>
                    </a:cubicBezTo>
                    <a:cubicBezTo>
                      <a:pt x="101" y="103"/>
                      <a:pt x="97" y="98"/>
                      <a:pt x="93" y="96"/>
                    </a:cubicBezTo>
                    <a:cubicBezTo>
                      <a:pt x="93" y="95"/>
                      <a:pt x="92" y="95"/>
                      <a:pt x="91" y="95"/>
                    </a:cubicBezTo>
                    <a:cubicBezTo>
                      <a:pt x="87" y="93"/>
                      <a:pt x="82" y="88"/>
                      <a:pt x="79" y="85"/>
                    </a:cubicBezTo>
                    <a:cubicBezTo>
                      <a:pt x="79" y="84"/>
                      <a:pt x="79" y="84"/>
                      <a:pt x="79" y="83"/>
                    </a:cubicBezTo>
                    <a:cubicBezTo>
                      <a:pt x="76" y="80"/>
                      <a:pt x="78" y="77"/>
                      <a:pt x="83" y="77"/>
                    </a:cubicBezTo>
                    <a:cubicBezTo>
                      <a:pt x="86" y="77"/>
                      <a:pt x="88" y="77"/>
                      <a:pt x="91" y="77"/>
                    </a:cubicBezTo>
                    <a:cubicBezTo>
                      <a:pt x="95" y="77"/>
                      <a:pt x="102" y="76"/>
                      <a:pt x="107" y="74"/>
                    </a:cubicBezTo>
                    <a:cubicBezTo>
                      <a:pt x="111" y="73"/>
                      <a:pt x="114" y="69"/>
                      <a:pt x="114" y="65"/>
                    </a:cubicBezTo>
                    <a:cubicBezTo>
                      <a:pt x="115" y="61"/>
                      <a:pt x="111" y="59"/>
                      <a:pt x="107" y="60"/>
                    </a:cubicBezTo>
                    <a:cubicBezTo>
                      <a:pt x="103" y="61"/>
                      <a:pt x="98" y="63"/>
                      <a:pt x="95" y="65"/>
                    </a:cubicBezTo>
                    <a:cubicBezTo>
                      <a:pt x="93" y="67"/>
                      <a:pt x="88" y="69"/>
                      <a:pt x="83" y="69"/>
                    </a:cubicBezTo>
                    <a:cubicBezTo>
                      <a:pt x="79" y="70"/>
                      <a:pt x="75" y="67"/>
                      <a:pt x="76" y="63"/>
                    </a:cubicBezTo>
                    <a:cubicBezTo>
                      <a:pt x="77" y="59"/>
                      <a:pt x="80" y="54"/>
                      <a:pt x="83" y="51"/>
                    </a:cubicBezTo>
                    <a:cubicBezTo>
                      <a:pt x="87" y="49"/>
                      <a:pt x="92" y="46"/>
                      <a:pt x="95" y="46"/>
                    </a:cubicBezTo>
                    <a:cubicBezTo>
                      <a:pt x="99" y="46"/>
                      <a:pt x="102" y="43"/>
                      <a:pt x="103" y="39"/>
                    </a:cubicBezTo>
                    <a:cubicBezTo>
                      <a:pt x="104" y="35"/>
                      <a:pt x="108" y="31"/>
                      <a:pt x="112" y="30"/>
                    </a:cubicBezTo>
                    <a:cubicBezTo>
                      <a:pt x="114" y="30"/>
                      <a:pt x="116" y="30"/>
                      <a:pt x="119" y="29"/>
                    </a:cubicBezTo>
                    <a:cubicBezTo>
                      <a:pt x="122" y="29"/>
                      <a:pt x="129" y="29"/>
                      <a:pt x="132" y="29"/>
                    </a:cubicBezTo>
                    <a:cubicBezTo>
                      <a:pt x="135" y="29"/>
                      <a:pt x="138" y="29"/>
                      <a:pt x="141" y="29"/>
                    </a:cubicBezTo>
                    <a:cubicBezTo>
                      <a:pt x="144" y="29"/>
                      <a:pt x="148" y="29"/>
                      <a:pt x="152" y="29"/>
                    </a:cubicBezTo>
                    <a:cubicBezTo>
                      <a:pt x="136" y="11"/>
                      <a:pt x="113" y="0"/>
                      <a:pt x="87" y="0"/>
                    </a:cubicBezTo>
                    <a:cubicBezTo>
                      <a:pt x="62" y="0"/>
                      <a:pt x="40" y="11"/>
                      <a:pt x="24" y="27"/>
                    </a:cubicBezTo>
                    <a:cubicBezTo>
                      <a:pt x="28" y="27"/>
                      <a:pt x="31" y="27"/>
                      <a:pt x="35" y="27"/>
                    </a:cubicBezTo>
                    <a:cubicBezTo>
                      <a:pt x="39" y="26"/>
                      <a:pt x="45" y="27"/>
                      <a:pt x="49" y="27"/>
                    </a:cubicBezTo>
                    <a:cubicBezTo>
                      <a:pt x="51" y="28"/>
                      <a:pt x="54" y="28"/>
                      <a:pt x="56" y="28"/>
                    </a:cubicBezTo>
                    <a:cubicBezTo>
                      <a:pt x="60" y="29"/>
                      <a:pt x="63" y="34"/>
                      <a:pt x="64" y="38"/>
                    </a:cubicBezTo>
                    <a:cubicBezTo>
                      <a:pt x="64" y="40"/>
                      <a:pt x="64" y="43"/>
                      <a:pt x="65" y="45"/>
                    </a:cubicBezTo>
                    <a:cubicBezTo>
                      <a:pt x="65" y="49"/>
                      <a:pt x="63" y="55"/>
                      <a:pt x="60" y="58"/>
                    </a:cubicBezTo>
                    <a:cubicBezTo>
                      <a:pt x="57" y="61"/>
                      <a:pt x="52" y="65"/>
                      <a:pt x="48" y="69"/>
                    </a:cubicBezTo>
                    <a:cubicBezTo>
                      <a:pt x="45" y="72"/>
                      <a:pt x="46" y="77"/>
                      <a:pt x="49" y="79"/>
                    </a:cubicBezTo>
                    <a:cubicBezTo>
                      <a:pt x="53" y="82"/>
                      <a:pt x="57" y="84"/>
                      <a:pt x="60" y="86"/>
                    </a:cubicBezTo>
                    <a:cubicBezTo>
                      <a:pt x="64" y="89"/>
                      <a:pt x="70" y="92"/>
                      <a:pt x="74" y="94"/>
                    </a:cubicBezTo>
                    <a:cubicBezTo>
                      <a:pt x="75" y="94"/>
                      <a:pt x="75" y="94"/>
                      <a:pt x="76" y="95"/>
                    </a:cubicBezTo>
                    <a:cubicBezTo>
                      <a:pt x="80" y="96"/>
                      <a:pt x="83" y="101"/>
                      <a:pt x="83" y="105"/>
                    </a:cubicBezTo>
                    <a:cubicBezTo>
                      <a:pt x="82" y="108"/>
                      <a:pt x="80" y="112"/>
                      <a:pt x="78" y="112"/>
                    </a:cubicBezTo>
                    <a:cubicBezTo>
                      <a:pt x="76" y="112"/>
                      <a:pt x="72" y="116"/>
                      <a:pt x="70" y="120"/>
                    </a:cubicBezTo>
                    <a:cubicBezTo>
                      <a:pt x="70" y="120"/>
                      <a:pt x="70" y="121"/>
                      <a:pt x="69" y="121"/>
                    </a:cubicBezTo>
                    <a:cubicBezTo>
                      <a:pt x="67" y="125"/>
                      <a:pt x="63" y="131"/>
                      <a:pt x="61" y="133"/>
                    </a:cubicBezTo>
                    <a:cubicBezTo>
                      <a:pt x="59" y="136"/>
                      <a:pt x="59" y="139"/>
                      <a:pt x="60" y="141"/>
                    </a:cubicBezTo>
                    <a:cubicBezTo>
                      <a:pt x="62" y="142"/>
                      <a:pt x="63" y="146"/>
                      <a:pt x="63" y="148"/>
                    </a:cubicBezTo>
                    <a:cubicBezTo>
                      <a:pt x="63" y="150"/>
                      <a:pt x="60" y="151"/>
                      <a:pt x="57" y="149"/>
                    </a:cubicBezTo>
                    <a:cubicBezTo>
                      <a:pt x="56" y="149"/>
                      <a:pt x="56" y="149"/>
                      <a:pt x="55" y="149"/>
                    </a:cubicBezTo>
                    <a:cubicBezTo>
                      <a:pt x="52" y="148"/>
                      <a:pt x="50" y="143"/>
                      <a:pt x="50" y="138"/>
                    </a:cubicBezTo>
                    <a:cubicBezTo>
                      <a:pt x="50" y="135"/>
                      <a:pt x="50" y="132"/>
                      <a:pt x="50" y="128"/>
                    </a:cubicBezTo>
                    <a:cubicBezTo>
                      <a:pt x="51" y="124"/>
                      <a:pt x="49" y="119"/>
                      <a:pt x="47" y="118"/>
                    </a:cubicBezTo>
                    <a:cubicBezTo>
                      <a:pt x="45" y="116"/>
                      <a:pt x="41" y="113"/>
                      <a:pt x="39" y="111"/>
                    </a:cubicBezTo>
                    <a:cubicBezTo>
                      <a:pt x="37" y="109"/>
                      <a:pt x="35" y="103"/>
                      <a:pt x="35" y="99"/>
                    </a:cubicBezTo>
                    <a:cubicBezTo>
                      <a:pt x="35" y="94"/>
                      <a:pt x="33" y="89"/>
                      <a:pt x="31" y="87"/>
                    </a:cubicBezTo>
                    <a:cubicBezTo>
                      <a:pt x="29" y="85"/>
                      <a:pt x="27" y="83"/>
                      <a:pt x="27" y="83"/>
                    </a:cubicBezTo>
                    <a:cubicBezTo>
                      <a:pt x="27" y="83"/>
                      <a:pt x="27" y="83"/>
                      <a:pt x="19" y="83"/>
                    </a:cubicBezTo>
                    <a:cubicBezTo>
                      <a:pt x="11" y="83"/>
                      <a:pt x="11" y="75"/>
                      <a:pt x="11" y="75"/>
                    </a:cubicBezTo>
                    <a:cubicBezTo>
                      <a:pt x="11" y="70"/>
                      <a:pt x="13" y="64"/>
                      <a:pt x="14" y="59"/>
                    </a:cubicBezTo>
                    <a:cubicBezTo>
                      <a:pt x="15" y="57"/>
                      <a:pt x="16" y="54"/>
                      <a:pt x="17" y="51"/>
                    </a:cubicBezTo>
                    <a:cubicBezTo>
                      <a:pt x="19" y="47"/>
                      <a:pt x="17" y="45"/>
                      <a:pt x="13" y="46"/>
                    </a:cubicBezTo>
                    <a:cubicBezTo>
                      <a:pt x="12" y="47"/>
                      <a:pt x="11" y="47"/>
                      <a:pt x="10" y="48"/>
                    </a:cubicBezTo>
                    <a:cubicBezTo>
                      <a:pt x="4" y="60"/>
                      <a:pt x="0" y="73"/>
                      <a:pt x="0" y="87"/>
                    </a:cubicBezTo>
                    <a:cubicBezTo>
                      <a:pt x="0" y="135"/>
                      <a:pt x="39" y="174"/>
                      <a:pt x="87" y="174"/>
                    </a:cubicBezTo>
                    <a:cubicBezTo>
                      <a:pt x="135" y="174"/>
                      <a:pt x="173" y="136"/>
                      <a:pt x="174" y="89"/>
                    </a:cubicBezTo>
                    <a:cubicBezTo>
                      <a:pt x="172" y="91"/>
                      <a:pt x="169" y="92"/>
                      <a:pt x="167" y="92"/>
                    </a:cubicBezTo>
                    <a:close/>
                    <a:moveTo>
                      <a:pt x="73" y="53"/>
                    </a:moveTo>
                    <a:cubicBezTo>
                      <a:pt x="72" y="55"/>
                      <a:pt x="70" y="52"/>
                      <a:pt x="69" y="49"/>
                    </a:cubicBezTo>
                    <a:cubicBezTo>
                      <a:pt x="69" y="47"/>
                      <a:pt x="69" y="44"/>
                      <a:pt x="69" y="42"/>
                    </a:cubicBezTo>
                    <a:cubicBezTo>
                      <a:pt x="69" y="39"/>
                      <a:pt x="74" y="34"/>
                      <a:pt x="77" y="34"/>
                    </a:cubicBezTo>
                    <a:cubicBezTo>
                      <a:pt x="80" y="34"/>
                      <a:pt x="82" y="34"/>
                      <a:pt x="85" y="34"/>
                    </a:cubicBezTo>
                    <a:cubicBezTo>
                      <a:pt x="88" y="34"/>
                      <a:pt x="92" y="37"/>
                      <a:pt x="92" y="38"/>
                    </a:cubicBezTo>
                    <a:cubicBezTo>
                      <a:pt x="92" y="40"/>
                      <a:pt x="89" y="43"/>
                      <a:pt x="85" y="45"/>
                    </a:cubicBezTo>
                    <a:cubicBezTo>
                      <a:pt x="85" y="45"/>
                      <a:pt x="84" y="46"/>
                      <a:pt x="83" y="46"/>
                    </a:cubicBezTo>
                    <a:cubicBezTo>
                      <a:pt x="79" y="48"/>
                      <a:pt x="75" y="51"/>
                      <a:pt x="73" y="53"/>
                    </a:cubicBezTo>
                    <a:close/>
                  </a:path>
                </a:pathLst>
              </a:custGeom>
              <a:solidFill>
                <a:schemeClr val="bg1"/>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35" name="Content Placeholder 2"/>
              <p:cNvSpPr txBox="1"/>
              <p:nvPr/>
            </p:nvSpPr>
            <p:spPr>
              <a:xfrm>
                <a:off x="1117600" y="5257800"/>
                <a:ext cx="1828800" cy="406400"/>
              </a:xfrm>
              <a:prstGeom prst="rect">
                <a:avLst/>
              </a:prstGeom>
              <a:noFill/>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600" b="1" dirty="0">
                    <a:solidFill>
                      <a:prstClr val="white"/>
                    </a:solidFill>
                    <a:latin typeface="微软雅黑" pitchFamily="34" charset="-122"/>
                  </a:rPr>
                  <a:t>添加文本</a:t>
                </a:r>
                <a:endParaRPr lang="en-US" altLang="zh-CN" sz="1600" b="1" dirty="0">
                  <a:solidFill>
                    <a:prstClr val="white"/>
                  </a:solidFill>
                  <a:latin typeface="微软雅黑" pitchFamily="34" charset="-122"/>
                </a:endParaRPr>
              </a:p>
            </p:txBody>
          </p:sp>
        </p:grpSp>
        <p:grpSp>
          <p:nvGrpSpPr>
            <p:cNvPr id="26" name="组合 25"/>
            <p:cNvGrpSpPr/>
            <p:nvPr/>
          </p:nvGrpSpPr>
          <p:grpSpPr>
            <a:xfrm>
              <a:off x="3851425" y="3956352"/>
              <a:ext cx="2042584" cy="1966384"/>
              <a:chOff x="3503083" y="3869267"/>
              <a:chExt cx="2042584" cy="1966384"/>
            </a:xfrm>
            <a:solidFill>
              <a:srgbClr val="FE978C"/>
            </a:solidFill>
          </p:grpSpPr>
          <p:sp>
            <p:nvSpPr>
              <p:cNvPr id="27" name="Freeform 265"/>
              <p:cNvSpPr/>
              <p:nvPr/>
            </p:nvSpPr>
            <p:spPr bwMode="auto">
              <a:xfrm>
                <a:off x="3503083" y="3869267"/>
                <a:ext cx="2042584" cy="1966384"/>
              </a:xfrm>
              <a:custGeom>
                <a:avLst/>
                <a:gdLst/>
                <a:ahLst/>
                <a:cxnLst>
                  <a:cxn ang="0">
                    <a:pos x="10" y="124"/>
                  </a:cxn>
                  <a:cxn ang="0">
                    <a:pos x="118" y="124"/>
                  </a:cxn>
                  <a:cxn ang="0">
                    <a:pos x="125" y="113"/>
                  </a:cxn>
                  <a:cxn ang="0">
                    <a:pos x="70" y="6"/>
                  </a:cxn>
                  <a:cxn ang="0">
                    <a:pos x="58" y="6"/>
                  </a:cxn>
                  <a:cxn ang="0">
                    <a:pos x="3" y="113"/>
                  </a:cxn>
                  <a:cxn ang="0">
                    <a:pos x="10" y="124"/>
                  </a:cxn>
                </a:cxnLst>
                <a:rect l="0" t="0" r="r" b="b"/>
                <a:pathLst>
                  <a:path w="129" h="124">
                    <a:moveTo>
                      <a:pt x="10" y="124"/>
                    </a:moveTo>
                    <a:cubicBezTo>
                      <a:pt x="118" y="124"/>
                      <a:pt x="118" y="124"/>
                      <a:pt x="118" y="124"/>
                    </a:cubicBezTo>
                    <a:cubicBezTo>
                      <a:pt x="126" y="124"/>
                      <a:pt x="129" y="119"/>
                      <a:pt x="125" y="113"/>
                    </a:cubicBezTo>
                    <a:cubicBezTo>
                      <a:pt x="70" y="6"/>
                      <a:pt x="70" y="6"/>
                      <a:pt x="70" y="6"/>
                    </a:cubicBezTo>
                    <a:cubicBezTo>
                      <a:pt x="67" y="0"/>
                      <a:pt x="62" y="0"/>
                      <a:pt x="58" y="6"/>
                    </a:cubicBezTo>
                    <a:cubicBezTo>
                      <a:pt x="3" y="113"/>
                      <a:pt x="3" y="113"/>
                      <a:pt x="3" y="113"/>
                    </a:cubicBezTo>
                    <a:cubicBezTo>
                      <a:pt x="0" y="119"/>
                      <a:pt x="3" y="124"/>
                      <a:pt x="10" y="124"/>
                    </a:cubicBezTo>
                    <a:close/>
                  </a:path>
                </a:pathLst>
              </a:custGeom>
              <a:solidFill>
                <a:srgbClr val="DF7A22"/>
              </a:solidFill>
              <a:ln w="9525">
                <a:noFill/>
                <a:round/>
              </a:ln>
            </p:spPr>
            <p:txBody>
              <a:bodyPr vert="horz" wrap="square" lIns="121920" tIns="60960" rIns="121920" bIns="60960" numCol="1" anchor="t" anchorCtr="0" compatLnSpc="1"/>
              <a:lstStyle/>
              <a:p>
                <a:endParaRPr lang="en-US" sz="2400">
                  <a:solidFill>
                    <a:prstClr val="black"/>
                  </a:solidFill>
                </a:endParaRPr>
              </a:p>
            </p:txBody>
          </p:sp>
          <p:grpSp>
            <p:nvGrpSpPr>
              <p:cNvPr id="28" name="Group 319"/>
              <p:cNvGrpSpPr/>
              <p:nvPr/>
            </p:nvGrpSpPr>
            <p:grpSpPr>
              <a:xfrm>
                <a:off x="4093379" y="4648200"/>
                <a:ext cx="802217" cy="584200"/>
                <a:chOff x="4930417" y="3856038"/>
                <a:chExt cx="601663" cy="438150"/>
              </a:xfrm>
              <a:grpFill/>
            </p:grpSpPr>
            <p:sp>
              <p:nvSpPr>
                <p:cNvPr id="30" name="Freeform 68"/>
                <p:cNvSpPr>
                  <a:spLocks noEditPoints="1"/>
                </p:cNvSpPr>
                <p:nvPr/>
              </p:nvSpPr>
              <p:spPr bwMode="auto">
                <a:xfrm>
                  <a:off x="4955817" y="3856038"/>
                  <a:ext cx="539750" cy="387350"/>
                </a:xfrm>
                <a:custGeom>
                  <a:avLst/>
                  <a:gdLst/>
                  <a:ahLst/>
                  <a:cxnLst>
                    <a:cxn ang="0">
                      <a:pos x="216" y="13"/>
                    </a:cxn>
                    <a:cxn ang="0">
                      <a:pos x="203" y="0"/>
                    </a:cxn>
                    <a:cxn ang="0">
                      <a:pos x="13" y="0"/>
                    </a:cxn>
                    <a:cxn ang="0">
                      <a:pos x="0" y="13"/>
                    </a:cxn>
                    <a:cxn ang="0">
                      <a:pos x="0" y="143"/>
                    </a:cxn>
                    <a:cxn ang="0">
                      <a:pos x="13" y="155"/>
                    </a:cxn>
                    <a:cxn ang="0">
                      <a:pos x="203" y="155"/>
                    </a:cxn>
                    <a:cxn ang="0">
                      <a:pos x="216" y="143"/>
                    </a:cxn>
                    <a:cxn ang="0">
                      <a:pos x="216" y="13"/>
                    </a:cxn>
                    <a:cxn ang="0">
                      <a:pos x="206" y="138"/>
                    </a:cxn>
                    <a:cxn ang="0">
                      <a:pos x="14" y="138"/>
                    </a:cxn>
                    <a:cxn ang="0">
                      <a:pos x="14" y="13"/>
                    </a:cxn>
                    <a:cxn ang="0">
                      <a:pos x="206" y="13"/>
                    </a:cxn>
                    <a:cxn ang="0">
                      <a:pos x="206" y="138"/>
                    </a:cxn>
                  </a:cxnLst>
                  <a:rect l="0" t="0" r="r" b="b"/>
                  <a:pathLst>
                    <a:path w="216" h="155">
                      <a:moveTo>
                        <a:pt x="216" y="13"/>
                      </a:moveTo>
                      <a:cubicBezTo>
                        <a:pt x="216" y="6"/>
                        <a:pt x="210" y="0"/>
                        <a:pt x="203" y="0"/>
                      </a:cubicBezTo>
                      <a:cubicBezTo>
                        <a:pt x="13" y="0"/>
                        <a:pt x="13" y="0"/>
                        <a:pt x="13" y="0"/>
                      </a:cubicBezTo>
                      <a:cubicBezTo>
                        <a:pt x="6" y="0"/>
                        <a:pt x="0" y="6"/>
                        <a:pt x="0" y="13"/>
                      </a:cubicBezTo>
                      <a:cubicBezTo>
                        <a:pt x="0" y="143"/>
                        <a:pt x="0" y="143"/>
                        <a:pt x="0" y="143"/>
                      </a:cubicBezTo>
                      <a:cubicBezTo>
                        <a:pt x="0" y="150"/>
                        <a:pt x="6" y="155"/>
                        <a:pt x="13" y="155"/>
                      </a:cubicBezTo>
                      <a:cubicBezTo>
                        <a:pt x="203" y="155"/>
                        <a:pt x="203" y="155"/>
                        <a:pt x="203" y="155"/>
                      </a:cubicBezTo>
                      <a:cubicBezTo>
                        <a:pt x="210" y="155"/>
                        <a:pt x="216" y="150"/>
                        <a:pt x="216" y="143"/>
                      </a:cubicBezTo>
                      <a:lnTo>
                        <a:pt x="216" y="13"/>
                      </a:lnTo>
                      <a:close/>
                      <a:moveTo>
                        <a:pt x="206" y="138"/>
                      </a:moveTo>
                      <a:cubicBezTo>
                        <a:pt x="14" y="138"/>
                        <a:pt x="14" y="138"/>
                        <a:pt x="14" y="138"/>
                      </a:cubicBezTo>
                      <a:cubicBezTo>
                        <a:pt x="14" y="13"/>
                        <a:pt x="14" y="13"/>
                        <a:pt x="14" y="13"/>
                      </a:cubicBezTo>
                      <a:cubicBezTo>
                        <a:pt x="206" y="13"/>
                        <a:pt x="206" y="13"/>
                        <a:pt x="206" y="13"/>
                      </a:cubicBezTo>
                      <a:lnTo>
                        <a:pt x="206" y="138"/>
                      </a:lnTo>
                      <a:close/>
                    </a:path>
                  </a:pathLst>
                </a:custGeom>
                <a:solidFill>
                  <a:schemeClr val="bg1"/>
                </a:solid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sp>
              <p:nvSpPr>
                <p:cNvPr id="31" name="Freeform 69"/>
                <p:cNvSpPr/>
                <p:nvPr/>
              </p:nvSpPr>
              <p:spPr bwMode="auto">
                <a:xfrm>
                  <a:off x="4930417" y="4251325"/>
                  <a:ext cx="601663" cy="42863"/>
                </a:xfrm>
                <a:custGeom>
                  <a:avLst/>
                  <a:gdLst/>
                  <a:ahLst/>
                  <a:cxnLst>
                    <a:cxn ang="0">
                      <a:pos x="152" y="0"/>
                    </a:cxn>
                    <a:cxn ang="0">
                      <a:pos x="139" y="7"/>
                    </a:cxn>
                    <a:cxn ang="0">
                      <a:pos x="101" y="7"/>
                    </a:cxn>
                    <a:cxn ang="0">
                      <a:pos x="89" y="0"/>
                    </a:cxn>
                    <a:cxn ang="0">
                      <a:pos x="0" y="0"/>
                    </a:cxn>
                    <a:cxn ang="0">
                      <a:pos x="25" y="17"/>
                    </a:cxn>
                    <a:cxn ang="0">
                      <a:pos x="215" y="17"/>
                    </a:cxn>
                    <a:cxn ang="0">
                      <a:pos x="240" y="0"/>
                    </a:cxn>
                    <a:cxn ang="0">
                      <a:pos x="152" y="0"/>
                    </a:cxn>
                  </a:cxnLst>
                  <a:rect l="0" t="0" r="r" b="b"/>
                  <a:pathLst>
                    <a:path w="240" h="17">
                      <a:moveTo>
                        <a:pt x="152" y="0"/>
                      </a:moveTo>
                      <a:cubicBezTo>
                        <a:pt x="152" y="0"/>
                        <a:pt x="152" y="7"/>
                        <a:pt x="139" y="7"/>
                      </a:cubicBezTo>
                      <a:cubicBezTo>
                        <a:pt x="126" y="7"/>
                        <a:pt x="114" y="7"/>
                        <a:pt x="101" y="7"/>
                      </a:cubicBezTo>
                      <a:cubicBezTo>
                        <a:pt x="89" y="7"/>
                        <a:pt x="89" y="0"/>
                        <a:pt x="89" y="0"/>
                      </a:cubicBezTo>
                      <a:cubicBezTo>
                        <a:pt x="0" y="0"/>
                        <a:pt x="0" y="0"/>
                        <a:pt x="0" y="0"/>
                      </a:cubicBezTo>
                      <a:cubicBezTo>
                        <a:pt x="0" y="0"/>
                        <a:pt x="0" y="17"/>
                        <a:pt x="25" y="17"/>
                      </a:cubicBezTo>
                      <a:cubicBezTo>
                        <a:pt x="51" y="17"/>
                        <a:pt x="190" y="17"/>
                        <a:pt x="215" y="17"/>
                      </a:cubicBezTo>
                      <a:cubicBezTo>
                        <a:pt x="240" y="17"/>
                        <a:pt x="240" y="0"/>
                        <a:pt x="240" y="0"/>
                      </a:cubicBezTo>
                      <a:lnTo>
                        <a:pt x="152" y="0"/>
                      </a:lnTo>
                      <a:close/>
                    </a:path>
                  </a:pathLst>
                </a:custGeom>
                <a:grpFill/>
                <a:ln w="9525">
                  <a:solidFill>
                    <a:schemeClr val="bg1"/>
                  </a:solidFill>
                  <a:round/>
                </a:ln>
              </p:spPr>
              <p:txBody>
                <a:bodyPr vert="horz" wrap="square" lIns="121920" tIns="60960" rIns="121920" bIns="60960" numCol="1" anchor="t" anchorCtr="0" compatLnSpc="1"/>
                <a:lstStyle/>
                <a:p>
                  <a:endParaRPr lang="en-US" sz="2400">
                    <a:solidFill>
                      <a:prstClr val="black"/>
                    </a:solidFill>
                  </a:endParaRPr>
                </a:p>
              </p:txBody>
            </p:sp>
          </p:grpSp>
          <p:sp>
            <p:nvSpPr>
              <p:cNvPr id="29" name="Content Placeholder 2"/>
              <p:cNvSpPr txBox="1"/>
              <p:nvPr/>
            </p:nvSpPr>
            <p:spPr>
              <a:xfrm>
                <a:off x="3556000" y="5257800"/>
                <a:ext cx="1828800" cy="406400"/>
              </a:xfrm>
              <a:prstGeom prst="rect">
                <a:avLst/>
              </a:prstGeom>
              <a:noFill/>
              <a:ln>
                <a:noFill/>
              </a:ln>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zh-CN" altLang="en-US" sz="1600" b="1" dirty="0">
                    <a:solidFill>
                      <a:prstClr val="white"/>
                    </a:solidFill>
                    <a:latin typeface="微软雅黑" pitchFamily="34" charset="-122"/>
                  </a:rPr>
                  <a:t>添加文本</a:t>
                </a:r>
                <a:endParaRPr lang="en-US" altLang="zh-CN" sz="1600" b="1" dirty="0">
                  <a:solidFill>
                    <a:prstClr val="white"/>
                  </a:solidFill>
                  <a:latin typeface="微软雅黑" pitchFamily="34" charset="-122"/>
                </a:endParaRPr>
              </a:p>
            </p:txBody>
          </p:sp>
        </p:grpSp>
      </p:grpSp>
      <p:grpSp>
        <p:nvGrpSpPr>
          <p:cNvPr id="47" name="组合 46"/>
          <p:cNvGrpSpPr/>
          <p:nvPr/>
        </p:nvGrpSpPr>
        <p:grpSpPr>
          <a:xfrm flipH="1">
            <a:off x="1352323" y="1766296"/>
            <a:ext cx="4066873" cy="4618525"/>
            <a:chOff x="677777" y="1521557"/>
            <a:chExt cx="3903615" cy="4739056"/>
          </a:xfrm>
        </p:grpSpPr>
        <p:sp>
          <p:nvSpPr>
            <p:cNvPr id="48" name="矩形 47"/>
            <p:cNvSpPr/>
            <p:nvPr/>
          </p:nvSpPr>
          <p:spPr>
            <a:xfrm>
              <a:off x="677777" y="6145405"/>
              <a:ext cx="3886905" cy="115208"/>
            </a:xfrm>
            <a:prstGeom prst="rect">
              <a:avLst/>
            </a:prstGeom>
            <a:solidFill>
              <a:srgbClr val="157F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9" name="矩形 48"/>
            <p:cNvSpPr/>
            <p:nvPr/>
          </p:nvSpPr>
          <p:spPr>
            <a:xfrm>
              <a:off x="677778" y="2430548"/>
              <a:ext cx="3903614" cy="674557"/>
            </a:xfrm>
            <a:prstGeom prst="rect">
              <a:avLst/>
            </a:prstGeom>
            <a:solidFill>
              <a:srgbClr val="DF7A22"/>
            </a:solidFill>
            <a:ln w="12700" cap="flat" cmpd="sng" algn="ctr">
              <a:noFill/>
              <a:prstDash val="solid"/>
              <a:miter lim="800000"/>
            </a:ln>
            <a:effectLst/>
          </p:spPr>
          <p:txBody>
            <a:bodyPr rtlCol="0" anchor="ctr"/>
            <a:lstStyle/>
            <a:p>
              <a:pPr lvl="0">
                <a:defRPr/>
              </a:pPr>
              <a:r>
                <a:rPr lang="zh-CN" altLang="en-US" sz="3200" b="1" kern="0" dirty="0">
                  <a:solidFill>
                    <a:sysClr val="window" lastClr="FFFFFF"/>
                  </a:solidFill>
                  <a:latin typeface="微软雅黑" panose="020B0503020204020204" pitchFamily="34" charset="-122"/>
                  <a:ea typeface="微软雅黑" panose="020B0503020204020204" pitchFamily="34" charset="-122"/>
                </a:rPr>
                <a:t>加入你的标题描述</a:t>
              </a:r>
            </a:p>
          </p:txBody>
        </p:sp>
        <p:sp>
          <p:nvSpPr>
            <p:cNvPr id="50" name="矩形 49"/>
            <p:cNvSpPr/>
            <p:nvPr/>
          </p:nvSpPr>
          <p:spPr>
            <a:xfrm>
              <a:off x="677778" y="1521557"/>
              <a:ext cx="3903613" cy="674557"/>
            </a:xfrm>
            <a:prstGeom prst="rect">
              <a:avLst/>
            </a:prstGeom>
            <a:solidFill>
              <a:srgbClr val="157F73"/>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加入你的标题描述</a:t>
              </a:r>
            </a:p>
          </p:txBody>
        </p:sp>
        <p:sp>
          <p:nvSpPr>
            <p:cNvPr id="51" name="文本框 38"/>
            <p:cNvSpPr txBox="1"/>
            <p:nvPr/>
          </p:nvSpPr>
          <p:spPr>
            <a:xfrm>
              <a:off x="677777" y="3320140"/>
              <a:ext cx="3886904" cy="2552365"/>
            </a:xfrm>
            <a:prstGeom prst="rect">
              <a:avLst/>
            </a:prstGeom>
            <a:noFill/>
          </p:spPr>
          <p:txBody>
            <a:bodyPr wrap="square" rtlCol="0">
              <a:spAutoFit/>
            </a:bodyPr>
            <a:lstStyle/>
            <a:p>
              <a:pPr algn="just">
                <a:lnSpc>
                  <a:spcPct val="150000"/>
                </a:lnSpc>
                <a:spcBef>
                  <a:spcPts val="0"/>
                </a:spcBef>
                <a:spcAft>
                  <a:spcPts val="0"/>
                </a:spcAft>
              </a:pPr>
              <a:r>
                <a:rPr lang="zh-CN" altLang="en-US" sz="12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12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xmlns="" val="385557523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sp>
        <p:nvSpPr>
          <p:cNvPr id="5" name="圆角矩形 3"/>
          <p:cNvSpPr>
            <a:spLocks noChangeArrowheads="1"/>
          </p:cNvSpPr>
          <p:nvPr/>
        </p:nvSpPr>
        <p:spPr bwMode="auto">
          <a:xfrm>
            <a:off x="7094015" y="2505337"/>
            <a:ext cx="4591050" cy="1474788"/>
          </a:xfrm>
          <a:prstGeom prst="roundRect">
            <a:avLst>
              <a:gd name="adj" fmla="val 9083"/>
            </a:avLst>
          </a:prstGeom>
          <a:noFill/>
          <a:ln w="12700">
            <a:solidFill>
              <a:schemeClr val="bg1">
                <a:lumMod val="5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6" name="矩形 4"/>
          <p:cNvSpPr>
            <a:spLocks noChangeArrowheads="1"/>
          </p:cNvSpPr>
          <p:nvPr/>
        </p:nvSpPr>
        <p:spPr bwMode="auto">
          <a:xfrm>
            <a:off x="7427390" y="2832362"/>
            <a:ext cx="392430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圆角矩形 5"/>
          <p:cNvSpPr>
            <a:spLocks noChangeArrowheads="1"/>
          </p:cNvSpPr>
          <p:nvPr/>
        </p:nvSpPr>
        <p:spPr bwMode="auto">
          <a:xfrm>
            <a:off x="7094015" y="4397637"/>
            <a:ext cx="4591050" cy="1474788"/>
          </a:xfrm>
          <a:prstGeom prst="roundRect">
            <a:avLst>
              <a:gd name="adj" fmla="val 9083"/>
            </a:avLst>
          </a:prstGeom>
          <a:noFill/>
          <a:ln w="12700">
            <a:solidFill>
              <a:schemeClr val="bg1">
                <a:lumMod val="5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8" name="矩形 6"/>
          <p:cNvSpPr>
            <a:spLocks noChangeArrowheads="1"/>
          </p:cNvSpPr>
          <p:nvPr/>
        </p:nvSpPr>
        <p:spPr bwMode="auto">
          <a:xfrm>
            <a:off x="7427390" y="4724662"/>
            <a:ext cx="392430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圆角矩形 7"/>
          <p:cNvSpPr>
            <a:spLocks noChangeArrowheads="1"/>
          </p:cNvSpPr>
          <p:nvPr/>
        </p:nvSpPr>
        <p:spPr bwMode="auto">
          <a:xfrm>
            <a:off x="7749653" y="2270387"/>
            <a:ext cx="3279775" cy="461963"/>
          </a:xfrm>
          <a:prstGeom prst="roundRect">
            <a:avLst>
              <a:gd name="adj" fmla="val 16667"/>
            </a:avLst>
          </a:prstGeom>
          <a:solidFill>
            <a:srgbClr val="157F73"/>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0" name="文本框 8"/>
          <p:cNvSpPr txBox="1">
            <a:spLocks noChangeArrowheads="1"/>
          </p:cNvSpPr>
          <p:nvPr/>
        </p:nvSpPr>
        <p:spPr bwMode="auto">
          <a:xfrm>
            <a:off x="7981428" y="2319600"/>
            <a:ext cx="2797175"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圆角矩形 9"/>
          <p:cNvSpPr>
            <a:spLocks noChangeArrowheads="1"/>
          </p:cNvSpPr>
          <p:nvPr/>
        </p:nvSpPr>
        <p:spPr bwMode="auto">
          <a:xfrm>
            <a:off x="7749653" y="4203962"/>
            <a:ext cx="3279775" cy="461963"/>
          </a:xfrm>
          <a:prstGeom prst="roundRect">
            <a:avLst>
              <a:gd name="adj" fmla="val 16667"/>
            </a:avLst>
          </a:prstGeom>
          <a:solidFill>
            <a:srgbClr val="DF7A22"/>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E978C"/>
              </a:solidFill>
            </a:endParaRPr>
          </a:p>
        </p:txBody>
      </p:sp>
      <p:sp>
        <p:nvSpPr>
          <p:cNvPr id="12" name="文本框 11"/>
          <p:cNvSpPr txBox="1">
            <a:spLocks noChangeArrowheads="1"/>
          </p:cNvSpPr>
          <p:nvPr/>
        </p:nvSpPr>
        <p:spPr bwMode="auto">
          <a:xfrm>
            <a:off x="7962378" y="4256350"/>
            <a:ext cx="279717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p:cNvGrpSpPr/>
          <p:nvPr/>
        </p:nvGrpSpPr>
        <p:grpSpPr>
          <a:xfrm>
            <a:off x="486730" y="1586081"/>
            <a:ext cx="6377304" cy="5558773"/>
            <a:chOff x="363680" y="1470579"/>
            <a:chExt cx="6377304" cy="5558773"/>
          </a:xfrm>
        </p:grpSpPr>
        <p:grpSp>
          <p:nvGrpSpPr>
            <p:cNvPr id="13" name="组合 12"/>
            <p:cNvGrpSpPr/>
            <p:nvPr/>
          </p:nvGrpSpPr>
          <p:grpSpPr>
            <a:xfrm>
              <a:off x="1651270" y="2067570"/>
              <a:ext cx="3783724" cy="3816308"/>
              <a:chOff x="7359961" y="2451135"/>
              <a:chExt cx="3133725" cy="3160712"/>
            </a:xfrm>
          </p:grpSpPr>
          <p:sp>
            <p:nvSpPr>
              <p:cNvPr id="14" name="Freeform 5"/>
              <p:cNvSpPr>
                <a:spLocks/>
              </p:cNvSpPr>
              <p:nvPr/>
            </p:nvSpPr>
            <p:spPr bwMode="auto">
              <a:xfrm>
                <a:off x="8383898" y="2451135"/>
                <a:ext cx="1452563" cy="1111250"/>
              </a:xfrm>
              <a:custGeom>
                <a:avLst/>
                <a:gdLst>
                  <a:gd name="T0" fmla="*/ 179 w 486"/>
                  <a:gd name="T1" fmla="*/ 194 h 372"/>
                  <a:gd name="T2" fmla="*/ 13 w 486"/>
                  <a:gd name="T3" fmla="*/ 363 h 372"/>
                  <a:gd name="T4" fmla="*/ 7 w 486"/>
                  <a:gd name="T5" fmla="*/ 362 h 372"/>
                  <a:gd name="T6" fmla="*/ 7 w 486"/>
                  <a:gd name="T7" fmla="*/ 328 h 372"/>
                  <a:gd name="T8" fmla="*/ 11 w 486"/>
                  <a:gd name="T9" fmla="*/ 241 h 372"/>
                  <a:gd name="T10" fmla="*/ 70 w 486"/>
                  <a:gd name="T11" fmla="*/ 177 h 372"/>
                  <a:gd name="T12" fmla="*/ 119 w 486"/>
                  <a:gd name="T13" fmla="*/ 131 h 372"/>
                  <a:gd name="T14" fmla="*/ 110 w 486"/>
                  <a:gd name="T15" fmla="*/ 114 h 372"/>
                  <a:gd name="T16" fmla="*/ 130 w 486"/>
                  <a:gd name="T17" fmla="*/ 22 h 372"/>
                  <a:gd name="T18" fmla="*/ 223 w 486"/>
                  <a:gd name="T19" fmla="*/ 20 h 372"/>
                  <a:gd name="T20" fmla="*/ 247 w 486"/>
                  <a:gd name="T21" fmla="*/ 110 h 372"/>
                  <a:gd name="T22" fmla="*/ 252 w 486"/>
                  <a:gd name="T23" fmla="*/ 138 h 372"/>
                  <a:gd name="T24" fmla="*/ 466 w 486"/>
                  <a:gd name="T25" fmla="*/ 351 h 372"/>
                  <a:gd name="T26" fmla="*/ 486 w 486"/>
                  <a:gd name="T27" fmla="*/ 361 h 372"/>
                  <a:gd name="T28" fmla="*/ 479 w 486"/>
                  <a:gd name="T29" fmla="*/ 371 h 372"/>
                  <a:gd name="T30" fmla="*/ 361 w 486"/>
                  <a:gd name="T31" fmla="*/ 370 h 372"/>
                  <a:gd name="T32" fmla="*/ 342 w 486"/>
                  <a:gd name="T33" fmla="*/ 357 h 372"/>
                  <a:gd name="T34" fmla="*/ 179 w 486"/>
                  <a:gd name="T35" fmla="*/ 19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372">
                    <a:moveTo>
                      <a:pt x="179" y="194"/>
                    </a:moveTo>
                    <a:cubicBezTo>
                      <a:pt x="122" y="251"/>
                      <a:pt x="68" y="307"/>
                      <a:pt x="13" y="363"/>
                    </a:cubicBezTo>
                    <a:cubicBezTo>
                      <a:pt x="11" y="362"/>
                      <a:pt x="9" y="362"/>
                      <a:pt x="7" y="362"/>
                    </a:cubicBezTo>
                    <a:cubicBezTo>
                      <a:pt x="7" y="351"/>
                      <a:pt x="7" y="339"/>
                      <a:pt x="7" y="328"/>
                    </a:cubicBezTo>
                    <a:cubicBezTo>
                      <a:pt x="8" y="299"/>
                      <a:pt x="0" y="266"/>
                      <a:pt x="11" y="241"/>
                    </a:cubicBezTo>
                    <a:cubicBezTo>
                      <a:pt x="21" y="216"/>
                      <a:pt x="49" y="198"/>
                      <a:pt x="70" y="177"/>
                    </a:cubicBezTo>
                    <a:cubicBezTo>
                      <a:pt x="86" y="162"/>
                      <a:pt x="103" y="146"/>
                      <a:pt x="119" y="131"/>
                    </a:cubicBezTo>
                    <a:cubicBezTo>
                      <a:pt x="115" y="124"/>
                      <a:pt x="112" y="119"/>
                      <a:pt x="110" y="114"/>
                    </a:cubicBezTo>
                    <a:cubicBezTo>
                      <a:pt x="95" y="82"/>
                      <a:pt x="103" y="45"/>
                      <a:pt x="130" y="22"/>
                    </a:cubicBezTo>
                    <a:cubicBezTo>
                      <a:pt x="156" y="1"/>
                      <a:pt x="195" y="0"/>
                      <a:pt x="223" y="20"/>
                    </a:cubicBezTo>
                    <a:cubicBezTo>
                      <a:pt x="250" y="41"/>
                      <a:pt x="261" y="78"/>
                      <a:pt x="247" y="110"/>
                    </a:cubicBezTo>
                    <a:cubicBezTo>
                      <a:pt x="241" y="122"/>
                      <a:pt x="243" y="129"/>
                      <a:pt x="252" y="138"/>
                    </a:cubicBezTo>
                    <a:cubicBezTo>
                      <a:pt x="324" y="209"/>
                      <a:pt x="395" y="280"/>
                      <a:pt x="466" y="351"/>
                    </a:cubicBezTo>
                    <a:cubicBezTo>
                      <a:pt x="471" y="356"/>
                      <a:pt x="479" y="358"/>
                      <a:pt x="486" y="361"/>
                    </a:cubicBezTo>
                    <a:cubicBezTo>
                      <a:pt x="484" y="365"/>
                      <a:pt x="481" y="368"/>
                      <a:pt x="479" y="371"/>
                    </a:cubicBezTo>
                    <a:cubicBezTo>
                      <a:pt x="440" y="371"/>
                      <a:pt x="400" y="372"/>
                      <a:pt x="361" y="370"/>
                    </a:cubicBezTo>
                    <a:cubicBezTo>
                      <a:pt x="354" y="370"/>
                      <a:pt x="348" y="362"/>
                      <a:pt x="342" y="357"/>
                    </a:cubicBezTo>
                    <a:cubicBezTo>
                      <a:pt x="289" y="304"/>
                      <a:pt x="236" y="251"/>
                      <a:pt x="179" y="194"/>
                    </a:cubicBezTo>
                    <a:close/>
                  </a:path>
                </a:pathLst>
              </a:cu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Freeform 6"/>
              <p:cNvSpPr>
                <a:spLocks/>
              </p:cNvSpPr>
              <p:nvPr/>
            </p:nvSpPr>
            <p:spPr bwMode="auto">
              <a:xfrm>
                <a:off x="7359961" y="3213135"/>
                <a:ext cx="1039813" cy="1379538"/>
              </a:xfrm>
              <a:custGeom>
                <a:avLst/>
                <a:gdLst>
                  <a:gd name="T0" fmla="*/ 338 w 348"/>
                  <a:gd name="T1" fmla="*/ 6 h 462"/>
                  <a:gd name="T2" fmla="*/ 338 w 348"/>
                  <a:gd name="T3" fmla="*/ 116 h 462"/>
                  <a:gd name="T4" fmla="*/ 325 w 348"/>
                  <a:gd name="T5" fmla="*/ 137 h 462"/>
                  <a:gd name="T6" fmla="*/ 191 w 348"/>
                  <a:gd name="T7" fmla="*/ 270 h 462"/>
                  <a:gd name="T8" fmla="*/ 174 w 348"/>
                  <a:gd name="T9" fmla="*/ 288 h 462"/>
                  <a:gd name="T10" fmla="*/ 348 w 348"/>
                  <a:gd name="T11" fmla="*/ 455 h 462"/>
                  <a:gd name="T12" fmla="*/ 344 w 348"/>
                  <a:gd name="T13" fmla="*/ 462 h 462"/>
                  <a:gd name="T14" fmla="*/ 229 w 348"/>
                  <a:gd name="T15" fmla="*/ 461 h 462"/>
                  <a:gd name="T16" fmla="*/ 213 w 348"/>
                  <a:gd name="T17" fmla="*/ 451 h 462"/>
                  <a:gd name="T18" fmla="*/ 126 w 348"/>
                  <a:gd name="T19" fmla="*/ 365 h 462"/>
                  <a:gd name="T20" fmla="*/ 93 w 348"/>
                  <a:gd name="T21" fmla="*/ 354 h 462"/>
                  <a:gd name="T22" fmla="*/ 15 w 348"/>
                  <a:gd name="T23" fmla="*/ 319 h 462"/>
                  <a:gd name="T24" fmla="*/ 20 w 348"/>
                  <a:gd name="T25" fmla="*/ 236 h 462"/>
                  <a:gd name="T26" fmla="*/ 103 w 348"/>
                  <a:gd name="T27" fmla="*/ 212 h 462"/>
                  <a:gd name="T28" fmla="*/ 132 w 348"/>
                  <a:gd name="T29" fmla="*/ 205 h 462"/>
                  <a:gd name="T30" fmla="*/ 313 w 348"/>
                  <a:gd name="T31" fmla="*/ 23 h 462"/>
                  <a:gd name="T32" fmla="*/ 330 w 348"/>
                  <a:gd name="T33" fmla="*/ 0 h 462"/>
                  <a:gd name="T34" fmla="*/ 338 w 348"/>
                  <a:gd name="T35" fmla="*/ 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8" h="462">
                    <a:moveTo>
                      <a:pt x="338" y="6"/>
                    </a:moveTo>
                    <a:cubicBezTo>
                      <a:pt x="338" y="42"/>
                      <a:pt x="339" y="79"/>
                      <a:pt x="338" y="116"/>
                    </a:cubicBezTo>
                    <a:cubicBezTo>
                      <a:pt x="337" y="123"/>
                      <a:pt x="331" y="131"/>
                      <a:pt x="325" y="137"/>
                    </a:cubicBezTo>
                    <a:cubicBezTo>
                      <a:pt x="281" y="182"/>
                      <a:pt x="236" y="226"/>
                      <a:pt x="191" y="270"/>
                    </a:cubicBezTo>
                    <a:cubicBezTo>
                      <a:pt x="186" y="275"/>
                      <a:pt x="182" y="280"/>
                      <a:pt x="174" y="288"/>
                    </a:cubicBezTo>
                    <a:cubicBezTo>
                      <a:pt x="232" y="344"/>
                      <a:pt x="290" y="400"/>
                      <a:pt x="348" y="455"/>
                    </a:cubicBezTo>
                    <a:cubicBezTo>
                      <a:pt x="347" y="457"/>
                      <a:pt x="345" y="459"/>
                      <a:pt x="344" y="462"/>
                    </a:cubicBezTo>
                    <a:cubicBezTo>
                      <a:pt x="305" y="462"/>
                      <a:pt x="267" y="462"/>
                      <a:pt x="229" y="461"/>
                    </a:cubicBezTo>
                    <a:cubicBezTo>
                      <a:pt x="223" y="461"/>
                      <a:pt x="217" y="455"/>
                      <a:pt x="213" y="451"/>
                    </a:cubicBezTo>
                    <a:cubicBezTo>
                      <a:pt x="184" y="422"/>
                      <a:pt x="155" y="394"/>
                      <a:pt x="126" y="365"/>
                    </a:cubicBezTo>
                    <a:cubicBezTo>
                      <a:pt x="117" y="355"/>
                      <a:pt x="108" y="351"/>
                      <a:pt x="93" y="354"/>
                    </a:cubicBezTo>
                    <a:cubicBezTo>
                      <a:pt x="61" y="361"/>
                      <a:pt x="31" y="347"/>
                      <a:pt x="15" y="319"/>
                    </a:cubicBezTo>
                    <a:cubicBezTo>
                      <a:pt x="0" y="294"/>
                      <a:pt x="2" y="260"/>
                      <a:pt x="20" y="236"/>
                    </a:cubicBezTo>
                    <a:cubicBezTo>
                      <a:pt x="39" y="212"/>
                      <a:pt x="72" y="202"/>
                      <a:pt x="103" y="212"/>
                    </a:cubicBezTo>
                    <a:cubicBezTo>
                      <a:pt x="116" y="217"/>
                      <a:pt x="123" y="214"/>
                      <a:pt x="132" y="205"/>
                    </a:cubicBezTo>
                    <a:cubicBezTo>
                      <a:pt x="192" y="144"/>
                      <a:pt x="253" y="84"/>
                      <a:pt x="313" y="23"/>
                    </a:cubicBezTo>
                    <a:cubicBezTo>
                      <a:pt x="320" y="16"/>
                      <a:pt x="324" y="7"/>
                      <a:pt x="330" y="0"/>
                    </a:cubicBezTo>
                    <a:cubicBezTo>
                      <a:pt x="333" y="2"/>
                      <a:pt x="336" y="4"/>
                      <a:pt x="338" y="6"/>
                    </a:cubicBezTo>
                    <a:close/>
                  </a:path>
                </a:pathLst>
              </a:cu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Freeform 7"/>
              <p:cNvSpPr>
                <a:spLocks/>
              </p:cNvSpPr>
              <p:nvPr/>
            </p:nvSpPr>
            <p:spPr bwMode="auto">
              <a:xfrm>
                <a:off x="9450698" y="3592547"/>
                <a:ext cx="1042988" cy="1370013"/>
              </a:xfrm>
              <a:custGeom>
                <a:avLst/>
                <a:gdLst>
                  <a:gd name="T0" fmla="*/ 18 w 349"/>
                  <a:gd name="T1" fmla="*/ 0 h 459"/>
                  <a:gd name="T2" fmla="*/ 133 w 349"/>
                  <a:gd name="T3" fmla="*/ 0 h 459"/>
                  <a:gd name="T4" fmla="*/ 149 w 349"/>
                  <a:gd name="T5" fmla="*/ 10 h 459"/>
                  <a:gd name="T6" fmla="*/ 218 w 349"/>
                  <a:gd name="T7" fmla="*/ 79 h 459"/>
                  <a:gd name="T8" fmla="*/ 243 w 349"/>
                  <a:gd name="T9" fmla="*/ 85 h 459"/>
                  <a:gd name="T10" fmla="*/ 327 w 349"/>
                  <a:gd name="T11" fmla="*/ 108 h 459"/>
                  <a:gd name="T12" fmla="*/ 333 w 349"/>
                  <a:gd name="T13" fmla="*/ 194 h 459"/>
                  <a:gd name="T14" fmla="*/ 252 w 349"/>
                  <a:gd name="T15" fmla="*/ 228 h 459"/>
                  <a:gd name="T16" fmla="*/ 222 w 349"/>
                  <a:gd name="T17" fmla="*/ 238 h 459"/>
                  <a:gd name="T18" fmla="*/ 18 w 349"/>
                  <a:gd name="T19" fmla="*/ 443 h 459"/>
                  <a:gd name="T20" fmla="*/ 1 w 349"/>
                  <a:gd name="T21" fmla="*/ 459 h 459"/>
                  <a:gd name="T22" fmla="*/ 1 w 349"/>
                  <a:gd name="T23" fmla="*/ 338 h 459"/>
                  <a:gd name="T24" fmla="*/ 15 w 349"/>
                  <a:gd name="T25" fmla="*/ 319 h 459"/>
                  <a:gd name="T26" fmla="*/ 173 w 349"/>
                  <a:gd name="T27" fmla="*/ 163 h 459"/>
                  <a:gd name="T28" fmla="*/ 13 w 349"/>
                  <a:gd name="T29" fmla="*/ 8 h 459"/>
                  <a:gd name="T30" fmla="*/ 18 w 349"/>
                  <a:gd name="T31"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459">
                    <a:moveTo>
                      <a:pt x="18" y="0"/>
                    </a:moveTo>
                    <a:cubicBezTo>
                      <a:pt x="56" y="0"/>
                      <a:pt x="94" y="0"/>
                      <a:pt x="133" y="0"/>
                    </a:cubicBezTo>
                    <a:cubicBezTo>
                      <a:pt x="138" y="0"/>
                      <a:pt x="145" y="6"/>
                      <a:pt x="149" y="10"/>
                    </a:cubicBezTo>
                    <a:cubicBezTo>
                      <a:pt x="173" y="33"/>
                      <a:pt x="196" y="56"/>
                      <a:pt x="218" y="79"/>
                    </a:cubicBezTo>
                    <a:cubicBezTo>
                      <a:pt x="226" y="87"/>
                      <a:pt x="232" y="88"/>
                      <a:pt x="243" y="85"/>
                    </a:cubicBezTo>
                    <a:cubicBezTo>
                      <a:pt x="275" y="73"/>
                      <a:pt x="307" y="83"/>
                      <a:pt x="327" y="108"/>
                    </a:cubicBezTo>
                    <a:cubicBezTo>
                      <a:pt x="347" y="132"/>
                      <a:pt x="349" y="168"/>
                      <a:pt x="333" y="194"/>
                    </a:cubicBezTo>
                    <a:cubicBezTo>
                      <a:pt x="316" y="221"/>
                      <a:pt x="284" y="236"/>
                      <a:pt x="252" y="228"/>
                    </a:cubicBezTo>
                    <a:cubicBezTo>
                      <a:pt x="238" y="225"/>
                      <a:pt x="231" y="229"/>
                      <a:pt x="222" y="238"/>
                    </a:cubicBezTo>
                    <a:cubicBezTo>
                      <a:pt x="154" y="306"/>
                      <a:pt x="86" y="375"/>
                      <a:pt x="18" y="443"/>
                    </a:cubicBezTo>
                    <a:cubicBezTo>
                      <a:pt x="13" y="447"/>
                      <a:pt x="9" y="451"/>
                      <a:pt x="1" y="459"/>
                    </a:cubicBezTo>
                    <a:cubicBezTo>
                      <a:pt x="1" y="416"/>
                      <a:pt x="0" y="377"/>
                      <a:pt x="1" y="338"/>
                    </a:cubicBezTo>
                    <a:cubicBezTo>
                      <a:pt x="1" y="331"/>
                      <a:pt x="9" y="324"/>
                      <a:pt x="15" y="319"/>
                    </a:cubicBezTo>
                    <a:cubicBezTo>
                      <a:pt x="67" y="268"/>
                      <a:pt x="119" y="216"/>
                      <a:pt x="173" y="163"/>
                    </a:cubicBezTo>
                    <a:cubicBezTo>
                      <a:pt x="118" y="110"/>
                      <a:pt x="65" y="59"/>
                      <a:pt x="13" y="8"/>
                    </a:cubicBezTo>
                    <a:cubicBezTo>
                      <a:pt x="14" y="5"/>
                      <a:pt x="16" y="3"/>
                      <a:pt x="18" y="0"/>
                    </a:cubicBezTo>
                    <a:close/>
                  </a:path>
                </a:pathLst>
              </a:cu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Freeform 8"/>
              <p:cNvSpPr>
                <a:spLocks/>
              </p:cNvSpPr>
              <p:nvPr/>
            </p:nvSpPr>
            <p:spPr bwMode="auto">
              <a:xfrm>
                <a:off x="8067986" y="4630772"/>
                <a:ext cx="1354138" cy="981075"/>
              </a:xfrm>
              <a:custGeom>
                <a:avLst/>
                <a:gdLst>
                  <a:gd name="T0" fmla="*/ 285 w 453"/>
                  <a:gd name="T1" fmla="*/ 163 h 328"/>
                  <a:gd name="T2" fmla="*/ 447 w 453"/>
                  <a:gd name="T3" fmla="*/ 5 h 328"/>
                  <a:gd name="T4" fmla="*/ 452 w 453"/>
                  <a:gd name="T5" fmla="*/ 7 h 328"/>
                  <a:gd name="T6" fmla="*/ 452 w 453"/>
                  <a:gd name="T7" fmla="*/ 120 h 328"/>
                  <a:gd name="T8" fmla="*/ 440 w 453"/>
                  <a:gd name="T9" fmla="*/ 136 h 328"/>
                  <a:gd name="T10" fmla="*/ 360 w 453"/>
                  <a:gd name="T11" fmla="*/ 217 h 328"/>
                  <a:gd name="T12" fmla="*/ 352 w 453"/>
                  <a:gd name="T13" fmla="*/ 241 h 328"/>
                  <a:gd name="T14" fmla="*/ 312 w 453"/>
                  <a:gd name="T15" fmla="*/ 313 h 328"/>
                  <a:gd name="T16" fmla="*/ 231 w 453"/>
                  <a:gd name="T17" fmla="*/ 307 h 328"/>
                  <a:gd name="T18" fmla="*/ 204 w 453"/>
                  <a:gd name="T19" fmla="*/ 231 h 328"/>
                  <a:gd name="T20" fmla="*/ 194 w 453"/>
                  <a:gd name="T21" fmla="*/ 200 h 328"/>
                  <a:gd name="T22" fmla="*/ 15 w 453"/>
                  <a:gd name="T23" fmla="*/ 17 h 328"/>
                  <a:gd name="T24" fmla="*/ 0 w 453"/>
                  <a:gd name="T25" fmla="*/ 0 h 328"/>
                  <a:gd name="T26" fmla="*/ 119 w 453"/>
                  <a:gd name="T27" fmla="*/ 1 h 328"/>
                  <a:gd name="T28" fmla="*/ 134 w 453"/>
                  <a:gd name="T29" fmla="*/ 12 h 328"/>
                  <a:gd name="T30" fmla="*/ 285 w 453"/>
                  <a:gd name="T31" fmla="*/ 163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3" h="328">
                    <a:moveTo>
                      <a:pt x="285" y="163"/>
                    </a:moveTo>
                    <a:cubicBezTo>
                      <a:pt x="340" y="109"/>
                      <a:pt x="394" y="57"/>
                      <a:pt x="447" y="5"/>
                    </a:cubicBezTo>
                    <a:cubicBezTo>
                      <a:pt x="449" y="6"/>
                      <a:pt x="451" y="7"/>
                      <a:pt x="452" y="7"/>
                    </a:cubicBezTo>
                    <a:cubicBezTo>
                      <a:pt x="452" y="45"/>
                      <a:pt x="453" y="83"/>
                      <a:pt x="452" y="120"/>
                    </a:cubicBezTo>
                    <a:cubicBezTo>
                      <a:pt x="452" y="125"/>
                      <a:pt x="445" y="131"/>
                      <a:pt x="440" y="136"/>
                    </a:cubicBezTo>
                    <a:cubicBezTo>
                      <a:pt x="414" y="163"/>
                      <a:pt x="386" y="189"/>
                      <a:pt x="360" y="217"/>
                    </a:cubicBezTo>
                    <a:cubicBezTo>
                      <a:pt x="355" y="223"/>
                      <a:pt x="351" y="233"/>
                      <a:pt x="352" y="241"/>
                    </a:cubicBezTo>
                    <a:cubicBezTo>
                      <a:pt x="352" y="273"/>
                      <a:pt x="340" y="298"/>
                      <a:pt x="312" y="313"/>
                    </a:cubicBezTo>
                    <a:cubicBezTo>
                      <a:pt x="284" y="328"/>
                      <a:pt x="256" y="326"/>
                      <a:pt x="231" y="307"/>
                    </a:cubicBezTo>
                    <a:cubicBezTo>
                      <a:pt x="206" y="288"/>
                      <a:pt x="195" y="261"/>
                      <a:pt x="204" y="231"/>
                    </a:cubicBezTo>
                    <a:cubicBezTo>
                      <a:pt x="207" y="217"/>
                      <a:pt x="203" y="209"/>
                      <a:pt x="194" y="200"/>
                    </a:cubicBezTo>
                    <a:cubicBezTo>
                      <a:pt x="134" y="139"/>
                      <a:pt x="74" y="78"/>
                      <a:pt x="15" y="17"/>
                    </a:cubicBezTo>
                    <a:cubicBezTo>
                      <a:pt x="11" y="13"/>
                      <a:pt x="7" y="9"/>
                      <a:pt x="0" y="0"/>
                    </a:cubicBezTo>
                    <a:cubicBezTo>
                      <a:pt x="42" y="0"/>
                      <a:pt x="81" y="0"/>
                      <a:pt x="119" y="1"/>
                    </a:cubicBezTo>
                    <a:cubicBezTo>
                      <a:pt x="124" y="1"/>
                      <a:pt x="130" y="8"/>
                      <a:pt x="134" y="12"/>
                    </a:cubicBezTo>
                    <a:cubicBezTo>
                      <a:pt x="184" y="62"/>
                      <a:pt x="233" y="111"/>
                      <a:pt x="285" y="163"/>
                    </a:cubicBezTo>
                    <a:close/>
                  </a:path>
                </a:pathLst>
              </a:cu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8" name="组合 17"/>
              <p:cNvGrpSpPr>
                <a:grpSpLocks noChangeAspect="1"/>
              </p:cNvGrpSpPr>
              <p:nvPr/>
            </p:nvGrpSpPr>
            <p:grpSpPr>
              <a:xfrm>
                <a:off x="8564080" y="3770231"/>
                <a:ext cx="722312" cy="614595"/>
                <a:chOff x="7909299" y="3772690"/>
                <a:chExt cx="667095" cy="567616"/>
              </a:xfrm>
              <a:solidFill>
                <a:schemeClr val="bg1">
                  <a:lumMod val="50000"/>
                </a:schemeClr>
              </a:solidFill>
            </p:grpSpPr>
            <p:sp>
              <p:nvSpPr>
                <p:cNvPr id="19"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0"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sp>
          <p:nvSpPr>
            <p:cNvPr id="21" name="文本框 60"/>
            <p:cNvSpPr>
              <a:spLocks noChangeArrowheads="1"/>
            </p:cNvSpPr>
            <p:nvPr/>
          </p:nvSpPr>
          <p:spPr bwMode="auto">
            <a:xfrm>
              <a:off x="2552558" y="1470579"/>
              <a:ext cx="1990975" cy="10732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文本框 60"/>
            <p:cNvSpPr>
              <a:spLocks noChangeArrowheads="1"/>
            </p:cNvSpPr>
            <p:nvPr/>
          </p:nvSpPr>
          <p:spPr bwMode="auto">
            <a:xfrm>
              <a:off x="2565259" y="5956108"/>
              <a:ext cx="1990975" cy="10732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60"/>
            <p:cNvSpPr>
              <a:spLocks noChangeArrowheads="1"/>
            </p:cNvSpPr>
            <p:nvPr/>
          </p:nvSpPr>
          <p:spPr bwMode="auto">
            <a:xfrm>
              <a:off x="363680" y="2832362"/>
              <a:ext cx="1990975" cy="10732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文本框 60"/>
            <p:cNvSpPr>
              <a:spLocks noChangeArrowheads="1"/>
            </p:cNvSpPr>
            <p:nvPr/>
          </p:nvSpPr>
          <p:spPr bwMode="auto">
            <a:xfrm>
              <a:off x="4750009" y="4563294"/>
              <a:ext cx="1990975" cy="10732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2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1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1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xmlns="" val="280544394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50"/>
                                        <p:tgtEl>
                                          <p:spTgt spid="8"/>
                                        </p:tgtEl>
                                      </p:cBhvr>
                                    </p:animEffect>
                                    <p:anim calcmode="lin" valueType="num">
                                      <p:cBhvr>
                                        <p:cTn id="30" dur="250" fill="hold"/>
                                        <p:tgtEl>
                                          <p:spTgt spid="8"/>
                                        </p:tgtEl>
                                        <p:attrNameLst>
                                          <p:attrName>ppt_x</p:attrName>
                                        </p:attrNameLst>
                                      </p:cBhvr>
                                      <p:tavLst>
                                        <p:tav tm="0">
                                          <p:val>
                                            <p:strVal val="#ppt_x"/>
                                          </p:val>
                                        </p:tav>
                                        <p:tav tm="100000">
                                          <p:val>
                                            <p:strVal val="#ppt_x"/>
                                          </p:val>
                                        </p:tav>
                                      </p:tavLst>
                                    </p:anim>
                                    <p:anim calcmode="lin" valueType="num">
                                      <p:cBhvr>
                                        <p:cTn id="31" dur="25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50"/>
                                        <p:tgtEl>
                                          <p:spTgt spid="9"/>
                                        </p:tgtEl>
                                      </p:cBhvr>
                                    </p:animEffect>
                                    <p:anim calcmode="lin" valueType="num">
                                      <p:cBhvr>
                                        <p:cTn id="36" dur="250" fill="hold"/>
                                        <p:tgtEl>
                                          <p:spTgt spid="9"/>
                                        </p:tgtEl>
                                        <p:attrNameLst>
                                          <p:attrName>ppt_x</p:attrName>
                                        </p:attrNameLst>
                                      </p:cBhvr>
                                      <p:tavLst>
                                        <p:tav tm="0">
                                          <p:val>
                                            <p:strVal val="#ppt_x"/>
                                          </p:val>
                                        </p:tav>
                                        <p:tav tm="100000">
                                          <p:val>
                                            <p:strVal val="#ppt_x"/>
                                          </p:val>
                                        </p:tav>
                                      </p:tavLst>
                                    </p:anim>
                                    <p:anim calcmode="lin" valueType="num">
                                      <p:cBhvr>
                                        <p:cTn id="37" dur="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50"/>
                                        <p:tgtEl>
                                          <p:spTgt spid="10"/>
                                        </p:tgtEl>
                                      </p:cBhvr>
                                    </p:animEffect>
                                    <p:anim calcmode="lin" valueType="num">
                                      <p:cBhvr>
                                        <p:cTn id="42" dur="250" fill="hold"/>
                                        <p:tgtEl>
                                          <p:spTgt spid="10"/>
                                        </p:tgtEl>
                                        <p:attrNameLst>
                                          <p:attrName>ppt_x</p:attrName>
                                        </p:attrNameLst>
                                      </p:cBhvr>
                                      <p:tavLst>
                                        <p:tav tm="0">
                                          <p:val>
                                            <p:strVal val="#ppt_x"/>
                                          </p:val>
                                        </p:tav>
                                        <p:tav tm="100000">
                                          <p:val>
                                            <p:strVal val="#ppt_x"/>
                                          </p:val>
                                        </p:tav>
                                      </p:tavLst>
                                    </p:anim>
                                    <p:anim calcmode="lin" valueType="num">
                                      <p:cBhvr>
                                        <p:cTn id="43" dur="2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50"/>
                                        <p:tgtEl>
                                          <p:spTgt spid="11"/>
                                        </p:tgtEl>
                                      </p:cBhvr>
                                    </p:animEffect>
                                    <p:anim calcmode="lin" valueType="num">
                                      <p:cBhvr>
                                        <p:cTn id="48" dur="250" fill="hold"/>
                                        <p:tgtEl>
                                          <p:spTgt spid="11"/>
                                        </p:tgtEl>
                                        <p:attrNameLst>
                                          <p:attrName>ppt_x</p:attrName>
                                        </p:attrNameLst>
                                      </p:cBhvr>
                                      <p:tavLst>
                                        <p:tav tm="0">
                                          <p:val>
                                            <p:strVal val="#ppt_x"/>
                                          </p:val>
                                        </p:tav>
                                        <p:tav tm="100000">
                                          <p:val>
                                            <p:strVal val="#ppt_x"/>
                                          </p:val>
                                        </p:tav>
                                      </p:tavLst>
                                    </p:anim>
                                    <p:anim calcmode="lin" valueType="num">
                                      <p:cBhvr>
                                        <p:cTn id="49" dur="250" fill="hold"/>
                                        <p:tgtEl>
                                          <p:spTgt spid="11"/>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250"/>
                                        <p:tgtEl>
                                          <p:spTgt spid="12"/>
                                        </p:tgtEl>
                                      </p:cBhvr>
                                    </p:animEffect>
                                    <p:anim calcmode="lin" valueType="num">
                                      <p:cBhvr>
                                        <p:cTn id="54" dur="250" fill="hold"/>
                                        <p:tgtEl>
                                          <p:spTgt spid="12"/>
                                        </p:tgtEl>
                                        <p:attrNameLst>
                                          <p:attrName>ppt_x</p:attrName>
                                        </p:attrNameLst>
                                      </p:cBhvr>
                                      <p:tavLst>
                                        <p:tav tm="0">
                                          <p:val>
                                            <p:strVal val="#ppt_x"/>
                                          </p:val>
                                        </p:tav>
                                        <p:tav tm="100000">
                                          <p:val>
                                            <p:strVal val="#ppt_x"/>
                                          </p:val>
                                        </p:tav>
                                      </p:tavLst>
                                    </p:anim>
                                    <p:anim calcmode="lin" valueType="num">
                                      <p:cBhvr>
                                        <p:cTn id="55" dur="250" fill="hold"/>
                                        <p:tgtEl>
                                          <p:spTgt spid="12"/>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nodeType="after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fade">
                                      <p:cBhvr>
                                        <p:cTn id="59" dur="1000"/>
                                        <p:tgtEl>
                                          <p:spTgt spid="2"/>
                                        </p:tgtEl>
                                      </p:cBhvr>
                                    </p:animEffect>
                                    <p:anim calcmode="lin" valueType="num">
                                      <p:cBhvr>
                                        <p:cTn id="60" dur="1000" fill="hold"/>
                                        <p:tgtEl>
                                          <p:spTgt spid="2"/>
                                        </p:tgtEl>
                                        <p:attrNameLst>
                                          <p:attrName>ppt_x</p:attrName>
                                        </p:attrNameLst>
                                      </p:cBhvr>
                                      <p:tavLst>
                                        <p:tav tm="0">
                                          <p:val>
                                            <p:strVal val="#ppt_x"/>
                                          </p:val>
                                        </p:tav>
                                        <p:tav tm="100000">
                                          <p:val>
                                            <p:strVal val="#ppt_x"/>
                                          </p:val>
                                        </p:tav>
                                      </p:tavLst>
                                    </p:anim>
                                    <p:anim calcmode="lin" valueType="num">
                                      <p:cBhvr>
                                        <p:cTn id="6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P spid="11" grpId="0" animBg="1"/>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grpSp>
        <p:nvGrpSpPr>
          <p:cNvPr id="56" name="组合 55"/>
          <p:cNvGrpSpPr/>
          <p:nvPr/>
        </p:nvGrpSpPr>
        <p:grpSpPr>
          <a:xfrm>
            <a:off x="5164931" y="1853812"/>
            <a:ext cx="6085682" cy="4607281"/>
            <a:chOff x="5904328" y="1315498"/>
            <a:chExt cx="5751961" cy="5107495"/>
          </a:xfrm>
        </p:grpSpPr>
        <p:sp>
          <p:nvSpPr>
            <p:cNvPr id="57" name="矩形 56"/>
            <p:cNvSpPr/>
            <p:nvPr/>
          </p:nvSpPr>
          <p:spPr>
            <a:xfrm>
              <a:off x="5904328" y="4950691"/>
              <a:ext cx="1471848" cy="1472302"/>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58" name="矩形 57"/>
            <p:cNvSpPr/>
            <p:nvPr/>
          </p:nvSpPr>
          <p:spPr>
            <a:xfrm>
              <a:off x="7376176" y="4950691"/>
              <a:ext cx="4280113" cy="1472302"/>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59" name="Rectangle 24"/>
            <p:cNvSpPr>
              <a:spLocks noChangeArrowheads="1"/>
            </p:cNvSpPr>
            <p:nvPr/>
          </p:nvSpPr>
          <p:spPr bwMode="auto">
            <a:xfrm>
              <a:off x="7759560" y="5092206"/>
              <a:ext cx="3513344" cy="1329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a:t>
              </a:r>
              <a:r>
                <a:rPr lang="en-US" altLang="zh-CN" sz="1100" dirty="0" err="1">
                  <a:solidFill>
                    <a:schemeClr val="bg1">
                      <a:lumMod val="50000"/>
                    </a:schemeClr>
                  </a:solidFill>
                </a:rPr>
                <a:t>time.We</a:t>
              </a:r>
              <a:r>
                <a:rPr lang="en-US" altLang="zh-CN" sz="1100" dirty="0">
                  <a:solidFill>
                    <a:schemeClr val="bg1">
                      <a:lumMod val="50000"/>
                    </a:schemeClr>
                  </a:solidFill>
                </a:rPr>
                <a:t> have many PowerPoint templates that has been specifically designed to help anyone that is stepping into the world of PowerPoint for the very first time. </a:t>
              </a:r>
            </a:p>
          </p:txBody>
        </p:sp>
        <p:sp>
          <p:nvSpPr>
            <p:cNvPr id="60" name="矩形 59"/>
            <p:cNvSpPr/>
            <p:nvPr/>
          </p:nvSpPr>
          <p:spPr>
            <a:xfrm>
              <a:off x="5904328" y="1315498"/>
              <a:ext cx="5751961" cy="3549914"/>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61" name="Freeform 14"/>
            <p:cNvSpPr>
              <a:spLocks noEditPoints="1"/>
            </p:cNvSpPr>
            <p:nvPr/>
          </p:nvSpPr>
          <p:spPr bwMode="auto">
            <a:xfrm>
              <a:off x="6489351" y="5504495"/>
              <a:ext cx="301800" cy="364694"/>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chemeClr val="bg1"/>
            </a:solidFill>
            <a:ln>
              <a:noFill/>
            </a:ln>
            <a:extLst/>
          </p:spPr>
          <p:txBody>
            <a:bodyPr vert="horz" wrap="square" lIns="91440" tIns="45720" rIns="91440" bIns="45720" numCol="1" anchor="t" anchorCtr="0" compatLnSpc="1"/>
            <a:lstStyle/>
            <a:p>
              <a:endParaRPr lang="zh-CN" altLang="en-US" sz="3600"/>
            </a:p>
          </p:txBody>
        </p:sp>
      </p:grpSp>
      <p:sp>
        <p:nvSpPr>
          <p:cNvPr id="62" name="矩形 36"/>
          <p:cNvSpPr>
            <a:spLocks noChangeArrowheads="1"/>
          </p:cNvSpPr>
          <p:nvPr/>
        </p:nvSpPr>
        <p:spPr bwMode="auto">
          <a:xfrm>
            <a:off x="1024845" y="1752896"/>
            <a:ext cx="3876221" cy="4889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lnSpc>
                <a:spcPct val="150000"/>
              </a:lnSpc>
            </a:pPr>
            <a:r>
              <a:rPr lang="zh-CN" altLang="en-US" sz="1400" dirty="0">
                <a:solidFill>
                  <a:schemeClr val="tx1">
                    <a:lumMod val="50000"/>
                    <a:lumOff val="50000"/>
                  </a:schemeClr>
                </a:solidFill>
              </a:rPr>
              <a:t>此处添加详细文本描述，建议与标题相关并符合整体语言风格，语言描述尽量简洁生动。尽量将每页幻灯片的字数控制在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字以内此处添加详细文本描述，建议与标题相关并符合整体语言风格，语言描述尽量简洁生动。尽量将每页幻灯片的字数控制在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字以内此处添加详细文本描述，建议与标题相关并符合整体语言风格，语言描述尽量简洁生动。尽量将每页幻灯片的字数控制在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此处添加详细文本描述，建议与标题相关并符合整体语言风格，语言描述尽量简洁生动。尽量将每页此处添加详细文本描述，建议与标题相关并符合整体语言风格，语言描述尽量简洁生动。尽量将每页幻灯片的字数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字以内此处添加详细文本描述，建议与标题相关并符合</a:t>
            </a:r>
          </a:p>
        </p:txBody>
      </p:sp>
    </p:spTree>
    <p:extLst>
      <p:ext uri="{BB962C8B-B14F-4D97-AF65-F5344CB8AC3E}">
        <p14:creationId xmlns:p14="http://schemas.microsoft.com/office/powerpoint/2010/main" xmlns="" val="230717081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1000"/>
                                        <p:tgtEl>
                                          <p:spTgt spid="56"/>
                                        </p:tgtEl>
                                      </p:cBhvr>
                                    </p:animEffect>
                                    <p:anim calcmode="lin" valueType="num">
                                      <p:cBhvr>
                                        <p:cTn id="12" dur="1000" fill="hold"/>
                                        <p:tgtEl>
                                          <p:spTgt spid="56"/>
                                        </p:tgtEl>
                                        <p:attrNameLst>
                                          <p:attrName>ppt_x</p:attrName>
                                        </p:attrNameLst>
                                      </p:cBhvr>
                                      <p:tavLst>
                                        <p:tav tm="0">
                                          <p:val>
                                            <p:strVal val="#ppt_x"/>
                                          </p:val>
                                        </p:tav>
                                        <p:tav tm="100000">
                                          <p:val>
                                            <p:strVal val="#ppt_x"/>
                                          </p:val>
                                        </p:tav>
                                      </p:tavLst>
                                    </p:anim>
                                    <p:anim calcmode="lin" valueType="num">
                                      <p:cBhvr>
                                        <p:cTn id="13" dur="1000" fill="hold"/>
                                        <p:tgtEl>
                                          <p:spTgt spid="5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1000"/>
                                        <p:tgtEl>
                                          <p:spTgt spid="62"/>
                                        </p:tgtEl>
                                      </p:cBhvr>
                                    </p:animEffect>
                                    <p:anim calcmode="lin" valueType="num">
                                      <p:cBhvr>
                                        <p:cTn id="17" dur="1000" fill="hold"/>
                                        <p:tgtEl>
                                          <p:spTgt spid="62"/>
                                        </p:tgtEl>
                                        <p:attrNameLst>
                                          <p:attrName>ppt_x</p:attrName>
                                        </p:attrNameLst>
                                      </p:cBhvr>
                                      <p:tavLst>
                                        <p:tav tm="0">
                                          <p:val>
                                            <p:strVal val="#ppt_x"/>
                                          </p:val>
                                        </p:tav>
                                        <p:tav tm="100000">
                                          <p:val>
                                            <p:strVal val="#ppt_x"/>
                                          </p:val>
                                        </p:tav>
                                      </p:tavLst>
                                    </p:anim>
                                    <p:anim calcmode="lin" valueType="num">
                                      <p:cBhvr>
                                        <p:cTn id="18"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2190413" cy="953126"/>
            <a:chOff x="-318472" y="-37071"/>
            <a:chExt cx="12546089" cy="953126"/>
          </a:xfrm>
        </p:grpSpPr>
        <p:sp>
          <p:nvSpPr>
            <p:cNvPr id="3" name="矩形 2"/>
            <p:cNvSpPr/>
            <p:nvPr/>
          </p:nvSpPr>
          <p:spPr>
            <a:xfrm flipV="1">
              <a:off x="-318472" y="-37071"/>
              <a:ext cx="12546089" cy="953126"/>
            </a:xfrm>
            <a:prstGeom prst="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grpSp>
        <p:nvGrpSpPr>
          <p:cNvPr id="5" name="组合 4"/>
          <p:cNvGrpSpPr/>
          <p:nvPr/>
        </p:nvGrpSpPr>
        <p:grpSpPr>
          <a:xfrm>
            <a:off x="1241088" y="1666082"/>
            <a:ext cx="5281334" cy="4513685"/>
            <a:chOff x="789871" y="1415282"/>
            <a:chExt cx="3966009" cy="3389543"/>
          </a:xfrm>
        </p:grpSpPr>
        <p:graphicFrame>
          <p:nvGraphicFramePr>
            <p:cNvPr id="6" name="图表 5"/>
            <p:cNvGraphicFramePr/>
            <p:nvPr>
              <p:extLst>
                <p:ext uri="{D42A27DB-BD31-4B8C-83A1-F6EECF244321}">
                  <p14:modId xmlns:p14="http://schemas.microsoft.com/office/powerpoint/2010/main" xmlns="" val="3615651603"/>
                </p:ext>
              </p:extLst>
            </p:nvPr>
          </p:nvGraphicFramePr>
          <p:xfrm>
            <a:off x="816819" y="1415282"/>
            <a:ext cx="2986225" cy="2448000"/>
          </p:xfrm>
          <a:graphic>
            <a:graphicData uri="http://schemas.openxmlformats.org/drawingml/2006/chart">
              <c:chart xmlns:c="http://schemas.openxmlformats.org/drawingml/2006/chart" xmlns:r="http://schemas.openxmlformats.org/officeDocument/2006/relationships" r:id="rId3"/>
            </a:graphicData>
          </a:graphic>
        </p:graphicFrame>
        <p:sp>
          <p:nvSpPr>
            <p:cNvPr id="7" name="任意多边形 14"/>
            <p:cNvSpPr/>
            <p:nvPr/>
          </p:nvSpPr>
          <p:spPr>
            <a:xfrm>
              <a:off x="789871" y="4005301"/>
              <a:ext cx="333931" cy="333931"/>
            </a:xfrm>
            <a:custGeom>
              <a:avLst/>
              <a:gdLst>
                <a:gd name="connsiteX0" fmla="*/ 157858 w 370624"/>
                <a:gd name="connsiteY0" fmla="*/ 99531 h 370624"/>
                <a:gd name="connsiteX1" fmla="*/ 157858 w 370624"/>
                <a:gd name="connsiteY1" fmla="*/ 157858 h 370624"/>
                <a:gd name="connsiteX2" fmla="*/ 99531 w 370624"/>
                <a:gd name="connsiteY2" fmla="*/ 157858 h 370624"/>
                <a:gd name="connsiteX3" fmla="*/ 99531 w 370624"/>
                <a:gd name="connsiteY3" fmla="*/ 212764 h 370624"/>
                <a:gd name="connsiteX4" fmla="*/ 157858 w 370624"/>
                <a:gd name="connsiteY4" fmla="*/ 212764 h 370624"/>
                <a:gd name="connsiteX5" fmla="*/ 157858 w 370624"/>
                <a:gd name="connsiteY5" fmla="*/ 271091 h 370624"/>
                <a:gd name="connsiteX6" fmla="*/ 212764 w 370624"/>
                <a:gd name="connsiteY6" fmla="*/ 271091 h 370624"/>
                <a:gd name="connsiteX7" fmla="*/ 212764 w 370624"/>
                <a:gd name="connsiteY7" fmla="*/ 212764 h 370624"/>
                <a:gd name="connsiteX8" fmla="*/ 271091 w 370624"/>
                <a:gd name="connsiteY8" fmla="*/ 212764 h 370624"/>
                <a:gd name="connsiteX9" fmla="*/ 271091 w 370624"/>
                <a:gd name="connsiteY9" fmla="*/ 157858 h 370624"/>
                <a:gd name="connsiteX10" fmla="*/ 212764 w 370624"/>
                <a:gd name="connsiteY10" fmla="*/ 157858 h 370624"/>
                <a:gd name="connsiteX11" fmla="*/ 212764 w 370624"/>
                <a:gd name="connsiteY11" fmla="*/ 99531 h 370624"/>
                <a:gd name="connsiteX12" fmla="*/ 185312 w 370624"/>
                <a:gd name="connsiteY12" fmla="*/ 0 h 370624"/>
                <a:gd name="connsiteX13" fmla="*/ 370624 w 370624"/>
                <a:gd name="connsiteY13" fmla="*/ 185312 h 370624"/>
                <a:gd name="connsiteX14" fmla="*/ 185312 w 370624"/>
                <a:gd name="connsiteY14" fmla="*/ 370624 h 370624"/>
                <a:gd name="connsiteX15" fmla="*/ 0 w 370624"/>
                <a:gd name="connsiteY15" fmla="*/ 185312 h 370624"/>
                <a:gd name="connsiteX16" fmla="*/ 185312 w 370624"/>
                <a:gd name="connsiteY16" fmla="*/ 0 h 3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0624" h="370624">
                  <a:moveTo>
                    <a:pt x="157858" y="99531"/>
                  </a:moveTo>
                  <a:lnTo>
                    <a:pt x="157858" y="157858"/>
                  </a:lnTo>
                  <a:lnTo>
                    <a:pt x="99531" y="157858"/>
                  </a:lnTo>
                  <a:lnTo>
                    <a:pt x="99531" y="212764"/>
                  </a:lnTo>
                  <a:lnTo>
                    <a:pt x="157858" y="212764"/>
                  </a:lnTo>
                  <a:lnTo>
                    <a:pt x="157858" y="271091"/>
                  </a:lnTo>
                  <a:lnTo>
                    <a:pt x="212764" y="271091"/>
                  </a:lnTo>
                  <a:lnTo>
                    <a:pt x="212764" y="212764"/>
                  </a:lnTo>
                  <a:lnTo>
                    <a:pt x="271091" y="212764"/>
                  </a:lnTo>
                  <a:lnTo>
                    <a:pt x="271091" y="157858"/>
                  </a:lnTo>
                  <a:lnTo>
                    <a:pt x="212764" y="157858"/>
                  </a:lnTo>
                  <a:lnTo>
                    <a:pt x="212764" y="99531"/>
                  </a:lnTo>
                  <a:close/>
                  <a:moveTo>
                    <a:pt x="185312" y="0"/>
                  </a:moveTo>
                  <a:cubicBezTo>
                    <a:pt x="287657" y="0"/>
                    <a:pt x="370624" y="82967"/>
                    <a:pt x="370624" y="185312"/>
                  </a:cubicBezTo>
                  <a:cubicBezTo>
                    <a:pt x="370624" y="287657"/>
                    <a:pt x="287657" y="370624"/>
                    <a:pt x="185312" y="370624"/>
                  </a:cubicBezTo>
                  <a:cubicBezTo>
                    <a:pt x="82967" y="370624"/>
                    <a:pt x="0" y="287657"/>
                    <a:pt x="0" y="185312"/>
                  </a:cubicBezTo>
                  <a:cubicBezTo>
                    <a:pt x="0" y="82967"/>
                    <a:pt x="82967" y="0"/>
                    <a:pt x="185312" y="0"/>
                  </a:cubicBezTo>
                  <a:close/>
                </a:path>
              </a:pathLst>
            </a:cu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8" name="文本框 62"/>
            <p:cNvSpPr txBox="1"/>
            <p:nvPr/>
          </p:nvSpPr>
          <p:spPr>
            <a:xfrm>
              <a:off x="1118001" y="4008488"/>
              <a:ext cx="3637879" cy="346686"/>
            </a:xfrm>
            <a:prstGeom prst="rect">
              <a:avLst/>
            </a:prstGeom>
            <a:noFill/>
          </p:spPr>
          <p:txBody>
            <a:bodyPr wrap="square" rtlCol="0">
              <a:spAutoFit/>
            </a:bodyPr>
            <a:lstStyle/>
            <a:p>
              <a:r>
                <a:rPr lang="en-US" altLang="zh-CN" sz="2400" dirty="0">
                  <a:solidFill>
                    <a:schemeClr val="bg1">
                      <a:lumMod val="50000"/>
                    </a:schemeClr>
                  </a:solidFill>
                  <a:latin typeface="Adobe Gothic Std B" panose="020B0800000000000000" pitchFamily="34" charset="-128"/>
                </a:rPr>
                <a:t>Please enter your title</a:t>
              </a:r>
              <a:endParaRPr lang="zh-CN" altLang="en-US" sz="2400" dirty="0">
                <a:solidFill>
                  <a:schemeClr val="bg1">
                    <a:lumMod val="50000"/>
                  </a:schemeClr>
                </a:solidFill>
                <a:latin typeface="Adobe Gothic Std B" panose="020B0800000000000000" pitchFamily="34" charset="-128"/>
              </a:endParaRPr>
            </a:p>
          </p:txBody>
        </p:sp>
        <p:sp>
          <p:nvSpPr>
            <p:cNvPr id="9" name="矩形 8"/>
            <p:cNvSpPr/>
            <p:nvPr/>
          </p:nvSpPr>
          <p:spPr>
            <a:xfrm>
              <a:off x="789871" y="4481251"/>
              <a:ext cx="3448451" cy="323574"/>
            </a:xfrm>
            <a:prstGeom prst="rect">
              <a:avLst/>
            </a:prstGeom>
          </p:spPr>
          <p:txBody>
            <a:bodyPr wrap="square">
              <a:spAutoFit/>
            </a:bodyPr>
            <a:lstStyle/>
            <a:p>
              <a:r>
                <a:rPr lang="en-US" altLang="zh-CN" sz="1050" dirty="0" err="1">
                  <a:solidFill>
                    <a:schemeClr val="bg1">
                      <a:lumMod val="50000"/>
                    </a:schemeClr>
                  </a:solidFill>
                  <a:latin typeface="冬青黑体简体中文 W3" panose="020B0300000000000000" pitchFamily="34" charset="-122"/>
                  <a:ea typeface="冬青黑体简体中文 W3" panose="020B0300000000000000" pitchFamily="34" charset="-122"/>
                </a:rPr>
                <a:t>Lorem</a:t>
              </a:r>
              <a:r>
                <a:rPr lang="en-US" altLang="zh-CN" sz="105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50" dirty="0" err="1">
                  <a:solidFill>
                    <a:schemeClr val="bg1">
                      <a:lumMod val="50000"/>
                    </a:schemeClr>
                  </a:solidFill>
                  <a:latin typeface="冬青黑体简体中文 W3" panose="020B0300000000000000" pitchFamily="34" charset="-122"/>
                  <a:ea typeface="冬青黑体简体中文 W3" panose="020B0300000000000000" pitchFamily="34" charset="-122"/>
                </a:rPr>
                <a:t>ipsum</a:t>
              </a:r>
              <a:r>
                <a:rPr lang="en-US" altLang="zh-CN" sz="1050" dirty="0">
                  <a:solidFill>
                    <a:schemeClr val="bg1">
                      <a:lumMod val="50000"/>
                    </a:schemeClr>
                  </a:solidFill>
                  <a:latin typeface="冬青黑体简体中文 W3" panose="020B0300000000000000" pitchFamily="34" charset="-122"/>
                  <a:ea typeface="冬青黑体简体中文 W3" panose="020B0300000000000000" pitchFamily="34" charset="-122"/>
                </a:rPr>
                <a:t> dolor sit </a:t>
              </a:r>
              <a:r>
                <a:rPr lang="en-US" altLang="zh-CN" sz="1050" dirty="0" err="1">
                  <a:solidFill>
                    <a:schemeClr val="bg1">
                      <a:lumMod val="50000"/>
                    </a:schemeClr>
                  </a:solidFill>
                  <a:latin typeface="冬青黑体简体中文 W3" panose="020B0300000000000000" pitchFamily="34" charset="-122"/>
                  <a:ea typeface="冬青黑体简体中文 W3" panose="020B0300000000000000" pitchFamily="34" charset="-122"/>
                </a:rPr>
                <a:t>amet</a:t>
              </a:r>
              <a:r>
                <a:rPr lang="en-US" altLang="zh-CN" sz="105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50" dirty="0" err="1">
                  <a:solidFill>
                    <a:schemeClr val="bg1">
                      <a:lumMod val="50000"/>
                    </a:schemeClr>
                  </a:solidFill>
                  <a:latin typeface="冬青黑体简体中文 W3" panose="020B0300000000000000" pitchFamily="34" charset="-122"/>
                  <a:ea typeface="冬青黑体简体中文 W3" panose="020B0300000000000000" pitchFamily="34" charset="-122"/>
                </a:rPr>
                <a:t>consectetur</a:t>
              </a:r>
              <a:r>
                <a:rPr lang="en-US" altLang="zh-CN" sz="105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50" dirty="0" err="1">
                  <a:solidFill>
                    <a:schemeClr val="bg1">
                      <a:lumMod val="50000"/>
                    </a:schemeClr>
                  </a:solidFill>
                  <a:latin typeface="冬青黑体简体中文 W3" panose="020B0300000000000000" pitchFamily="34" charset="-122"/>
                  <a:ea typeface="冬青黑体简体中文 W3" panose="020B0300000000000000" pitchFamily="34" charset="-122"/>
                </a:rPr>
                <a:t>adipisicing</a:t>
              </a:r>
              <a:r>
                <a:rPr lang="en-US" altLang="zh-CN" sz="105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50" dirty="0" err="1">
                  <a:solidFill>
                    <a:schemeClr val="bg1">
                      <a:lumMod val="50000"/>
                    </a:schemeClr>
                  </a:solidFill>
                  <a:latin typeface="冬青黑体简体中文 W3" panose="020B0300000000000000" pitchFamily="34" charset="-122"/>
                  <a:ea typeface="冬青黑体简体中文 W3" panose="020B0300000000000000" pitchFamily="34" charset="-122"/>
                </a:rPr>
                <a:t>elit</a:t>
              </a:r>
              <a:r>
                <a:rPr lang="en-US" altLang="zh-CN" sz="105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50" dirty="0" err="1">
                  <a:solidFill>
                    <a:schemeClr val="bg1">
                      <a:lumMod val="50000"/>
                    </a:schemeClr>
                  </a:solidFill>
                  <a:latin typeface="冬青黑体简体中文 W3" panose="020B0300000000000000" pitchFamily="34" charset="-122"/>
                  <a:ea typeface="冬青黑体简体中文 W3" panose="020B0300000000000000" pitchFamily="34" charset="-122"/>
                </a:rPr>
                <a:t>sed</a:t>
              </a:r>
              <a:r>
                <a:rPr lang="en-US" altLang="zh-CN" sz="1050" dirty="0">
                  <a:solidFill>
                    <a:schemeClr val="bg1">
                      <a:lumMod val="50000"/>
                    </a:schemeClr>
                  </a:solidFill>
                  <a:latin typeface="冬青黑体简体中文 W3" panose="020B0300000000000000" pitchFamily="34" charset="-122"/>
                  <a:ea typeface="冬青黑体简体中文 W3" panose="020B0300000000000000" pitchFamily="34" charset="-122"/>
                </a:rPr>
                <a:t> do </a:t>
              </a:r>
              <a:r>
                <a:rPr lang="en-US" altLang="zh-CN" sz="1050" dirty="0" err="1">
                  <a:solidFill>
                    <a:schemeClr val="bg1">
                      <a:lumMod val="50000"/>
                    </a:schemeClr>
                  </a:solidFill>
                  <a:latin typeface="冬青黑体简体中文 W3" panose="020B0300000000000000" pitchFamily="34" charset="-122"/>
                  <a:ea typeface="冬青黑体简体中文 W3" panose="020B0300000000000000" pitchFamily="34" charset="-122"/>
                </a:rPr>
                <a:t>eiusmod</a:t>
              </a:r>
              <a:r>
                <a:rPr lang="en-US" altLang="zh-CN" sz="105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50" dirty="0" err="1">
                  <a:solidFill>
                    <a:schemeClr val="bg1">
                      <a:lumMod val="50000"/>
                    </a:schemeClr>
                  </a:solidFill>
                  <a:latin typeface="冬青黑体简体中文 W3" panose="020B0300000000000000" pitchFamily="34" charset="-122"/>
                  <a:ea typeface="冬青黑体简体中文 W3" panose="020B0300000000000000" pitchFamily="34" charset="-122"/>
                </a:rPr>
                <a:t>tempor</a:t>
              </a:r>
              <a:r>
                <a:rPr lang="en-US" altLang="zh-CN" sz="105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50" dirty="0" err="1">
                  <a:solidFill>
                    <a:schemeClr val="bg1">
                      <a:lumMod val="50000"/>
                    </a:schemeClr>
                  </a:solidFill>
                  <a:latin typeface="冬青黑体简体中文 W3" panose="020B0300000000000000" pitchFamily="34" charset="-122"/>
                  <a:ea typeface="冬青黑体简体中文 W3" panose="020B0300000000000000" pitchFamily="34" charset="-122"/>
                </a:rPr>
                <a:t>incididunt</a:t>
              </a:r>
              <a:r>
                <a:rPr lang="en-US" altLang="zh-CN" sz="105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50" dirty="0" err="1">
                  <a:solidFill>
                    <a:schemeClr val="bg1">
                      <a:lumMod val="50000"/>
                    </a:schemeClr>
                  </a:solidFill>
                  <a:latin typeface="冬青黑体简体中文 W3" panose="020B0300000000000000" pitchFamily="34" charset="-122"/>
                  <a:ea typeface="冬青黑体简体中文 W3" panose="020B0300000000000000" pitchFamily="34" charset="-122"/>
                </a:rPr>
                <a:t>ut</a:t>
              </a:r>
              <a:r>
                <a:rPr lang="en-US" altLang="zh-CN" sz="105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50" dirty="0" err="1">
                  <a:solidFill>
                    <a:schemeClr val="bg1">
                      <a:lumMod val="50000"/>
                    </a:schemeClr>
                  </a:solidFill>
                  <a:latin typeface="冬青黑体简体中文 W3" panose="020B0300000000000000" pitchFamily="34" charset="-122"/>
                  <a:ea typeface="冬青黑体简体中文 W3" panose="020B0300000000000000" pitchFamily="34" charset="-122"/>
                </a:rPr>
                <a:t>labore</a:t>
              </a:r>
              <a:r>
                <a:rPr lang="en-US" altLang="zh-CN" sz="1050" dirty="0">
                  <a:solidFill>
                    <a:schemeClr val="bg1">
                      <a:lumMod val="50000"/>
                    </a:schemeClr>
                  </a:solidFill>
                  <a:latin typeface="冬青黑体简体中文 W3" panose="020B0300000000000000" pitchFamily="34" charset="-122"/>
                  <a:ea typeface="冬青黑体简体中文 W3" panose="020B0300000000000000" pitchFamily="34" charset="-122"/>
                </a:rPr>
                <a:t> et </a:t>
              </a:r>
              <a:r>
                <a:rPr lang="en-US" altLang="zh-CN" sz="1050" dirty="0" err="1">
                  <a:solidFill>
                    <a:schemeClr val="bg1">
                      <a:lumMod val="50000"/>
                    </a:schemeClr>
                  </a:solidFill>
                  <a:latin typeface="冬青黑体简体中文 W3" panose="020B0300000000000000" pitchFamily="34" charset="-122"/>
                  <a:ea typeface="冬青黑体简体中文 W3" panose="020B0300000000000000" pitchFamily="34" charset="-122"/>
                </a:rPr>
                <a:t>dolore</a:t>
              </a:r>
              <a:r>
                <a:rPr lang="en-US" altLang="zh-CN" sz="1050" dirty="0">
                  <a:solidFill>
                    <a:schemeClr val="bg1">
                      <a:lumMod val="50000"/>
                    </a:schemeClr>
                  </a:solidFill>
                  <a:latin typeface="冬青黑体简体中文 W3" panose="020B0300000000000000" pitchFamily="34" charset="-122"/>
                  <a:ea typeface="冬青黑体简体中文 W3" panose="020B0300000000000000" pitchFamily="34" charset="-122"/>
                </a:rPr>
                <a:t> magna </a:t>
              </a:r>
              <a:r>
                <a:rPr lang="en-US" altLang="zh-CN" sz="1050" dirty="0" err="1">
                  <a:solidFill>
                    <a:schemeClr val="bg1">
                      <a:lumMod val="50000"/>
                    </a:schemeClr>
                  </a:solidFill>
                  <a:latin typeface="冬青黑体简体中文 W3" panose="020B0300000000000000" pitchFamily="34" charset="-122"/>
                  <a:ea typeface="冬青黑体简体中文 W3" panose="020B0300000000000000" pitchFamily="34" charset="-122"/>
                </a:rPr>
                <a:t>aliqua</a:t>
              </a:r>
              <a:r>
                <a:rPr lang="en-US" altLang="zh-CN" sz="1050" dirty="0">
                  <a:solidFill>
                    <a:schemeClr val="bg1">
                      <a:lumMod val="50000"/>
                    </a:schemeClr>
                  </a:solidFill>
                  <a:latin typeface="冬青黑体简体中文 W3" panose="020B0300000000000000" pitchFamily="34" charset="-122"/>
                  <a:ea typeface="冬青黑体简体中文 W3" panose="020B0300000000000000" pitchFamily="34" charset="-122"/>
                </a:rPr>
                <a:t>. </a:t>
              </a:r>
              <a:endParaRPr lang="zh-CN" altLang="en-US" sz="1050" dirty="0">
                <a:solidFill>
                  <a:schemeClr val="bg1">
                    <a:lumMod val="50000"/>
                  </a:schemeClr>
                </a:solidFill>
                <a:latin typeface="冬青黑体简体中文 W3" panose="020B0300000000000000" pitchFamily="34" charset="-122"/>
                <a:ea typeface="冬青黑体简体中文 W3" panose="020B0300000000000000" pitchFamily="34" charset="-122"/>
              </a:endParaRPr>
            </a:p>
          </p:txBody>
        </p:sp>
      </p:grpSp>
      <p:grpSp>
        <p:nvGrpSpPr>
          <p:cNvPr id="10" name="组合 9"/>
          <p:cNvGrpSpPr/>
          <p:nvPr/>
        </p:nvGrpSpPr>
        <p:grpSpPr>
          <a:xfrm flipH="1">
            <a:off x="6358731" y="2008229"/>
            <a:ext cx="4657062" cy="3956094"/>
            <a:chOff x="1223352" y="2030279"/>
            <a:chExt cx="4657062" cy="3956094"/>
          </a:xfrm>
        </p:grpSpPr>
        <p:sp>
          <p:nvSpPr>
            <p:cNvPr id="11" name="Rectangle 7"/>
            <p:cNvSpPr/>
            <p:nvPr/>
          </p:nvSpPr>
          <p:spPr>
            <a:xfrm>
              <a:off x="1223352" y="2030279"/>
              <a:ext cx="4657062" cy="1832809"/>
            </a:xfrm>
            <a:prstGeom prst="rect">
              <a:avLst/>
            </a:prstGeom>
          </p:spPr>
          <p:txBody>
            <a:bodyPr wrap="square">
              <a:spAutoFit/>
            </a:bodyPr>
            <a:lstStyle/>
            <a:p>
              <a:pPr>
                <a:lnSpc>
                  <a:spcPct val="130000"/>
                </a:lnSpc>
              </a:pPr>
              <a:r>
                <a:rPr lang="en-US" sz="2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Sean Hamilton</a:t>
              </a:r>
            </a:p>
            <a:p>
              <a:pPr>
                <a:lnSpc>
                  <a:spcPct val="130000"/>
                </a:lnSpc>
              </a:pP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Developer, Marketing Department</a:t>
              </a:r>
            </a:p>
            <a:p>
              <a:pPr>
                <a:lnSpc>
                  <a:spcPct val="130000"/>
                </a:lnSpc>
              </a:pPr>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disintermediate</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maintainable leadership with team building internal or "organic" sources. Globally deploy enterprise-wide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vortals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for magnetic quality vectors. </a:t>
              </a:r>
            </a:p>
          </p:txBody>
        </p:sp>
        <p:sp>
          <p:nvSpPr>
            <p:cNvPr id="12" name="Rounded Rectangle 8"/>
            <p:cNvSpPr/>
            <p:nvPr/>
          </p:nvSpPr>
          <p:spPr>
            <a:xfrm>
              <a:off x="1304869" y="4505897"/>
              <a:ext cx="1828801" cy="127592"/>
            </a:xfrm>
            <a:prstGeom prst="round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3" name="TextBox 7"/>
            <p:cNvSpPr txBox="1"/>
            <p:nvPr/>
          </p:nvSpPr>
          <p:spPr>
            <a:xfrm>
              <a:off x="1223352" y="4243166"/>
              <a:ext cx="1258678"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Adobe Photoshop</a:t>
              </a:r>
            </a:p>
          </p:txBody>
        </p:sp>
        <p:sp>
          <p:nvSpPr>
            <p:cNvPr id="14" name="Rounded Rectangle 22"/>
            <p:cNvSpPr/>
            <p:nvPr/>
          </p:nvSpPr>
          <p:spPr>
            <a:xfrm>
              <a:off x="1304868" y="4505897"/>
              <a:ext cx="1554480" cy="127592"/>
            </a:xfrm>
            <a:prstGeom prst="round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5" name="TextBox 9"/>
            <p:cNvSpPr txBox="1"/>
            <p:nvPr/>
          </p:nvSpPr>
          <p:spPr>
            <a:xfrm>
              <a:off x="2741981" y="424316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16" name="Rounded Rectangle 24"/>
            <p:cNvSpPr/>
            <p:nvPr/>
          </p:nvSpPr>
          <p:spPr>
            <a:xfrm>
              <a:off x="3987728" y="4505897"/>
              <a:ext cx="1828801" cy="127592"/>
            </a:xfrm>
            <a:prstGeom prst="round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7" name="TextBox 11"/>
            <p:cNvSpPr txBox="1"/>
            <p:nvPr/>
          </p:nvSpPr>
          <p:spPr>
            <a:xfrm>
              <a:off x="3906211" y="4243166"/>
              <a:ext cx="1138453"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Consulting Web</a:t>
              </a:r>
            </a:p>
          </p:txBody>
        </p:sp>
        <p:sp>
          <p:nvSpPr>
            <p:cNvPr id="18" name="Rounded Rectangle 26"/>
            <p:cNvSpPr/>
            <p:nvPr/>
          </p:nvSpPr>
          <p:spPr>
            <a:xfrm>
              <a:off x="3987727" y="4505897"/>
              <a:ext cx="1188720" cy="127592"/>
            </a:xfrm>
            <a:prstGeom prst="round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9" name="TextBox 13"/>
            <p:cNvSpPr txBox="1"/>
            <p:nvPr/>
          </p:nvSpPr>
          <p:spPr>
            <a:xfrm>
              <a:off x="5424840" y="424316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p>
          </p:txBody>
        </p:sp>
        <p:sp>
          <p:nvSpPr>
            <p:cNvPr id="20" name="Rounded Rectangle 28"/>
            <p:cNvSpPr/>
            <p:nvPr/>
          </p:nvSpPr>
          <p:spPr>
            <a:xfrm>
              <a:off x="1304869" y="5119177"/>
              <a:ext cx="1828801" cy="127592"/>
            </a:xfrm>
            <a:prstGeom prst="round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1" name="TextBox 15"/>
            <p:cNvSpPr txBox="1"/>
            <p:nvPr/>
          </p:nvSpPr>
          <p:spPr>
            <a:xfrm>
              <a:off x="1223352" y="4856446"/>
              <a:ext cx="837089"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Wordpress</a:t>
              </a:r>
            </a:p>
          </p:txBody>
        </p:sp>
        <p:sp>
          <p:nvSpPr>
            <p:cNvPr id="22" name="Rounded Rectangle 30"/>
            <p:cNvSpPr/>
            <p:nvPr/>
          </p:nvSpPr>
          <p:spPr>
            <a:xfrm>
              <a:off x="1304868" y="5119177"/>
              <a:ext cx="1005840" cy="127592"/>
            </a:xfrm>
            <a:prstGeom prst="round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3" name="TextBox 17"/>
            <p:cNvSpPr txBox="1"/>
            <p:nvPr/>
          </p:nvSpPr>
          <p:spPr>
            <a:xfrm>
              <a:off x="2741981" y="485644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55%</a:t>
              </a:r>
            </a:p>
          </p:txBody>
        </p:sp>
        <p:sp>
          <p:nvSpPr>
            <p:cNvPr id="24" name="Rounded Rectangle 32"/>
            <p:cNvSpPr/>
            <p:nvPr/>
          </p:nvSpPr>
          <p:spPr>
            <a:xfrm>
              <a:off x="3987728" y="5119177"/>
              <a:ext cx="1828801" cy="127592"/>
            </a:xfrm>
            <a:prstGeom prst="round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5" name="TextBox 19"/>
            <p:cNvSpPr txBox="1"/>
            <p:nvPr/>
          </p:nvSpPr>
          <p:spPr>
            <a:xfrm>
              <a:off x="3906211" y="4856446"/>
              <a:ext cx="1040670"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Plan</a:t>
              </a:r>
            </a:p>
          </p:txBody>
        </p:sp>
        <p:sp>
          <p:nvSpPr>
            <p:cNvPr id="26" name="Rounded Rectangle 34"/>
            <p:cNvSpPr/>
            <p:nvPr/>
          </p:nvSpPr>
          <p:spPr>
            <a:xfrm>
              <a:off x="3987727" y="5119177"/>
              <a:ext cx="822960" cy="127592"/>
            </a:xfrm>
            <a:prstGeom prst="roundRect">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7" name="TextBox 21"/>
            <p:cNvSpPr txBox="1"/>
            <p:nvPr/>
          </p:nvSpPr>
          <p:spPr>
            <a:xfrm>
              <a:off x="5424840" y="4856446"/>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40%</a:t>
              </a:r>
            </a:p>
          </p:txBody>
        </p:sp>
        <p:sp>
          <p:nvSpPr>
            <p:cNvPr id="28" name="TextBox 22"/>
            <p:cNvSpPr txBox="1"/>
            <p:nvPr/>
          </p:nvSpPr>
          <p:spPr>
            <a:xfrm>
              <a:off x="1304868" y="5732457"/>
              <a:ext cx="1244251" cy="253916"/>
            </a:xfrm>
            <a:prstGeom prst="rect">
              <a:avLst/>
            </a:prstGeom>
            <a:noFill/>
            <a:ln>
              <a:noFill/>
            </a:ln>
          </p:spPr>
          <p:txBody>
            <a:bodyPr wrap="none" rtlCol="0">
              <a:spAutoFit/>
            </a:bodyPr>
            <a:lstStyle/>
            <a:p>
              <a:r>
                <a:rPr lang="en-US" sz="1050">
                  <a:solidFill>
                    <a:schemeClr val="bg1">
                      <a:lumMod val="50000"/>
                    </a:schemeClr>
                  </a:solidFill>
                </a:rPr>
                <a:t>BUSINESS PROCESS</a:t>
              </a:r>
            </a:p>
          </p:txBody>
        </p:sp>
        <p:sp>
          <p:nvSpPr>
            <p:cNvPr id="29" name="TextBox 23"/>
            <p:cNvSpPr txBox="1"/>
            <p:nvPr/>
          </p:nvSpPr>
          <p:spPr>
            <a:xfrm>
              <a:off x="2390422" y="5726407"/>
              <a:ext cx="2052165"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Social Department</a:t>
              </a:r>
            </a:p>
          </p:txBody>
        </p:sp>
      </p:grpSp>
    </p:spTree>
    <p:extLst>
      <p:ext uri="{BB962C8B-B14F-4D97-AF65-F5344CB8AC3E}">
        <p14:creationId xmlns:p14="http://schemas.microsoft.com/office/powerpoint/2010/main" xmlns="" val="4158681589"/>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rot="1890970">
            <a:off x="1590251" y="391247"/>
            <a:ext cx="668653" cy="7081345"/>
          </a:xfrm>
          <a:prstGeom prst="rect">
            <a:avLst/>
          </a:prstGeom>
          <a:solidFill>
            <a:srgbClr val="DF7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直角三角形 27"/>
          <p:cNvSpPr/>
          <p:nvPr/>
        </p:nvSpPr>
        <p:spPr>
          <a:xfrm rot="5400000">
            <a:off x="-801428" y="802669"/>
            <a:ext cx="4236797" cy="2633944"/>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0800000">
            <a:off x="2710143" y="-1"/>
            <a:ext cx="4062963" cy="3366797"/>
          </a:xfrm>
          <a:prstGeom prst="triangl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a:off x="521667" y="1683398"/>
            <a:ext cx="6357258" cy="5176190"/>
          </a:xfrm>
          <a:prstGeom prst="triangl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7705198">
            <a:off x="1018515" y="2308517"/>
            <a:ext cx="2554208" cy="2116558"/>
          </a:xfrm>
          <a:prstGeom prst="triangle">
            <a:avLst/>
          </a:prstGeom>
          <a:solidFill>
            <a:srgbClr val="157F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直角三角形 31"/>
          <p:cNvSpPr/>
          <p:nvPr/>
        </p:nvSpPr>
        <p:spPr>
          <a:xfrm rot="16200000">
            <a:off x="9881117" y="4550290"/>
            <a:ext cx="2848026" cy="1770568"/>
          </a:xfrm>
          <a:prstGeom prst="r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16"/>
          <p:cNvSpPr txBox="1"/>
          <p:nvPr/>
        </p:nvSpPr>
        <p:spPr>
          <a:xfrm>
            <a:off x="6582606" y="2493858"/>
            <a:ext cx="4581703" cy="923330"/>
          </a:xfrm>
          <a:prstGeom prst="rect">
            <a:avLst/>
          </a:prstGeom>
          <a:noFill/>
        </p:spPr>
        <p:txBody>
          <a:bodyPr wrap="none" rtlCol="0">
            <a:spAutoFit/>
          </a:bodyPr>
          <a:lstStyle/>
          <a:p>
            <a:r>
              <a:rPr lang="zh-CN" altLang="en-US" sz="5400" b="1" dirty="0">
                <a:solidFill>
                  <a:srgbClr val="DF7A22"/>
                </a:solidFill>
                <a:latin typeface="微软雅黑" panose="020B0503020204020204" pitchFamily="34" charset="-122"/>
                <a:ea typeface="微软雅黑" panose="020B0503020204020204" pitchFamily="34" charset="-122"/>
                <a:cs typeface="Lato Black" charset="0"/>
              </a:rPr>
              <a:t>谢谢</a:t>
            </a:r>
            <a:r>
              <a:rPr lang="zh-CN" altLang="en-US" sz="5400" b="1" dirty="0">
                <a:solidFill>
                  <a:srgbClr val="157F73"/>
                </a:solidFill>
                <a:latin typeface="微软雅黑" panose="020B0503020204020204" pitchFamily="34" charset="-122"/>
                <a:ea typeface="微软雅黑" panose="020B0503020204020204" pitchFamily="34" charset="-122"/>
                <a:cs typeface="Lato Black" charset="0"/>
              </a:rPr>
              <a:t>您的观看</a:t>
            </a:r>
            <a:r>
              <a:rPr lang="en-US" altLang="zh-CN" sz="5400" b="1" dirty="0">
                <a:solidFill>
                  <a:srgbClr val="157F73"/>
                </a:solidFill>
                <a:latin typeface="微软雅黑" panose="020B0503020204020204" pitchFamily="34" charset="-122"/>
                <a:ea typeface="微软雅黑" panose="020B0503020204020204" pitchFamily="34" charset="-122"/>
                <a:cs typeface="Lato Black" charset="0"/>
              </a:rPr>
              <a:t>!</a:t>
            </a:r>
            <a:endParaRPr lang="en-US" sz="5400" b="1" dirty="0">
              <a:solidFill>
                <a:srgbClr val="157F73"/>
              </a:solidFill>
              <a:latin typeface="微软雅黑" panose="020B0503020204020204" pitchFamily="34" charset="-122"/>
              <a:ea typeface="微软雅黑" panose="020B0503020204020204" pitchFamily="34" charset="-122"/>
              <a:cs typeface="Lato Black" charset="0"/>
            </a:endParaRPr>
          </a:p>
        </p:txBody>
      </p:sp>
      <p:sp>
        <p:nvSpPr>
          <p:cNvPr id="34" name="等腰三角形 33"/>
          <p:cNvSpPr/>
          <p:nvPr/>
        </p:nvSpPr>
        <p:spPr>
          <a:xfrm rot="5400000" flipH="1">
            <a:off x="6676427" y="1784808"/>
            <a:ext cx="696321" cy="600275"/>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lumMod val="50000"/>
                </a:schemeClr>
              </a:solidFill>
            </a:endParaRPr>
          </a:p>
        </p:txBody>
      </p:sp>
      <p:sp>
        <p:nvSpPr>
          <p:cNvPr id="35" name="TextBox 31"/>
          <p:cNvSpPr txBox="1"/>
          <p:nvPr/>
        </p:nvSpPr>
        <p:spPr>
          <a:xfrm>
            <a:off x="6606221" y="3403987"/>
            <a:ext cx="4222858" cy="369332"/>
          </a:xfrm>
          <a:prstGeom prst="rect">
            <a:avLst/>
          </a:prstGeom>
          <a:noFill/>
        </p:spPr>
        <p:txBody>
          <a:bodyPr wrap="square" rtlCol="0">
            <a:spAutoFit/>
          </a:bodyPr>
          <a:lstStyle/>
          <a:p>
            <a:r>
              <a:rPr lang="zh-CN" altLang="en-US" spc="300" dirty="0">
                <a:solidFill>
                  <a:schemeClr val="tx2">
                    <a:lumMod val="50000"/>
                  </a:schemeClr>
                </a:solidFill>
                <a:latin typeface="微软雅黑" panose="020B0503020204020204" pitchFamily="34" charset="-122"/>
                <a:ea typeface="微软雅黑" panose="020B0503020204020204" pitchFamily="34" charset="-122"/>
              </a:rPr>
              <a:t>总结计划  工作汇报  年度计划  </a:t>
            </a:r>
          </a:p>
        </p:txBody>
      </p:sp>
      <p:sp>
        <p:nvSpPr>
          <p:cNvPr id="36" name="TextBox 15"/>
          <p:cNvSpPr txBox="1"/>
          <p:nvPr/>
        </p:nvSpPr>
        <p:spPr>
          <a:xfrm>
            <a:off x="6724450" y="4594549"/>
            <a:ext cx="1955342" cy="276999"/>
          </a:xfrm>
          <a:prstGeom prst="rect">
            <a:avLst/>
          </a:prstGeom>
          <a:solidFill>
            <a:schemeClr val="tx2">
              <a:lumMod val="50000"/>
            </a:schemeClr>
          </a:solidFill>
        </p:spPr>
        <p:txBody>
          <a:bodyPr wrap="none" rtlCol="0">
            <a:spAutoFit/>
          </a:bodyPr>
          <a:lstStyle/>
          <a:p>
            <a:pPr algn="ctr"/>
            <a:r>
              <a:rPr lang="en-US" sz="1200" b="1" spc="600" dirty="0">
                <a:solidFill>
                  <a:schemeClr val="bg1"/>
                </a:solidFill>
                <a:latin typeface="Lato Black" charset="0"/>
                <a:ea typeface="Lato Black" charset="0"/>
                <a:cs typeface="Lato Black" charset="0"/>
              </a:rPr>
              <a:t>YOURE NAME</a:t>
            </a:r>
          </a:p>
        </p:txBody>
      </p:sp>
    </p:spTree>
    <p:extLst>
      <p:ext uri="{BB962C8B-B14F-4D97-AF65-F5344CB8AC3E}">
        <p14:creationId xmlns:p14="http://schemas.microsoft.com/office/powerpoint/2010/main" xmlns="" val="389240425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0-#ppt_w/2"/>
                                          </p:val>
                                        </p:tav>
                                        <p:tav tm="100000">
                                          <p:val>
                                            <p:strVal val="#ppt_x"/>
                                          </p:val>
                                        </p:tav>
                                      </p:tavLst>
                                    </p:anim>
                                    <p:anim calcmode="lin" valueType="num">
                                      <p:cBhvr additive="base">
                                        <p:cTn id="8" dur="75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ppt_x"/>
                                          </p:val>
                                        </p:tav>
                                        <p:tav tm="100000">
                                          <p:val>
                                            <p:strVal val="#ppt_x"/>
                                          </p:val>
                                        </p:tav>
                                      </p:tavLst>
                                    </p:anim>
                                    <p:anim calcmode="lin" valueType="num">
                                      <p:cBhvr additive="base">
                                        <p:cTn id="12" dur="750" fill="hold"/>
                                        <p:tgtEl>
                                          <p:spTgt spid="2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750" fill="hold"/>
                                        <p:tgtEl>
                                          <p:spTgt spid="31"/>
                                        </p:tgtEl>
                                        <p:attrNameLst>
                                          <p:attrName>ppt_x</p:attrName>
                                        </p:attrNameLst>
                                      </p:cBhvr>
                                      <p:tavLst>
                                        <p:tav tm="0">
                                          <p:val>
                                            <p:strVal val="#ppt_x"/>
                                          </p:val>
                                        </p:tav>
                                        <p:tav tm="100000">
                                          <p:val>
                                            <p:strVal val="#ppt_x"/>
                                          </p:val>
                                        </p:tav>
                                      </p:tavLst>
                                    </p:anim>
                                    <p:anim calcmode="lin" valueType="num">
                                      <p:cBhvr additive="base">
                                        <p:cTn id="16" dur="750" fill="hold"/>
                                        <p:tgtEl>
                                          <p:spTgt spid="31"/>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750" fill="hold"/>
                                        <p:tgtEl>
                                          <p:spTgt spid="30"/>
                                        </p:tgtEl>
                                        <p:attrNameLst>
                                          <p:attrName>ppt_x</p:attrName>
                                        </p:attrNameLst>
                                      </p:cBhvr>
                                      <p:tavLst>
                                        <p:tav tm="0">
                                          <p:val>
                                            <p:strVal val="#ppt_x"/>
                                          </p:val>
                                        </p:tav>
                                        <p:tav tm="100000">
                                          <p:val>
                                            <p:strVal val="#ppt_x"/>
                                          </p:val>
                                        </p:tav>
                                      </p:tavLst>
                                    </p:anim>
                                    <p:anim calcmode="lin" valueType="num">
                                      <p:cBhvr additive="base">
                                        <p:cTn id="23" dur="750" fill="hold"/>
                                        <p:tgtEl>
                                          <p:spTgt spid="30"/>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750" fill="hold"/>
                                        <p:tgtEl>
                                          <p:spTgt spid="32"/>
                                        </p:tgtEl>
                                        <p:attrNameLst>
                                          <p:attrName>ppt_x</p:attrName>
                                        </p:attrNameLst>
                                      </p:cBhvr>
                                      <p:tavLst>
                                        <p:tav tm="0">
                                          <p:val>
                                            <p:strVal val="1+#ppt_w/2"/>
                                          </p:val>
                                        </p:tav>
                                        <p:tav tm="100000">
                                          <p:val>
                                            <p:strVal val="#ppt_x"/>
                                          </p:val>
                                        </p:tav>
                                      </p:tavLst>
                                    </p:anim>
                                    <p:anim calcmode="lin" valueType="num">
                                      <p:cBhvr additive="base">
                                        <p:cTn id="27" dur="750" fill="hold"/>
                                        <p:tgtEl>
                                          <p:spTgt spid="32"/>
                                        </p:tgtEl>
                                        <p:attrNameLst>
                                          <p:attrName>ppt_y</p:attrName>
                                        </p:attrNameLst>
                                      </p:cBhvr>
                                      <p:tavLst>
                                        <p:tav tm="0">
                                          <p:val>
                                            <p:strVal val="1+#ppt_h/2"/>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750"/>
                                        <p:tgtEl>
                                          <p:spTgt spid="33"/>
                                        </p:tgtEl>
                                      </p:cBhvr>
                                    </p:animEffect>
                                    <p:anim calcmode="lin" valueType="num">
                                      <p:cBhvr>
                                        <p:cTn id="32" dur="750" fill="hold"/>
                                        <p:tgtEl>
                                          <p:spTgt spid="33"/>
                                        </p:tgtEl>
                                        <p:attrNameLst>
                                          <p:attrName>ppt_x</p:attrName>
                                        </p:attrNameLst>
                                      </p:cBhvr>
                                      <p:tavLst>
                                        <p:tav tm="0">
                                          <p:val>
                                            <p:strVal val="#ppt_x"/>
                                          </p:val>
                                        </p:tav>
                                        <p:tav tm="100000">
                                          <p:val>
                                            <p:strVal val="#ppt_x"/>
                                          </p:val>
                                        </p:tav>
                                      </p:tavLst>
                                    </p:anim>
                                    <p:anim calcmode="lin" valueType="num">
                                      <p:cBhvr>
                                        <p:cTn id="33" dur="750" fill="hold"/>
                                        <p:tgtEl>
                                          <p:spTgt spid="33"/>
                                        </p:tgtEl>
                                        <p:attrNameLst>
                                          <p:attrName>ppt_y</p:attrName>
                                        </p:attrNameLst>
                                      </p:cBhvr>
                                      <p:tavLst>
                                        <p:tav tm="0">
                                          <p:val>
                                            <p:strVal val="#ppt_y+.1"/>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0-#ppt_w/2"/>
                                          </p:val>
                                        </p:tav>
                                        <p:tav tm="100000">
                                          <p:val>
                                            <p:strVal val="#ppt_x"/>
                                          </p:val>
                                        </p:tav>
                                      </p:tavLst>
                                    </p:anim>
                                    <p:anim calcmode="lin" valueType="num">
                                      <p:cBhvr additive="base">
                                        <p:cTn id="37" dur="500" fill="hold"/>
                                        <p:tgtEl>
                                          <p:spTgt spid="34"/>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56" presetClass="entr" presetSubtype="0" fill="hold" grpId="0" nodeType="afterEffect">
                                  <p:stCondLst>
                                    <p:cond delay="17"/>
                                  </p:stCondLst>
                                  <p:iterate type="lt">
                                    <p:tmPct val="10000"/>
                                  </p:iterate>
                                  <p:childTnLst>
                                    <p:set>
                                      <p:cBhvr>
                                        <p:cTn id="40" dur="1" fill="hold">
                                          <p:stCondLst>
                                            <p:cond delay="0"/>
                                          </p:stCondLst>
                                        </p:cTn>
                                        <p:tgtEl>
                                          <p:spTgt spid="35"/>
                                        </p:tgtEl>
                                        <p:attrNameLst>
                                          <p:attrName>style.visibility</p:attrName>
                                        </p:attrNameLst>
                                      </p:cBhvr>
                                      <p:to>
                                        <p:strVal val="visible"/>
                                      </p:to>
                                    </p:set>
                                    <p:anim by="(-#ppt_w*2)" calcmode="lin" valueType="num">
                                      <p:cBhvr rctx="PPT">
                                        <p:cTn id="41" dur="375" autoRev="1" fill="hold">
                                          <p:stCondLst>
                                            <p:cond delay="0"/>
                                          </p:stCondLst>
                                        </p:cTn>
                                        <p:tgtEl>
                                          <p:spTgt spid="35"/>
                                        </p:tgtEl>
                                        <p:attrNameLst>
                                          <p:attrName>ppt_w</p:attrName>
                                        </p:attrNameLst>
                                      </p:cBhvr>
                                    </p:anim>
                                    <p:anim by="(#ppt_w*0.50)" calcmode="lin" valueType="num">
                                      <p:cBhvr>
                                        <p:cTn id="42" dur="375" decel="50000" autoRev="1" fill="hold">
                                          <p:stCondLst>
                                            <p:cond delay="0"/>
                                          </p:stCondLst>
                                        </p:cTn>
                                        <p:tgtEl>
                                          <p:spTgt spid="35"/>
                                        </p:tgtEl>
                                        <p:attrNameLst>
                                          <p:attrName>ppt_x</p:attrName>
                                        </p:attrNameLst>
                                      </p:cBhvr>
                                    </p:anim>
                                    <p:anim from="(-#ppt_h/2)" to="(#ppt_y)" calcmode="lin" valueType="num">
                                      <p:cBhvr>
                                        <p:cTn id="43" dur="750" fill="hold">
                                          <p:stCondLst>
                                            <p:cond delay="0"/>
                                          </p:stCondLst>
                                        </p:cTn>
                                        <p:tgtEl>
                                          <p:spTgt spid="35"/>
                                        </p:tgtEl>
                                        <p:attrNameLst>
                                          <p:attrName>ppt_y</p:attrName>
                                        </p:attrNameLst>
                                      </p:cBhvr>
                                    </p:anim>
                                    <p:animRot by="21600000">
                                      <p:cBhvr>
                                        <p:cTn id="44" dur="750" fill="hold">
                                          <p:stCondLst>
                                            <p:cond delay="0"/>
                                          </p:stCondLst>
                                        </p:cTn>
                                        <p:tgtEl>
                                          <p:spTgt spid="35"/>
                                        </p:tgtEl>
                                        <p:attrNameLst>
                                          <p:attrName>r</p:attrName>
                                        </p:attrNameLst>
                                      </p:cBhvr>
                                    </p:animRot>
                                  </p:childTnLst>
                                </p:cTn>
                              </p:par>
                            </p:childTnLst>
                          </p:cTn>
                        </p:par>
                        <p:par>
                          <p:cTn id="45" fill="hold">
                            <p:stCondLst>
                              <p:cond delay="3092"/>
                            </p:stCondLst>
                            <p:childTnLst>
                              <p:par>
                                <p:cTn id="46" presetID="42" presetClass="entr" presetSubtype="0"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750"/>
                                        <p:tgtEl>
                                          <p:spTgt spid="36"/>
                                        </p:tgtEl>
                                      </p:cBhvr>
                                    </p:animEffect>
                                    <p:anim calcmode="lin" valueType="num">
                                      <p:cBhvr>
                                        <p:cTn id="49" dur="750" fill="hold"/>
                                        <p:tgtEl>
                                          <p:spTgt spid="36"/>
                                        </p:tgtEl>
                                        <p:attrNameLst>
                                          <p:attrName>ppt_x</p:attrName>
                                        </p:attrNameLst>
                                      </p:cBhvr>
                                      <p:tavLst>
                                        <p:tav tm="0">
                                          <p:val>
                                            <p:strVal val="#ppt_x"/>
                                          </p:val>
                                        </p:tav>
                                        <p:tav tm="100000">
                                          <p:val>
                                            <p:strVal val="#ppt_x"/>
                                          </p:val>
                                        </p:tav>
                                      </p:tavLst>
                                    </p:anim>
                                    <p:anim calcmode="lin" valueType="num">
                                      <p:cBhvr>
                                        <p:cTn id="50" dur="75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p:bldP spid="34" grpId="0" animBg="1"/>
      <p:bldP spid="35" grpId="0"/>
      <p:bldP spid="3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通用商务"/>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PPT家园">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3819</TotalTime>
  <Words>3615</Words>
  <Application>Microsoft Office PowerPoint</Application>
  <PresentationFormat>自定义</PresentationFormat>
  <Paragraphs>324</Paragraphs>
  <Slides>27</Slides>
  <Notes>27</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PPT家园</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通用商务</dc:title>
  <dc:creator>PPT</dc:creator>
  <cp:keywords>PPT</cp:keywords>
  <dc:description>www.1ppt.com</dc:description>
  <cp:lastModifiedBy>User</cp:lastModifiedBy>
  <cp:revision>2175</cp:revision>
  <dcterms:created xsi:type="dcterms:W3CDTF">2015-12-01T09:06:39Z</dcterms:created>
  <dcterms:modified xsi:type="dcterms:W3CDTF">2020-07-22T08:07:06Z</dcterms:modified>
</cp:coreProperties>
</file>