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90" r:id="rId3"/>
    <p:sldId id="257" r:id="rId5"/>
    <p:sldId id="258" r:id="rId6"/>
    <p:sldId id="282" r:id="rId7"/>
    <p:sldId id="284" r:id="rId8"/>
    <p:sldId id="265" r:id="rId9"/>
    <p:sldId id="260" r:id="rId10"/>
    <p:sldId id="262" r:id="rId11"/>
    <p:sldId id="264" r:id="rId12"/>
    <p:sldId id="266" r:id="rId13"/>
    <p:sldId id="261" r:id="rId14"/>
    <p:sldId id="263" r:id="rId15"/>
    <p:sldId id="267" r:id="rId16"/>
    <p:sldId id="287" r:id="rId17"/>
    <p:sldId id="269" r:id="rId18"/>
    <p:sldId id="268" r:id="rId19"/>
    <p:sldId id="270" r:id="rId20"/>
    <p:sldId id="271" r:id="rId21"/>
    <p:sldId id="285" r:id="rId22"/>
    <p:sldId id="276" r:id="rId23"/>
    <p:sldId id="286" r:id="rId24"/>
    <p:sldId id="273" r:id="rId25"/>
    <p:sldId id="272" r:id="rId26"/>
    <p:sldId id="274" r:id="rId27"/>
    <p:sldId id="279" r:id="rId28"/>
  </p:sldIdLst>
  <p:sldSz cx="9144000" cy="5143500" type="screen16x9"/>
  <p:notesSz cx="6858000" cy="9144000"/>
  <p:embeddedFontLst>
    <p:embeddedFont>
      <p:font typeface="方正综艺简体" panose="03000509000000000000" pitchFamily="65" charset="-122"/>
      <p:regular r:id="rId32"/>
    </p:embeddedFont>
    <p:embeddedFont>
      <p:font typeface="方正兰亭细黑_GBK" panose="02000000000000000000" pitchFamily="2" charset="-122"/>
      <p:regular r:id="rId33"/>
    </p:embeddedFont>
    <p:embeddedFont>
      <p:font typeface="Watford DB" pitchFamily="2" charset="0"/>
      <p:regular r:id="rId34"/>
    </p:embeddedFont>
    <p:embeddedFont>
      <p:font typeface="Stencil" panose="040409050D0802020404" pitchFamily="82" charset="0"/>
      <p:regular r:id="rId35"/>
    </p:embeddedFont>
    <p:embeddedFont>
      <p:font typeface="Segoe UI Black" panose="020B0A02040204020203" pitchFamily="34" charset="0"/>
      <p:bold r:id="rId36"/>
    </p:embeddedFont>
    <p:embeddedFont>
      <p:font typeface="Arial Unicode MS" panose="020B0604020202020204" pitchFamily="34" charset="-122"/>
      <p:regular r:id="rId37"/>
    </p:embeddedFont>
    <p:embeddedFont>
      <p:font typeface="方正兰亭粗黑简体" panose="02000000000000000000" pitchFamily="2" charset="-122"/>
      <p:regular r:id="rId38"/>
    </p:embeddedFont>
    <p:embeddedFont>
      <p:font typeface="方正兰亭细黑_GBK_M" panose="02010600010101010101" pitchFamily="2" charset="2"/>
      <p:regular r:id="rId39"/>
    </p:embeddedFont>
    <p:embeddedFont>
      <p:font typeface="Calibri" panose="020F0502020204030204" charset="0"/>
      <p:regular r:id="rId40"/>
      <p:bold r:id="rId41"/>
      <p:italic r:id="rId42"/>
      <p:boldItalic r:id="rId43"/>
    </p:embeddedFont>
    <p:embeddedFont>
      <p:font typeface="方正兰亭黑_GBK" panose="02000000000000000000" pitchFamily="2" charset="-122"/>
      <p:regular r:id="rId44"/>
    </p:embeddedFont>
    <p:embeddedFont>
      <p:font typeface="张海山锐线体简" panose="02000000000000000000" pitchFamily="2" charset="-122"/>
      <p:regular r:id="rId45"/>
    </p:embeddedFont>
  </p:embeddedFontLst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-89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tags" Target="tags/tag21.xml"/><Relationship Id="rId45" Type="http://schemas.openxmlformats.org/officeDocument/2006/relationships/font" Target="fonts/font14.fntdata"/><Relationship Id="rId44" Type="http://schemas.openxmlformats.org/officeDocument/2006/relationships/font" Target="fonts/font13.fntdata"/><Relationship Id="rId43" Type="http://schemas.openxmlformats.org/officeDocument/2006/relationships/font" Target="fonts/font12.fntdata"/><Relationship Id="rId42" Type="http://schemas.openxmlformats.org/officeDocument/2006/relationships/font" Target="fonts/font11.fntdata"/><Relationship Id="rId41" Type="http://schemas.openxmlformats.org/officeDocument/2006/relationships/font" Target="fonts/font10.fntdata"/><Relationship Id="rId40" Type="http://schemas.openxmlformats.org/officeDocument/2006/relationships/font" Target="fonts/font9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8.fntdata"/><Relationship Id="rId38" Type="http://schemas.openxmlformats.org/officeDocument/2006/relationships/font" Target="fonts/font7.fntdata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6A364-F56D-418B-92EA-B8A9C286C7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AF190-E6C3-4F71-9AD4-820770AEF1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5BF9F-75C6-42BD-8363-2F606FE0B6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.xml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9.jpeg"/><Relationship Id="rId6" Type="http://schemas.microsoft.com/office/2007/relationships/hdphoto" Target="../media/image8.wdp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microsoft.com/office/2007/relationships/hdphoto" Target="../media/image5.wdp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535598" y="216613"/>
            <a:ext cx="3741377" cy="37413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8" name="椭圆 7"/>
          <p:cNvSpPr/>
          <p:nvPr/>
        </p:nvSpPr>
        <p:spPr>
          <a:xfrm rot="10498052">
            <a:off x="1620315" y="3970953"/>
            <a:ext cx="563789" cy="56378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rot="10498052">
            <a:off x="2373672" y="4627445"/>
            <a:ext cx="228599" cy="22859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189283" y="3406942"/>
            <a:ext cx="845906" cy="84590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45846" y="3501799"/>
            <a:ext cx="310515" cy="3105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898806" y="4332147"/>
            <a:ext cx="310515" cy="3105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椭圆 18"/>
          <p:cNvSpPr/>
          <p:nvPr/>
        </p:nvSpPr>
        <p:spPr>
          <a:xfrm rot="10498052">
            <a:off x="1885935" y="3263614"/>
            <a:ext cx="228599" cy="22859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223937" y="4521063"/>
            <a:ext cx="441364" cy="44136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椭圆 22"/>
          <p:cNvSpPr/>
          <p:nvPr/>
        </p:nvSpPr>
        <p:spPr>
          <a:xfrm rot="10498052">
            <a:off x="864969" y="4139410"/>
            <a:ext cx="303658" cy="303658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3438065" y="4115253"/>
            <a:ext cx="310515" cy="3105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椭圆 26"/>
          <p:cNvSpPr/>
          <p:nvPr/>
        </p:nvSpPr>
        <p:spPr>
          <a:xfrm rot="10498052">
            <a:off x="3629030" y="4713305"/>
            <a:ext cx="192350" cy="19235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10498052">
            <a:off x="419086" y="4786416"/>
            <a:ext cx="228599" cy="22859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2707744" y="2126728"/>
            <a:ext cx="3397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方正综艺简体" panose="03000509000000000000" pitchFamily="65" charset="-122"/>
                <a:ea typeface="方正综艺简体" panose="03000509000000000000" pitchFamily="65" charset="-122"/>
              </a:rPr>
              <a:t>时尚工作总结</a:t>
            </a:r>
            <a:r>
              <a:rPr lang="en-US" altLang="zh-CN" sz="3200" dirty="0" smtClean="0"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方正综艺简体" panose="03000509000000000000" pitchFamily="65" charset="-122"/>
                <a:ea typeface="方正综艺简体" panose="03000509000000000000" pitchFamily="65" charset="-122"/>
              </a:rPr>
              <a:t>PPT</a:t>
            </a:r>
            <a:endParaRPr lang="zh-CN" altLang="en-US" sz="3200" dirty="0"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2898806" y="2126728"/>
            <a:ext cx="3042416" cy="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120765" y="996974"/>
            <a:ext cx="221488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solidFill>
                  <a:srgbClr val="002060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20XX</a:t>
            </a:r>
            <a:endParaRPr lang="zh-CN" altLang="en-US" sz="8000" dirty="0">
              <a:solidFill>
                <a:srgbClr val="002060"/>
              </a:solidFill>
              <a:latin typeface="方正大黑简体" panose="02010601030101010101" pitchFamily="2" charset="-122"/>
              <a:ea typeface="方正大黑简体" panose="02010601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7085" y="38110"/>
            <a:ext cx="1220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00206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方正大黑简体" panose="02010601030101010101" pitchFamily="2" charset="-122"/>
                <a:ea typeface="方正大黑简体" panose="02010601030101010101" pitchFamily="2" charset="-122"/>
              </a:rPr>
              <a:t>LOGO</a:t>
            </a:r>
            <a:endParaRPr lang="zh-CN" altLang="en-US" sz="2800" dirty="0">
              <a:solidFill>
                <a:srgbClr val="00206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方正大黑简体" panose="02010601030101010101" pitchFamily="2" charset="-122"/>
              <a:ea typeface="方正大黑简体" panose="02010601030101010101" pitchFamily="2" charset="-122"/>
            </a:endParaRPr>
          </a:p>
        </p:txBody>
      </p:sp>
      <p:sp>
        <p:nvSpPr>
          <p:cNvPr id="59" name="椭圆 58"/>
          <p:cNvSpPr/>
          <p:nvPr/>
        </p:nvSpPr>
        <p:spPr>
          <a:xfrm rot="10498052">
            <a:off x="6535215" y="4000987"/>
            <a:ext cx="563789" cy="56378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 rot="10498052">
            <a:off x="7288572" y="4657479"/>
            <a:ext cx="228599" cy="22859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7104183" y="3436976"/>
            <a:ext cx="845906" cy="84590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2" name="同心圆 6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960746" y="3531833"/>
            <a:ext cx="310515" cy="3105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5" name="同心圆 6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813706" y="4362181"/>
            <a:ext cx="310515" cy="3105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8" name="同心圆 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椭圆 69"/>
          <p:cNvSpPr/>
          <p:nvPr/>
        </p:nvSpPr>
        <p:spPr>
          <a:xfrm rot="10498052">
            <a:off x="6800835" y="3293648"/>
            <a:ext cx="228599" cy="22859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6138837" y="4551097"/>
            <a:ext cx="441364" cy="44136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2" name="同心圆 7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椭圆 73"/>
          <p:cNvSpPr/>
          <p:nvPr/>
        </p:nvSpPr>
        <p:spPr>
          <a:xfrm rot="10498052">
            <a:off x="5779869" y="4169444"/>
            <a:ext cx="303658" cy="303658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8352965" y="4145287"/>
            <a:ext cx="310515" cy="3105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6" name="同心圆 7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椭圆 77"/>
          <p:cNvSpPr/>
          <p:nvPr/>
        </p:nvSpPr>
        <p:spPr>
          <a:xfrm rot="10498052">
            <a:off x="8543930" y="4743339"/>
            <a:ext cx="192350" cy="19235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 rot="10498052">
            <a:off x="5333986" y="4816450"/>
            <a:ext cx="228599" cy="22859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【Audiojungle】 Missing You.mp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406286" y="-70548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458 -0.82685 L 3.88889E-6 -1.85185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29" y="4132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267 -0.5607 L -5.55556E-7 2.03892E-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42" y="2802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6511 -0.74143 L -3.61111E-6 4.43312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64" y="3707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2951 -0.81173 L 0 -2.46914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76" y="4058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97" y="1828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97" y="1828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7135 -0.78931 L 8.33333E-7 -4.71733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458 -0.82685 L 3.88889E-6 -1.85185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29" y="4132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267 -0.5607 L -5.55556E-7 2.03892E-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42" y="2802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6511 -0.74143 L -3.61111E-6 4.43312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64" y="3707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2951 -0.81173 L 0 -2.46914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76" y="4058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97" y="182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7136 -0.7892 L 5E-6 2.46914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4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97" y="1828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7135 -0.78931 L 8.33333E-7 -4.71733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9027 -0.68768 L 3.61111E-6 2.94717E-6 " pathEditMode="relative" rAng="0" ptsTypes="AA">
                                      <p:cBhvr>
                                        <p:cTn id="52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514" y="34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99"/>
                            </p:stCondLst>
                            <p:childTnLst>
                              <p:par>
                                <p:cTn id="6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50">
                <p:cTn id="7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8" grpId="0" animBg="1"/>
      <p:bldP spid="9" grpId="0" animBg="1"/>
      <p:bldP spid="19" grpId="0" animBg="1"/>
      <p:bldP spid="23" grpId="0" animBg="1"/>
      <p:bldP spid="27" grpId="0" animBg="1"/>
      <p:bldP spid="28" grpId="0" animBg="1"/>
      <p:bldP spid="50" grpId="0"/>
      <p:bldP spid="57" grpId="0"/>
      <p:bldP spid="57" grpId="1"/>
      <p:bldP spid="58" grpId="0"/>
      <p:bldP spid="59" grpId="0" animBg="1"/>
      <p:bldP spid="60" grpId="0" animBg="1"/>
      <p:bldP spid="70" grpId="0" animBg="1"/>
      <p:bldP spid="74" grpId="0" animBg="1"/>
      <p:bldP spid="78" grpId="0" animBg="1"/>
      <p:bldP spid="7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1651000" y="2133588"/>
            <a:ext cx="5689600" cy="1079512"/>
          </a:xfrm>
          <a:custGeom>
            <a:avLst/>
            <a:gdLst>
              <a:gd name="connsiteX0" fmla="*/ 0 w 5689600"/>
              <a:gd name="connsiteY0" fmla="*/ 1079512 h 1079512"/>
              <a:gd name="connsiteX1" fmla="*/ 1917700 w 5689600"/>
              <a:gd name="connsiteY1" fmla="*/ 12 h 1079512"/>
              <a:gd name="connsiteX2" fmla="*/ 3810000 w 5689600"/>
              <a:gd name="connsiteY2" fmla="*/ 1054112 h 1079512"/>
              <a:gd name="connsiteX3" fmla="*/ 5689600 w 5689600"/>
              <a:gd name="connsiteY3" fmla="*/ 12712 h 1079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89600" h="1079512">
                <a:moveTo>
                  <a:pt x="0" y="1079512"/>
                </a:moveTo>
                <a:cubicBezTo>
                  <a:pt x="641350" y="541878"/>
                  <a:pt x="1282700" y="4245"/>
                  <a:pt x="1917700" y="12"/>
                </a:cubicBezTo>
                <a:cubicBezTo>
                  <a:pt x="2552700" y="-4221"/>
                  <a:pt x="3181350" y="1051995"/>
                  <a:pt x="3810000" y="1054112"/>
                </a:cubicBezTo>
                <a:cubicBezTo>
                  <a:pt x="4438650" y="1056229"/>
                  <a:pt x="5372100" y="158762"/>
                  <a:pt x="5689600" y="12712"/>
                </a:cubicBezTo>
              </a:path>
            </a:pathLst>
          </a:cu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TextBox 6"/>
          <p:cNvSpPr txBox="1">
            <a:spLocks noChangeArrowheads="1"/>
          </p:cNvSpPr>
          <p:nvPr/>
        </p:nvSpPr>
        <p:spPr bwMode="auto">
          <a:xfrm>
            <a:off x="926509" y="1776916"/>
            <a:ext cx="16156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年度工作概述</a:t>
            </a:r>
            <a:endParaRPr lang="zh-CN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05" name="TextBox 6"/>
          <p:cNvSpPr txBox="1">
            <a:spLocks noChangeArrowheads="1"/>
          </p:cNvSpPr>
          <p:nvPr/>
        </p:nvSpPr>
        <p:spPr bwMode="auto">
          <a:xfrm>
            <a:off x="2757947" y="3176336"/>
            <a:ext cx="18326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工作完成情况</a:t>
            </a:r>
            <a:endParaRPr lang="zh-CN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06" name="TextBox 6"/>
          <p:cNvSpPr txBox="1">
            <a:spLocks noChangeArrowheads="1"/>
          </p:cNvSpPr>
          <p:nvPr/>
        </p:nvSpPr>
        <p:spPr bwMode="auto">
          <a:xfrm>
            <a:off x="4605612" y="1773781"/>
            <a:ext cx="18507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成功项目展示</a:t>
            </a:r>
            <a:endParaRPr lang="zh-CN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07" name="TextBox 6"/>
          <p:cNvSpPr txBox="1">
            <a:spLocks noChangeArrowheads="1"/>
          </p:cNvSpPr>
          <p:nvPr/>
        </p:nvSpPr>
        <p:spPr bwMode="auto">
          <a:xfrm>
            <a:off x="6692222" y="3119204"/>
            <a:ext cx="18126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经验总结与不足</a:t>
            </a:r>
            <a:endParaRPr lang="zh-CN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211807" y="2080259"/>
            <a:ext cx="926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00206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ABOUT ME</a:t>
            </a:r>
            <a:endParaRPr lang="zh-CN" altLang="en-US" sz="1200" dirty="0">
              <a:solidFill>
                <a:srgbClr val="00206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933835" y="3488536"/>
            <a:ext cx="13019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00206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POST COGNTIVE</a:t>
            </a:r>
            <a:endParaRPr lang="zh-CN" altLang="en-US" sz="1200" dirty="0">
              <a:solidFill>
                <a:srgbClr val="00206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857345" y="2080259"/>
            <a:ext cx="1143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00206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COMPETENCE</a:t>
            </a:r>
            <a:endParaRPr lang="zh-CN" altLang="en-US" sz="1200" dirty="0">
              <a:solidFill>
                <a:srgbClr val="00206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6751669" y="3432030"/>
            <a:ext cx="1289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00206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PROGRAMMING</a:t>
            </a:r>
            <a:endParaRPr lang="zh-CN" altLang="en-US" sz="1200" dirty="0">
              <a:solidFill>
                <a:srgbClr val="00206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主目录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160085" y="267886"/>
            <a:ext cx="11833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002060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CONTENTS</a:t>
            </a:r>
            <a:endParaRPr lang="zh-CN" altLang="en-US" sz="1600" dirty="0">
              <a:solidFill>
                <a:srgbClr val="00206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026111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1008115" y="2542722"/>
            <a:ext cx="1360493" cy="1360493"/>
            <a:chOff x="1008115" y="2542722"/>
            <a:chExt cx="1360493" cy="1360493"/>
          </a:xfrm>
        </p:grpSpPr>
        <p:grpSp>
          <p:nvGrpSpPr>
            <p:cNvPr id="86" name="组合 85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7" name="同心圆 8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>
              <a:off x="1357180" y="2796039"/>
              <a:ext cx="6623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002060"/>
                  </a:solidFill>
                  <a:latin typeface="Watford DB" pitchFamily="2" charset="0"/>
                  <a:ea typeface="造字工房劲黑（非商用）常规体" pitchFamily="50" charset="-122"/>
                </a:rPr>
                <a:t>1</a:t>
              </a:r>
              <a:endParaRPr lang="zh-CN" altLang="en-US" sz="4800" dirty="0">
                <a:solidFill>
                  <a:srgbClr val="002060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70261" y="2542722"/>
            <a:ext cx="1360493" cy="1360493"/>
            <a:chOff x="4770261" y="2542722"/>
            <a:chExt cx="1360493" cy="1360493"/>
          </a:xfrm>
        </p:grpSpPr>
        <p:grpSp>
          <p:nvGrpSpPr>
            <p:cNvPr id="89" name="组合 88"/>
            <p:cNvGrpSpPr/>
            <p:nvPr/>
          </p:nvGrpSpPr>
          <p:grpSpPr>
            <a:xfrm>
              <a:off x="4770261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0" name="同心圆 8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9" name="TextBox 108"/>
            <p:cNvSpPr txBox="1"/>
            <p:nvPr/>
          </p:nvSpPr>
          <p:spPr>
            <a:xfrm>
              <a:off x="5119326" y="2780033"/>
              <a:ext cx="6623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002060"/>
                  </a:solidFill>
                  <a:latin typeface="Watford DB" pitchFamily="2" charset="0"/>
                  <a:ea typeface="造字工房劲黑（非商用）常规体" pitchFamily="50" charset="-122"/>
                </a:rPr>
                <a:t>3</a:t>
              </a:r>
              <a:endParaRPr lang="zh-CN" altLang="en-US" sz="4800" dirty="0">
                <a:solidFill>
                  <a:srgbClr val="002060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889188" y="1494971"/>
            <a:ext cx="1360493" cy="1360493"/>
            <a:chOff x="2889188" y="1494971"/>
            <a:chExt cx="1360493" cy="1360493"/>
          </a:xfrm>
        </p:grpSpPr>
        <p:grpSp>
          <p:nvGrpSpPr>
            <p:cNvPr id="80" name="组合 79"/>
            <p:cNvGrpSpPr/>
            <p:nvPr/>
          </p:nvGrpSpPr>
          <p:grpSpPr>
            <a:xfrm>
              <a:off x="2889188" y="1494971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1" name="同心圆 8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0" name="TextBox 109"/>
            <p:cNvSpPr txBox="1"/>
            <p:nvPr/>
          </p:nvSpPr>
          <p:spPr>
            <a:xfrm>
              <a:off x="3238253" y="1729519"/>
              <a:ext cx="6623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002060"/>
                  </a:solidFill>
                  <a:latin typeface="Watford DB" pitchFamily="2" charset="0"/>
                  <a:ea typeface="造字工房劲黑（非商用）常规体" pitchFamily="50" charset="-122"/>
                </a:rPr>
                <a:t>2</a:t>
              </a:r>
              <a:endParaRPr lang="zh-CN" altLang="en-US" sz="4800" dirty="0">
                <a:solidFill>
                  <a:srgbClr val="002060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651335" y="1494971"/>
            <a:ext cx="1360493" cy="1360493"/>
            <a:chOff x="6651335" y="1494971"/>
            <a:chExt cx="1360493" cy="1360493"/>
          </a:xfrm>
        </p:grpSpPr>
        <p:grpSp>
          <p:nvGrpSpPr>
            <p:cNvPr id="83" name="组合 82"/>
            <p:cNvGrpSpPr/>
            <p:nvPr/>
          </p:nvGrpSpPr>
          <p:grpSpPr>
            <a:xfrm>
              <a:off x="6651335" y="1494971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4" name="同心圆 8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1" name="TextBox 110"/>
            <p:cNvSpPr txBox="1"/>
            <p:nvPr/>
          </p:nvSpPr>
          <p:spPr>
            <a:xfrm>
              <a:off x="6958619" y="1702647"/>
              <a:ext cx="6623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002060"/>
                  </a:solidFill>
                  <a:latin typeface="Watford DB" pitchFamily="2" charset="0"/>
                  <a:ea typeface="造字工房劲黑（非商用）常规体" pitchFamily="50" charset="-122"/>
                </a:rPr>
                <a:t>4</a:t>
              </a:r>
              <a:endParaRPr lang="zh-CN" altLang="en-US" sz="4800" dirty="0">
                <a:solidFill>
                  <a:srgbClr val="002060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3" name="图片 2" hidden="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91084" y="-1050904"/>
            <a:ext cx="8810625" cy="49244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4" grpId="0"/>
      <p:bldP spid="105" grpId="0"/>
      <p:bldP spid="106" grpId="0"/>
      <p:bldP spid="107" grpId="0"/>
      <p:bldP spid="112" grpId="0"/>
      <p:bldP spid="113" grpId="0"/>
      <p:bldP spid="114" grpId="0"/>
      <p:bldP spid="115" grpId="0"/>
      <p:bldP spid="103" grpId="0" animBg="1"/>
      <p:bldP spid="94" grpId="0"/>
      <p:bldP spid="116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TextBox 93"/>
          <p:cNvSpPr txBox="1"/>
          <p:nvPr/>
        </p:nvSpPr>
        <p:spPr>
          <a:xfrm>
            <a:off x="4828355" y="2162071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年度工作概述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828355" y="2561232"/>
            <a:ext cx="20608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2060"/>
                </a:solidFill>
              </a:rPr>
              <a:t>Annual work </a:t>
            </a:r>
            <a:r>
              <a:rPr lang="en-US" altLang="zh-CN" sz="1600" dirty="0" smtClean="0">
                <a:solidFill>
                  <a:srgbClr val="002060"/>
                </a:solidFill>
              </a:rPr>
              <a:t>summary</a:t>
            </a:r>
            <a:endParaRPr lang="zh-CN" altLang="en-US" sz="1600" dirty="0">
              <a:solidFill>
                <a:srgbClr val="002060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80431" y="1940247"/>
            <a:ext cx="1301106" cy="1301106"/>
            <a:chOff x="2683251" y="1980687"/>
            <a:chExt cx="1301106" cy="1301106"/>
          </a:xfrm>
          <a:solidFill>
            <a:srgbClr val="002060"/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1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4572000" y="1940247"/>
            <a:ext cx="0" cy="13011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6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直接连接符 30"/>
          <p:cNvCxnSpPr>
            <a:endCxn id="42" idx="1"/>
          </p:cNvCxnSpPr>
          <p:nvPr/>
        </p:nvCxnSpPr>
        <p:spPr>
          <a:xfrm flipV="1">
            <a:off x="1951916" y="2603397"/>
            <a:ext cx="1539217" cy="1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endCxn id="45" idx="1"/>
          </p:cNvCxnSpPr>
          <p:nvPr/>
        </p:nvCxnSpPr>
        <p:spPr>
          <a:xfrm>
            <a:off x="1690242" y="2802682"/>
            <a:ext cx="1781841" cy="104849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1799516" y="1247775"/>
            <a:ext cx="1762834" cy="957164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81025" y="1800225"/>
            <a:ext cx="1619642" cy="1658481"/>
            <a:chOff x="6651335" y="1494971"/>
            <a:chExt cx="1360493" cy="1360493"/>
          </a:xfrm>
        </p:grpSpPr>
        <p:grpSp>
          <p:nvGrpSpPr>
            <p:cNvPr id="12" name="组合 11"/>
            <p:cNvGrpSpPr/>
            <p:nvPr/>
          </p:nvGrpSpPr>
          <p:grpSpPr>
            <a:xfrm>
              <a:off x="6651335" y="1494971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4" name="同心圆 1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6854606" y="1702647"/>
              <a:ext cx="930712" cy="9846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 smtClean="0">
                  <a:solidFill>
                    <a:srgbClr val="002060"/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rPr>
                <a:t>工作</a:t>
              </a:r>
              <a:endParaRPr lang="en-US" altLang="zh-CN" sz="3600" dirty="0" smtClean="0">
                <a:solidFill>
                  <a:srgbClr val="002060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endParaRPr>
            </a:p>
            <a:p>
              <a:r>
                <a:rPr lang="zh-CN" altLang="en-US" sz="3600" dirty="0" smtClean="0">
                  <a:solidFill>
                    <a:srgbClr val="002060"/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rPr>
                <a:t>概述</a:t>
              </a:r>
              <a:endParaRPr lang="zh-CN" altLang="en-US" sz="3600" dirty="0">
                <a:solidFill>
                  <a:srgbClr val="002060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405405" y="839710"/>
            <a:ext cx="4181432" cy="1029053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2" name="圆角矩形 2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4351930" y="1373339"/>
              <a:ext cx="374217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rgbClr val="002060"/>
                  </a:solidFill>
                </a:rPr>
                <a:t>点击添加你的标题</a:t>
              </a:r>
              <a:endParaRPr lang="en-US" altLang="zh-CN" dirty="0" smtClean="0">
                <a:solidFill>
                  <a:srgbClr val="002060"/>
                </a:solidFill>
              </a:endParaRPr>
            </a:p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您的内容打在这里，或者通过复制您的文本后，在此框中选择粘贴，并选择只保留文字。您的内容打在这里，或者通过复制您的文本后</a:t>
              </a:r>
              <a:r>
                <a:rPr lang="zh-CN" altLang="en-US" sz="1200" dirty="0" smtClean="0">
                  <a:solidFill>
                    <a:schemeClr val="tx1"/>
                  </a:solidFill>
                </a:rPr>
                <a:t>，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908957" y="206330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年度工作概述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2307128" y="28829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3438960" y="2088870"/>
            <a:ext cx="4181432" cy="1029053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1" name="圆角矩形 40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4351930" y="1373339"/>
              <a:ext cx="374217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rgbClr val="002060"/>
                  </a:solidFill>
                </a:rPr>
                <a:t>点击添加你的标题</a:t>
              </a:r>
              <a:endParaRPr lang="en-US" altLang="zh-CN" dirty="0" smtClean="0">
                <a:solidFill>
                  <a:srgbClr val="002060"/>
                </a:solidFill>
              </a:endParaRPr>
            </a:p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您的内容打在这里，或者通过复制您的文本后，在此框中选择粘贴，并选择只保留文字。您的内容打在这里，或者通过复制您的文本后</a:t>
              </a:r>
              <a:r>
                <a:rPr lang="zh-CN" altLang="en-US" sz="1200" dirty="0" smtClean="0">
                  <a:solidFill>
                    <a:schemeClr val="tx1"/>
                  </a:solidFill>
                </a:rPr>
                <a:t>，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419910" y="3336645"/>
            <a:ext cx="4181432" cy="1029053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4" name="圆角矩形 43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4351930" y="1373340"/>
              <a:ext cx="3742172" cy="258445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rgbClr val="002060"/>
                  </a:solidFill>
                </a:rPr>
                <a:t>点击添加你的标题</a:t>
              </a:r>
              <a:endParaRPr lang="en-US" altLang="zh-CN" dirty="0" smtClean="0">
                <a:solidFill>
                  <a:srgbClr val="002060"/>
                </a:solidFill>
              </a:endParaRPr>
            </a:p>
            <a:p>
              <a:pPr algn="ctr"/>
              <a:r>
                <a:rPr lang="zh-CN" altLang="en-US" sz="1200" dirty="0">
                  <a:solidFill>
                    <a:schemeClr val="tx1"/>
                  </a:solidFill>
                </a:rPr>
                <a:t>您的内容打在这里，或者通过复制您的文本后，在此框中选择粘贴，并选择只保留文字。您的内容打在这里，或者通过复制您的文本后</a:t>
              </a:r>
              <a:r>
                <a:rPr lang="zh-CN" altLang="en-US" sz="1200" dirty="0" smtClean="0">
                  <a:solidFill>
                    <a:schemeClr val="tx1"/>
                  </a:solidFill>
                </a:rPr>
                <a:t>，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圆角矩形 44"/>
          <p:cNvSpPr/>
          <p:nvPr/>
        </p:nvSpPr>
        <p:spPr>
          <a:xfrm>
            <a:off x="920141" y="1580737"/>
            <a:ext cx="1309958" cy="3290821"/>
          </a:xfrm>
          <a:prstGeom prst="roundRect">
            <a:avLst>
              <a:gd name="adj" fmla="val 9741"/>
            </a:avLst>
          </a:prstGeom>
          <a:gradFill flip="none" rotWithShape="1">
            <a:gsLst>
              <a:gs pos="59000">
                <a:srgbClr val="EFEFEF"/>
              </a:gs>
              <a:gs pos="6000">
                <a:srgbClr val="DFDFDF"/>
              </a:gs>
              <a:gs pos="0">
                <a:schemeClr val="bg1"/>
              </a:gs>
              <a:gs pos="96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  <a:effectLst>
            <a:outerShdw blurRad="190500" dist="63500" dir="78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5078326" y="1689237"/>
            <a:ext cx="1309958" cy="3290821"/>
          </a:xfrm>
          <a:prstGeom prst="roundRect">
            <a:avLst>
              <a:gd name="adj" fmla="val 9741"/>
            </a:avLst>
          </a:prstGeom>
          <a:gradFill flip="none" rotWithShape="1">
            <a:gsLst>
              <a:gs pos="59000">
                <a:srgbClr val="EFEFEF"/>
              </a:gs>
              <a:gs pos="6000">
                <a:srgbClr val="DFDFDF"/>
              </a:gs>
              <a:gs pos="0">
                <a:schemeClr val="bg1"/>
              </a:gs>
              <a:gs pos="96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  <a:effectLst>
            <a:outerShdw blurRad="190500" dist="63500" dir="78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3126770" y="1548695"/>
            <a:ext cx="1309958" cy="3290821"/>
          </a:xfrm>
          <a:prstGeom prst="roundRect">
            <a:avLst>
              <a:gd name="adj" fmla="val 9741"/>
            </a:avLst>
          </a:prstGeom>
          <a:solidFill>
            <a:srgbClr val="002060"/>
          </a:solidFill>
          <a:ln>
            <a:noFill/>
          </a:ln>
          <a:effectLst>
            <a:outerShdw blurRad="241300" dist="139700" dir="8100000" sx="98000" sy="98000" algn="tr" rotWithShape="0">
              <a:prstClr val="black">
                <a:alpha val="8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7030811" y="1535995"/>
            <a:ext cx="1309958" cy="3290821"/>
          </a:xfrm>
          <a:prstGeom prst="roundRect">
            <a:avLst>
              <a:gd name="adj" fmla="val 9741"/>
            </a:avLst>
          </a:prstGeom>
          <a:solidFill>
            <a:srgbClr val="002060"/>
          </a:solidFill>
          <a:ln>
            <a:noFill/>
          </a:ln>
          <a:effectLst>
            <a:outerShdw blurRad="190500" dist="63500" dir="78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148680" y="1719331"/>
            <a:ext cx="876747" cy="876748"/>
          </a:xfrm>
          <a:prstGeom prst="ellipse">
            <a:avLst/>
          </a:prstGeom>
          <a:gradFill>
            <a:gsLst>
              <a:gs pos="28000">
                <a:srgbClr val="D8D1D8"/>
              </a:gs>
              <a:gs pos="76000">
                <a:srgbClr val="F2F2F2"/>
              </a:gs>
            </a:gsLst>
            <a:lin ang="78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41300" dist="1778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361506" y="1706631"/>
            <a:ext cx="876747" cy="876748"/>
          </a:xfrm>
          <a:prstGeom prst="ellipse">
            <a:avLst/>
          </a:prstGeom>
          <a:gradFill>
            <a:gsLst>
              <a:gs pos="28000">
                <a:srgbClr val="D8D1D8"/>
              </a:gs>
              <a:gs pos="76000">
                <a:srgbClr val="F2F2F2"/>
              </a:gs>
            </a:gsLst>
            <a:lin ang="78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41300" dist="1778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294932" y="1693931"/>
            <a:ext cx="876747" cy="876748"/>
          </a:xfrm>
          <a:prstGeom prst="ellipse">
            <a:avLst/>
          </a:prstGeom>
          <a:gradFill>
            <a:gsLst>
              <a:gs pos="28000">
                <a:srgbClr val="D8D1D8"/>
              </a:gs>
              <a:gs pos="76000">
                <a:srgbClr val="F2F2F2"/>
              </a:gs>
            </a:gsLst>
            <a:lin ang="78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41300" dist="1778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266458" y="1693931"/>
            <a:ext cx="876747" cy="876748"/>
          </a:xfrm>
          <a:prstGeom prst="ellipse">
            <a:avLst/>
          </a:prstGeom>
          <a:gradFill>
            <a:gsLst>
              <a:gs pos="28000">
                <a:srgbClr val="D8D1D8"/>
              </a:gs>
              <a:gs pos="76000">
                <a:srgbClr val="F2F2F2"/>
              </a:gs>
            </a:gsLst>
            <a:lin ang="78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41300" dist="177800" dir="8100000" algn="t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文本框 9"/>
          <p:cNvSpPr txBox="1"/>
          <p:nvPr/>
        </p:nvSpPr>
        <p:spPr>
          <a:xfrm>
            <a:off x="1141274" y="1907615"/>
            <a:ext cx="996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Stencil" panose="040409050D0802020404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40%</a:t>
            </a:r>
            <a:endParaRPr lang="zh-CN" altLang="en-US" sz="2800" dirty="0">
              <a:latin typeface="Stencil" panose="040409050D0802020404" pitchFamily="82" charset="0"/>
              <a:ea typeface="Arial Unicode MS" panose="020B0604020202020204" pitchFamily="34" charset="-122"/>
              <a:cs typeface="Segoe UI Black" panose="020B0A02040204020203" pitchFamily="34" charset="0"/>
            </a:endParaRPr>
          </a:p>
        </p:txBody>
      </p:sp>
      <p:sp>
        <p:nvSpPr>
          <p:cNvPr id="13" name="文本框 10"/>
          <p:cNvSpPr txBox="1"/>
          <p:nvPr/>
        </p:nvSpPr>
        <p:spPr>
          <a:xfrm>
            <a:off x="3292515" y="1844115"/>
            <a:ext cx="1044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2"/>
                </a:solidFill>
                <a:latin typeface="Stencil" panose="040409050D0802020404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50%</a:t>
            </a:r>
            <a:endParaRPr lang="zh-CN" altLang="en-US" sz="3200" dirty="0">
              <a:solidFill>
                <a:schemeClr val="tx2"/>
              </a:solidFill>
              <a:latin typeface="Stencil" panose="040409050D0802020404" pitchFamily="82" charset="0"/>
              <a:ea typeface="Arial Unicode MS" panose="020B0604020202020204" pitchFamily="34" charset="-122"/>
              <a:cs typeface="Segoe UI Black" panose="020B0A02040204020203" pitchFamily="34" charset="0"/>
            </a:endParaRPr>
          </a:p>
        </p:txBody>
      </p:sp>
      <p:sp>
        <p:nvSpPr>
          <p:cNvPr id="14" name="文本框 11"/>
          <p:cNvSpPr txBox="1"/>
          <p:nvPr/>
        </p:nvSpPr>
        <p:spPr>
          <a:xfrm>
            <a:off x="5276282" y="1898090"/>
            <a:ext cx="1029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Stencil" panose="040409050D0802020404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60%</a:t>
            </a:r>
            <a:endParaRPr lang="zh-CN" altLang="en-US" sz="2800" dirty="0">
              <a:latin typeface="Stencil" panose="040409050D0802020404" pitchFamily="82" charset="0"/>
              <a:ea typeface="Arial Unicode MS" panose="020B0604020202020204" pitchFamily="34" charset="-122"/>
              <a:cs typeface="Segoe UI Black" panose="020B0A02040204020203" pitchFamily="34" charset="0"/>
            </a:endParaRPr>
          </a:p>
        </p:txBody>
      </p:sp>
      <p:sp>
        <p:nvSpPr>
          <p:cNvPr id="15" name="文本框 12"/>
          <p:cNvSpPr txBox="1"/>
          <p:nvPr/>
        </p:nvSpPr>
        <p:spPr>
          <a:xfrm>
            <a:off x="7221951" y="1844115"/>
            <a:ext cx="998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2"/>
                </a:solidFill>
                <a:latin typeface="Stencil" panose="040409050D0802020404" pitchFamily="82" charset="0"/>
                <a:ea typeface="Segoe UI Black" panose="020B0A02040204020203" pitchFamily="34" charset="0"/>
                <a:cs typeface="Segoe UI Black" panose="020B0A02040204020203" pitchFamily="34" charset="0"/>
              </a:rPr>
              <a:t>70%</a:t>
            </a:r>
            <a:endParaRPr lang="zh-CN" altLang="en-US" sz="3200" dirty="0">
              <a:solidFill>
                <a:schemeClr val="tx2"/>
              </a:solidFill>
              <a:latin typeface="Stencil" panose="040409050D0802020404" pitchFamily="82" charset="0"/>
              <a:ea typeface="Arial Unicode MS" panose="020B0604020202020204" pitchFamily="34" charset="-122"/>
              <a:cs typeface="Segoe UI Black" panose="020B0A02040204020203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 flipV="1">
            <a:off x="939800" y="2697687"/>
            <a:ext cx="1137099" cy="4571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867234" y="3198258"/>
            <a:ext cx="1415772" cy="1549974"/>
            <a:chOff x="418404" y="1881001"/>
            <a:chExt cx="2954929" cy="2231497"/>
          </a:xfrm>
        </p:grpSpPr>
        <p:sp>
          <p:nvSpPr>
            <p:cNvPr id="18" name="矩形 17"/>
            <p:cNvSpPr/>
            <p:nvPr/>
          </p:nvSpPr>
          <p:spPr>
            <a:xfrm>
              <a:off x="418404" y="2428690"/>
              <a:ext cx="2498645" cy="16838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ea typeface="Arial Unicode MS" panose="020B0604020202020204" pitchFamily="34" charset="-122"/>
                </a:rPr>
                <a:t>Click here to add you to the center of the narrative thought</a:t>
              </a:r>
              <a:endParaRPr lang="zh-CN" altLang="en-US" sz="1400" dirty="0">
                <a:ea typeface="Arial Unicode MS" panose="020B0604020202020204" pitchFamily="34" charset="-122"/>
              </a:endParaRPr>
            </a:p>
          </p:txBody>
        </p:sp>
        <p:sp>
          <p:nvSpPr>
            <p:cNvPr id="19" name="文本框 16"/>
            <p:cNvSpPr txBox="1"/>
            <p:nvPr/>
          </p:nvSpPr>
          <p:spPr>
            <a:xfrm>
              <a:off x="418404" y="1881001"/>
              <a:ext cx="2954929" cy="487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tx2"/>
                  </a:solidFill>
                  <a:latin typeface="造字工房悦黑体验版细体" pitchFamily="50" charset="-122"/>
                  <a:ea typeface="造字工房悦黑体验版细体" pitchFamily="50" charset="-122"/>
                </a:rPr>
                <a:t>添加你的标题</a:t>
              </a:r>
              <a:endParaRPr lang="zh-CN" altLang="en-US" sz="1600" dirty="0">
                <a:solidFill>
                  <a:schemeClr val="tx2"/>
                </a:solidFill>
                <a:latin typeface="造字工房悦黑体验版细体" pitchFamily="50" charset="-122"/>
                <a:ea typeface="造字工房悦黑体验版细体" pitchFamily="50" charset="-122"/>
              </a:endParaRPr>
            </a:p>
          </p:txBody>
        </p:sp>
      </p:grpSp>
      <p:sp>
        <p:nvSpPr>
          <p:cNvPr id="20" name="Freeform 65"/>
          <p:cNvSpPr>
            <a:spLocks noChangeAspect="1"/>
          </p:cNvSpPr>
          <p:nvPr/>
        </p:nvSpPr>
        <p:spPr bwMode="auto">
          <a:xfrm>
            <a:off x="3557487" y="2838371"/>
            <a:ext cx="344169" cy="275057"/>
          </a:xfrm>
          <a:custGeom>
            <a:avLst/>
            <a:gdLst>
              <a:gd name="T0" fmla="*/ 203 w 206"/>
              <a:gd name="T1" fmla="*/ 3 h 164"/>
              <a:gd name="T2" fmla="*/ 154 w 206"/>
              <a:gd name="T3" fmla="*/ 82 h 164"/>
              <a:gd name="T4" fmla="*/ 147 w 206"/>
              <a:gd name="T5" fmla="*/ 83 h 164"/>
              <a:gd name="T6" fmla="*/ 123 w 206"/>
              <a:gd name="T7" fmla="*/ 61 h 164"/>
              <a:gd name="T8" fmla="*/ 115 w 206"/>
              <a:gd name="T9" fmla="*/ 62 h 164"/>
              <a:gd name="T10" fmla="*/ 82 w 206"/>
              <a:gd name="T11" fmla="*/ 111 h 164"/>
              <a:gd name="T12" fmla="*/ 74 w 206"/>
              <a:gd name="T13" fmla="*/ 112 h 164"/>
              <a:gd name="T14" fmla="*/ 59 w 206"/>
              <a:gd name="T15" fmla="*/ 99 h 164"/>
              <a:gd name="T16" fmla="*/ 50 w 206"/>
              <a:gd name="T17" fmla="*/ 99 h 164"/>
              <a:gd name="T18" fmla="*/ 2 w 206"/>
              <a:gd name="T19" fmla="*/ 159 h 164"/>
              <a:gd name="T20" fmla="*/ 4 w 206"/>
              <a:gd name="T21" fmla="*/ 164 h 164"/>
              <a:gd name="T22" fmla="*/ 206 w 206"/>
              <a:gd name="T23" fmla="*/ 164 h 164"/>
              <a:gd name="T24" fmla="*/ 206 w 206"/>
              <a:gd name="T25" fmla="*/ 4 h 164"/>
              <a:gd name="T26" fmla="*/ 203 w 206"/>
              <a:gd name="T27" fmla="*/ 3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6" h="164">
                <a:moveTo>
                  <a:pt x="203" y="3"/>
                </a:moveTo>
                <a:cubicBezTo>
                  <a:pt x="154" y="82"/>
                  <a:pt x="154" y="82"/>
                  <a:pt x="154" y="82"/>
                </a:cubicBezTo>
                <a:cubicBezTo>
                  <a:pt x="153" y="85"/>
                  <a:pt x="149" y="85"/>
                  <a:pt x="147" y="83"/>
                </a:cubicBezTo>
                <a:cubicBezTo>
                  <a:pt x="123" y="61"/>
                  <a:pt x="123" y="61"/>
                  <a:pt x="123" y="61"/>
                </a:cubicBezTo>
                <a:cubicBezTo>
                  <a:pt x="121" y="59"/>
                  <a:pt x="117" y="59"/>
                  <a:pt x="115" y="62"/>
                </a:cubicBezTo>
                <a:cubicBezTo>
                  <a:pt x="82" y="111"/>
                  <a:pt x="82" y="111"/>
                  <a:pt x="82" y="111"/>
                </a:cubicBezTo>
                <a:cubicBezTo>
                  <a:pt x="80" y="114"/>
                  <a:pt x="77" y="115"/>
                  <a:pt x="74" y="112"/>
                </a:cubicBezTo>
                <a:cubicBezTo>
                  <a:pt x="59" y="99"/>
                  <a:pt x="59" y="99"/>
                  <a:pt x="59" y="99"/>
                </a:cubicBezTo>
                <a:cubicBezTo>
                  <a:pt x="56" y="96"/>
                  <a:pt x="52" y="97"/>
                  <a:pt x="50" y="99"/>
                </a:cubicBezTo>
                <a:cubicBezTo>
                  <a:pt x="2" y="159"/>
                  <a:pt x="2" y="159"/>
                  <a:pt x="2" y="159"/>
                </a:cubicBezTo>
                <a:cubicBezTo>
                  <a:pt x="0" y="162"/>
                  <a:pt x="1" y="164"/>
                  <a:pt x="4" y="164"/>
                </a:cubicBezTo>
                <a:cubicBezTo>
                  <a:pt x="206" y="164"/>
                  <a:pt x="206" y="164"/>
                  <a:pt x="206" y="164"/>
                </a:cubicBezTo>
                <a:cubicBezTo>
                  <a:pt x="206" y="4"/>
                  <a:pt x="206" y="4"/>
                  <a:pt x="206" y="4"/>
                </a:cubicBezTo>
                <a:cubicBezTo>
                  <a:pt x="206" y="0"/>
                  <a:pt x="205" y="0"/>
                  <a:pt x="203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87"/>
          <p:cNvSpPr>
            <a:spLocks noChangeAspect="1" noEditPoints="1"/>
          </p:cNvSpPr>
          <p:nvPr/>
        </p:nvSpPr>
        <p:spPr bwMode="auto">
          <a:xfrm>
            <a:off x="5410189" y="2825671"/>
            <a:ext cx="388153" cy="400083"/>
          </a:xfrm>
          <a:custGeom>
            <a:avLst/>
            <a:gdLst>
              <a:gd name="T0" fmla="*/ 45 w 204"/>
              <a:gd name="T1" fmla="*/ 210 h 210"/>
              <a:gd name="T2" fmla="*/ 3 w 204"/>
              <a:gd name="T3" fmla="*/ 210 h 210"/>
              <a:gd name="T4" fmla="*/ 0 w 204"/>
              <a:gd name="T5" fmla="*/ 207 h 210"/>
              <a:gd name="T6" fmla="*/ 0 w 204"/>
              <a:gd name="T7" fmla="*/ 149 h 210"/>
              <a:gd name="T8" fmla="*/ 3 w 204"/>
              <a:gd name="T9" fmla="*/ 146 h 210"/>
              <a:gd name="T10" fmla="*/ 45 w 204"/>
              <a:gd name="T11" fmla="*/ 146 h 210"/>
              <a:gd name="T12" fmla="*/ 48 w 204"/>
              <a:gd name="T13" fmla="*/ 149 h 210"/>
              <a:gd name="T14" fmla="*/ 48 w 204"/>
              <a:gd name="T15" fmla="*/ 207 h 210"/>
              <a:gd name="T16" fmla="*/ 45 w 204"/>
              <a:gd name="T17" fmla="*/ 210 h 210"/>
              <a:gd name="T18" fmla="*/ 122 w 204"/>
              <a:gd name="T19" fmla="*/ 207 h 210"/>
              <a:gd name="T20" fmla="*/ 122 w 204"/>
              <a:gd name="T21" fmla="*/ 104 h 210"/>
              <a:gd name="T22" fmla="*/ 118 w 204"/>
              <a:gd name="T23" fmla="*/ 101 h 210"/>
              <a:gd name="T24" fmla="*/ 77 w 204"/>
              <a:gd name="T25" fmla="*/ 101 h 210"/>
              <a:gd name="T26" fmla="*/ 74 w 204"/>
              <a:gd name="T27" fmla="*/ 104 h 210"/>
              <a:gd name="T28" fmla="*/ 74 w 204"/>
              <a:gd name="T29" fmla="*/ 207 h 210"/>
              <a:gd name="T30" fmla="*/ 77 w 204"/>
              <a:gd name="T31" fmla="*/ 210 h 210"/>
              <a:gd name="T32" fmla="*/ 118 w 204"/>
              <a:gd name="T33" fmla="*/ 210 h 210"/>
              <a:gd name="T34" fmla="*/ 122 w 204"/>
              <a:gd name="T35" fmla="*/ 207 h 210"/>
              <a:gd name="T36" fmla="*/ 203 w 204"/>
              <a:gd name="T37" fmla="*/ 58 h 210"/>
              <a:gd name="T38" fmla="*/ 171 w 204"/>
              <a:gd name="T39" fmla="*/ 3 h 210"/>
              <a:gd name="T40" fmla="*/ 165 w 204"/>
              <a:gd name="T41" fmla="*/ 3 h 210"/>
              <a:gd name="T42" fmla="*/ 133 w 204"/>
              <a:gd name="T43" fmla="*/ 58 h 210"/>
              <a:gd name="T44" fmla="*/ 136 w 204"/>
              <a:gd name="T45" fmla="*/ 63 h 210"/>
              <a:gd name="T46" fmla="*/ 147 w 204"/>
              <a:gd name="T47" fmla="*/ 63 h 210"/>
              <a:gd name="T48" fmla="*/ 147 w 204"/>
              <a:gd name="T49" fmla="*/ 207 h 210"/>
              <a:gd name="T50" fmla="*/ 150 w 204"/>
              <a:gd name="T51" fmla="*/ 210 h 210"/>
              <a:gd name="T52" fmla="*/ 186 w 204"/>
              <a:gd name="T53" fmla="*/ 210 h 210"/>
              <a:gd name="T54" fmla="*/ 189 w 204"/>
              <a:gd name="T55" fmla="*/ 207 h 210"/>
              <a:gd name="T56" fmla="*/ 189 w 204"/>
              <a:gd name="T57" fmla="*/ 63 h 210"/>
              <a:gd name="T58" fmla="*/ 200 w 204"/>
              <a:gd name="T59" fmla="*/ 63 h 210"/>
              <a:gd name="T60" fmla="*/ 203 w 204"/>
              <a:gd name="T61" fmla="*/ 58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4" h="210">
                <a:moveTo>
                  <a:pt x="45" y="210"/>
                </a:moveTo>
                <a:cubicBezTo>
                  <a:pt x="3" y="210"/>
                  <a:pt x="3" y="210"/>
                  <a:pt x="3" y="210"/>
                </a:cubicBezTo>
                <a:cubicBezTo>
                  <a:pt x="1" y="210"/>
                  <a:pt x="0" y="209"/>
                  <a:pt x="0" y="207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7"/>
                  <a:pt x="1" y="146"/>
                  <a:pt x="3" y="146"/>
                </a:cubicBezTo>
                <a:cubicBezTo>
                  <a:pt x="45" y="146"/>
                  <a:pt x="45" y="146"/>
                  <a:pt x="45" y="146"/>
                </a:cubicBezTo>
                <a:cubicBezTo>
                  <a:pt x="47" y="146"/>
                  <a:pt x="48" y="147"/>
                  <a:pt x="48" y="149"/>
                </a:cubicBezTo>
                <a:cubicBezTo>
                  <a:pt x="48" y="207"/>
                  <a:pt x="48" y="207"/>
                  <a:pt x="48" y="207"/>
                </a:cubicBezTo>
                <a:cubicBezTo>
                  <a:pt x="48" y="209"/>
                  <a:pt x="47" y="210"/>
                  <a:pt x="45" y="210"/>
                </a:cubicBezTo>
                <a:close/>
                <a:moveTo>
                  <a:pt x="122" y="207"/>
                </a:moveTo>
                <a:cubicBezTo>
                  <a:pt x="122" y="104"/>
                  <a:pt x="122" y="104"/>
                  <a:pt x="122" y="104"/>
                </a:cubicBezTo>
                <a:cubicBezTo>
                  <a:pt x="122" y="103"/>
                  <a:pt x="120" y="101"/>
                  <a:pt x="118" y="101"/>
                </a:cubicBezTo>
                <a:cubicBezTo>
                  <a:pt x="77" y="101"/>
                  <a:pt x="77" y="101"/>
                  <a:pt x="77" y="101"/>
                </a:cubicBezTo>
                <a:cubicBezTo>
                  <a:pt x="75" y="101"/>
                  <a:pt x="74" y="103"/>
                  <a:pt x="74" y="104"/>
                </a:cubicBezTo>
                <a:cubicBezTo>
                  <a:pt x="74" y="207"/>
                  <a:pt x="74" y="207"/>
                  <a:pt x="74" y="207"/>
                </a:cubicBezTo>
                <a:cubicBezTo>
                  <a:pt x="74" y="209"/>
                  <a:pt x="75" y="210"/>
                  <a:pt x="77" y="210"/>
                </a:cubicBezTo>
                <a:cubicBezTo>
                  <a:pt x="118" y="210"/>
                  <a:pt x="118" y="210"/>
                  <a:pt x="118" y="210"/>
                </a:cubicBezTo>
                <a:cubicBezTo>
                  <a:pt x="120" y="210"/>
                  <a:pt x="122" y="209"/>
                  <a:pt x="122" y="207"/>
                </a:cubicBezTo>
                <a:close/>
                <a:moveTo>
                  <a:pt x="203" y="58"/>
                </a:moveTo>
                <a:cubicBezTo>
                  <a:pt x="171" y="3"/>
                  <a:pt x="171" y="3"/>
                  <a:pt x="171" y="3"/>
                </a:cubicBezTo>
                <a:cubicBezTo>
                  <a:pt x="169" y="0"/>
                  <a:pt x="167" y="0"/>
                  <a:pt x="165" y="3"/>
                </a:cubicBezTo>
                <a:cubicBezTo>
                  <a:pt x="133" y="58"/>
                  <a:pt x="133" y="58"/>
                  <a:pt x="133" y="58"/>
                </a:cubicBezTo>
                <a:cubicBezTo>
                  <a:pt x="132" y="61"/>
                  <a:pt x="133" y="63"/>
                  <a:pt x="136" y="63"/>
                </a:cubicBezTo>
                <a:cubicBezTo>
                  <a:pt x="147" y="63"/>
                  <a:pt x="147" y="63"/>
                  <a:pt x="147" y="63"/>
                </a:cubicBezTo>
                <a:cubicBezTo>
                  <a:pt x="147" y="207"/>
                  <a:pt x="147" y="207"/>
                  <a:pt x="147" y="207"/>
                </a:cubicBezTo>
                <a:cubicBezTo>
                  <a:pt x="147" y="209"/>
                  <a:pt x="149" y="210"/>
                  <a:pt x="150" y="210"/>
                </a:cubicBezTo>
                <a:cubicBezTo>
                  <a:pt x="186" y="210"/>
                  <a:pt x="186" y="210"/>
                  <a:pt x="186" y="210"/>
                </a:cubicBezTo>
                <a:cubicBezTo>
                  <a:pt x="187" y="210"/>
                  <a:pt x="189" y="209"/>
                  <a:pt x="189" y="207"/>
                </a:cubicBezTo>
                <a:cubicBezTo>
                  <a:pt x="189" y="63"/>
                  <a:pt x="189" y="63"/>
                  <a:pt x="189" y="63"/>
                </a:cubicBezTo>
                <a:cubicBezTo>
                  <a:pt x="200" y="63"/>
                  <a:pt x="200" y="63"/>
                  <a:pt x="200" y="63"/>
                </a:cubicBezTo>
                <a:cubicBezTo>
                  <a:pt x="203" y="63"/>
                  <a:pt x="204" y="61"/>
                  <a:pt x="203" y="5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3"/>
          <p:cNvSpPr>
            <a:spLocks noChangeAspect="1" noEditPoints="1"/>
          </p:cNvSpPr>
          <p:nvPr/>
        </p:nvSpPr>
        <p:spPr bwMode="auto">
          <a:xfrm>
            <a:off x="1344102" y="2851071"/>
            <a:ext cx="411202" cy="375077"/>
          </a:xfrm>
          <a:custGeom>
            <a:avLst/>
            <a:gdLst>
              <a:gd name="T0" fmla="*/ 209 w 223"/>
              <a:gd name="T1" fmla="*/ 56 h 204"/>
              <a:gd name="T2" fmla="*/ 196 w 223"/>
              <a:gd name="T3" fmla="*/ 43 h 204"/>
              <a:gd name="T4" fmla="*/ 123 w 223"/>
              <a:gd name="T5" fmla="*/ 118 h 204"/>
              <a:gd name="T6" fmla="*/ 116 w 223"/>
              <a:gd name="T7" fmla="*/ 121 h 204"/>
              <a:gd name="T8" fmla="*/ 116 w 223"/>
              <a:gd name="T9" fmla="*/ 121 h 204"/>
              <a:gd name="T10" fmla="*/ 109 w 223"/>
              <a:gd name="T11" fmla="*/ 118 h 204"/>
              <a:gd name="T12" fmla="*/ 71 w 223"/>
              <a:gd name="T13" fmla="*/ 79 h 204"/>
              <a:gd name="T14" fmla="*/ 18 w 223"/>
              <a:gd name="T15" fmla="*/ 136 h 204"/>
              <a:gd name="T16" fmla="*/ 11 w 223"/>
              <a:gd name="T17" fmla="*/ 139 h 204"/>
              <a:gd name="T18" fmla="*/ 4 w 223"/>
              <a:gd name="T19" fmla="*/ 136 h 204"/>
              <a:gd name="T20" fmla="*/ 4 w 223"/>
              <a:gd name="T21" fmla="*/ 122 h 204"/>
              <a:gd name="T22" fmla="*/ 64 w 223"/>
              <a:gd name="T23" fmla="*/ 58 h 204"/>
              <a:gd name="T24" fmla="*/ 71 w 223"/>
              <a:gd name="T25" fmla="*/ 55 h 204"/>
              <a:gd name="T26" fmla="*/ 71 w 223"/>
              <a:gd name="T27" fmla="*/ 55 h 204"/>
              <a:gd name="T28" fmla="*/ 78 w 223"/>
              <a:gd name="T29" fmla="*/ 58 h 204"/>
              <a:gd name="T30" fmla="*/ 116 w 223"/>
              <a:gd name="T31" fmla="*/ 98 h 204"/>
              <a:gd name="T32" fmla="*/ 182 w 223"/>
              <a:gd name="T33" fmla="*/ 29 h 204"/>
              <a:gd name="T34" fmla="*/ 168 w 223"/>
              <a:gd name="T35" fmla="*/ 16 h 204"/>
              <a:gd name="T36" fmla="*/ 223 w 223"/>
              <a:gd name="T37" fmla="*/ 0 h 204"/>
              <a:gd name="T38" fmla="*/ 209 w 223"/>
              <a:gd name="T39" fmla="*/ 56 h 204"/>
              <a:gd name="T40" fmla="*/ 11 w 223"/>
              <a:gd name="T41" fmla="*/ 151 h 204"/>
              <a:gd name="T42" fmla="*/ 4 w 223"/>
              <a:gd name="T43" fmla="*/ 150 h 204"/>
              <a:gd name="T44" fmla="*/ 4 w 223"/>
              <a:gd name="T45" fmla="*/ 204 h 204"/>
              <a:gd name="T46" fmla="*/ 33 w 223"/>
              <a:gd name="T47" fmla="*/ 204 h 204"/>
              <a:gd name="T48" fmla="*/ 33 w 223"/>
              <a:gd name="T49" fmla="*/ 138 h 204"/>
              <a:gd name="T50" fmla="*/ 27 w 223"/>
              <a:gd name="T51" fmla="*/ 144 h 204"/>
              <a:gd name="T52" fmla="*/ 11 w 223"/>
              <a:gd name="T53" fmla="*/ 151 h 204"/>
              <a:gd name="T54" fmla="*/ 39 w 223"/>
              <a:gd name="T55" fmla="*/ 204 h 204"/>
              <a:gd name="T56" fmla="*/ 68 w 223"/>
              <a:gd name="T57" fmla="*/ 204 h 204"/>
              <a:gd name="T58" fmla="*/ 68 w 223"/>
              <a:gd name="T59" fmla="*/ 101 h 204"/>
              <a:gd name="T60" fmla="*/ 39 w 223"/>
              <a:gd name="T61" fmla="*/ 131 h 204"/>
              <a:gd name="T62" fmla="*/ 39 w 223"/>
              <a:gd name="T63" fmla="*/ 204 h 204"/>
              <a:gd name="T64" fmla="*/ 100 w 223"/>
              <a:gd name="T65" fmla="*/ 127 h 204"/>
              <a:gd name="T66" fmla="*/ 75 w 223"/>
              <a:gd name="T67" fmla="*/ 101 h 204"/>
              <a:gd name="T68" fmla="*/ 75 w 223"/>
              <a:gd name="T69" fmla="*/ 204 h 204"/>
              <a:gd name="T70" fmla="*/ 103 w 223"/>
              <a:gd name="T71" fmla="*/ 204 h 204"/>
              <a:gd name="T72" fmla="*/ 103 w 223"/>
              <a:gd name="T73" fmla="*/ 130 h 204"/>
              <a:gd name="T74" fmla="*/ 100 w 223"/>
              <a:gd name="T75" fmla="*/ 127 h 204"/>
              <a:gd name="T76" fmla="*/ 116 w 223"/>
              <a:gd name="T77" fmla="*/ 134 h 204"/>
              <a:gd name="T78" fmla="*/ 110 w 223"/>
              <a:gd name="T79" fmla="*/ 133 h 204"/>
              <a:gd name="T80" fmla="*/ 110 w 223"/>
              <a:gd name="T81" fmla="*/ 204 h 204"/>
              <a:gd name="T82" fmla="*/ 139 w 223"/>
              <a:gd name="T83" fmla="*/ 204 h 204"/>
              <a:gd name="T84" fmla="*/ 139 w 223"/>
              <a:gd name="T85" fmla="*/ 120 h 204"/>
              <a:gd name="T86" fmla="*/ 132 w 223"/>
              <a:gd name="T87" fmla="*/ 127 h 204"/>
              <a:gd name="T88" fmla="*/ 116 w 223"/>
              <a:gd name="T89" fmla="*/ 134 h 204"/>
              <a:gd name="T90" fmla="*/ 145 w 223"/>
              <a:gd name="T91" fmla="*/ 114 h 204"/>
              <a:gd name="T92" fmla="*/ 145 w 223"/>
              <a:gd name="T93" fmla="*/ 204 h 204"/>
              <a:gd name="T94" fmla="*/ 174 w 223"/>
              <a:gd name="T95" fmla="*/ 204 h 204"/>
              <a:gd name="T96" fmla="*/ 174 w 223"/>
              <a:gd name="T97" fmla="*/ 84 h 204"/>
              <a:gd name="T98" fmla="*/ 145 w 223"/>
              <a:gd name="T99" fmla="*/ 114 h 204"/>
              <a:gd name="T100" fmla="*/ 196 w 223"/>
              <a:gd name="T101" fmla="*/ 61 h 204"/>
              <a:gd name="T102" fmla="*/ 180 w 223"/>
              <a:gd name="T103" fmla="*/ 77 h 204"/>
              <a:gd name="T104" fmla="*/ 180 w 223"/>
              <a:gd name="T105" fmla="*/ 204 h 204"/>
              <a:gd name="T106" fmla="*/ 209 w 223"/>
              <a:gd name="T107" fmla="*/ 204 h 204"/>
              <a:gd name="T108" fmla="*/ 209 w 223"/>
              <a:gd name="T109" fmla="*/ 73 h 204"/>
              <a:gd name="T110" fmla="*/ 196 w 223"/>
              <a:gd name="T111" fmla="*/ 61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3" h="204">
                <a:moveTo>
                  <a:pt x="209" y="56"/>
                </a:moveTo>
                <a:cubicBezTo>
                  <a:pt x="196" y="43"/>
                  <a:pt x="196" y="43"/>
                  <a:pt x="196" y="43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1" y="120"/>
                  <a:pt x="119" y="121"/>
                  <a:pt x="116" y="121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14" y="121"/>
                  <a:pt x="111" y="120"/>
                  <a:pt x="109" y="118"/>
                </a:cubicBezTo>
                <a:cubicBezTo>
                  <a:pt x="71" y="79"/>
                  <a:pt x="71" y="79"/>
                  <a:pt x="71" y="79"/>
                </a:cubicBezTo>
                <a:cubicBezTo>
                  <a:pt x="18" y="136"/>
                  <a:pt x="18" y="136"/>
                  <a:pt x="18" y="136"/>
                </a:cubicBezTo>
                <a:cubicBezTo>
                  <a:pt x="16" y="138"/>
                  <a:pt x="13" y="139"/>
                  <a:pt x="11" y="139"/>
                </a:cubicBezTo>
                <a:cubicBezTo>
                  <a:pt x="8" y="139"/>
                  <a:pt x="6" y="138"/>
                  <a:pt x="4" y="136"/>
                </a:cubicBezTo>
                <a:cubicBezTo>
                  <a:pt x="0" y="132"/>
                  <a:pt x="0" y="126"/>
                  <a:pt x="4" y="122"/>
                </a:cubicBezTo>
                <a:cubicBezTo>
                  <a:pt x="64" y="58"/>
                  <a:pt x="64" y="58"/>
                  <a:pt x="64" y="58"/>
                </a:cubicBezTo>
                <a:cubicBezTo>
                  <a:pt x="66" y="56"/>
                  <a:pt x="69" y="55"/>
                  <a:pt x="71" y="55"/>
                </a:cubicBezTo>
                <a:cubicBezTo>
                  <a:pt x="71" y="55"/>
                  <a:pt x="71" y="55"/>
                  <a:pt x="71" y="55"/>
                </a:cubicBezTo>
                <a:cubicBezTo>
                  <a:pt x="74" y="55"/>
                  <a:pt x="77" y="56"/>
                  <a:pt x="78" y="58"/>
                </a:cubicBezTo>
                <a:cubicBezTo>
                  <a:pt x="116" y="98"/>
                  <a:pt x="116" y="98"/>
                  <a:pt x="116" y="98"/>
                </a:cubicBezTo>
                <a:cubicBezTo>
                  <a:pt x="182" y="29"/>
                  <a:pt x="182" y="29"/>
                  <a:pt x="182" y="29"/>
                </a:cubicBezTo>
                <a:cubicBezTo>
                  <a:pt x="168" y="16"/>
                  <a:pt x="168" y="16"/>
                  <a:pt x="168" y="16"/>
                </a:cubicBezTo>
                <a:cubicBezTo>
                  <a:pt x="223" y="0"/>
                  <a:pt x="223" y="0"/>
                  <a:pt x="223" y="0"/>
                </a:cubicBezTo>
                <a:lnTo>
                  <a:pt x="209" y="56"/>
                </a:lnTo>
                <a:close/>
                <a:moveTo>
                  <a:pt x="11" y="151"/>
                </a:moveTo>
                <a:cubicBezTo>
                  <a:pt x="8" y="151"/>
                  <a:pt x="6" y="151"/>
                  <a:pt x="4" y="150"/>
                </a:cubicBezTo>
                <a:cubicBezTo>
                  <a:pt x="4" y="204"/>
                  <a:pt x="4" y="204"/>
                  <a:pt x="4" y="204"/>
                </a:cubicBezTo>
                <a:cubicBezTo>
                  <a:pt x="33" y="204"/>
                  <a:pt x="33" y="204"/>
                  <a:pt x="33" y="204"/>
                </a:cubicBezTo>
                <a:cubicBezTo>
                  <a:pt x="33" y="138"/>
                  <a:pt x="33" y="138"/>
                  <a:pt x="33" y="138"/>
                </a:cubicBezTo>
                <a:cubicBezTo>
                  <a:pt x="27" y="144"/>
                  <a:pt x="27" y="144"/>
                  <a:pt x="27" y="144"/>
                </a:cubicBezTo>
                <a:cubicBezTo>
                  <a:pt x="23" y="149"/>
                  <a:pt x="17" y="151"/>
                  <a:pt x="11" y="151"/>
                </a:cubicBezTo>
                <a:close/>
                <a:moveTo>
                  <a:pt x="39" y="204"/>
                </a:moveTo>
                <a:cubicBezTo>
                  <a:pt x="68" y="204"/>
                  <a:pt x="68" y="204"/>
                  <a:pt x="68" y="204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39" y="131"/>
                  <a:pt x="39" y="131"/>
                  <a:pt x="39" y="131"/>
                </a:cubicBezTo>
                <a:lnTo>
                  <a:pt x="39" y="204"/>
                </a:lnTo>
                <a:close/>
                <a:moveTo>
                  <a:pt x="100" y="127"/>
                </a:moveTo>
                <a:cubicBezTo>
                  <a:pt x="75" y="101"/>
                  <a:pt x="75" y="101"/>
                  <a:pt x="75" y="101"/>
                </a:cubicBezTo>
                <a:cubicBezTo>
                  <a:pt x="75" y="204"/>
                  <a:pt x="75" y="204"/>
                  <a:pt x="75" y="204"/>
                </a:cubicBezTo>
                <a:cubicBezTo>
                  <a:pt x="103" y="204"/>
                  <a:pt x="103" y="204"/>
                  <a:pt x="103" y="204"/>
                </a:cubicBezTo>
                <a:cubicBezTo>
                  <a:pt x="103" y="130"/>
                  <a:pt x="103" y="130"/>
                  <a:pt x="103" y="130"/>
                </a:cubicBezTo>
                <a:cubicBezTo>
                  <a:pt x="102" y="129"/>
                  <a:pt x="101" y="128"/>
                  <a:pt x="100" y="127"/>
                </a:cubicBezTo>
                <a:close/>
                <a:moveTo>
                  <a:pt x="116" y="134"/>
                </a:moveTo>
                <a:cubicBezTo>
                  <a:pt x="114" y="134"/>
                  <a:pt x="112" y="133"/>
                  <a:pt x="110" y="133"/>
                </a:cubicBezTo>
                <a:cubicBezTo>
                  <a:pt x="110" y="204"/>
                  <a:pt x="110" y="204"/>
                  <a:pt x="110" y="204"/>
                </a:cubicBezTo>
                <a:cubicBezTo>
                  <a:pt x="139" y="204"/>
                  <a:pt x="139" y="204"/>
                  <a:pt x="139" y="204"/>
                </a:cubicBezTo>
                <a:cubicBezTo>
                  <a:pt x="139" y="120"/>
                  <a:pt x="139" y="120"/>
                  <a:pt x="139" y="120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28" y="131"/>
                  <a:pt x="122" y="134"/>
                  <a:pt x="116" y="134"/>
                </a:cubicBezTo>
                <a:close/>
                <a:moveTo>
                  <a:pt x="145" y="114"/>
                </a:moveTo>
                <a:cubicBezTo>
                  <a:pt x="145" y="204"/>
                  <a:pt x="145" y="204"/>
                  <a:pt x="145" y="204"/>
                </a:cubicBezTo>
                <a:cubicBezTo>
                  <a:pt x="174" y="204"/>
                  <a:pt x="174" y="204"/>
                  <a:pt x="174" y="204"/>
                </a:cubicBezTo>
                <a:cubicBezTo>
                  <a:pt x="174" y="84"/>
                  <a:pt x="174" y="84"/>
                  <a:pt x="174" y="84"/>
                </a:cubicBezTo>
                <a:lnTo>
                  <a:pt x="145" y="114"/>
                </a:lnTo>
                <a:close/>
                <a:moveTo>
                  <a:pt x="196" y="61"/>
                </a:moveTo>
                <a:cubicBezTo>
                  <a:pt x="180" y="77"/>
                  <a:pt x="180" y="77"/>
                  <a:pt x="180" y="77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209" y="204"/>
                  <a:pt x="209" y="204"/>
                  <a:pt x="209" y="204"/>
                </a:cubicBezTo>
                <a:cubicBezTo>
                  <a:pt x="209" y="73"/>
                  <a:pt x="209" y="73"/>
                  <a:pt x="209" y="73"/>
                </a:cubicBezTo>
                <a:lnTo>
                  <a:pt x="196" y="6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13"/>
          <p:cNvSpPr>
            <a:spLocks noChangeAspect="1" noEditPoints="1"/>
          </p:cNvSpPr>
          <p:nvPr/>
        </p:nvSpPr>
        <p:spPr bwMode="auto">
          <a:xfrm>
            <a:off x="7451885" y="2865658"/>
            <a:ext cx="425088" cy="425088"/>
          </a:xfrm>
          <a:custGeom>
            <a:avLst/>
            <a:gdLst>
              <a:gd name="T0" fmla="*/ 189 w 219"/>
              <a:gd name="T1" fmla="*/ 219 h 219"/>
              <a:gd name="T2" fmla="*/ 192 w 219"/>
              <a:gd name="T3" fmla="*/ 211 h 219"/>
              <a:gd name="T4" fmla="*/ 8 w 219"/>
              <a:gd name="T5" fmla="*/ 211 h 219"/>
              <a:gd name="T6" fmla="*/ 8 w 219"/>
              <a:gd name="T7" fmla="*/ 27 h 219"/>
              <a:gd name="T8" fmla="*/ 0 w 219"/>
              <a:gd name="T9" fmla="*/ 30 h 219"/>
              <a:gd name="T10" fmla="*/ 13 w 219"/>
              <a:gd name="T11" fmla="*/ 0 h 219"/>
              <a:gd name="T12" fmla="*/ 26 w 219"/>
              <a:gd name="T13" fmla="*/ 30 h 219"/>
              <a:gd name="T14" fmla="*/ 18 w 219"/>
              <a:gd name="T15" fmla="*/ 27 h 219"/>
              <a:gd name="T16" fmla="*/ 18 w 219"/>
              <a:gd name="T17" fmla="*/ 202 h 219"/>
              <a:gd name="T18" fmla="*/ 192 w 219"/>
              <a:gd name="T19" fmla="*/ 202 h 219"/>
              <a:gd name="T20" fmla="*/ 189 w 219"/>
              <a:gd name="T21" fmla="*/ 194 h 219"/>
              <a:gd name="T22" fmla="*/ 219 w 219"/>
              <a:gd name="T23" fmla="*/ 206 h 219"/>
              <a:gd name="T24" fmla="*/ 189 w 219"/>
              <a:gd name="T25" fmla="*/ 219 h 219"/>
              <a:gd name="T26" fmla="*/ 34 w 219"/>
              <a:gd name="T27" fmla="*/ 189 h 219"/>
              <a:gd name="T28" fmla="*/ 66 w 219"/>
              <a:gd name="T29" fmla="*/ 189 h 219"/>
              <a:gd name="T30" fmla="*/ 66 w 219"/>
              <a:gd name="T31" fmla="*/ 150 h 219"/>
              <a:gd name="T32" fmla="*/ 34 w 219"/>
              <a:gd name="T33" fmla="*/ 150 h 219"/>
              <a:gd name="T34" fmla="*/ 34 w 219"/>
              <a:gd name="T35" fmla="*/ 189 h 219"/>
              <a:gd name="T36" fmla="*/ 114 w 219"/>
              <a:gd name="T37" fmla="*/ 189 h 219"/>
              <a:gd name="T38" fmla="*/ 114 w 219"/>
              <a:gd name="T39" fmla="*/ 115 h 219"/>
              <a:gd name="T40" fmla="*/ 82 w 219"/>
              <a:gd name="T41" fmla="*/ 115 h 219"/>
              <a:gd name="T42" fmla="*/ 82 w 219"/>
              <a:gd name="T43" fmla="*/ 189 h 219"/>
              <a:gd name="T44" fmla="*/ 114 w 219"/>
              <a:gd name="T45" fmla="*/ 189 h 219"/>
              <a:gd name="T46" fmla="*/ 136 w 219"/>
              <a:gd name="T47" fmla="*/ 189 h 219"/>
              <a:gd name="T48" fmla="*/ 168 w 219"/>
              <a:gd name="T49" fmla="*/ 189 h 219"/>
              <a:gd name="T50" fmla="*/ 168 w 219"/>
              <a:gd name="T51" fmla="*/ 83 h 219"/>
              <a:gd name="T52" fmla="*/ 136 w 219"/>
              <a:gd name="T53" fmla="*/ 83 h 219"/>
              <a:gd name="T54" fmla="*/ 136 w 219"/>
              <a:gd name="T55" fmla="*/ 189 h 219"/>
              <a:gd name="T56" fmla="*/ 33 w 219"/>
              <a:gd name="T57" fmla="*/ 104 h 219"/>
              <a:gd name="T58" fmla="*/ 35 w 219"/>
              <a:gd name="T59" fmla="*/ 113 h 219"/>
              <a:gd name="T60" fmla="*/ 158 w 219"/>
              <a:gd name="T61" fmla="*/ 43 h 219"/>
              <a:gd name="T62" fmla="*/ 170 w 219"/>
              <a:gd name="T63" fmla="*/ 52 h 219"/>
              <a:gd name="T64" fmla="*/ 174 w 219"/>
              <a:gd name="T65" fmla="*/ 13 h 219"/>
              <a:gd name="T66" fmla="*/ 138 w 219"/>
              <a:gd name="T67" fmla="*/ 28 h 219"/>
              <a:gd name="T68" fmla="*/ 150 w 219"/>
              <a:gd name="T69" fmla="*/ 37 h 219"/>
              <a:gd name="T70" fmla="*/ 33 w 219"/>
              <a:gd name="T71" fmla="*/ 104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9" h="219">
                <a:moveTo>
                  <a:pt x="189" y="219"/>
                </a:moveTo>
                <a:cubicBezTo>
                  <a:pt x="192" y="211"/>
                  <a:pt x="192" y="211"/>
                  <a:pt x="192" y="211"/>
                </a:cubicBezTo>
                <a:cubicBezTo>
                  <a:pt x="8" y="211"/>
                  <a:pt x="8" y="211"/>
                  <a:pt x="8" y="211"/>
                </a:cubicBezTo>
                <a:cubicBezTo>
                  <a:pt x="8" y="27"/>
                  <a:pt x="8" y="27"/>
                  <a:pt x="8" y="27"/>
                </a:cubicBezTo>
                <a:cubicBezTo>
                  <a:pt x="0" y="30"/>
                  <a:pt x="0" y="30"/>
                  <a:pt x="0" y="30"/>
                </a:cubicBezTo>
                <a:cubicBezTo>
                  <a:pt x="13" y="0"/>
                  <a:pt x="13" y="0"/>
                  <a:pt x="13" y="0"/>
                </a:cubicBezTo>
                <a:cubicBezTo>
                  <a:pt x="26" y="30"/>
                  <a:pt x="26" y="30"/>
                  <a:pt x="26" y="30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02"/>
                  <a:pt x="18" y="202"/>
                  <a:pt x="18" y="202"/>
                </a:cubicBezTo>
                <a:cubicBezTo>
                  <a:pt x="192" y="202"/>
                  <a:pt x="192" y="202"/>
                  <a:pt x="192" y="202"/>
                </a:cubicBezTo>
                <a:cubicBezTo>
                  <a:pt x="189" y="194"/>
                  <a:pt x="189" y="194"/>
                  <a:pt x="189" y="194"/>
                </a:cubicBezTo>
                <a:cubicBezTo>
                  <a:pt x="219" y="206"/>
                  <a:pt x="219" y="206"/>
                  <a:pt x="219" y="206"/>
                </a:cubicBezTo>
                <a:lnTo>
                  <a:pt x="189" y="219"/>
                </a:lnTo>
                <a:close/>
                <a:moveTo>
                  <a:pt x="34" y="189"/>
                </a:moveTo>
                <a:cubicBezTo>
                  <a:pt x="66" y="189"/>
                  <a:pt x="66" y="189"/>
                  <a:pt x="66" y="189"/>
                </a:cubicBezTo>
                <a:cubicBezTo>
                  <a:pt x="66" y="150"/>
                  <a:pt x="66" y="150"/>
                  <a:pt x="66" y="150"/>
                </a:cubicBezTo>
                <a:cubicBezTo>
                  <a:pt x="34" y="150"/>
                  <a:pt x="34" y="150"/>
                  <a:pt x="34" y="150"/>
                </a:cubicBezTo>
                <a:lnTo>
                  <a:pt x="34" y="189"/>
                </a:lnTo>
                <a:close/>
                <a:moveTo>
                  <a:pt x="114" y="189"/>
                </a:moveTo>
                <a:cubicBezTo>
                  <a:pt x="114" y="115"/>
                  <a:pt x="114" y="115"/>
                  <a:pt x="114" y="115"/>
                </a:cubicBezTo>
                <a:cubicBezTo>
                  <a:pt x="82" y="115"/>
                  <a:pt x="82" y="115"/>
                  <a:pt x="82" y="115"/>
                </a:cubicBezTo>
                <a:cubicBezTo>
                  <a:pt x="82" y="189"/>
                  <a:pt x="82" y="189"/>
                  <a:pt x="82" y="189"/>
                </a:cubicBezTo>
                <a:lnTo>
                  <a:pt x="114" y="189"/>
                </a:lnTo>
                <a:close/>
                <a:moveTo>
                  <a:pt x="136" y="189"/>
                </a:moveTo>
                <a:cubicBezTo>
                  <a:pt x="168" y="189"/>
                  <a:pt x="168" y="189"/>
                  <a:pt x="168" y="189"/>
                </a:cubicBezTo>
                <a:cubicBezTo>
                  <a:pt x="168" y="83"/>
                  <a:pt x="168" y="83"/>
                  <a:pt x="168" y="83"/>
                </a:cubicBezTo>
                <a:cubicBezTo>
                  <a:pt x="136" y="83"/>
                  <a:pt x="136" y="83"/>
                  <a:pt x="136" y="83"/>
                </a:cubicBezTo>
                <a:lnTo>
                  <a:pt x="136" y="189"/>
                </a:lnTo>
                <a:close/>
                <a:moveTo>
                  <a:pt x="33" y="104"/>
                </a:moveTo>
                <a:cubicBezTo>
                  <a:pt x="35" y="113"/>
                  <a:pt x="35" y="113"/>
                  <a:pt x="35" y="113"/>
                </a:cubicBezTo>
                <a:cubicBezTo>
                  <a:pt x="69" y="105"/>
                  <a:pt x="122" y="82"/>
                  <a:pt x="158" y="43"/>
                </a:cubicBezTo>
                <a:cubicBezTo>
                  <a:pt x="170" y="52"/>
                  <a:pt x="170" y="52"/>
                  <a:pt x="170" y="52"/>
                </a:cubicBezTo>
                <a:cubicBezTo>
                  <a:pt x="174" y="13"/>
                  <a:pt x="174" y="13"/>
                  <a:pt x="174" y="13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50" y="37"/>
                  <a:pt x="150" y="37"/>
                  <a:pt x="150" y="37"/>
                </a:cubicBezTo>
                <a:cubicBezTo>
                  <a:pt x="116" y="74"/>
                  <a:pt x="66" y="96"/>
                  <a:pt x="33" y="10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V="1">
            <a:off x="3253620" y="2697687"/>
            <a:ext cx="1137099" cy="4571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 flipV="1">
            <a:off x="5186440" y="2684987"/>
            <a:ext cx="1137099" cy="4571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 flipV="1">
            <a:off x="7157361" y="2684987"/>
            <a:ext cx="1137099" cy="4571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3079985" y="3185558"/>
            <a:ext cx="1415772" cy="1384870"/>
            <a:chOff x="418404" y="1881001"/>
            <a:chExt cx="2954930" cy="1993801"/>
          </a:xfrm>
        </p:grpSpPr>
        <p:sp>
          <p:nvSpPr>
            <p:cNvPr id="28" name="矩形 27"/>
            <p:cNvSpPr/>
            <p:nvPr/>
          </p:nvSpPr>
          <p:spPr>
            <a:xfrm>
              <a:off x="418404" y="2190996"/>
              <a:ext cx="2498645" cy="16838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ea typeface="Arial Unicode MS" panose="020B0604020202020204" pitchFamily="34" charset="-122"/>
                </a:rPr>
                <a:t>Click here to add you to the center of the narrative thought</a:t>
              </a:r>
              <a:endParaRPr lang="zh-CN" altLang="en-US" sz="1400" dirty="0">
                <a:solidFill>
                  <a:schemeClr val="bg1"/>
                </a:solidFill>
                <a:ea typeface="Arial Unicode MS" panose="020B0604020202020204" pitchFamily="34" charset="-122"/>
              </a:endParaRPr>
            </a:p>
          </p:txBody>
        </p:sp>
        <p:sp>
          <p:nvSpPr>
            <p:cNvPr id="29" name="文本框 32"/>
            <p:cNvSpPr txBox="1"/>
            <p:nvPr/>
          </p:nvSpPr>
          <p:spPr>
            <a:xfrm>
              <a:off x="418404" y="1881001"/>
              <a:ext cx="2954930" cy="4874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</a:rPr>
                <a:t>添加你的标题</a:t>
              </a:r>
              <a:endParaRPr lang="zh-CN" altLang="en-US" sz="1600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013336" y="3172858"/>
            <a:ext cx="1415772" cy="1588075"/>
            <a:chOff x="418404" y="1881001"/>
            <a:chExt cx="2954930" cy="2286350"/>
          </a:xfrm>
        </p:grpSpPr>
        <p:sp>
          <p:nvSpPr>
            <p:cNvPr id="31" name="矩形 30"/>
            <p:cNvSpPr/>
            <p:nvPr/>
          </p:nvSpPr>
          <p:spPr>
            <a:xfrm>
              <a:off x="444911" y="2483542"/>
              <a:ext cx="2498645" cy="16838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ea typeface="Arial Unicode MS" panose="020B0604020202020204" pitchFamily="34" charset="-122"/>
                </a:rPr>
                <a:t>Click here to add you to the center of the narrative thought</a:t>
              </a:r>
              <a:endParaRPr lang="zh-CN" altLang="en-US" sz="1400" dirty="0">
                <a:ea typeface="Arial Unicode MS" panose="020B0604020202020204" pitchFamily="34" charset="-122"/>
              </a:endParaRPr>
            </a:p>
          </p:txBody>
        </p:sp>
        <p:sp>
          <p:nvSpPr>
            <p:cNvPr id="32" name="文本框 39"/>
            <p:cNvSpPr txBox="1"/>
            <p:nvPr/>
          </p:nvSpPr>
          <p:spPr>
            <a:xfrm>
              <a:off x="418404" y="1881001"/>
              <a:ext cx="2954930" cy="487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tx2"/>
                  </a:solidFill>
                  <a:latin typeface="造字工房悦黑体验版细体" pitchFamily="50" charset="-122"/>
                  <a:ea typeface="造字工房悦黑体验版细体" pitchFamily="50" charset="-122"/>
                </a:rPr>
                <a:t>添加你的标题</a:t>
              </a:r>
              <a:endParaRPr lang="zh-CN" altLang="en-US" sz="1600" dirty="0">
                <a:solidFill>
                  <a:schemeClr val="tx2"/>
                </a:solidFill>
                <a:latin typeface="造字工房悦黑体验版细体" pitchFamily="50" charset="-122"/>
                <a:ea typeface="造字工房悦黑体验版细体" pitchFamily="50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984787" y="3172858"/>
            <a:ext cx="1415772" cy="1537274"/>
            <a:chOff x="418404" y="1881001"/>
            <a:chExt cx="2954930" cy="2213213"/>
          </a:xfrm>
        </p:grpSpPr>
        <p:sp>
          <p:nvSpPr>
            <p:cNvPr id="34" name="矩形 33"/>
            <p:cNvSpPr/>
            <p:nvPr/>
          </p:nvSpPr>
          <p:spPr>
            <a:xfrm>
              <a:off x="444911" y="2410406"/>
              <a:ext cx="2498645" cy="16838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ea typeface="Arial Unicode MS" panose="020B0604020202020204" pitchFamily="34" charset="-122"/>
                </a:rPr>
                <a:t>Click here to add you to the center of the narrative thought</a:t>
              </a:r>
              <a:endParaRPr lang="zh-CN" altLang="en-US" sz="1400" dirty="0">
                <a:solidFill>
                  <a:schemeClr val="bg1"/>
                </a:solidFill>
                <a:ea typeface="Arial Unicode MS" panose="020B0604020202020204" pitchFamily="34" charset="-122"/>
              </a:endParaRPr>
            </a:p>
          </p:txBody>
        </p:sp>
        <p:sp>
          <p:nvSpPr>
            <p:cNvPr id="35" name="文本框 42"/>
            <p:cNvSpPr txBox="1"/>
            <p:nvPr/>
          </p:nvSpPr>
          <p:spPr>
            <a:xfrm>
              <a:off x="418404" y="1881001"/>
              <a:ext cx="2954930" cy="487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造字工房悦黑体验版细体" pitchFamily="50" charset="-122"/>
                  <a:ea typeface="造字工房悦黑体验版细体" pitchFamily="50" charset="-122"/>
                </a:rPr>
                <a:t>添加你的标题</a:t>
              </a:r>
              <a:endParaRPr lang="zh-CN" altLang="en-US" sz="1600" dirty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908957" y="206330"/>
            <a:ext cx="2839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年度完成的主要工作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3661591" y="308377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75821" y="108787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第一季度</a:t>
            </a:r>
            <a:endParaRPr lang="zh-CN" altLang="en-US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233873" y="111586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2060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第二季度</a:t>
            </a:r>
            <a:endParaRPr lang="zh-CN" altLang="en-US" dirty="0">
              <a:solidFill>
                <a:srgbClr val="002060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179307" y="108359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第</a:t>
            </a:r>
            <a:r>
              <a:rPr lang="zh-CN" altLang="en-US" dirty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三</a:t>
            </a:r>
            <a:r>
              <a:rPr lang="zh-CN" altLang="en-US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季度</a:t>
            </a:r>
            <a:endParaRPr lang="zh-CN" altLang="en-US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131792" y="108359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2060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第四季度</a:t>
            </a:r>
            <a:endParaRPr lang="zh-CN" altLang="en-US" dirty="0">
              <a:solidFill>
                <a:srgbClr val="002060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500"/>
                            </p:stCondLst>
                            <p:childTnLst>
                              <p:par>
                                <p:cTn id="10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8" grpId="0" animBg="1"/>
      <p:bldP spid="39" grpId="0"/>
      <p:bldP spid="41" grpId="0"/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3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椭圆 34"/>
          <p:cNvSpPr/>
          <p:nvPr/>
        </p:nvSpPr>
        <p:spPr>
          <a:xfrm>
            <a:off x="689744" y="2578761"/>
            <a:ext cx="574328" cy="73861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2839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年度</a:t>
            </a:r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完成的主要工作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65321" y="27925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 hidden="1"/>
          <p:cNvSpPr txBox="1"/>
          <p:nvPr/>
        </p:nvSpPr>
        <p:spPr>
          <a:xfrm>
            <a:off x="786349" y="950663"/>
            <a:ext cx="7571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发现问题</a:t>
            </a:r>
            <a:r>
              <a:rPr lang="zh-CN" altLang="en-US" sz="12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是解决问题的先决条件，但仅仅满足有提出问题是不够的，提出问题的目的是为了有效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解决问题</a:t>
            </a:r>
            <a:r>
              <a:rPr lang="zh-CN" altLang="en-US" sz="12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。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人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生就</a:t>
            </a:r>
            <a:r>
              <a:rPr lang="zh-CN" altLang="en-US" sz="12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是解决一系列问题的过程。个体克服生活、学习、实践中新的矛盾时的复杂心理活动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，其中</a:t>
            </a:r>
            <a:r>
              <a:rPr lang="zh-CN" altLang="en-US" sz="12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主要是思维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活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动</a:t>
            </a:r>
            <a:r>
              <a:rPr lang="zh-CN" altLang="en-US" sz="12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。教育心理学着重研究学生学习知识、应用知识中的问题解决。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814999" y="3019059"/>
            <a:ext cx="7719401" cy="0"/>
            <a:chOff x="814999" y="3019059"/>
            <a:chExt cx="7719401" cy="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814999" y="3019059"/>
              <a:ext cx="3062193" cy="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3784843" y="3019059"/>
              <a:ext cx="4749557" cy="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702792" y="2846048"/>
            <a:ext cx="494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5</a:t>
            </a:r>
            <a:r>
              <a:rPr lang="zh-CN" altLang="en-US" sz="1600" dirty="0" smtClean="0">
                <a:solidFill>
                  <a:schemeClr val="bg1"/>
                </a:solidFill>
              </a:rPr>
              <a:t>月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88194" y="3556349"/>
            <a:ext cx="9083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/>
              <a:t>您的内容打在这里，或者通过复制您的文本后，在此框中选择</a:t>
            </a:r>
            <a:endParaRPr lang="zh-CN" altLang="en-US" sz="1050" dirty="0"/>
          </a:p>
        </p:txBody>
      </p:sp>
      <p:sp>
        <p:nvSpPr>
          <p:cNvPr id="65" name="矩形 64"/>
          <p:cNvSpPr/>
          <p:nvPr/>
        </p:nvSpPr>
        <p:spPr>
          <a:xfrm>
            <a:off x="7808791" y="3542060"/>
            <a:ext cx="9083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/>
              <a:t>您的内容打在这里，或者通过复制您的文本后，在此框中选择</a:t>
            </a:r>
            <a:endParaRPr lang="zh-CN" altLang="en-US" sz="1050" dirty="0"/>
          </a:p>
        </p:txBody>
      </p:sp>
      <p:sp>
        <p:nvSpPr>
          <p:cNvPr id="66" name="矩形 65"/>
          <p:cNvSpPr/>
          <p:nvPr/>
        </p:nvSpPr>
        <p:spPr>
          <a:xfrm>
            <a:off x="5731328" y="3556349"/>
            <a:ext cx="9083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/>
              <a:t>您的内容打在这里，或者通过复制您的文本后，在此框中选择</a:t>
            </a:r>
            <a:endParaRPr lang="zh-CN" altLang="en-US" sz="1050" dirty="0"/>
          </a:p>
        </p:txBody>
      </p:sp>
      <p:sp>
        <p:nvSpPr>
          <p:cNvPr id="67" name="矩形 66"/>
          <p:cNvSpPr/>
          <p:nvPr/>
        </p:nvSpPr>
        <p:spPr>
          <a:xfrm>
            <a:off x="517293" y="1527524"/>
            <a:ext cx="9083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</a:rPr>
              <a:t>您的内容打在这里，或者通过复制您的文本后，在此框中选择</a:t>
            </a:r>
            <a:endParaRPr lang="zh-CN" altLang="en-US" sz="1050" dirty="0">
              <a:solidFill>
                <a:schemeClr val="tx2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660763" y="1513235"/>
            <a:ext cx="9083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</a:rPr>
              <a:t>您的内容打在这里，或者通过复制您的文本后，在此框中选择</a:t>
            </a:r>
            <a:endParaRPr lang="zh-CN" altLang="en-US" sz="1050" dirty="0">
              <a:solidFill>
                <a:schemeClr val="tx2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2560427" y="1527524"/>
            <a:ext cx="9083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</a:rPr>
              <a:t>您的内容打在这里，或者通过复制您的文本后，在此框中选择</a:t>
            </a:r>
            <a:endParaRPr lang="zh-CN" altLang="en-US" sz="1050" dirty="0">
              <a:solidFill>
                <a:schemeClr val="tx2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590334" y="3557492"/>
            <a:ext cx="9083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/>
              <a:t>您的内容打在这里，或者通过复制您的文本后，在此框中选择</a:t>
            </a:r>
            <a:endParaRPr lang="zh-CN" altLang="en-US" sz="1050" dirty="0"/>
          </a:p>
        </p:txBody>
      </p:sp>
      <p:sp>
        <p:nvSpPr>
          <p:cNvPr id="71" name="矩形 70"/>
          <p:cNvSpPr/>
          <p:nvPr/>
        </p:nvSpPr>
        <p:spPr>
          <a:xfrm>
            <a:off x="6751479" y="1528665"/>
            <a:ext cx="9083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2"/>
                </a:solidFill>
              </a:rPr>
              <a:t>您的内容打在这里，或者通过复制您的文本后，在此框中选择</a:t>
            </a:r>
            <a:endParaRPr lang="zh-CN" altLang="en-US" sz="1050" dirty="0">
              <a:solidFill>
                <a:schemeClr val="tx2"/>
              </a:solidFill>
            </a:endParaRPr>
          </a:p>
        </p:txBody>
      </p:sp>
      <p:sp>
        <p:nvSpPr>
          <p:cNvPr id="51" name="椭圆 34"/>
          <p:cNvSpPr/>
          <p:nvPr/>
        </p:nvSpPr>
        <p:spPr>
          <a:xfrm>
            <a:off x="2727445" y="2560543"/>
            <a:ext cx="574328" cy="73861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34"/>
          <p:cNvSpPr/>
          <p:nvPr/>
        </p:nvSpPr>
        <p:spPr>
          <a:xfrm>
            <a:off x="4827781" y="2618451"/>
            <a:ext cx="574328" cy="73861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34"/>
          <p:cNvSpPr/>
          <p:nvPr/>
        </p:nvSpPr>
        <p:spPr>
          <a:xfrm>
            <a:off x="6918497" y="2662507"/>
            <a:ext cx="574328" cy="73861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 rot="10800000">
            <a:off x="3802426" y="2737005"/>
            <a:ext cx="633946" cy="823643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 rot="10800000">
            <a:off x="5842648" y="2760028"/>
            <a:ext cx="633946" cy="823643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3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 rot="10800000">
            <a:off x="7919504" y="2626386"/>
            <a:ext cx="633946" cy="823643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4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2729045" y="2851264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7</a:t>
            </a:r>
            <a:r>
              <a:rPr lang="zh-CN" altLang="en-US" dirty="0" smtClean="0">
                <a:solidFill>
                  <a:schemeClr val="bg1"/>
                </a:solidFill>
              </a:rPr>
              <a:t>月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853140" y="2875725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2"/>
                </a:solidFill>
              </a:rPr>
              <a:t>8</a:t>
            </a:r>
            <a:r>
              <a:rPr lang="zh-CN" altLang="en-US" dirty="0" smtClean="0">
                <a:solidFill>
                  <a:schemeClr val="tx2"/>
                </a:solidFill>
              </a:rPr>
              <a:t>月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848686" y="2851264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8</a:t>
            </a:r>
            <a:r>
              <a:rPr lang="zh-CN" altLang="en-US" dirty="0" smtClean="0">
                <a:solidFill>
                  <a:schemeClr val="bg1"/>
                </a:solidFill>
              </a:rPr>
              <a:t>月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856485" y="2866005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2"/>
                </a:solidFill>
              </a:rPr>
              <a:t>9</a:t>
            </a:r>
            <a:r>
              <a:rPr lang="zh-CN" altLang="en-US" dirty="0" smtClean="0">
                <a:solidFill>
                  <a:schemeClr val="tx2"/>
                </a:solidFill>
              </a:rPr>
              <a:t>月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939402" y="2908639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10</a:t>
            </a:r>
            <a:r>
              <a:rPr lang="zh-CN" altLang="en-US" dirty="0" smtClean="0">
                <a:solidFill>
                  <a:schemeClr val="bg1"/>
                </a:solidFill>
              </a:rPr>
              <a:t>月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932118" y="2767259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2"/>
                </a:solidFill>
              </a:rPr>
              <a:t>11</a:t>
            </a:r>
            <a:r>
              <a:rPr lang="zh-CN" altLang="en-US" dirty="0" smtClean="0">
                <a:solidFill>
                  <a:schemeClr val="tx2"/>
                </a:solidFill>
              </a:rPr>
              <a:t>月</a:t>
            </a:r>
            <a:endParaRPr lang="zh-CN" altLang="en-US" dirty="0">
              <a:solidFill>
                <a:schemeClr val="tx2"/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 rot="10800000">
            <a:off x="1712150" y="2691082"/>
            <a:ext cx="633946" cy="823643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779506" y="2824616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2"/>
                </a:solidFill>
              </a:rPr>
              <a:t>6</a:t>
            </a:r>
            <a:r>
              <a:rPr lang="zh-CN" altLang="en-US" dirty="0" smtClean="0">
                <a:solidFill>
                  <a:schemeClr val="tx2"/>
                </a:solidFill>
              </a:rPr>
              <a:t>月</a:t>
            </a:r>
            <a:endParaRPr lang="zh-CN" altLang="en-US" dirty="0">
              <a:solidFill>
                <a:schemeClr val="tx2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 animBg="1"/>
          <p:bldP spid="103" grpId="0" animBg="1"/>
          <p:bldP spid="94" grpId="0"/>
          <p:bldP spid="24" grpId="0"/>
          <p:bldP spid="22" grpId="0"/>
          <p:bldP spid="61" grpId="0"/>
          <p:bldP spid="12" grpId="0"/>
          <p:bldP spid="65" grpId="0"/>
          <p:bldP spid="66" grpId="0"/>
          <p:bldP spid="67" grpId="0"/>
          <p:bldP spid="68" grpId="0"/>
          <p:bldP spid="69" grpId="0"/>
          <p:bldP spid="70" grpId="0"/>
          <p:bldP spid="71" grpId="0"/>
          <p:bldP spid="51" grpId="0" animBg="1"/>
          <p:bldP spid="52" grpId="0" animBg="1"/>
          <p:bldP spid="57" grpId="0" animBg="1"/>
          <p:bldP spid="76" grpId="0"/>
          <p:bldP spid="77" grpId="0"/>
          <p:bldP spid="78" grpId="0"/>
          <p:bldP spid="79" grpId="0"/>
          <p:bldP spid="80" grpId="0"/>
          <p:bldP spid="83" grpId="0"/>
          <p:bldP spid="1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 animBg="1"/>
          <p:bldP spid="103" grpId="0" animBg="1"/>
          <p:bldP spid="94" grpId="0"/>
          <p:bldP spid="24" grpId="0"/>
          <p:bldP spid="22" grpId="0"/>
          <p:bldP spid="61" grpId="0"/>
          <p:bldP spid="12" grpId="0"/>
          <p:bldP spid="65" grpId="0"/>
          <p:bldP spid="66" grpId="0"/>
          <p:bldP spid="67" grpId="0"/>
          <p:bldP spid="68" grpId="0"/>
          <p:bldP spid="69" grpId="0"/>
          <p:bldP spid="70" grpId="0"/>
          <p:bldP spid="71" grpId="0"/>
          <p:bldP spid="51" grpId="0" animBg="1"/>
          <p:bldP spid="52" grpId="0" animBg="1"/>
          <p:bldP spid="57" grpId="0" animBg="1"/>
          <p:bldP spid="76" grpId="0"/>
          <p:bldP spid="77" grpId="0"/>
          <p:bldP spid="78" grpId="0"/>
          <p:bldP spid="79" grpId="0"/>
          <p:bldP spid="80" grpId="0"/>
          <p:bldP spid="83" grpId="0"/>
          <p:bldP spid="11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2839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年度完成的主要工作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32164" y="30208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组合 97"/>
          <p:cNvGrpSpPr/>
          <p:nvPr/>
        </p:nvGrpSpPr>
        <p:grpSpPr>
          <a:xfrm>
            <a:off x="5128485" y="1197868"/>
            <a:ext cx="630230" cy="63023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9" name="同心圆 9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</p:grpSp>
      <p:sp>
        <p:nvSpPr>
          <p:cNvPr id="93" name="椭圆 92"/>
          <p:cNvSpPr/>
          <p:nvPr/>
        </p:nvSpPr>
        <p:spPr>
          <a:xfrm>
            <a:off x="5476941" y="1719263"/>
            <a:ext cx="699328" cy="699328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5407025" y="2421766"/>
            <a:ext cx="890519" cy="89051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6" name="同心圆 9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</a:endParaRPr>
            </a:p>
          </p:txBody>
        </p:sp>
      </p:grpSp>
      <p:sp>
        <p:nvSpPr>
          <p:cNvPr id="92" name="椭圆 91"/>
          <p:cNvSpPr/>
          <p:nvPr/>
        </p:nvSpPr>
        <p:spPr>
          <a:xfrm>
            <a:off x="4635500" y="2978887"/>
            <a:ext cx="986506" cy="986506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3275007" y="2762199"/>
            <a:ext cx="1360493" cy="13604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5" name="同心圆 8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椭圆 79"/>
          <p:cNvSpPr/>
          <p:nvPr/>
        </p:nvSpPr>
        <p:spPr>
          <a:xfrm>
            <a:off x="2540000" y="1285842"/>
            <a:ext cx="1603512" cy="1603512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TextBox 142"/>
          <p:cNvSpPr txBox="1"/>
          <p:nvPr/>
        </p:nvSpPr>
        <p:spPr>
          <a:xfrm>
            <a:off x="6928962" y="1244382"/>
            <a:ext cx="1819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</a:t>
            </a:r>
            <a:r>
              <a:rPr lang="zh-CN" altLang="en-US" sz="10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框</a:t>
            </a:r>
            <a:endParaRPr lang="en-US" altLang="zh-CN" sz="10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5829827" y="133671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2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添加你的标题</a:t>
            </a:r>
            <a:endParaRPr lang="en-US" altLang="zh-CN" sz="1200" dirty="0" smtClean="0">
              <a:solidFill>
                <a:schemeClr val="tx2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6271636" y="202330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2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添加标题文字</a:t>
            </a:r>
            <a:endParaRPr lang="en-US" altLang="zh-CN" sz="1200" dirty="0" smtClean="0">
              <a:solidFill>
                <a:schemeClr val="tx2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427583" y="274409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2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添加你的标题</a:t>
            </a:r>
            <a:endParaRPr lang="en-US" altLang="zh-CN" sz="1200" dirty="0" smtClean="0">
              <a:solidFill>
                <a:schemeClr val="tx2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5790680" y="3516051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2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添加你的标题</a:t>
            </a:r>
            <a:endParaRPr lang="en-US" altLang="zh-CN" sz="1200" dirty="0" smtClean="0">
              <a:solidFill>
                <a:schemeClr val="tx2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146" name="直接连接符 145"/>
          <p:cNvCxnSpPr/>
          <p:nvPr/>
        </p:nvCxnSpPr>
        <p:spPr>
          <a:xfrm flipV="1">
            <a:off x="6896230" y="1295188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接连接符 146"/>
          <p:cNvCxnSpPr/>
          <p:nvPr/>
        </p:nvCxnSpPr>
        <p:spPr>
          <a:xfrm flipV="1">
            <a:off x="7486164" y="2710603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/>
        </p:nvCxnSpPr>
        <p:spPr>
          <a:xfrm flipV="1">
            <a:off x="7335617" y="1990772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/>
        </p:nvCxnSpPr>
        <p:spPr>
          <a:xfrm flipV="1">
            <a:off x="6841083" y="3474524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 flipV="1">
            <a:off x="1846800" y="3473103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 flipV="1">
            <a:off x="1274389" y="1945552"/>
            <a:ext cx="0" cy="22524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379775" y="1964532"/>
            <a:ext cx="1819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</a:t>
            </a:r>
            <a:r>
              <a:rPr lang="zh-CN" altLang="en-US" sz="10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框</a:t>
            </a:r>
            <a:endParaRPr lang="en-US" altLang="zh-CN" sz="10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440735" y="2688432"/>
            <a:ext cx="1819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</a:t>
            </a:r>
            <a:r>
              <a:rPr lang="zh-CN" altLang="en-US" sz="10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框</a:t>
            </a:r>
            <a:endParaRPr lang="en-US" altLang="zh-CN" sz="10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36875" y="3442445"/>
            <a:ext cx="1819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</a:t>
            </a:r>
            <a:r>
              <a:rPr lang="zh-CN" altLang="en-US" sz="10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框</a:t>
            </a:r>
            <a:endParaRPr lang="en-US" altLang="zh-CN" sz="10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06714" y="1900190"/>
            <a:ext cx="1116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</a:t>
            </a:r>
            <a:r>
              <a:rPr lang="zh-CN" altLang="en-US" sz="10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框</a:t>
            </a:r>
            <a:endParaRPr lang="en-US" altLang="zh-CN" sz="10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8718" y="197981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2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添加你的标题</a:t>
            </a:r>
            <a:endParaRPr lang="en-US" altLang="zh-CN" sz="1200" dirty="0" smtClean="0">
              <a:solidFill>
                <a:schemeClr val="tx2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1273982" y="1950996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V="1">
            <a:off x="1814475" y="3430474"/>
            <a:ext cx="0" cy="22524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846800" y="3385112"/>
            <a:ext cx="1116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</a:t>
            </a:r>
            <a:r>
              <a:rPr lang="zh-CN" altLang="en-US" sz="10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框</a:t>
            </a:r>
            <a:endParaRPr lang="en-US" altLang="zh-CN" sz="10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38804" y="346473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2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添加你的标题</a:t>
            </a:r>
            <a:endParaRPr lang="en-US" altLang="zh-CN" sz="1200" dirty="0" smtClean="0">
              <a:solidFill>
                <a:schemeClr val="tx2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 flipV="1">
            <a:off x="1814068" y="3435918"/>
            <a:ext cx="0" cy="36005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6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9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3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8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4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6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12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5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6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93" grpId="0" animBg="1"/>
          <p:bldP spid="92" grpId="0" animBg="1"/>
          <p:bldP spid="80" grpId="0" animBg="1"/>
          <p:bldP spid="143" grpId="0"/>
          <p:bldP spid="145" grpId="0"/>
          <p:bldP spid="139" grpId="0"/>
          <p:bldP spid="133" grpId="0"/>
          <p:bldP spid="12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7" grpId="0"/>
          <p:bldP spid="4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3" dur="5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8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1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6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93" grpId="0" animBg="1"/>
          <p:bldP spid="92" grpId="0" animBg="1"/>
          <p:bldP spid="80" grpId="0" animBg="1"/>
          <p:bldP spid="143" grpId="0"/>
          <p:bldP spid="145" grpId="0"/>
          <p:bldP spid="139" grpId="0"/>
          <p:bldP spid="133" grpId="0"/>
          <p:bldP spid="12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7" grpId="0"/>
          <p:bldP spid="48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2839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本年度四个重要工作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33008" y="27163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426588" y="990679"/>
            <a:ext cx="20778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1</a:t>
            </a:r>
            <a:r>
              <a:rPr lang="zh-CN" altLang="en-US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添加你</a:t>
            </a:r>
            <a:r>
              <a:rPr lang="zh-CN" altLang="en-US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的标题</a:t>
            </a:r>
            <a:endParaRPr lang="zh-CN" altLang="en-US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359169" y="1847547"/>
            <a:ext cx="20778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2</a:t>
            </a:r>
            <a:r>
              <a:rPr lang="zh-CN" altLang="en-US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添加你的标题</a:t>
            </a:r>
            <a:endParaRPr lang="zh-CN" altLang="en-US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211225" y="2748162"/>
            <a:ext cx="15135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3</a:t>
            </a:r>
            <a:r>
              <a:rPr lang="zh-CN" altLang="en-US" sz="16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添加标题</a:t>
            </a:r>
            <a:endParaRPr lang="zh-CN" altLang="en-US" sz="16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51454" y="3751343"/>
            <a:ext cx="15135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4</a:t>
            </a:r>
            <a:r>
              <a:rPr lang="zh-CN" altLang="en-US" sz="16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添加标题</a:t>
            </a:r>
            <a:endParaRPr lang="zh-CN" altLang="en-US" sz="16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951454" y="1629502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点击替换你的文字</a:t>
            </a:r>
            <a:endParaRPr lang="en-US" altLang="zh-CN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874627" y="338239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点击替换你的文字</a:t>
            </a:r>
            <a:endParaRPr lang="en-US" altLang="zh-CN" sz="1400" dirty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494750" y="438976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替换你的文字</a:t>
            </a:r>
            <a:endParaRPr lang="en-US" altLang="zh-CN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16431" y="2486105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点击替换你的文字</a:t>
            </a:r>
            <a:endParaRPr lang="en-US" altLang="zh-CN" sz="14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186687" y="1063249"/>
            <a:ext cx="936015" cy="936015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099842" y="1966725"/>
            <a:ext cx="922146" cy="922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椭圆 38"/>
          <p:cNvSpPr/>
          <p:nvPr/>
        </p:nvSpPr>
        <p:spPr>
          <a:xfrm>
            <a:off x="2979001" y="2856332"/>
            <a:ext cx="936015" cy="936015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3903586" y="3759809"/>
            <a:ext cx="922146" cy="9221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2" presetClass="entr" presetSubtype="1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4" presetID="2" presetClass="entr" presetSubtype="1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38" grpId="0" animBg="1"/>
          <p:bldP spid="39" grpId="0" animBg="1"/>
          <p:bldP spid="2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38" grpId="0" animBg="1"/>
          <p:bldP spid="39" grpId="0" animBg="1"/>
          <p:bldP spid="24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TextBox 93"/>
          <p:cNvSpPr txBox="1"/>
          <p:nvPr/>
        </p:nvSpPr>
        <p:spPr>
          <a:xfrm>
            <a:off x="4828355" y="2162071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岗位认知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828355" y="2694582"/>
            <a:ext cx="16706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POST COGNTIVE</a:t>
            </a:r>
            <a:endParaRPr lang="zh-CN" altLang="en-US" sz="16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80431" y="1940247"/>
            <a:ext cx="1301106" cy="1301106"/>
            <a:chOff x="2683251" y="1980687"/>
            <a:chExt cx="1301106" cy="1301106"/>
          </a:xfrm>
          <a:solidFill>
            <a:srgbClr val="002060"/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2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4572000" y="1940247"/>
            <a:ext cx="0" cy="13011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6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2839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已完成的项目及情况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727103" y="298444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6349" y="950663"/>
            <a:ext cx="7047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05120" y="242157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项目一</a:t>
            </a:r>
            <a:endParaRPr lang="zh-CN" altLang="en-US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09262" y="3411025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项目三</a:t>
            </a:r>
            <a:endParaRPr lang="zh-CN" altLang="en-US" sz="16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51984" y="2414165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项目二</a:t>
            </a:r>
            <a:endParaRPr lang="zh-CN" altLang="en-US" sz="16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42055" y="3360225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项目四</a:t>
            </a:r>
            <a:endParaRPr lang="zh-CN" altLang="en-US" sz="16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35" name="椭圆 34"/>
          <p:cNvSpPr/>
          <p:nvPr/>
        </p:nvSpPr>
        <p:spPr>
          <a:xfrm rot="16200000">
            <a:off x="3721110" y="2235708"/>
            <a:ext cx="916299" cy="1178414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 rot="5400000">
            <a:off x="5162168" y="2210323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椭圆 34"/>
          <p:cNvSpPr/>
          <p:nvPr/>
        </p:nvSpPr>
        <p:spPr>
          <a:xfrm rot="5400000">
            <a:off x="4583471" y="3170675"/>
            <a:ext cx="916298" cy="1178413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 rot="16200000">
            <a:off x="3181254" y="3146968"/>
            <a:ext cx="902720" cy="1172844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5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1463040" y="2789125"/>
            <a:ext cx="19212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亮亮图文旗舰店</a:t>
            </a:r>
            <a:r>
              <a:rPr lang="en-US" altLang="zh-CN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https://liangliangtuwen.tmall.com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082040" y="3796161"/>
            <a:ext cx="1921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您的内容打在这里，或者通过复制您的文本后，在此框中选择粘贴，并选择只保留文字。您的内容打在这里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21810" y="2752426"/>
            <a:ext cx="1921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您的内容打在这里，或者通过复制您的文本后，在此框中选择粘贴，并选择只保留文字。您的内容打在这里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52908" y="3735945"/>
            <a:ext cx="1921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您的内容打在这里，或者通过复制您的文本后，在此框中选择粘贴，并选择只保留文字。您的内容打在这里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6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5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2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0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24" grpId="0"/>
          <p:bldP spid="22" grpId="0"/>
          <p:bldP spid="23" grpId="0"/>
          <p:bldP spid="26" grpId="0"/>
          <p:bldP spid="27" grpId="0"/>
          <p:bldP spid="35" grpId="0" animBg="1"/>
          <p:bldP spid="49" grpId="0" animBg="1"/>
          <p:bldP spid="54" grpId="0"/>
          <p:bldP spid="25" grpId="0"/>
          <p:bldP spid="28" grpId="0"/>
          <p:bldP spid="29" grpId="0"/>
          <p:bldP spid="3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6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5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4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2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0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24" grpId="0"/>
          <p:bldP spid="22" grpId="0"/>
          <p:bldP spid="23" grpId="0"/>
          <p:bldP spid="26" grpId="0"/>
          <p:bldP spid="27" grpId="0"/>
          <p:bldP spid="35" grpId="0" animBg="1"/>
          <p:bldP spid="49" grpId="0" animBg="1"/>
          <p:bldP spid="54" grpId="0"/>
          <p:bldP spid="25" grpId="0"/>
          <p:bldP spid="28" grpId="0"/>
          <p:bldP spid="29" grpId="0"/>
          <p:bldP spid="30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项目完成情况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853986" y="308377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 flipV="1">
            <a:off x="2275766" y="1730252"/>
            <a:ext cx="4412986" cy="2075543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 flipV="1">
            <a:off x="2275766" y="1758168"/>
            <a:ext cx="4412986" cy="2075543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3837420" y="2062944"/>
            <a:ext cx="1382075" cy="13820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35522" y="1473647"/>
            <a:ext cx="1721136" cy="774463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5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535522" y="3549190"/>
            <a:ext cx="1721136" cy="774463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5944083" y="1456511"/>
            <a:ext cx="1721136" cy="774463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5944083" y="3566326"/>
            <a:ext cx="1721136" cy="774463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5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1838293" y="147581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2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项目一</a:t>
            </a:r>
            <a:endParaRPr lang="en-US" altLang="zh-CN" sz="1200" dirty="0" smtClean="0">
              <a:solidFill>
                <a:schemeClr val="tx2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270393" y="359172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2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项目四</a:t>
            </a:r>
            <a:endParaRPr lang="en-US" altLang="zh-CN" sz="1200" dirty="0" smtClean="0">
              <a:solidFill>
                <a:schemeClr val="tx2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6365586" y="147046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2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项目二</a:t>
            </a:r>
            <a:endParaRPr lang="en-US" altLang="zh-CN" sz="1200" dirty="0" smtClean="0">
              <a:solidFill>
                <a:schemeClr val="tx2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829402" y="357459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tx2"/>
                </a:solidFill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项目三</a:t>
            </a:r>
            <a:endParaRPr lang="en-US" altLang="zh-CN" sz="1200" dirty="0" smtClean="0">
              <a:solidFill>
                <a:schemeClr val="tx2"/>
              </a:solidFill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544923" y="1726583"/>
            <a:ext cx="17773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您的内容打在这里，或者通过复制您的文本后，在此框中选择粘贴</a:t>
            </a:r>
            <a:endParaRPr lang="en-US" altLang="zh-CN" sz="9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998489" y="2414080"/>
            <a:ext cx="1227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pc="300" dirty="0" smtClean="0">
                <a:solidFill>
                  <a:schemeClr val="tx2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项目完成情况</a:t>
            </a:r>
            <a:endParaRPr lang="zh-CN" altLang="en-US" sz="2000" spc="300" dirty="0">
              <a:solidFill>
                <a:schemeClr val="tx2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73682" y="1706519"/>
            <a:ext cx="17773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您的内容打在这里，或者通过复制您的文本后，在此框中选择粘贴</a:t>
            </a:r>
            <a:endParaRPr lang="en-US" altLang="zh-CN" sz="9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44083" y="3833711"/>
            <a:ext cx="17773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您的内容打在这里，或者通过复制您的文本后，在此框中选择粘贴</a:t>
            </a:r>
            <a:endParaRPr lang="en-US" altLang="zh-CN" sz="9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07391" y="3798686"/>
            <a:ext cx="17773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您的内容打在这里，或者通过复制您的文本后，在此框中选择粘贴</a:t>
            </a:r>
            <a:endParaRPr lang="en-US" altLang="zh-CN" sz="9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94" grpId="0"/>
      <p:bldP spid="120" grpId="0"/>
      <p:bldP spid="122" grpId="0"/>
      <p:bldP spid="123" grpId="0"/>
      <p:bldP spid="124" grpId="0"/>
      <p:bldP spid="126" grpId="0"/>
      <p:bldP spid="35" grpId="0"/>
      <p:bldP spid="36" grpId="0"/>
      <p:bldP spid="37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项目完成情况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825958" y="30208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959007" y="1474648"/>
            <a:ext cx="2894793" cy="1088363"/>
            <a:chOff x="2652567" y="2086579"/>
            <a:chExt cx="3791776" cy="1425604"/>
          </a:xfrm>
        </p:grpSpPr>
        <p:grpSp>
          <p:nvGrpSpPr>
            <p:cNvPr id="4" name="组合 3"/>
            <p:cNvGrpSpPr/>
            <p:nvPr/>
          </p:nvGrpSpPr>
          <p:grpSpPr>
            <a:xfrm>
              <a:off x="3702615" y="2622833"/>
              <a:ext cx="1604974" cy="368530"/>
              <a:chOff x="3838575" y="2712368"/>
              <a:chExt cx="1604974" cy="368530"/>
            </a:xfrm>
          </p:grpSpPr>
          <p:cxnSp>
            <p:nvCxnSpPr>
              <p:cNvPr id="68" name="直接连接符 67"/>
              <p:cNvCxnSpPr/>
              <p:nvPr/>
            </p:nvCxnSpPr>
            <p:spPr>
              <a:xfrm>
                <a:off x="3838575" y="2892218"/>
                <a:ext cx="593181" cy="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/>
              <p:nvPr/>
            </p:nvCxnSpPr>
            <p:spPr>
              <a:xfrm>
                <a:off x="4952634" y="2911353"/>
                <a:ext cx="490915" cy="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 flipV="1">
                <a:off x="4405565" y="2712368"/>
                <a:ext cx="186017" cy="189461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/>
              <p:cNvCxnSpPr/>
              <p:nvPr/>
            </p:nvCxnSpPr>
            <p:spPr>
              <a:xfrm flipV="1">
                <a:off x="4807526" y="2899283"/>
                <a:ext cx="171299" cy="17447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 flipH="1" flipV="1">
                <a:off x="4543202" y="2717130"/>
                <a:ext cx="316707" cy="363768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椭圆 62"/>
            <p:cNvSpPr/>
            <p:nvPr/>
          </p:nvSpPr>
          <p:spPr>
            <a:xfrm>
              <a:off x="2652567" y="2088733"/>
              <a:ext cx="1423450" cy="142345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5041985" y="2086579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5" name="同心圆 6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4" name="TextBox 23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28" name="组合 27"/>
          <p:cNvGrpSpPr/>
          <p:nvPr/>
        </p:nvGrpSpPr>
        <p:grpSpPr>
          <a:xfrm rot="10800000">
            <a:off x="3043470" y="2839637"/>
            <a:ext cx="2894793" cy="1088363"/>
            <a:chOff x="2652567" y="2086579"/>
            <a:chExt cx="3791776" cy="1425604"/>
          </a:xfrm>
        </p:grpSpPr>
        <p:grpSp>
          <p:nvGrpSpPr>
            <p:cNvPr id="29" name="组合 28"/>
            <p:cNvGrpSpPr/>
            <p:nvPr/>
          </p:nvGrpSpPr>
          <p:grpSpPr>
            <a:xfrm>
              <a:off x="3702615" y="2622833"/>
              <a:ext cx="1604974" cy="368530"/>
              <a:chOff x="3838575" y="2712368"/>
              <a:chExt cx="1604974" cy="368530"/>
            </a:xfrm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3838575" y="2892218"/>
                <a:ext cx="593181" cy="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4952634" y="2911353"/>
                <a:ext cx="490915" cy="0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 flipV="1">
                <a:off x="4405565" y="2712368"/>
                <a:ext cx="186017" cy="189461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V="1">
                <a:off x="4807526" y="2899283"/>
                <a:ext cx="171299" cy="17447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flipH="1" flipV="1">
                <a:off x="4543202" y="2717130"/>
                <a:ext cx="316707" cy="363768"/>
              </a:xfrm>
              <a:prstGeom prst="lin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椭圆 29"/>
            <p:cNvSpPr/>
            <p:nvPr/>
          </p:nvSpPr>
          <p:spPr>
            <a:xfrm>
              <a:off x="2652567" y="2088733"/>
              <a:ext cx="1423450" cy="142345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5041985" y="2086579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2" name="同心圆 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9" name="TextBox 38"/>
          <p:cNvSpPr txBox="1"/>
          <p:nvPr/>
        </p:nvSpPr>
        <p:spPr>
          <a:xfrm>
            <a:off x="6797254" y="1549128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项目二</a:t>
            </a:r>
            <a:endParaRPr lang="zh-CN" altLang="en-US" sz="16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44473" y="2969334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项目四</a:t>
            </a:r>
            <a:endParaRPr lang="zh-CN" altLang="en-US" sz="16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69410" y="1952326"/>
            <a:ext cx="1921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您的内容打在这里，或者通过复制您的文本后，在此框中选择粘贴，并选择只保留文字。您的内容打在这里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396748" y="3332085"/>
            <a:ext cx="1921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您的内容打在这里，或者通过复制您的文本后，在此框中选择粘贴，并选择只保留文字。您的内容打在这里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48498" y="163257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项目一</a:t>
            </a:r>
            <a:endParaRPr lang="zh-CN" altLang="en-US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264482" y="3045265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项目三</a:t>
            </a:r>
            <a:endParaRPr lang="zh-CN" altLang="en-US" sz="16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6418" y="2000121"/>
            <a:ext cx="19212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亮亮图文旗舰店</a:t>
            </a:r>
            <a:r>
              <a:rPr lang="en-US" altLang="zh-CN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https://liangliangtuwen.tmall.com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37260" y="3430401"/>
            <a:ext cx="1921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您的内容打在这里，或者通过复制您的文本后，在此框中选择粘贴，并选择只保留文字。您的内容打在这里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94" grpId="0"/>
      <p:bldP spid="24" grpId="0"/>
      <p:bldP spid="39" grpId="0"/>
      <p:bldP spid="40" grpId="0"/>
      <p:bldP spid="41" grpId="0"/>
      <p:bldP spid="45" grpId="0"/>
      <p:bldP spid="46" grpId="0"/>
      <p:bldP spid="47" grpId="0"/>
      <p:bldP spid="48" grpId="0"/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2839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未完成的项目及情况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55868" y="277034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/>
        </p:nvGrpSpPr>
        <p:grpSpPr>
          <a:xfrm>
            <a:off x="619688" y="2276246"/>
            <a:ext cx="1335946" cy="13359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6" name="同心圆 7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tx2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未完成的项目</a:t>
              </a:r>
              <a:endParaRPr lang="zh-CN" altLang="en-US" dirty="0">
                <a:solidFill>
                  <a:schemeClr val="tx2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78" name="椭圆 77"/>
          <p:cNvSpPr/>
          <p:nvPr/>
        </p:nvSpPr>
        <p:spPr>
          <a:xfrm>
            <a:off x="2706448" y="1163553"/>
            <a:ext cx="727041" cy="727041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2727183" y="2497084"/>
            <a:ext cx="811400" cy="81140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4" name="同心圆 8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" name="左大括号 1"/>
          <p:cNvSpPr/>
          <p:nvPr/>
        </p:nvSpPr>
        <p:spPr>
          <a:xfrm>
            <a:off x="2070395" y="1462863"/>
            <a:ext cx="370707" cy="2934157"/>
          </a:xfrm>
          <a:prstGeom prst="leftBrace">
            <a:avLst/>
          </a:prstGeom>
          <a:ln w="38100">
            <a:solidFill>
              <a:schemeClr val="tx1"/>
            </a:solidFill>
          </a:ln>
          <a:effectLst>
            <a:outerShdw blurRad="139700" dist="63500" dir="8100000" sx="98000" sy="98000" algn="tr" rotWithShape="0">
              <a:prstClr val="black">
                <a:alpha val="5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2791518" y="4019588"/>
            <a:ext cx="727041" cy="727041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729308" y="1357647"/>
            <a:ext cx="1028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项目一</a:t>
            </a:r>
            <a:endParaRPr lang="zh-CN" altLang="en-US" sz="1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19496" y="2733507"/>
            <a:ext cx="1028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项目一</a:t>
            </a:r>
            <a:endParaRPr lang="zh-CN" altLang="en-US" sz="16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72566" y="4189643"/>
            <a:ext cx="1028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项目一</a:t>
            </a:r>
            <a:endParaRPr lang="zh-CN" altLang="en-US" sz="1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58008" y="1254559"/>
            <a:ext cx="404621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2"/>
              </a:solidFill>
            </a:endParaRPr>
          </a:p>
          <a:p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758008" y="2464202"/>
            <a:ext cx="404621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2"/>
              </a:solidFill>
            </a:endParaRPr>
          </a:p>
          <a:p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748196" y="3920338"/>
            <a:ext cx="404621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2"/>
                </a:solidFill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2"/>
              </a:solidFill>
            </a:endParaRPr>
          </a:p>
          <a:p>
            <a:endParaRPr lang="zh-CN" altLang="en-US" dirty="0">
              <a:solidFill>
                <a:schemeClr val="tx2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94" grpId="0"/>
      <p:bldP spid="78" grpId="0" animBg="1"/>
      <p:bldP spid="37" grpId="0"/>
      <p:bldP spid="2" grpId="0" animBg="1"/>
      <p:bldP spid="39" grpId="0" animBg="1"/>
      <p:bldP spid="3" grpId="0"/>
      <p:bldP spid="41" grpId="0"/>
      <p:bldP spid="45" grpId="0"/>
      <p:bldP spid="4" grpId="0"/>
      <p:bldP spid="47" grpId="0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直接连接符 27"/>
          <p:cNvCxnSpPr/>
          <p:nvPr/>
        </p:nvCxnSpPr>
        <p:spPr>
          <a:xfrm>
            <a:off x="-15282" y="2834895"/>
            <a:ext cx="9159282" cy="35999"/>
          </a:xfrm>
          <a:prstGeom prst="line">
            <a:avLst/>
          </a:prstGeom>
          <a:ln w="3810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899592" y="2827672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385584" y="2827672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871576" y="2696709"/>
            <a:ext cx="333927" cy="333927"/>
            <a:chOff x="612948" y="3577580"/>
            <a:chExt cx="333927" cy="333927"/>
          </a:xfrm>
        </p:grpSpPr>
        <p:sp>
          <p:nvSpPr>
            <p:cNvPr id="7" name="椭圆 6"/>
            <p:cNvSpPr/>
            <p:nvPr/>
          </p:nvSpPr>
          <p:spPr>
            <a:xfrm>
              <a:off x="612948" y="3577580"/>
              <a:ext cx="333927" cy="3339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67368" y="3632001"/>
              <a:ext cx="225086" cy="2250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2619495" y="2827672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105487" y="2827672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591479" y="2696709"/>
            <a:ext cx="333927" cy="333927"/>
            <a:chOff x="612948" y="3577580"/>
            <a:chExt cx="333927" cy="333927"/>
          </a:xfrm>
        </p:grpSpPr>
        <p:sp>
          <p:nvSpPr>
            <p:cNvPr id="12" name="椭圆 11"/>
            <p:cNvSpPr/>
            <p:nvPr/>
          </p:nvSpPr>
          <p:spPr>
            <a:xfrm>
              <a:off x="612948" y="3577580"/>
              <a:ext cx="333927" cy="3339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667368" y="3632001"/>
              <a:ext cx="225086" cy="2250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4339398" y="2827672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825390" y="2827672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5311382" y="2696709"/>
            <a:ext cx="333927" cy="333927"/>
            <a:chOff x="612948" y="3577580"/>
            <a:chExt cx="333927" cy="333927"/>
          </a:xfrm>
        </p:grpSpPr>
        <p:sp>
          <p:nvSpPr>
            <p:cNvPr id="17" name="椭圆 16"/>
            <p:cNvSpPr/>
            <p:nvPr/>
          </p:nvSpPr>
          <p:spPr>
            <a:xfrm>
              <a:off x="612948" y="3577580"/>
              <a:ext cx="333927" cy="3339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667368" y="3632001"/>
              <a:ext cx="225086" cy="2250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椭圆 18"/>
          <p:cNvSpPr/>
          <p:nvPr/>
        </p:nvSpPr>
        <p:spPr>
          <a:xfrm>
            <a:off x="6059301" y="2827672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545293" y="2827672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7031285" y="2696709"/>
            <a:ext cx="333927" cy="333927"/>
            <a:chOff x="612948" y="3577580"/>
            <a:chExt cx="333927" cy="333927"/>
          </a:xfrm>
        </p:grpSpPr>
        <p:sp>
          <p:nvSpPr>
            <p:cNvPr id="22" name="椭圆 21"/>
            <p:cNvSpPr/>
            <p:nvPr/>
          </p:nvSpPr>
          <p:spPr>
            <a:xfrm>
              <a:off x="612948" y="3577580"/>
              <a:ext cx="333927" cy="3339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667368" y="3632001"/>
              <a:ext cx="225086" cy="2250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7779204" y="2827672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265192" y="2827672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95536" y="2827672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8727683" y="2827672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4"/>
          <p:cNvSpPr/>
          <p:nvPr/>
        </p:nvSpPr>
        <p:spPr>
          <a:xfrm>
            <a:off x="3388414" y="3289487"/>
            <a:ext cx="709624" cy="91261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 rot="10800000">
            <a:off x="1659359" y="1483396"/>
            <a:ext cx="759550" cy="986833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 rot="10800000">
            <a:off x="5098570" y="1569121"/>
            <a:ext cx="759550" cy="986833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椭圆 34"/>
          <p:cNvSpPr/>
          <p:nvPr/>
        </p:nvSpPr>
        <p:spPr>
          <a:xfrm>
            <a:off x="6843436" y="3289487"/>
            <a:ext cx="709624" cy="91261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2626536" y="1526045"/>
            <a:ext cx="14600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项目一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0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2626534" y="1793757"/>
            <a:ext cx="173786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zh-CN" altLang="en-US" sz="1100" b="0" dirty="0" smtClean="0">
                <a:solidFill>
                  <a:schemeClr val="tx2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此处添加目标扼要说明，</a:t>
            </a:r>
            <a:endParaRPr lang="en-US" altLang="zh-CN" sz="1100" b="0" dirty="0" smtClean="0">
              <a:solidFill>
                <a:schemeClr val="tx2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zh-CN" altLang="en-US" sz="1100" b="0" dirty="0" smtClean="0">
                <a:solidFill>
                  <a:schemeClr val="tx2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添加简短说明文字。</a:t>
            </a:r>
            <a:endParaRPr lang="en-US" altLang="zh-CN" sz="1100" b="0" dirty="0">
              <a:solidFill>
                <a:schemeClr val="tx2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</p:txBody>
      </p:sp>
      <p:sp>
        <p:nvSpPr>
          <p:cNvPr id="41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6131301" y="1664532"/>
            <a:ext cx="14600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项目一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2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6131299" y="1932244"/>
            <a:ext cx="173786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zh-CN" altLang="en-US" sz="1100" b="0" dirty="0" smtClean="0">
                <a:solidFill>
                  <a:schemeClr val="tx2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此处添加目标扼要说明，</a:t>
            </a:r>
            <a:endParaRPr lang="en-US" altLang="zh-CN" sz="1100" b="0" dirty="0" smtClean="0">
              <a:solidFill>
                <a:schemeClr val="tx2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zh-CN" altLang="en-US" sz="1100" b="0" dirty="0" smtClean="0">
                <a:solidFill>
                  <a:schemeClr val="tx2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添加简短说明文字。</a:t>
            </a:r>
            <a:endParaRPr lang="en-US" altLang="zh-CN" sz="1100" b="0" dirty="0">
              <a:solidFill>
                <a:schemeClr val="tx2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</p:txBody>
      </p:sp>
      <p:sp>
        <p:nvSpPr>
          <p:cNvPr id="4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308495" y="3508643"/>
            <a:ext cx="14600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项目一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4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308493" y="3776355"/>
            <a:ext cx="173786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zh-CN" altLang="en-US" sz="1100" b="0" dirty="0" smtClean="0">
                <a:solidFill>
                  <a:schemeClr val="tx2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此处添加目标扼要说明，</a:t>
            </a:r>
            <a:endParaRPr lang="en-US" altLang="zh-CN" sz="1100" b="0" dirty="0" smtClean="0">
              <a:solidFill>
                <a:schemeClr val="tx2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zh-CN" altLang="en-US" sz="1100" b="0" dirty="0" smtClean="0">
                <a:solidFill>
                  <a:schemeClr val="tx2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添加简短说明文字。</a:t>
            </a:r>
            <a:endParaRPr lang="en-US" altLang="zh-CN" sz="1100" b="0" dirty="0">
              <a:solidFill>
                <a:schemeClr val="tx2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</p:txBody>
      </p:sp>
      <p:sp>
        <p:nvSpPr>
          <p:cNvPr id="4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867115" y="3407242"/>
            <a:ext cx="14600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项目一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6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867113" y="3674954"/>
            <a:ext cx="173786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zh-CN" altLang="en-US" sz="1100" b="0" dirty="0" smtClean="0">
                <a:solidFill>
                  <a:schemeClr val="tx2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此处添加目标扼要说明，</a:t>
            </a:r>
            <a:endParaRPr lang="en-US" altLang="zh-CN" sz="1100" b="0" dirty="0" smtClean="0">
              <a:solidFill>
                <a:schemeClr val="tx2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zh-CN" altLang="en-US" sz="1100" b="0" dirty="0" smtClean="0">
                <a:solidFill>
                  <a:schemeClr val="tx2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添加简短说明文字。</a:t>
            </a:r>
            <a:endParaRPr lang="en-US" altLang="zh-CN" sz="1100" b="0" dirty="0">
              <a:solidFill>
                <a:schemeClr val="tx2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椭圆 48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TextBox 93"/>
          <p:cNvSpPr txBox="1"/>
          <p:nvPr/>
        </p:nvSpPr>
        <p:spPr>
          <a:xfrm>
            <a:off x="492909" y="133320"/>
            <a:ext cx="2839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已</a:t>
            </a:r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完成的项目及情况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3058323" y="221624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3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86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9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9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0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9" grpId="0" animBg="1"/>
          <p:bldP spid="10" grpId="0" animBg="1"/>
          <p:bldP spid="14" grpId="0" animBg="1"/>
          <p:bldP spid="15" grpId="0" animBg="1"/>
          <p:bldP spid="19" grpId="0" animBg="1"/>
          <p:bldP spid="20" grpId="0" animBg="1"/>
          <p:bldP spid="24" grpId="0" animBg="1"/>
          <p:bldP spid="25" grpId="0" animBg="1"/>
          <p:bldP spid="26" grpId="0" animBg="1"/>
          <p:bldP spid="27" grpId="0" animBg="1"/>
          <p:bldP spid="31" grpId="0" animBg="1"/>
          <p:bldP spid="38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2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8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9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9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0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9" grpId="0" animBg="1"/>
          <p:bldP spid="10" grpId="0" animBg="1"/>
          <p:bldP spid="14" grpId="0" animBg="1"/>
          <p:bldP spid="15" grpId="0" animBg="1"/>
          <p:bldP spid="19" grpId="0" animBg="1"/>
          <p:bldP spid="20" grpId="0" animBg="1"/>
          <p:bldP spid="24" grpId="0" animBg="1"/>
          <p:bldP spid="25" grpId="0" animBg="1"/>
          <p:bldP spid="26" grpId="0" animBg="1"/>
          <p:bldP spid="27" grpId="0" animBg="1"/>
          <p:bldP spid="31" grpId="0" animBg="1"/>
          <p:bldP spid="38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TextBox 93"/>
          <p:cNvSpPr txBox="1"/>
          <p:nvPr/>
        </p:nvSpPr>
        <p:spPr>
          <a:xfrm>
            <a:off x="4828355" y="2162071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胜任能力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828355" y="2694582"/>
            <a:ext cx="14590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COMPETENCE</a:t>
            </a:r>
            <a:endParaRPr lang="zh-CN" altLang="en-US" sz="16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80431" y="1940247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solidFill>
              <a:srgbClr val="00206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3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4572000" y="1940247"/>
            <a:ext cx="0" cy="13011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6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2544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成功的项目展现一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474371" y="26605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70372" y="2435866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项目一</a:t>
            </a:r>
            <a:endParaRPr lang="zh-CN" altLang="en-US" sz="20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74534" y="326988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项目五</a:t>
            </a:r>
            <a:endParaRPr lang="zh-CN" altLang="en-US" sz="20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46293" y="332770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项目二</a:t>
            </a:r>
            <a:endParaRPr lang="zh-CN" altLang="en-US" sz="20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24372" y="2435866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项目六</a:t>
            </a:r>
            <a:endParaRPr lang="zh-CN" altLang="en-US" sz="20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657101" y="3876141"/>
            <a:ext cx="95410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项目四</a:t>
            </a:r>
            <a:endParaRPr lang="zh-CN" altLang="en-US" sz="20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033729" y="3860330"/>
            <a:ext cx="95410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项目三</a:t>
            </a:r>
            <a:endParaRPr lang="zh-CN" altLang="en-US" sz="20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 flipV="1">
            <a:off x="2140758" y="1864286"/>
            <a:ext cx="2412192" cy="701179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V="1">
            <a:off x="2846347" y="1864286"/>
            <a:ext cx="1706603" cy="1537722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3902570" y="1864286"/>
            <a:ext cx="650380" cy="2027866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H="1" flipV="1">
            <a:off x="4552950" y="1864286"/>
            <a:ext cx="574541" cy="2075575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H="1" flipV="1">
            <a:off x="4552950" y="1864286"/>
            <a:ext cx="1647314" cy="1537722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552950" y="1864286"/>
            <a:ext cx="2437224" cy="757312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2491278" y="3066785"/>
            <a:ext cx="710139" cy="71013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3547501" y="3584792"/>
            <a:ext cx="710139" cy="71013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765040" y="3584792"/>
            <a:ext cx="710139" cy="71013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5845195" y="3046939"/>
            <a:ext cx="710139" cy="71013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6635105" y="2266529"/>
            <a:ext cx="710139" cy="71013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1785689" y="2184509"/>
            <a:ext cx="710139" cy="71013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851771" y="1163107"/>
            <a:ext cx="1402358" cy="1402358"/>
            <a:chOff x="3851771" y="1163107"/>
            <a:chExt cx="1402358" cy="1402358"/>
          </a:xfrm>
        </p:grpSpPr>
        <p:grpSp>
          <p:nvGrpSpPr>
            <p:cNvPr id="43" name="组合 42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4" name="同心圆 4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4054971" y="1565324"/>
              <a:ext cx="11868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300" dirty="0" smtClean="0">
                  <a:solidFill>
                    <a:schemeClr val="tx2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成功项目展现</a:t>
              </a:r>
              <a:endParaRPr lang="zh-CN" altLang="en-US" sz="2000" spc="300" dirty="0">
                <a:solidFill>
                  <a:schemeClr val="tx2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03921" y="2794904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3921" y="3669994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61721" y="4278750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74534" y="3669150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458625" y="2812869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43229" y="4249331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29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7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3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1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3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5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3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3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3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3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7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37" grpId="0"/>
          <p:bldP spid="38" grpId="0"/>
          <p:bldP spid="39" grpId="0"/>
          <p:bldP spid="40" grpId="0"/>
          <p:bldP spid="41" grpId="0"/>
          <p:bldP spid="42" grpId="0"/>
          <p:bldP spid="46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4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29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3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7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3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1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3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5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3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3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3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3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7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37" grpId="0"/>
          <p:bldP spid="38" grpId="0"/>
          <p:bldP spid="39" grpId="0"/>
          <p:bldP spid="40" grpId="0"/>
          <p:bldP spid="41" grpId="0"/>
          <p:bldP spid="42" grpId="0"/>
          <p:bldP spid="46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47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709404" y="798263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建立组织结构，规定职务或职位，明确责权关系，以使组织中的成员互相协作配合、共同劳动，有效实现组织目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标的过程。组织管理是管理活动的一部分，也称组织职能。为了有效地实现目标，灵活地运用各种方法，把各种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力量合理地组织和有效地协调起来的能力。包括协调关系的能力和善于用人的能力等等。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3" name="五角星 2"/>
          <p:cNvSpPr/>
          <p:nvPr/>
        </p:nvSpPr>
        <p:spPr>
          <a:xfrm>
            <a:off x="3489325" y="2203450"/>
            <a:ext cx="2165350" cy="2165350"/>
          </a:xfrm>
          <a:prstGeom prst="star5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962648" y="2819400"/>
            <a:ext cx="1218704" cy="1218704"/>
            <a:chOff x="3962648" y="2819400"/>
            <a:chExt cx="1218704" cy="1218704"/>
          </a:xfrm>
        </p:grpSpPr>
        <p:grpSp>
          <p:nvGrpSpPr>
            <p:cNvPr id="32" name="组合 31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4002567" y="3097311"/>
              <a:ext cx="115098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300" dirty="0" smtClean="0">
                  <a:solidFill>
                    <a:schemeClr val="tx2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成功项目展现</a:t>
              </a:r>
              <a:endParaRPr lang="zh-CN" altLang="en-US" sz="2000" spc="300" dirty="0">
                <a:solidFill>
                  <a:schemeClr val="tx2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35" name="椭圆 34"/>
          <p:cNvSpPr/>
          <p:nvPr/>
        </p:nvSpPr>
        <p:spPr>
          <a:xfrm>
            <a:off x="2986578" y="2683936"/>
            <a:ext cx="710139" cy="71013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216931" y="1686986"/>
            <a:ext cx="710139" cy="71013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461530" y="2683936"/>
            <a:ext cx="710139" cy="71013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969936" y="4127004"/>
            <a:ext cx="710139" cy="71013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3476579" y="4114304"/>
            <a:ext cx="710139" cy="71013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3232735" y="194243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项目一</a:t>
            </a:r>
            <a:endParaRPr lang="zh-CN" altLang="en-US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282620" y="283580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项目五</a:t>
            </a:r>
            <a:endParaRPr lang="zh-CN" altLang="en-US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96587" y="425930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项目四</a:t>
            </a:r>
            <a:endParaRPr lang="zh-CN" altLang="en-US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949915" y="291679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项目二</a:t>
            </a:r>
            <a:endParaRPr lang="zh-CN" altLang="en-US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460447" y="433550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项目三</a:t>
            </a:r>
            <a:endParaRPr lang="zh-CN" altLang="en-US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cxnSp>
        <p:nvCxnSpPr>
          <p:cNvPr id="26" name="直接连接符 25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908957" y="206330"/>
            <a:ext cx="2544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成功的项目展现</a:t>
            </a:r>
            <a:r>
              <a:rPr lang="zh-CN" altLang="en-US" sz="2000" spc="300" dirty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二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3474371" y="266059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3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8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" grpId="0" animBg="1"/>
      <p:bldP spid="35" grpId="0" animBg="1"/>
      <p:bldP spid="36" grpId="0" animBg="1"/>
      <p:bldP spid="47" grpId="0" animBg="1"/>
      <p:bldP spid="48" grpId="0" animBg="1"/>
      <p:bldP spid="49" grpId="0" animBg="1"/>
      <p:bldP spid="56" grpId="0"/>
      <p:bldP spid="57" grpId="0"/>
      <p:bldP spid="59" grpId="0"/>
      <p:bldP spid="60" grpId="0"/>
      <p:bldP spid="62" grpId="0"/>
      <p:bldP spid="25" grpId="0"/>
      <p:bldP spid="27" grpId="0" animBg="1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664482" y="1246912"/>
            <a:ext cx="321768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09344" y="2389808"/>
            <a:ext cx="2111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01.</a:t>
            </a:r>
            <a:r>
              <a:rPr lang="zh-CN" altLang="en-US" sz="12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您的内容打在这里，或者通过复制您的文本后，在此框中选择粘贴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</a:t>
            </a:r>
            <a:endParaRPr lang="zh-CN" altLang="en-US" sz="1200" dirty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09344" y="3218448"/>
            <a:ext cx="2111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02.</a:t>
            </a:r>
            <a:r>
              <a:rPr lang="zh-CN" altLang="en-US" sz="12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您的内容打在这里，或者通过复制您的文本后，在此框中选择粘贴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，</a:t>
            </a:r>
            <a:endParaRPr lang="zh-CN" altLang="en-US" sz="1200" dirty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409344" y="4047089"/>
            <a:ext cx="1825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03.</a:t>
            </a:r>
            <a:r>
              <a:rPr lang="zh-CN" altLang="en-US" sz="12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</a:t>
            </a:r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后。</a:t>
            </a:r>
            <a:endParaRPr lang="zh-CN" altLang="en-US" sz="1200" dirty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486346" y="3718858"/>
            <a:ext cx="95410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项目一</a:t>
            </a:r>
            <a:endParaRPr lang="zh-CN" altLang="en-US" sz="20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97459" y="2661429"/>
            <a:ext cx="95410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项目二</a:t>
            </a:r>
            <a:endParaRPr lang="zh-CN" altLang="en-US" sz="20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299007" y="1607750"/>
            <a:ext cx="95410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  <a:cs typeface="方正兰亭细黑_GBK_M" panose="02010600010101010101" pitchFamily="2" charset="2"/>
              </a:rPr>
              <a:t>项目三</a:t>
            </a:r>
            <a:endParaRPr lang="zh-CN" altLang="en-US" sz="20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105593" y="1379191"/>
            <a:ext cx="914014" cy="914014"/>
            <a:chOff x="5105593" y="1379191"/>
            <a:chExt cx="914014" cy="914014"/>
          </a:xfrm>
        </p:grpSpPr>
        <p:grpSp>
          <p:nvGrpSpPr>
            <p:cNvPr id="46" name="组合 45"/>
            <p:cNvGrpSpPr/>
            <p:nvPr/>
          </p:nvGrpSpPr>
          <p:grpSpPr>
            <a:xfrm>
              <a:off x="5105593" y="1379191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0" name="同心圆 4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5271494" y="1654775"/>
              <a:ext cx="5822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Watford DB" pitchFamily="2" charset="0"/>
                  <a:ea typeface="造字工房劲黑（非商用）常规体" pitchFamily="50" charset="-122"/>
                </a:rPr>
                <a:t>03</a:t>
              </a:r>
              <a:endParaRPr lang="zh-CN" altLang="en-US" sz="20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245280" y="2331973"/>
            <a:ext cx="914014" cy="914014"/>
            <a:chOff x="3245280" y="2331973"/>
            <a:chExt cx="914014" cy="914014"/>
          </a:xfrm>
        </p:grpSpPr>
        <p:grpSp>
          <p:nvGrpSpPr>
            <p:cNvPr id="37" name="组合 36"/>
            <p:cNvGrpSpPr/>
            <p:nvPr/>
          </p:nvGrpSpPr>
          <p:grpSpPr>
            <a:xfrm>
              <a:off x="3245280" y="2331973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8" name="同心圆 3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3411181" y="2594635"/>
              <a:ext cx="5822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Watford DB" pitchFamily="2" charset="0"/>
                  <a:ea typeface="造字工房劲黑（非商用）常规体" pitchFamily="50" charset="-122"/>
                </a:rPr>
                <a:t>02</a:t>
              </a:r>
              <a:endParaRPr lang="zh-CN" altLang="en-US" sz="20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78794" y="3334906"/>
            <a:ext cx="914014" cy="914014"/>
            <a:chOff x="1278794" y="3334906"/>
            <a:chExt cx="914014" cy="914014"/>
          </a:xfrm>
        </p:grpSpPr>
        <p:grpSp>
          <p:nvGrpSpPr>
            <p:cNvPr id="27" name="组合 26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1443719" y="3591858"/>
              <a:ext cx="5822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latin typeface="Watford DB" pitchFamily="2" charset="0"/>
                  <a:ea typeface="造字工房劲黑（非商用）常规体" pitchFamily="50" charset="-122"/>
                </a:rPr>
                <a:t>01</a:t>
              </a:r>
              <a:endParaRPr lang="zh-CN" altLang="en-US" sz="20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cxnSp>
        <p:nvCxnSpPr>
          <p:cNvPr id="32" name="直接连接符 31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TextBox 93"/>
          <p:cNvSpPr txBox="1"/>
          <p:nvPr/>
        </p:nvSpPr>
        <p:spPr>
          <a:xfrm>
            <a:off x="492909" y="133320"/>
            <a:ext cx="2544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成功的项目展现三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3058323" y="221624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40" grpId="0"/>
          <p:bldP spid="41" grpId="0"/>
          <p:bldP spid="42" grpId="0"/>
          <p:bldP spid="43" grpId="0"/>
          <p:bldP spid="44" grpId="0"/>
          <p:bldP spid="45" grpId="0"/>
          <p:bldP spid="3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40" grpId="0"/>
          <p:bldP spid="41" grpId="0"/>
          <p:bldP spid="42" grpId="0"/>
          <p:bldP spid="43" grpId="0"/>
          <p:bldP spid="44" grpId="0"/>
          <p:bldP spid="45" grpId="0"/>
          <p:bldP spid="31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8064" y="1329119"/>
            <a:ext cx="2417560" cy="1523402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6844" y="3018227"/>
            <a:ext cx="2447760" cy="1519299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1794" y="1734344"/>
            <a:ext cx="2903597" cy="1870305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42"/>
          <a:stretch>
            <a:fillRect/>
          </a:stretch>
        </p:blipFill>
        <p:spPr bwMode="auto">
          <a:xfrm>
            <a:off x="6858794" y="2090820"/>
            <a:ext cx="1442525" cy="1854813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9" name="直接连接符 8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TextBox 93"/>
          <p:cNvSpPr txBox="1"/>
          <p:nvPr/>
        </p:nvSpPr>
        <p:spPr>
          <a:xfrm>
            <a:off x="492909" y="133320"/>
            <a:ext cx="2544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成功的项目展现四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058323" y="221624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TextBox 93"/>
          <p:cNvSpPr txBox="1"/>
          <p:nvPr/>
        </p:nvSpPr>
        <p:spPr>
          <a:xfrm>
            <a:off x="4752477" y="2190690"/>
            <a:ext cx="224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经验总结与不足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047430" y="2694582"/>
            <a:ext cx="16594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PROGRAMMING</a:t>
            </a:r>
            <a:endParaRPr lang="zh-CN" altLang="en-US" sz="16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80431" y="1940247"/>
            <a:ext cx="1301106" cy="1301106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solidFill>
              <a:srgbClr val="00206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4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4572000" y="1940247"/>
            <a:ext cx="0" cy="13011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6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空心弧 4"/>
          <p:cNvSpPr/>
          <p:nvPr/>
        </p:nvSpPr>
        <p:spPr>
          <a:xfrm>
            <a:off x="2384053" y="2826451"/>
            <a:ext cx="4239295" cy="4239295"/>
          </a:xfrm>
          <a:prstGeom prst="blockArc">
            <a:avLst>
              <a:gd name="adj1" fmla="val 10800000"/>
              <a:gd name="adj2" fmla="val 1"/>
              <a:gd name="adj3" fmla="val 3011"/>
            </a:avLst>
          </a:prstGeom>
          <a:solidFill>
            <a:srgbClr val="EBEBEB"/>
          </a:solidFill>
          <a:ln>
            <a:noFill/>
          </a:ln>
          <a:effectLst>
            <a:innerShdw blurRad="76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椭圆 34"/>
          <p:cNvSpPr/>
          <p:nvPr/>
        </p:nvSpPr>
        <p:spPr>
          <a:xfrm rot="10190714">
            <a:off x="3599881" y="1858425"/>
            <a:ext cx="709624" cy="91261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 rot="13303882">
            <a:off x="6648304" y="3526768"/>
            <a:ext cx="759550" cy="986833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11594412">
            <a:off x="5083766" y="1948428"/>
            <a:ext cx="759550" cy="986833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椭圆 34"/>
          <p:cNvSpPr/>
          <p:nvPr/>
        </p:nvSpPr>
        <p:spPr>
          <a:xfrm rot="13009338">
            <a:off x="6174512" y="2591287"/>
            <a:ext cx="709624" cy="91261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 rot="9469324">
            <a:off x="2419325" y="2359982"/>
            <a:ext cx="759550" cy="986833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椭圆 34"/>
          <p:cNvSpPr/>
          <p:nvPr/>
        </p:nvSpPr>
        <p:spPr>
          <a:xfrm rot="8068240">
            <a:off x="1670786" y="3527312"/>
            <a:ext cx="709624" cy="912618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3657545" y="3232969"/>
            <a:ext cx="1612681" cy="1612685"/>
            <a:chOff x="3851771" y="1163107"/>
            <a:chExt cx="1402358" cy="1402358"/>
          </a:xfrm>
        </p:grpSpPr>
        <p:grpSp>
          <p:nvGrpSpPr>
            <p:cNvPr id="26" name="组合 25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92108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4030123" y="1333410"/>
              <a:ext cx="1186820" cy="1043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spc="300" dirty="0">
                  <a:solidFill>
                    <a:schemeClr val="tx2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经验总结</a:t>
              </a:r>
              <a:endParaRPr lang="zh-CN" altLang="en-US" sz="3600" spc="300" dirty="0">
                <a:solidFill>
                  <a:schemeClr val="tx2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TextBox 93"/>
          <p:cNvSpPr txBox="1"/>
          <p:nvPr/>
        </p:nvSpPr>
        <p:spPr>
          <a:xfrm>
            <a:off x="492909" y="13332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经验总结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3058323" y="221624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857385" y="386715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577391" y="2456750"/>
            <a:ext cx="450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</a:t>
            </a:r>
            <a:endParaRPr lang="zh-CN" altLang="en-US" sz="32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32126" y="2050921"/>
            <a:ext cx="457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4</a:t>
            </a:r>
            <a:endParaRPr lang="zh-CN" altLang="en-US" sz="32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69466" y="3625522"/>
            <a:ext cx="455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6</a:t>
            </a:r>
            <a:endParaRPr lang="zh-CN" altLang="en-US" sz="32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395561" y="2650308"/>
            <a:ext cx="455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5</a:t>
            </a:r>
            <a:endParaRPr lang="zh-CN" altLang="en-US" sz="32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26906" y="1896854"/>
            <a:ext cx="455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3</a:t>
            </a:r>
            <a:endParaRPr lang="zh-CN" altLang="en-US" sz="32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675317" y="3624543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1</a:t>
            </a:r>
            <a:endParaRPr lang="zh-CN" altLang="en-US" sz="32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93927" y="3048819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20595" y="1973798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119017" y="1211798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23375" y="1366731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85510" y="2222844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430966" y="3235083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solidFill>
                  <a:schemeClr val="tx2"/>
                </a:solidFill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solidFill>
                <a:schemeClr val="tx2"/>
              </a:solidFill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3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2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16" grpId="0" animBg="1"/>
          <p:bldP spid="24" grpId="0" animBg="1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7" grpId="0"/>
          <p:bldP spid="4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3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4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8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2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16" grpId="0" animBg="1"/>
          <p:bldP spid="24" grpId="0" animBg="1"/>
          <p:bldP spid="35" grpId="0"/>
          <p:bldP spid="36" grpId="0"/>
          <p:bldP spid="37" grpId="0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7" grpId="0"/>
          <p:bldP spid="48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2544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工作中存在的问题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453243" y="308377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09404" y="883988"/>
            <a:ext cx="75392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endParaRPr lang="zh-CN" altLang="en-US" sz="1200" dirty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797708" y="3814130"/>
            <a:ext cx="800219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问题三</a:t>
            </a:r>
            <a:endParaRPr lang="zh-CN" altLang="en-US" sz="16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405147" y="3796251"/>
            <a:ext cx="800219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问题四</a:t>
            </a:r>
            <a:endParaRPr lang="zh-CN" altLang="en-US" sz="16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186072" y="2380240"/>
            <a:ext cx="100540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问题儿二</a:t>
            </a:r>
            <a:endParaRPr lang="zh-CN" altLang="en-US" sz="16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668734" y="2471360"/>
            <a:ext cx="800219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问题一</a:t>
            </a:r>
            <a:endParaRPr lang="zh-CN" altLang="en-US" sz="16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95" name="椭圆 34"/>
          <p:cNvSpPr/>
          <p:nvPr/>
        </p:nvSpPr>
        <p:spPr>
          <a:xfrm rot="10800000">
            <a:off x="3288725" y="2230676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 rot="5400000">
            <a:off x="3492928" y="3457744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7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9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0" name="椭圆 34"/>
          <p:cNvSpPr/>
          <p:nvPr/>
        </p:nvSpPr>
        <p:spPr>
          <a:xfrm>
            <a:off x="4720609" y="3292349"/>
            <a:ext cx="1077642" cy="138591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7" name="组合 116"/>
          <p:cNvGrpSpPr/>
          <p:nvPr/>
        </p:nvGrpSpPr>
        <p:grpSpPr>
          <a:xfrm rot="16200000">
            <a:off x="4525211" y="2033732"/>
            <a:ext cx="1061672" cy="1379360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2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3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389771" y="2785379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16088" y="4157644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37887" y="2789029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97569" y="4217779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3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3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3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67" grpId="0"/>
          <p:bldP spid="68" grpId="0"/>
          <p:bldP spid="69" grpId="0"/>
          <p:bldP spid="70" grpId="0"/>
          <p:bldP spid="71" grpId="0"/>
          <p:bldP spid="95" grpId="0" animBg="1"/>
          <p:bldP spid="100" grpId="0" animBg="1"/>
          <p:bldP spid="21" grpId="0"/>
          <p:bldP spid="22" grpId="0"/>
          <p:bldP spid="23" grpId="0"/>
          <p:bldP spid="24" grpId="0"/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2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3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3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3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 animBg="1"/>
          <p:bldP spid="94" grpId="0"/>
          <p:bldP spid="67" grpId="0"/>
          <p:bldP spid="68" grpId="0"/>
          <p:bldP spid="69" grpId="0"/>
          <p:bldP spid="70" grpId="0"/>
          <p:bldP spid="71" grpId="0"/>
          <p:bldP spid="95" grpId="0" animBg="1"/>
          <p:bldP spid="100" grpId="0" animBg="1"/>
          <p:bldP spid="21" grpId="0"/>
          <p:bldP spid="22" grpId="0"/>
          <p:bldP spid="23" grpId="0"/>
          <p:bldP spid="24" grpId="0"/>
          <p:bldP spid="25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709404" y="950663"/>
            <a:ext cx="772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建立在团队的基础之上，发挥团队精神、互补互助以达到团队最大工作效率的能力。对于团队的成员来说，不仅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要有个人能力，更需要有在不同的位置上各尽所能、与其他成员协调合作的能力。</a:t>
            </a:r>
            <a:endParaRPr lang="en-US" altLang="zh-CN" sz="1200" dirty="0" smtClean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1043" y="3344765"/>
            <a:ext cx="1721136" cy="548848"/>
            <a:chOff x="695368" y="3811490"/>
            <a:chExt cx="1721136" cy="548848"/>
          </a:xfrm>
        </p:grpSpPr>
        <p:grpSp>
          <p:nvGrpSpPr>
            <p:cNvPr id="52" name="组合 51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圆角矩形 52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圆角矩形 53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2" name="椭圆 61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59602" y="2818794"/>
            <a:ext cx="1721136" cy="548848"/>
            <a:chOff x="2173927" y="3285519"/>
            <a:chExt cx="1721136" cy="548848"/>
          </a:xfrm>
        </p:grpSpPr>
        <p:grpSp>
          <p:nvGrpSpPr>
            <p:cNvPr id="49" name="组合 48"/>
            <p:cNvGrpSpPr/>
            <p:nvPr/>
          </p:nvGrpSpPr>
          <p:grpSpPr>
            <a:xfrm>
              <a:off x="2173927" y="3285519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圆角矩形 4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3" name="椭圆 62"/>
            <p:cNvSpPr/>
            <p:nvPr/>
          </p:nvSpPr>
          <p:spPr>
            <a:xfrm>
              <a:off x="2307128" y="3420211"/>
              <a:ext cx="279463" cy="27946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370902" y="2292822"/>
            <a:ext cx="1721136" cy="548848"/>
            <a:chOff x="3685227" y="2759547"/>
            <a:chExt cx="1721136" cy="548848"/>
          </a:xfrm>
        </p:grpSpPr>
        <p:grpSp>
          <p:nvGrpSpPr>
            <p:cNvPr id="46" name="组合 45"/>
            <p:cNvGrpSpPr/>
            <p:nvPr/>
          </p:nvGrpSpPr>
          <p:grpSpPr>
            <a:xfrm>
              <a:off x="3685227" y="2759547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圆角矩形 4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圆角矩形 47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4" name="椭圆 63"/>
            <p:cNvSpPr/>
            <p:nvPr/>
          </p:nvSpPr>
          <p:spPr>
            <a:xfrm>
              <a:off x="3829063" y="2894239"/>
              <a:ext cx="279463" cy="27946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890301" y="1766850"/>
            <a:ext cx="1721136" cy="548848"/>
            <a:chOff x="5204626" y="2233575"/>
            <a:chExt cx="1721136" cy="548848"/>
          </a:xfrm>
        </p:grpSpPr>
        <p:grpSp>
          <p:nvGrpSpPr>
            <p:cNvPr id="43" name="组合 42"/>
            <p:cNvGrpSpPr/>
            <p:nvPr/>
          </p:nvGrpSpPr>
          <p:grpSpPr>
            <a:xfrm>
              <a:off x="5204626" y="2233575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圆角矩形 4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圆角矩形 4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椭圆 64"/>
            <p:cNvSpPr/>
            <p:nvPr/>
          </p:nvSpPr>
          <p:spPr>
            <a:xfrm>
              <a:off x="5384889" y="2368267"/>
              <a:ext cx="279463" cy="27946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790543" y="3476945"/>
            <a:ext cx="800219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问题四</a:t>
            </a:r>
            <a:endParaRPr lang="zh-CN" altLang="en-US" sz="16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16249" y="2923940"/>
            <a:ext cx="800219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问题三</a:t>
            </a:r>
            <a:endParaRPr lang="zh-CN" altLang="en-US" sz="16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94201" y="2423369"/>
            <a:ext cx="800219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问题二</a:t>
            </a:r>
            <a:endParaRPr lang="zh-CN" altLang="en-US" sz="16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62749" y="1888907"/>
            <a:ext cx="800219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问题一</a:t>
            </a:r>
            <a:endParaRPr lang="zh-CN" altLang="en-US" sz="16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669337" y="1645497"/>
            <a:ext cx="435531" cy="43553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3" name="同心圆 7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椭圆 79"/>
          <p:cNvSpPr/>
          <p:nvPr/>
        </p:nvSpPr>
        <p:spPr>
          <a:xfrm>
            <a:off x="7794388" y="4243976"/>
            <a:ext cx="500908" cy="500908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8423305" y="3522698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2" name="组合 81"/>
          <p:cNvGrpSpPr/>
          <p:nvPr/>
        </p:nvGrpSpPr>
        <p:grpSpPr>
          <a:xfrm>
            <a:off x="1397585" y="2038036"/>
            <a:ext cx="387220" cy="38722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8" name="同心圆 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183751" y="4563355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04" name="同心圆 10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7316009" y="3897255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07" name="同心圆 10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9" name="椭圆 108"/>
          <p:cNvSpPr/>
          <p:nvPr/>
        </p:nvSpPr>
        <p:spPr>
          <a:xfrm>
            <a:off x="1572773" y="1714183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767327" y="2356561"/>
            <a:ext cx="137389" cy="13738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1" name="组合 110"/>
          <p:cNvGrpSpPr/>
          <p:nvPr/>
        </p:nvGrpSpPr>
        <p:grpSpPr>
          <a:xfrm>
            <a:off x="8411685" y="3951960"/>
            <a:ext cx="408377" cy="40837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2" name="同心圆 1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3" name="椭圆 1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4" name="椭圆 113"/>
          <p:cNvSpPr/>
          <p:nvPr/>
        </p:nvSpPr>
        <p:spPr>
          <a:xfrm>
            <a:off x="6629511" y="4508355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1104868" y="2696479"/>
            <a:ext cx="137389" cy="13738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8" name="组合 117"/>
          <p:cNvGrpSpPr/>
          <p:nvPr/>
        </p:nvGrpSpPr>
        <p:grpSpPr>
          <a:xfrm>
            <a:off x="2318171" y="2121758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19" name="同心圆 1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1" name="椭圆 120"/>
          <p:cNvSpPr/>
          <p:nvPr/>
        </p:nvSpPr>
        <p:spPr>
          <a:xfrm>
            <a:off x="8585278" y="4784918"/>
            <a:ext cx="137389" cy="13738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459882" y="4106421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950111" y="3543559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890301" y="3138391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278848" y="2395698"/>
            <a:ext cx="1563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您的内容打在这里，或者通过复制您的文本后，在此框中选择粘贴</a:t>
            </a:r>
            <a:r>
              <a:rPr lang="zh-CN" altLang="en-US" sz="900" dirty="0" smtClean="0">
                <a:latin typeface="Kozuka Gothic Pro R" panose="020B0400000000000000" pitchFamily="34" charset="-128"/>
                <a:ea typeface="Kozuka Gothic Pro R" panose="020B0400000000000000" pitchFamily="34" charset="-128"/>
              </a:rPr>
              <a:t>，</a:t>
            </a:r>
            <a:endParaRPr lang="zh-CN" altLang="en-US" sz="900" dirty="0">
              <a:latin typeface="Kozuka Gothic Pro R" panose="020B0400000000000000" pitchFamily="34" charset="-128"/>
              <a:ea typeface="Kozuka Gothic Pro R" panose="020B0400000000000000" pitchFamily="34" charset="-128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椭圆 75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TextBox 76"/>
          <p:cNvSpPr txBox="1"/>
          <p:nvPr/>
        </p:nvSpPr>
        <p:spPr>
          <a:xfrm>
            <a:off x="908957" y="206330"/>
            <a:ext cx="2544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工作中存在的问题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3453243" y="308377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 p14:presetBounceEnd="44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3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3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0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3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4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3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8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5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2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/>
          <p:bldP spid="39" grpId="0"/>
          <p:bldP spid="40" grpId="0"/>
          <p:bldP spid="41" grpId="0"/>
          <p:bldP spid="80" grpId="0" animBg="1"/>
          <p:bldP spid="81" grpId="0" animBg="1"/>
          <p:bldP spid="109" grpId="0" animBg="1"/>
          <p:bldP spid="110" grpId="0" animBg="1"/>
          <p:bldP spid="114" grpId="0" animBg="1"/>
          <p:bldP spid="115" grpId="0" animBg="1"/>
          <p:bldP spid="121" grpId="0" animBg="1"/>
          <p:bldP spid="67" grpId="0"/>
          <p:bldP spid="68" grpId="0"/>
          <p:bldP spid="69" grpId="0"/>
          <p:bldP spid="70" grpId="0"/>
          <p:bldP spid="71" grpId="0"/>
          <p:bldP spid="76" grpId="0" animBg="1"/>
          <p:bldP spid="7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2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3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3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0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3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4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3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8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5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42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/>
          <p:bldP spid="39" grpId="0"/>
          <p:bldP spid="40" grpId="0"/>
          <p:bldP spid="41" grpId="0"/>
          <p:bldP spid="80" grpId="0" animBg="1"/>
          <p:bldP spid="81" grpId="0" animBg="1"/>
          <p:bldP spid="109" grpId="0" animBg="1"/>
          <p:bldP spid="110" grpId="0" animBg="1"/>
          <p:bldP spid="114" grpId="0" animBg="1"/>
          <p:bldP spid="115" grpId="0" animBg="1"/>
          <p:bldP spid="121" grpId="0" animBg="1"/>
          <p:bldP spid="67" grpId="0"/>
          <p:bldP spid="68" grpId="0"/>
          <p:bldP spid="69" grpId="0"/>
          <p:bldP spid="70" grpId="0"/>
          <p:bldP spid="71" grpId="0"/>
          <p:bldP spid="76" grpId="0" animBg="1"/>
          <p:bldP spid="77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2839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改进工作不足的方法</a:t>
            </a:r>
            <a:endParaRPr lang="zh-CN" altLang="en-US" sz="2000" spc="300" dirty="0"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643744" y="308377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09404" y="769688"/>
            <a:ext cx="7558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endParaRPr lang="zh-CN" altLang="en-US" sz="1200" dirty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  <a:p>
            <a:r>
              <a:rPr lang="zh-CN" altLang="en-US" sz="1200" dirty="0" smtClean="0"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。</a:t>
            </a:r>
            <a:endParaRPr lang="zh-CN" altLang="en-US" sz="1200" dirty="0"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62957" y="2047336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772690" y="2047336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382423" y="2047336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992157" y="2047336"/>
            <a:ext cx="2011893" cy="201189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456082" y="2330007"/>
            <a:ext cx="122855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       </a:t>
            </a:r>
            <a:r>
              <a:rPr lang="zh-CN" altLang="en-US" sz="14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对策一</a:t>
            </a:r>
            <a:endParaRPr lang="en-US" altLang="zh-CN" sz="1400" dirty="0" smtClean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endParaRPr lang="en-US" altLang="zh-CN" sz="1400" dirty="0" smtClean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r>
              <a:rPr lang="zh-CN" altLang="en-US" sz="10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亮亮图文旗舰店</a:t>
            </a:r>
            <a:r>
              <a:rPr lang="en-US" altLang="zh-CN" sz="10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https://liangliangtuwen.tmall.com</a:t>
            </a:r>
            <a:endParaRPr lang="zh-CN" altLang="en-US" sz="10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575050" y="3700015"/>
            <a:ext cx="500908" cy="500908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717380" y="3924326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2552263" y="3924685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2255929" y="4043024"/>
            <a:ext cx="137389" cy="13738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175518" y="3929345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3062244" y="3921840"/>
            <a:ext cx="137389" cy="13738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6553278" y="4053247"/>
            <a:ext cx="137389" cy="13738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3850333" y="3956451"/>
            <a:ext cx="250454" cy="250454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6726981" y="3923044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151556" y="3931099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7359742" y="3980235"/>
            <a:ext cx="137389" cy="13738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5900741" y="3740541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2070359" y="4053531"/>
            <a:ext cx="137389" cy="13738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506355" y="3776638"/>
            <a:ext cx="137389" cy="13738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3206031" y="3868485"/>
            <a:ext cx="322151" cy="322151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5075958" y="3921222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1206867" y="3924555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921657" y="4055787"/>
            <a:ext cx="137389" cy="13738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772349" y="3741284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1690644" y="3977618"/>
            <a:ext cx="137389" cy="13738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6193490" y="3783833"/>
            <a:ext cx="137389" cy="13738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7730460" y="3915261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3084894" y="2320252"/>
            <a:ext cx="12285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       </a:t>
            </a:r>
            <a:r>
              <a:rPr lang="zh-CN" altLang="en-US" sz="14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对策二</a:t>
            </a:r>
            <a:endParaRPr lang="en-US" altLang="zh-CN" sz="1400" dirty="0" smtClean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endParaRPr lang="en-US" altLang="zh-CN" sz="1400" dirty="0" smtClean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r>
              <a:rPr lang="zh-CN" altLang="en-US" sz="1000" dirty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您的内容打在这里，或者通过复制您的文本后，在此框中选择粘贴，并选择只保留文字。您的内容打在这里</a:t>
            </a:r>
            <a:r>
              <a:rPr lang="zh-CN" altLang="en-US" sz="10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，</a:t>
            </a:r>
            <a:endParaRPr lang="zh-CN" altLang="en-US" sz="10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719813" y="2272857"/>
            <a:ext cx="12285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       </a:t>
            </a:r>
            <a:r>
              <a:rPr lang="zh-CN" altLang="en-US" sz="1400" dirty="0" smtClean="0">
                <a:solidFill>
                  <a:schemeClr val="tx2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对策三</a:t>
            </a:r>
            <a:endParaRPr lang="en-US" altLang="zh-CN" sz="1400" dirty="0" smtClean="0">
              <a:solidFill>
                <a:schemeClr val="tx2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endParaRPr lang="en-US" altLang="zh-CN" sz="1400" dirty="0" smtClean="0">
              <a:solidFill>
                <a:schemeClr val="tx2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r>
              <a:rPr lang="zh-CN" altLang="en-US" sz="1000" dirty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您的内容打在这里，或者通过复制您的文本后，在此框中选择粘贴，并选择只保留文字。您的内容打在这里</a:t>
            </a:r>
            <a:r>
              <a:rPr lang="zh-CN" altLang="en-US" sz="10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，</a:t>
            </a:r>
            <a:endParaRPr lang="zh-CN" altLang="en-US" sz="10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353435" y="2337283"/>
            <a:ext cx="12285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C00000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       </a:t>
            </a:r>
            <a:r>
              <a:rPr lang="zh-CN" altLang="en-US" sz="14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对策四</a:t>
            </a:r>
            <a:endParaRPr lang="en-US" altLang="zh-CN" sz="1400" dirty="0" smtClean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endParaRPr lang="en-US" altLang="zh-CN" sz="1400" dirty="0" smtClean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r>
              <a:rPr lang="zh-CN" altLang="en-US" sz="1000" dirty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您的内容打在这里，或者通过复制您的文本后，在此框中选择粘贴，并选择只保留文字。您的内容打在这里</a:t>
            </a:r>
            <a:r>
              <a:rPr lang="zh-CN" altLang="en-US" sz="1000" dirty="0" smtClean="0">
                <a:solidFill>
                  <a:schemeClr val="tx2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，</a:t>
            </a:r>
            <a:endParaRPr lang="zh-CN" altLang="en-US" sz="1000" dirty="0">
              <a:solidFill>
                <a:schemeClr val="tx2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94" grpId="0"/>
      <p:bldP spid="67" grpId="0"/>
      <p:bldP spid="35" grpId="0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53" grpId="0"/>
      <p:bldP spid="54" grpId="0"/>
      <p:bldP spid="63" grpId="0"/>
      <p:bldP spid="6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组合 32"/>
          <p:cNvGrpSpPr/>
          <p:nvPr/>
        </p:nvGrpSpPr>
        <p:grpSpPr>
          <a:xfrm>
            <a:off x="1747814" y="846409"/>
            <a:ext cx="1870428" cy="187042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椭圆 39"/>
          <p:cNvSpPr/>
          <p:nvPr/>
        </p:nvSpPr>
        <p:spPr>
          <a:xfrm>
            <a:off x="1021197" y="3291201"/>
            <a:ext cx="677676" cy="677676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1898898" y="507680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4870435" y="2666867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339712" y="1315977"/>
            <a:ext cx="623903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6" name="同心圆 6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680939" y="3364863"/>
            <a:ext cx="219777" cy="219777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70" name="同心圆 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32219" y="4349008"/>
            <a:ext cx="287919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73" name="同心圆 7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椭圆 74"/>
          <p:cNvSpPr/>
          <p:nvPr/>
        </p:nvSpPr>
        <p:spPr>
          <a:xfrm>
            <a:off x="4534785" y="1054817"/>
            <a:ext cx="274777" cy="274777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4549298" y="4510926"/>
            <a:ext cx="137389" cy="13738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3568901" y="3123469"/>
            <a:ext cx="824609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8" name="同心圆 7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867153" y="1627928"/>
            <a:ext cx="1677062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THANKS</a:t>
            </a:r>
            <a:endParaRPr lang="zh-CN" altLang="en-US" sz="2800" dirty="0">
              <a:solidFill>
                <a:schemeClr val="tx2"/>
              </a:solidFill>
              <a:latin typeface="方正大黑简体" panose="02010601030101010101" pitchFamily="2" charset="-122"/>
              <a:ea typeface="方正大黑简体" panose="02010601030101010101" pitchFamily="2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279091" y="3297397"/>
            <a:ext cx="2544286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600" dirty="0" smtClean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感谢收看</a:t>
            </a:r>
            <a:endParaRPr lang="en-US" altLang="zh-CN" sz="4600" dirty="0" smtClean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  <a:p>
            <a:r>
              <a:rPr lang="zh-CN" altLang="en-US" sz="4600" dirty="0" smtClean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欢迎下载</a:t>
            </a:r>
            <a:endParaRPr lang="en-US" altLang="zh-CN" sz="4600" dirty="0" smtClean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6 -4.68026E-6 L 0.38872 0.84338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27" y="4216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77778E-6 2.422E-6 L 0.39375 -0.33797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1689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5.55556E-7 -1.46123E-6 L 0.20451 0.58418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2919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8699E-6 L -0.52465 -0.50942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33" y="-2548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22222E-6 1.18319E-6 L 0.21702 -0.37071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1" y="-1853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5E-6 2.09762E-6 L -0.18855 -1.11369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-557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11111E-6 4.44444E-6 L 0.12309 0.575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28735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38889E-6 3.41057E-6 L -0.71736 -0.40563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68" y="-2029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8.33333E-7 3.20988E-6 L 1.0349 -0.87346 " pathEditMode="relative" rAng="0" ptsTypes="AA">
                                      <p:cBhvr>
                                        <p:cTn id="85" dur="10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736" y="-4367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5556E-6 3.44146E-6 L -0.64115 -0.94965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66" y="-474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899"/>
                            </p:stCondLst>
                            <p:childTnLst>
                              <p:par>
                                <p:cTn id="100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65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3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65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81" grpId="0"/>
      <p:bldP spid="81" grpId="1"/>
      <p:bldP spid="83" grpId="0"/>
      <p:bldP spid="27" grpId="0"/>
    </p:bldLst>
  </p:timing>
</p:sld>
</file>

<file path=ppt/tags/tag1.xml><?xml version="1.0" encoding="utf-8"?>
<p:tagLst xmlns:p="http://schemas.openxmlformats.org/presentationml/2006/main">
  <p:tag name="SELECTED" val="True"/>
</p:tagLst>
</file>

<file path=ppt/tags/tag2.xml><?xml version="1.0" encoding="utf-8"?>
<p:tagLst xmlns:p="http://schemas.openxmlformats.org/presentationml/2006/main">
  <p:tag name="SELECTED" val="True"/>
</p:tagLst>
</file>

<file path=ppt/tags/tag3.xml><?xml version="1.0" encoding="utf-8"?>
<p:tagLst xmlns:p="http://schemas.openxmlformats.org/presentationml/2006/main">
  <p:tag name="SELECTED" val="True"/>
</p:tagLst>
</file>

<file path=ppt/tags/tag4.xml><?xml version="1.0" encoding="utf-8"?>
<p:tagLst xmlns:p="http://schemas.openxmlformats.org/presentationml/2006/main">
  <p:tag name="SELECTED" val="True"/>
</p:tagLst>
</file>

<file path=ppt/tags/tag5.xml><?xml version="1.0" encoding="utf-8"?>
<p:tagLst xmlns:p="http://schemas.openxmlformats.org/presentationml/2006/main">
  <p:tag name="SELECTED" val="True"/>
</p:tagLst>
</file>

<file path=ppt/tags/tag6.xml><?xml version="1.0" encoding="utf-8"?>
<p:tagLst xmlns:p="http://schemas.openxmlformats.org/presentationml/2006/main">
  <p:tag name="SELECTED" val="True"/>
</p:tagLst>
</file>

<file path=ppt/tags/tag7.xml><?xml version="1.0" encoding="utf-8"?>
<p:tagLst xmlns:p="http://schemas.openxmlformats.org/presentationml/2006/main">
  <p:tag name="SELECTED" val="True"/>
</p:tagLst>
</file>

<file path=ppt/tags/tag8.xml><?xml version="1.0" encoding="utf-8"?>
<p:tagLst xmlns:p="http://schemas.openxmlformats.org/presentationml/2006/main">
  <p:tag name="SELECTED" val="True"/>
</p:tagLst>
</file>

<file path=ppt/tags/tag9.xml><?xml version="1.0" encoding="utf-8"?>
<p:tagLst xmlns:p="http://schemas.openxmlformats.org/presentationml/2006/main">
  <p:tag name="SELECTED" val="True"/>
</p:tagLst>
</file>

<file path=ppt/tags/tag10.xml><?xml version="1.0" encoding="utf-8"?>
<p:tagLst xmlns:p="http://schemas.openxmlformats.org/presentationml/2006/main">
  <p:tag name="SELECTED" val="True"/>
</p:tagLst>
</file>

<file path=ppt/tags/tag11.xml><?xml version="1.0" encoding="utf-8"?>
<p:tagLst xmlns:p="http://schemas.openxmlformats.org/presentationml/2006/main">
  <p:tag name="SELECTED" val="True"/>
</p:tagLst>
</file>

<file path=ppt/tags/tag12.xml><?xml version="1.0" encoding="utf-8"?>
<p:tagLst xmlns:p="http://schemas.openxmlformats.org/presentationml/2006/main">
  <p:tag name="SELECTED" val="True"/>
</p:tagLst>
</file>

<file path=ppt/tags/tag13.xml><?xml version="1.0" encoding="utf-8"?>
<p:tagLst xmlns:p="http://schemas.openxmlformats.org/presentationml/2006/main">
  <p:tag name="SELECTED" val="True"/>
</p:tagLst>
</file>

<file path=ppt/tags/tag14.xml><?xml version="1.0" encoding="utf-8"?>
<p:tagLst xmlns:p="http://schemas.openxmlformats.org/presentationml/2006/main">
  <p:tag name="SELECTED" val="True"/>
</p:tagLst>
</file>

<file path=ppt/tags/tag15.xml><?xml version="1.0" encoding="utf-8"?>
<p:tagLst xmlns:p="http://schemas.openxmlformats.org/presentationml/2006/main">
  <p:tag name="SELECTED" val="True"/>
</p:tagLst>
</file>

<file path=ppt/tags/tag16.xml><?xml version="1.0" encoding="utf-8"?>
<p:tagLst xmlns:p="http://schemas.openxmlformats.org/presentationml/2006/main">
  <p:tag name="SELECTED" val="True"/>
</p:tagLst>
</file>

<file path=ppt/tags/tag17.xml><?xml version="1.0" encoding="utf-8"?>
<p:tagLst xmlns:p="http://schemas.openxmlformats.org/presentationml/2006/main">
  <p:tag name="SELECTED" val="True"/>
</p:tagLst>
</file>

<file path=ppt/tags/tag18.xml><?xml version="1.0" encoding="utf-8"?>
<p:tagLst xmlns:p="http://schemas.openxmlformats.org/presentationml/2006/main">
  <p:tag name="SELECTED" val="True"/>
</p:tagLst>
</file>

<file path=ppt/tags/tag19.xml><?xml version="1.0" encoding="utf-8"?>
<p:tagLst xmlns:p="http://schemas.openxmlformats.org/presentationml/2006/main">
  <p:tag name="SELECTED" val="True"/>
</p:tagLst>
</file>

<file path=ppt/tags/tag20.xml><?xml version="1.0" encoding="utf-8"?>
<p:tagLst xmlns:p="http://schemas.openxmlformats.org/presentationml/2006/main">
  <p:tag name="SELECTED" val="True"/>
</p:tagLst>
</file>

<file path=ppt/tags/tag21.xml><?xml version="1.0" encoding="utf-8"?>
<p:tagLst xmlns:p="http://schemas.openxmlformats.org/presentationml/2006/main">
  <p:tag name="ISPRING_PRESENTATION_TITLE" val="PPT03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4053</Words>
  <Application>WPS 演示</Application>
  <PresentationFormat>全屏显示(16:9)</PresentationFormat>
  <Paragraphs>494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6" baseType="lpstr">
      <vt:lpstr>Arial</vt:lpstr>
      <vt:lpstr>宋体</vt:lpstr>
      <vt:lpstr>Wingdings</vt:lpstr>
      <vt:lpstr>方正综艺简体</vt:lpstr>
      <vt:lpstr>方正大黑简体</vt:lpstr>
      <vt:lpstr>黑体</vt:lpstr>
      <vt:lpstr>方正兰亭细黑_GBK</vt:lpstr>
      <vt:lpstr>Kozuka Gothic Pro R</vt:lpstr>
      <vt:lpstr>Watford DB</vt:lpstr>
      <vt:lpstr>造字工房劲黑（非商用）常规体</vt:lpstr>
      <vt:lpstr>微软雅黑</vt:lpstr>
      <vt:lpstr>Stencil</vt:lpstr>
      <vt:lpstr>Segoe UI Black</vt:lpstr>
      <vt:lpstr>Arial Unicode MS</vt:lpstr>
      <vt:lpstr>造字工房悦黑体验版细体</vt:lpstr>
      <vt:lpstr>方正兰亭粗黑简体</vt:lpstr>
      <vt:lpstr>方正兰亭细黑_GBK_M</vt:lpstr>
      <vt:lpstr>Calibri</vt:lpstr>
      <vt:lpstr>方正兰亭黑_GBK</vt:lpstr>
      <vt:lpstr>张海山锐线体简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www.microsoft.com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丫丫精饰</dc:title>
  <dc:creator>丫丫精饰</dc:creator>
  <cp:keywords>https://cyppt.taobao.com/</cp:keywords>
  <dc:description>https://cyppt.taobao.com/</dc:description>
  <dc:subject>丫丫精饰</dc:subject>
  <cp:category>https://cyppt.taobao.com/</cp:category>
  <cp:lastModifiedBy>拉普耶鲁</cp:lastModifiedBy>
  <cp:revision>55</cp:revision>
  <dcterms:created xsi:type="dcterms:W3CDTF">2015-01-22T11:01:00Z</dcterms:created>
  <dcterms:modified xsi:type="dcterms:W3CDTF">2020-09-19T07:29:03Z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