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6"/>
  </p:notesMasterIdLst>
  <p:sldIdLst>
    <p:sldId id="282" r:id="rId3"/>
    <p:sldId id="257" r:id="rId4"/>
    <p:sldId id="258" r:id="rId5"/>
    <p:sldId id="259" r:id="rId6"/>
    <p:sldId id="277" r:id="rId7"/>
    <p:sldId id="260" r:id="rId8"/>
    <p:sldId id="261" r:id="rId9"/>
    <p:sldId id="262" r:id="rId10"/>
    <p:sldId id="263" r:id="rId11"/>
    <p:sldId id="278" r:id="rId12"/>
    <p:sldId id="264" r:id="rId13"/>
    <p:sldId id="266" r:id="rId14"/>
    <p:sldId id="267" r:id="rId15"/>
    <p:sldId id="275" r:id="rId17"/>
    <p:sldId id="280" r:id="rId18"/>
    <p:sldId id="268" r:id="rId19"/>
    <p:sldId id="269" r:id="rId20"/>
    <p:sldId id="270" r:id="rId21"/>
    <p:sldId id="274" r:id="rId22"/>
    <p:sldId id="279" r:id="rId23"/>
    <p:sldId id="271" r:id="rId24"/>
    <p:sldId id="272" r:id="rId25"/>
    <p:sldId id="265" r:id="rId26"/>
    <p:sldId id="273" r:id="rId27"/>
    <p:sldId id="283"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640"/>
    <a:srgbClr val="F8F4E9"/>
    <a:srgbClr val="DB6330"/>
    <a:srgbClr val="60C7AC"/>
    <a:srgbClr val="9FB925"/>
    <a:srgbClr val="F6696F"/>
    <a:srgbClr val="595959"/>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680" autoAdjust="0"/>
    <p:restoredTop sz="94660"/>
  </p:normalViewPr>
  <p:slideViewPr>
    <p:cSldViewPr snapToGrid="0" showGuides="1">
      <p:cViewPr>
        <p:scale>
          <a:sx n="66" d="100"/>
          <a:sy n="66" d="100"/>
        </p:scale>
        <p:origin x="-2652" y="-93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notesMaster" Target="notesMasters/notesMaster1.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526B26-C1DC-4FE6-96C6-A8E4C6B4B13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26BB51-9B80-4638-BC6E-4F41329EE68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26BB51-9B80-4638-BC6E-4F41329EE68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762952A-8E2D-41E5-AC6C-C3860538569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B866E-E212-49EB-A981-382E2338732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62952A-8E2D-41E5-AC6C-C3860538569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B866E-E212-49EB-A981-382E23387324}" type="slidenum">
              <a:rPr lang="zh-CN" altLang="en-US" smtClean="0"/>
            </a:fld>
            <a:endParaRPr lang="zh-CN" altLang="en-US"/>
          </a:p>
        </p:txBody>
      </p:sp>
      <p:sp>
        <p:nvSpPr>
          <p:cNvPr id="5" name="矩形 4"/>
          <p:cNvSpPr/>
          <p:nvPr userDrawn="1"/>
        </p:nvSpPr>
        <p:spPr>
          <a:xfrm>
            <a:off x="0" y="0"/>
            <a:ext cx="12192000" cy="609600"/>
          </a:xfrm>
          <a:prstGeom prst="rect">
            <a:avLst/>
          </a:prstGeom>
          <a:solidFill>
            <a:srgbClr val="0026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4E9"/>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62952A-8E2D-41E5-AC6C-C38605385691}"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3B866E-E212-49EB-A981-382E2338732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6.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emf"/></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7" name="矩形 16"/>
          <p:cNvSpPr/>
          <p:nvPr/>
        </p:nvSpPr>
        <p:spPr>
          <a:xfrm rot="20723549">
            <a:off x="-2309492" y="1614807"/>
            <a:ext cx="13944600" cy="49171"/>
          </a:xfrm>
          <a:prstGeom prst="rect">
            <a:avLst/>
          </a:prstGeom>
          <a:solidFill>
            <a:srgbClr val="DB63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3395882">
            <a:off x="2112830" y="1153342"/>
            <a:ext cx="13944600" cy="155171"/>
          </a:xfrm>
          <a:prstGeom prst="rect">
            <a:avLst/>
          </a:prstGeom>
          <a:solidFill>
            <a:srgbClr val="DB63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03200" y="2061935"/>
            <a:ext cx="12611100" cy="2724150"/>
          </a:xfrm>
          <a:prstGeom prst="rect">
            <a:avLst/>
          </a:prstGeom>
          <a:solidFill>
            <a:srgbClr val="F8F4E9">
              <a:alpha val="70000"/>
            </a:srgbClr>
          </a:solidFill>
          <a:ln w="25400">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i="1" dirty="0">
              <a:solidFill>
                <a:srgbClr val="002640"/>
              </a:solidFill>
            </a:endParaRPr>
          </a:p>
        </p:txBody>
      </p:sp>
      <p:sp>
        <p:nvSpPr>
          <p:cNvPr id="129" name="矩形 128"/>
          <p:cNvSpPr/>
          <p:nvPr/>
        </p:nvSpPr>
        <p:spPr>
          <a:xfrm>
            <a:off x="2152099" y="2182609"/>
            <a:ext cx="7888605" cy="1198880"/>
          </a:xfrm>
          <a:prstGeom prst="rect">
            <a:avLst/>
          </a:prstGeom>
        </p:spPr>
        <p:txBody>
          <a:bodyPr wrap="none">
            <a:spAutoFit/>
          </a:bodyPr>
          <a:lstStyle/>
          <a:p>
            <a:pPr algn="ctr"/>
            <a:r>
              <a:rPr lang="pt-BR" altLang="zh-CN" sz="7200" b="1" dirty="0" smtClean="0">
                <a:solidFill>
                  <a:srgbClr val="002640"/>
                </a:solidFill>
              </a:rPr>
              <a:t>新公司简介ppt模板</a:t>
            </a:r>
            <a:endParaRPr lang="pt-BR" altLang="zh-CN" sz="7200" b="1" dirty="0" smtClean="0">
              <a:solidFill>
                <a:srgbClr val="002640"/>
              </a:solidFill>
            </a:endParaRPr>
          </a:p>
        </p:txBody>
      </p:sp>
      <p:sp>
        <p:nvSpPr>
          <p:cNvPr id="133" name="矩形 132"/>
          <p:cNvSpPr/>
          <p:nvPr/>
        </p:nvSpPr>
        <p:spPr>
          <a:xfrm>
            <a:off x="5259471" y="4111676"/>
            <a:ext cx="1635760" cy="306705"/>
          </a:xfrm>
          <a:prstGeom prst="rect">
            <a:avLst/>
          </a:prstGeom>
        </p:spPr>
        <p:txBody>
          <a:bodyPr wrap="none">
            <a:spAutoFit/>
          </a:bodyPr>
          <a:lstStyle/>
          <a:p>
            <a:pPr algn="ctr"/>
            <a:r>
              <a:rPr lang="en-US" altLang="zh-CN" sz="1400" i="1" dirty="0" smtClean="0">
                <a:solidFill>
                  <a:schemeClr val="tx1">
                    <a:lumMod val="75000"/>
                    <a:lumOff val="25000"/>
                  </a:schemeClr>
                </a:solidFill>
              </a:rPr>
              <a:t>12</a:t>
            </a:r>
            <a:r>
              <a:rPr lang="en-US" altLang="zh-CN" sz="1400" i="1" baseline="30000" dirty="0" smtClean="0">
                <a:solidFill>
                  <a:schemeClr val="tx1">
                    <a:lumMod val="75000"/>
                    <a:lumOff val="25000"/>
                  </a:schemeClr>
                </a:solidFill>
              </a:rPr>
              <a:t>th</a:t>
            </a:r>
            <a:r>
              <a:rPr lang="en-US" altLang="zh-CN" sz="1400" i="1" dirty="0">
                <a:solidFill>
                  <a:schemeClr val="tx1">
                    <a:lumMod val="75000"/>
                    <a:lumOff val="25000"/>
                  </a:schemeClr>
                </a:solidFill>
              </a:rPr>
              <a:t> </a:t>
            </a:r>
            <a:r>
              <a:rPr lang="en-US" altLang="zh-CN" sz="1400" i="1" dirty="0" smtClean="0">
                <a:solidFill>
                  <a:schemeClr val="tx1">
                    <a:lumMod val="75000"/>
                    <a:lumOff val="25000"/>
                  </a:schemeClr>
                </a:solidFill>
              </a:rPr>
              <a:t>December </a:t>
            </a:r>
            <a:r>
              <a:rPr lang="zh-CN" altLang="en-US" sz="1400" i="1" dirty="0" smtClean="0">
                <a:solidFill>
                  <a:schemeClr val="tx1">
                    <a:lumMod val="75000"/>
                    <a:lumOff val="25000"/>
                  </a:schemeClr>
                </a:solidFill>
              </a:rPr>
              <a:t>20</a:t>
            </a:r>
            <a:r>
              <a:rPr lang="en-US" sz="1400" i="1" dirty="0" smtClean="0">
                <a:solidFill>
                  <a:schemeClr val="tx1">
                    <a:lumMod val="75000"/>
                    <a:lumOff val="25000"/>
                  </a:schemeClr>
                </a:solidFill>
              </a:rPr>
              <a:t>XX</a:t>
            </a:r>
            <a:endParaRPr lang="en-US" sz="1400" i="1" dirty="0">
              <a:solidFill>
                <a:schemeClr val="tx1">
                  <a:lumMod val="75000"/>
                  <a:lumOff val="25000"/>
                </a:schemeClr>
              </a:solidFill>
            </a:endParaRPr>
          </a:p>
        </p:txBody>
      </p:sp>
      <p:cxnSp>
        <p:nvCxnSpPr>
          <p:cNvPr id="134" name="直接连接符 133"/>
          <p:cNvCxnSpPr/>
          <p:nvPr/>
        </p:nvCxnSpPr>
        <p:spPr>
          <a:xfrm>
            <a:off x="4933347" y="3889902"/>
            <a:ext cx="2288010" cy="0"/>
          </a:xfrm>
          <a:prstGeom prst="line">
            <a:avLst/>
          </a:prstGeom>
          <a:ln>
            <a:solidFill>
              <a:schemeClr val="tx1">
                <a:lumMod val="75000"/>
                <a:lumOff val="25000"/>
                <a:alpha val="4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4933347" y="4425564"/>
            <a:ext cx="2288010" cy="0"/>
          </a:xfrm>
          <a:prstGeom prst="line">
            <a:avLst/>
          </a:prstGeom>
          <a:ln>
            <a:solidFill>
              <a:schemeClr val="tx1">
                <a:lumMod val="75000"/>
                <a:lumOff val="25000"/>
                <a:alpha val="40000"/>
              </a:schemeClr>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2820552" y="3136620"/>
            <a:ext cx="6550896" cy="523220"/>
          </a:xfrm>
          <a:prstGeom prst="rect">
            <a:avLst/>
          </a:prstGeom>
        </p:spPr>
        <p:txBody>
          <a:bodyPr wrap="none">
            <a:spAutoFit/>
          </a:bodyPr>
          <a:lstStyle/>
          <a:p>
            <a:pPr algn="ctr"/>
            <a:r>
              <a:rPr lang="pt-BR" altLang="zh-CN" sz="2800" b="1" i="1" dirty="0">
                <a:solidFill>
                  <a:srgbClr val="002640"/>
                </a:solidFill>
              </a:rPr>
              <a:t>QUI NUNC NOBIS VIDENTUR PARUM CLARI</a:t>
            </a:r>
            <a:endParaRPr lang="zh-CN" altLang="en-US" sz="2800" b="1" i="1" dirty="0">
              <a:solidFill>
                <a:srgbClr val="002640"/>
              </a:solidFill>
            </a:endParaRPr>
          </a:p>
        </p:txBody>
      </p:sp>
      <p:sp>
        <p:nvSpPr>
          <p:cNvPr id="136" name="矩形 135"/>
          <p:cNvSpPr/>
          <p:nvPr/>
        </p:nvSpPr>
        <p:spPr>
          <a:xfrm>
            <a:off x="4925590" y="3891264"/>
            <a:ext cx="2389885" cy="307777"/>
          </a:xfrm>
          <a:prstGeom prst="rect">
            <a:avLst/>
          </a:prstGeom>
        </p:spPr>
        <p:txBody>
          <a:bodyPr wrap="none">
            <a:spAutoFit/>
          </a:bodyPr>
          <a:lstStyle/>
          <a:p>
            <a:pPr algn="ctr"/>
            <a:r>
              <a:rPr lang="en-US" altLang="zh-CN" sz="1400" i="1" dirty="0" smtClean="0">
                <a:solidFill>
                  <a:schemeClr val="tx1">
                    <a:lumMod val="75000"/>
                    <a:lumOff val="25000"/>
                  </a:schemeClr>
                </a:solidFill>
              </a:rPr>
              <a:t>non </a:t>
            </a:r>
            <a:r>
              <a:rPr lang="en-US" altLang="zh-CN" sz="1400" i="1" dirty="0" err="1">
                <a:solidFill>
                  <a:schemeClr val="tx1">
                    <a:lumMod val="75000"/>
                    <a:lumOff val="25000"/>
                  </a:schemeClr>
                </a:solidFill>
              </a:rPr>
              <a:t>habent</a:t>
            </a:r>
            <a:r>
              <a:rPr lang="en-US" altLang="zh-CN" sz="1400" i="1" dirty="0">
                <a:solidFill>
                  <a:schemeClr val="tx1">
                    <a:lumMod val="75000"/>
                    <a:lumOff val="25000"/>
                  </a:schemeClr>
                </a:solidFill>
              </a:rPr>
              <a:t> </a:t>
            </a:r>
            <a:r>
              <a:rPr lang="en-US" altLang="zh-CN" sz="1400" i="1" dirty="0" err="1">
                <a:solidFill>
                  <a:schemeClr val="tx1">
                    <a:lumMod val="75000"/>
                    <a:lumOff val="25000"/>
                  </a:schemeClr>
                </a:solidFill>
              </a:rPr>
              <a:t>claritatem</a:t>
            </a:r>
            <a:r>
              <a:rPr lang="en-US" altLang="zh-CN" sz="1400" i="1" dirty="0">
                <a:solidFill>
                  <a:schemeClr val="tx1">
                    <a:lumMod val="75000"/>
                    <a:lumOff val="25000"/>
                  </a:schemeClr>
                </a:solidFill>
              </a:rPr>
              <a:t> </a:t>
            </a:r>
            <a:r>
              <a:rPr lang="en-US" altLang="zh-CN" sz="1400" i="1" dirty="0" err="1">
                <a:solidFill>
                  <a:schemeClr val="tx1">
                    <a:lumMod val="75000"/>
                    <a:lumOff val="25000"/>
                  </a:schemeClr>
                </a:solidFill>
              </a:rPr>
              <a:t>insitam</a:t>
            </a:r>
            <a:endParaRPr lang="zh-CN" altLang="en-US" sz="1400" i="1"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环形箭头 22"/>
          <p:cNvSpPr/>
          <p:nvPr/>
        </p:nvSpPr>
        <p:spPr>
          <a:xfrm>
            <a:off x="5042945" y="1002505"/>
            <a:ext cx="2070673" cy="2070988"/>
          </a:xfrm>
          <a:prstGeom prst="circularArrow">
            <a:avLst>
              <a:gd name="adj1" fmla="val 10980"/>
              <a:gd name="adj2" fmla="val 1142322"/>
              <a:gd name="adj3" fmla="val 4500000"/>
              <a:gd name="adj4" fmla="val 10800000"/>
              <a:gd name="adj5" fmla="val 12500"/>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24" name="形状 23"/>
          <p:cNvSpPr/>
          <p:nvPr/>
        </p:nvSpPr>
        <p:spPr>
          <a:xfrm>
            <a:off x="4467823" y="2192441"/>
            <a:ext cx="2070673" cy="2070988"/>
          </a:xfrm>
          <a:prstGeom prst="leftCircularArrow">
            <a:avLst>
              <a:gd name="adj1" fmla="val 10980"/>
              <a:gd name="adj2" fmla="val 1142322"/>
              <a:gd name="adj3" fmla="val 6300000"/>
              <a:gd name="adj4" fmla="val 18900000"/>
              <a:gd name="adj5" fmla="val 12500"/>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25" name="空心弧 24"/>
          <p:cNvSpPr/>
          <p:nvPr/>
        </p:nvSpPr>
        <p:spPr>
          <a:xfrm>
            <a:off x="5190323" y="3524774"/>
            <a:ext cx="1779029" cy="1779742"/>
          </a:xfrm>
          <a:prstGeom prst="blockArc">
            <a:avLst>
              <a:gd name="adj1" fmla="val 13500000"/>
              <a:gd name="adj2" fmla="val 10800000"/>
              <a:gd name="adj3" fmla="val 12740"/>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sp>
        <p:nvSpPr>
          <p:cNvPr id="27" name="矩形 26"/>
          <p:cNvSpPr/>
          <p:nvPr/>
        </p:nvSpPr>
        <p:spPr>
          <a:xfrm>
            <a:off x="0" y="5676900"/>
            <a:ext cx="2921000" cy="838200"/>
          </a:xfrm>
          <a:prstGeom prst="rect">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157280" y="5676900"/>
            <a:ext cx="9034719" cy="838200"/>
          </a:xfrm>
          <a:prstGeom prst="rect">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t>consectetuer adipiscing elit, sed diam nonummy nibh euismod tincidunt ut laoreet dolore magna aliquam erat volutpat </a:t>
            </a:r>
            <a:endParaRPr lang="zh-CN" altLang="en-US" sz="1400" dirty="0"/>
          </a:p>
        </p:txBody>
      </p:sp>
      <p:sp>
        <p:nvSpPr>
          <p:cNvPr id="29" name="矩形 28"/>
          <p:cNvSpPr/>
          <p:nvPr/>
        </p:nvSpPr>
        <p:spPr>
          <a:xfrm>
            <a:off x="472007" y="2786110"/>
            <a:ext cx="3558366" cy="738664"/>
          </a:xfrm>
          <a:prstGeom prst="rect">
            <a:avLst/>
          </a:prstGeom>
        </p:spPr>
        <p:txBody>
          <a:bodyPr wrap="square">
            <a:spAutoFit/>
          </a:bodyPr>
          <a:lstStyle/>
          <a:p>
            <a:pPr algn="r"/>
            <a:r>
              <a:rPr lang="zh-CN" altLang="en-US" sz="1400" dirty="0"/>
              <a:t>consectetuer adipiscing elit, sed diam nonummy nibh euismod tincidunt ut laoreet dolore magna aliquam erat </a:t>
            </a:r>
            <a:r>
              <a:rPr lang="zh-CN" altLang="en-US" sz="1400" dirty="0" smtClean="0"/>
              <a:t>volutpat </a:t>
            </a:r>
            <a:endParaRPr lang="zh-CN" altLang="en-US" sz="1400" dirty="0"/>
          </a:p>
        </p:txBody>
      </p:sp>
      <p:sp>
        <p:nvSpPr>
          <p:cNvPr id="30" name="矩形 29"/>
          <p:cNvSpPr/>
          <p:nvPr/>
        </p:nvSpPr>
        <p:spPr>
          <a:xfrm>
            <a:off x="1613407" y="2218694"/>
            <a:ext cx="2416046" cy="605294"/>
          </a:xfrm>
          <a:prstGeom prst="rect">
            <a:avLst/>
          </a:prstGeom>
        </p:spPr>
        <p:txBody>
          <a:bodyPr wrap="none">
            <a:spAutoFit/>
          </a:bodyPr>
          <a:lstStyle/>
          <a:p>
            <a:pPr algn="r">
              <a:lnSpc>
                <a:spcPts val="2000"/>
              </a:lnSpc>
            </a:pPr>
            <a:r>
              <a:rPr lang="zh-CN" altLang="en-US" sz="2400" b="1" dirty="0" smtClean="0"/>
              <a:t>UT WISI ENIM AD</a:t>
            </a:r>
            <a:endParaRPr lang="en-US" altLang="zh-CN" sz="2400" b="1" dirty="0" smtClean="0"/>
          </a:p>
          <a:p>
            <a:pPr algn="r">
              <a:lnSpc>
                <a:spcPts val="2000"/>
              </a:lnSpc>
            </a:pPr>
            <a:r>
              <a:rPr lang="zh-CN" altLang="en-US" sz="2400" b="1" dirty="0" smtClean="0"/>
              <a:t>MINIM VENIAM</a:t>
            </a:r>
            <a:endParaRPr lang="zh-CN" altLang="en-US" sz="2400" b="1" dirty="0"/>
          </a:p>
        </p:txBody>
      </p:sp>
      <p:sp>
        <p:nvSpPr>
          <p:cNvPr id="31" name="矩形 30"/>
          <p:cNvSpPr/>
          <p:nvPr/>
        </p:nvSpPr>
        <p:spPr>
          <a:xfrm>
            <a:off x="7584094" y="1692650"/>
            <a:ext cx="3558366" cy="738664"/>
          </a:xfrm>
          <a:prstGeom prst="rect">
            <a:avLst/>
          </a:prstGeom>
        </p:spPr>
        <p:txBody>
          <a:bodyPr wrap="square">
            <a:spAutoFit/>
          </a:bodyPr>
          <a:lstStyle/>
          <a:p>
            <a:r>
              <a:rPr lang="zh-CN" altLang="en-US" sz="1400" dirty="0"/>
              <a:t>consectetuer adipiscing elit, sed diam nonummy nibh euismod tincidunt ut laoreet dolore magna aliquam erat </a:t>
            </a:r>
            <a:r>
              <a:rPr lang="zh-CN" altLang="en-US" sz="1400" dirty="0" smtClean="0"/>
              <a:t>volutpat </a:t>
            </a:r>
            <a:endParaRPr lang="zh-CN" altLang="en-US" sz="1400" dirty="0"/>
          </a:p>
        </p:txBody>
      </p:sp>
      <p:sp>
        <p:nvSpPr>
          <p:cNvPr id="32" name="矩形 31"/>
          <p:cNvSpPr/>
          <p:nvPr/>
        </p:nvSpPr>
        <p:spPr>
          <a:xfrm>
            <a:off x="7584094" y="1125234"/>
            <a:ext cx="4071692" cy="622414"/>
          </a:xfrm>
          <a:prstGeom prst="rect">
            <a:avLst/>
          </a:prstGeom>
        </p:spPr>
        <p:txBody>
          <a:bodyPr wrap="none">
            <a:spAutoFit/>
          </a:bodyPr>
          <a:lstStyle/>
          <a:p>
            <a:pPr>
              <a:lnSpc>
                <a:spcPts val="2000"/>
              </a:lnSpc>
            </a:pPr>
            <a:r>
              <a:rPr lang="en-US" altLang="zh-CN" sz="2400" b="1" dirty="0" smtClean="0"/>
              <a:t>TYPI NON </a:t>
            </a:r>
            <a:endParaRPr lang="en-US" altLang="zh-CN" sz="2400" b="1" dirty="0" smtClean="0"/>
          </a:p>
          <a:p>
            <a:pPr>
              <a:lnSpc>
                <a:spcPts val="2000"/>
              </a:lnSpc>
            </a:pPr>
            <a:r>
              <a:rPr lang="en-US" altLang="zh-CN" sz="2400" b="1" dirty="0" smtClean="0"/>
              <a:t>HABENT CLARITATEM INSITAM</a:t>
            </a:r>
            <a:endParaRPr lang="zh-CN" altLang="en-US" sz="2400" b="1" dirty="0"/>
          </a:p>
        </p:txBody>
      </p:sp>
      <p:sp>
        <p:nvSpPr>
          <p:cNvPr id="33" name="矩形 32"/>
          <p:cNvSpPr/>
          <p:nvPr/>
        </p:nvSpPr>
        <p:spPr>
          <a:xfrm>
            <a:off x="7691852" y="4080969"/>
            <a:ext cx="3558366" cy="738664"/>
          </a:xfrm>
          <a:prstGeom prst="rect">
            <a:avLst/>
          </a:prstGeom>
        </p:spPr>
        <p:txBody>
          <a:bodyPr wrap="square">
            <a:spAutoFit/>
          </a:bodyPr>
          <a:lstStyle/>
          <a:p>
            <a:r>
              <a:rPr lang="zh-CN" altLang="en-US" sz="1400" dirty="0"/>
              <a:t>consectetuer adipiscing elit, sed diam nonummy nibh euismod tincidunt ut laoreet dolore magna aliquam erat </a:t>
            </a:r>
            <a:r>
              <a:rPr lang="zh-CN" altLang="en-US" sz="1400" dirty="0" smtClean="0"/>
              <a:t>volutpat </a:t>
            </a:r>
            <a:endParaRPr lang="zh-CN" altLang="en-US" sz="1400" dirty="0"/>
          </a:p>
        </p:txBody>
      </p:sp>
      <p:sp>
        <p:nvSpPr>
          <p:cNvPr id="34" name="矩形 33"/>
          <p:cNvSpPr/>
          <p:nvPr/>
        </p:nvSpPr>
        <p:spPr>
          <a:xfrm>
            <a:off x="7691852" y="4826742"/>
            <a:ext cx="2805576" cy="605294"/>
          </a:xfrm>
          <a:prstGeom prst="rect">
            <a:avLst/>
          </a:prstGeom>
        </p:spPr>
        <p:txBody>
          <a:bodyPr wrap="none">
            <a:spAutoFit/>
          </a:bodyPr>
          <a:lstStyle/>
          <a:p>
            <a:pPr>
              <a:lnSpc>
                <a:spcPts val="2000"/>
              </a:lnSpc>
            </a:pPr>
            <a:r>
              <a:rPr lang="pt-BR" altLang="zh-CN" sz="2400" b="1" dirty="0" smtClean="0"/>
              <a:t>NAM LIBER TEMPOR</a:t>
            </a:r>
            <a:endParaRPr lang="pt-BR" altLang="zh-CN" sz="2400" b="1" dirty="0" smtClean="0"/>
          </a:p>
          <a:p>
            <a:pPr>
              <a:lnSpc>
                <a:spcPts val="2000"/>
              </a:lnSpc>
            </a:pPr>
            <a:r>
              <a:rPr lang="pt-BR" altLang="zh-CN" sz="2400" b="1" dirty="0" smtClean="0"/>
              <a:t>CUM SOLUTA NOBIS</a:t>
            </a:r>
            <a:endParaRPr lang="zh-CN" altLang="en-US" sz="2400" b="1" dirty="0"/>
          </a:p>
        </p:txBody>
      </p:sp>
      <p:sp>
        <p:nvSpPr>
          <p:cNvPr id="17" name="矩形 16"/>
          <p:cNvSpPr/>
          <p:nvPr/>
        </p:nvSpPr>
        <p:spPr>
          <a:xfrm>
            <a:off x="399437" y="5822722"/>
            <a:ext cx="2416046" cy="605294"/>
          </a:xfrm>
          <a:prstGeom prst="rect">
            <a:avLst/>
          </a:prstGeom>
        </p:spPr>
        <p:txBody>
          <a:bodyPr wrap="none">
            <a:spAutoFit/>
          </a:bodyPr>
          <a:lstStyle/>
          <a:p>
            <a:pPr algn="r">
              <a:lnSpc>
                <a:spcPts val="2000"/>
              </a:lnSpc>
            </a:pPr>
            <a:r>
              <a:rPr lang="zh-CN" altLang="en-US" sz="2400" b="1" dirty="0" smtClean="0">
                <a:solidFill>
                  <a:srgbClr val="F8F4E9"/>
                </a:solidFill>
              </a:rPr>
              <a:t>UT WISI ENIM AD</a:t>
            </a:r>
            <a:endParaRPr lang="en-US" altLang="zh-CN" sz="2400" b="1" dirty="0" smtClean="0">
              <a:solidFill>
                <a:srgbClr val="F8F4E9"/>
              </a:solidFill>
            </a:endParaRPr>
          </a:p>
          <a:p>
            <a:pPr algn="r">
              <a:lnSpc>
                <a:spcPts val="2000"/>
              </a:lnSpc>
            </a:pPr>
            <a:r>
              <a:rPr lang="zh-CN" altLang="en-US" sz="2400" b="1" dirty="0" smtClean="0">
                <a:solidFill>
                  <a:srgbClr val="F8F4E9"/>
                </a:solidFill>
              </a:rPr>
              <a:t>MINIM VENIAM</a:t>
            </a:r>
            <a:endParaRPr lang="zh-CN" altLang="en-US" sz="2400" b="1" dirty="0">
              <a:solidFill>
                <a:srgbClr val="F8F4E9"/>
              </a:solidFill>
            </a:endParaRPr>
          </a:p>
        </p:txBody>
      </p:sp>
      <p:sp>
        <p:nvSpPr>
          <p:cNvPr id="14" name="Freeform 327"/>
          <p:cNvSpPr>
            <a:spLocks noEditPoints="1"/>
          </p:cNvSpPr>
          <p:nvPr/>
        </p:nvSpPr>
        <p:spPr bwMode="auto">
          <a:xfrm>
            <a:off x="5240430" y="2807293"/>
            <a:ext cx="581025" cy="712788"/>
          </a:xfrm>
          <a:custGeom>
            <a:avLst/>
            <a:gdLst>
              <a:gd name="T0" fmla="*/ 144 w 155"/>
              <a:gd name="T1" fmla="*/ 91 h 190"/>
              <a:gd name="T2" fmla="*/ 121 w 155"/>
              <a:gd name="T3" fmla="*/ 89 h 190"/>
              <a:gd name="T4" fmla="*/ 108 w 155"/>
              <a:gd name="T5" fmla="*/ 74 h 190"/>
              <a:gd name="T6" fmla="*/ 72 w 155"/>
              <a:gd name="T7" fmla="*/ 33 h 190"/>
              <a:gd name="T8" fmla="*/ 63 w 155"/>
              <a:gd name="T9" fmla="*/ 1 h 190"/>
              <a:gd name="T10" fmla="*/ 58 w 155"/>
              <a:gd name="T11" fmla="*/ 0 h 190"/>
              <a:gd name="T12" fmla="*/ 41 w 155"/>
              <a:gd name="T13" fmla="*/ 53 h 190"/>
              <a:gd name="T14" fmla="*/ 51 w 155"/>
              <a:gd name="T15" fmla="*/ 79 h 190"/>
              <a:gd name="T16" fmla="*/ 14 w 155"/>
              <a:gd name="T17" fmla="*/ 87 h 190"/>
              <a:gd name="T18" fmla="*/ 8 w 155"/>
              <a:gd name="T19" fmla="*/ 127 h 190"/>
              <a:gd name="T20" fmla="*/ 8 w 155"/>
              <a:gd name="T21" fmla="*/ 147 h 190"/>
              <a:gd name="T22" fmla="*/ 16 w 155"/>
              <a:gd name="T23" fmla="*/ 155 h 190"/>
              <a:gd name="T24" fmla="*/ 32 w 155"/>
              <a:gd name="T25" fmla="*/ 172 h 190"/>
              <a:gd name="T26" fmla="*/ 61 w 155"/>
              <a:gd name="T27" fmla="*/ 190 h 190"/>
              <a:gd name="T28" fmla="*/ 67 w 155"/>
              <a:gd name="T29" fmla="*/ 187 h 190"/>
              <a:gd name="T30" fmla="*/ 92 w 155"/>
              <a:gd name="T31" fmla="*/ 189 h 190"/>
              <a:gd name="T32" fmla="*/ 125 w 155"/>
              <a:gd name="T33" fmla="*/ 164 h 190"/>
              <a:gd name="T34" fmla="*/ 149 w 155"/>
              <a:gd name="T35" fmla="*/ 161 h 190"/>
              <a:gd name="T36" fmla="*/ 148 w 155"/>
              <a:gd name="T37" fmla="*/ 94 h 190"/>
              <a:gd name="T38" fmla="*/ 93 w 155"/>
              <a:gd name="T39" fmla="*/ 176 h 190"/>
              <a:gd name="T40" fmla="*/ 95 w 155"/>
              <a:gd name="T41" fmla="*/ 169 h 190"/>
              <a:gd name="T42" fmla="*/ 90 w 155"/>
              <a:gd name="T43" fmla="*/ 156 h 190"/>
              <a:gd name="T44" fmla="*/ 92 w 155"/>
              <a:gd name="T45" fmla="*/ 149 h 190"/>
              <a:gd name="T46" fmla="*/ 86 w 155"/>
              <a:gd name="T47" fmla="*/ 137 h 190"/>
              <a:gd name="T48" fmla="*/ 75 w 155"/>
              <a:gd name="T49" fmla="*/ 121 h 190"/>
              <a:gd name="T50" fmla="*/ 76 w 155"/>
              <a:gd name="T51" fmla="*/ 115 h 190"/>
              <a:gd name="T52" fmla="*/ 40 w 155"/>
              <a:gd name="T53" fmla="*/ 98 h 190"/>
              <a:gd name="T54" fmla="*/ 26 w 155"/>
              <a:gd name="T55" fmla="*/ 102 h 190"/>
              <a:gd name="T56" fmla="*/ 22 w 155"/>
              <a:gd name="T57" fmla="*/ 110 h 190"/>
              <a:gd name="T58" fmla="*/ 28 w 155"/>
              <a:gd name="T59" fmla="*/ 113 h 190"/>
              <a:gd name="T60" fmla="*/ 35 w 155"/>
              <a:gd name="T61" fmla="*/ 113 h 190"/>
              <a:gd name="T62" fmla="*/ 50 w 155"/>
              <a:gd name="T63" fmla="*/ 108 h 190"/>
              <a:gd name="T64" fmla="*/ 39 w 155"/>
              <a:gd name="T65" fmla="*/ 125 h 190"/>
              <a:gd name="T66" fmla="*/ 17 w 155"/>
              <a:gd name="T67" fmla="*/ 120 h 190"/>
              <a:gd name="T68" fmla="*/ 22 w 155"/>
              <a:gd name="T69" fmla="*/ 95 h 190"/>
              <a:gd name="T70" fmla="*/ 59 w 155"/>
              <a:gd name="T71" fmla="*/ 91 h 190"/>
              <a:gd name="T72" fmla="*/ 63 w 155"/>
              <a:gd name="T73" fmla="*/ 86 h 190"/>
              <a:gd name="T74" fmla="*/ 63 w 155"/>
              <a:gd name="T75" fmla="*/ 84 h 190"/>
              <a:gd name="T76" fmla="*/ 52 w 155"/>
              <a:gd name="T77" fmla="*/ 47 h 190"/>
              <a:gd name="T78" fmla="*/ 45 w 155"/>
              <a:gd name="T79" fmla="*/ 30 h 190"/>
              <a:gd name="T80" fmla="*/ 56 w 155"/>
              <a:gd name="T81" fmla="*/ 14 h 190"/>
              <a:gd name="T82" fmla="*/ 62 w 155"/>
              <a:gd name="T83" fmla="*/ 40 h 190"/>
              <a:gd name="T84" fmla="*/ 102 w 155"/>
              <a:gd name="T85" fmla="*/ 85 h 190"/>
              <a:gd name="T86" fmla="*/ 139 w 155"/>
              <a:gd name="T87" fmla="*/ 103 h 190"/>
              <a:gd name="T88" fmla="*/ 140 w 155"/>
              <a:gd name="T89" fmla="*/ 152 h 190"/>
              <a:gd name="T90" fmla="*/ 119 w 155"/>
              <a:gd name="T91" fmla="*/ 154 h 190"/>
              <a:gd name="T92" fmla="*/ 86 w 155"/>
              <a:gd name="T93" fmla="*/ 179 h 190"/>
              <a:gd name="T94" fmla="*/ 46 w 155"/>
              <a:gd name="T95" fmla="*/ 176 h 190"/>
              <a:gd name="T96" fmla="*/ 54 w 155"/>
              <a:gd name="T97" fmla="*/ 172 h 190"/>
              <a:gd name="T98" fmla="*/ 75 w 155"/>
              <a:gd name="T99" fmla="*/ 163 h 190"/>
              <a:gd name="T100" fmla="*/ 81 w 155"/>
              <a:gd name="T101" fmla="*/ 169 h 190"/>
              <a:gd name="T102" fmla="*/ 55 w 155"/>
              <a:gd name="T103" fmla="*/ 178 h 190"/>
              <a:gd name="T104" fmla="*/ 18 w 155"/>
              <a:gd name="T105" fmla="*/ 134 h 190"/>
              <a:gd name="T106" fmla="*/ 40 w 155"/>
              <a:gd name="T107" fmla="*/ 136 h 190"/>
              <a:gd name="T108" fmla="*/ 63 w 155"/>
              <a:gd name="T109" fmla="*/ 127 h 190"/>
              <a:gd name="T110" fmla="*/ 48 w 155"/>
              <a:gd name="T111" fmla="*/ 143 h 190"/>
              <a:gd name="T112" fmla="*/ 20 w 155"/>
              <a:gd name="T113" fmla="*/ 141 h 190"/>
              <a:gd name="T114" fmla="*/ 49 w 155"/>
              <a:gd name="T115" fmla="*/ 154 h 190"/>
              <a:gd name="T116" fmla="*/ 71 w 155"/>
              <a:gd name="T117" fmla="*/ 145 h 190"/>
              <a:gd name="T118" fmla="*/ 53 w 155"/>
              <a:gd name="T119" fmla="*/ 160 h 190"/>
              <a:gd name="T120" fmla="*/ 31 w 155"/>
              <a:gd name="T121" fmla="*/ 158 h 190"/>
              <a:gd name="T122" fmla="*/ 49 w 155"/>
              <a:gd name="T123" fmla="*/ 15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5" h="190">
                <a:moveTo>
                  <a:pt x="148" y="94"/>
                </a:moveTo>
                <a:cubicBezTo>
                  <a:pt x="147" y="92"/>
                  <a:pt x="145" y="91"/>
                  <a:pt x="144" y="91"/>
                </a:cubicBezTo>
                <a:cubicBezTo>
                  <a:pt x="128" y="91"/>
                  <a:pt x="128" y="91"/>
                  <a:pt x="128" y="91"/>
                </a:cubicBezTo>
                <a:cubicBezTo>
                  <a:pt x="125" y="91"/>
                  <a:pt x="122" y="90"/>
                  <a:pt x="121" y="89"/>
                </a:cubicBezTo>
                <a:cubicBezTo>
                  <a:pt x="120" y="88"/>
                  <a:pt x="117" y="86"/>
                  <a:pt x="112" y="79"/>
                </a:cubicBezTo>
                <a:cubicBezTo>
                  <a:pt x="108" y="74"/>
                  <a:pt x="108" y="74"/>
                  <a:pt x="108" y="74"/>
                </a:cubicBezTo>
                <a:cubicBezTo>
                  <a:pt x="103" y="67"/>
                  <a:pt x="100" y="63"/>
                  <a:pt x="98" y="61"/>
                </a:cubicBezTo>
                <a:cubicBezTo>
                  <a:pt x="72" y="33"/>
                  <a:pt x="72" y="33"/>
                  <a:pt x="72" y="33"/>
                </a:cubicBezTo>
                <a:cubicBezTo>
                  <a:pt x="65" y="4"/>
                  <a:pt x="65" y="4"/>
                  <a:pt x="65" y="4"/>
                </a:cubicBezTo>
                <a:cubicBezTo>
                  <a:pt x="65" y="2"/>
                  <a:pt x="64" y="1"/>
                  <a:pt x="63" y="1"/>
                </a:cubicBezTo>
                <a:cubicBezTo>
                  <a:pt x="62" y="0"/>
                  <a:pt x="61" y="0"/>
                  <a:pt x="59" y="0"/>
                </a:cubicBezTo>
                <a:cubicBezTo>
                  <a:pt x="58" y="0"/>
                  <a:pt x="58" y="0"/>
                  <a:pt x="58" y="0"/>
                </a:cubicBezTo>
                <a:cubicBezTo>
                  <a:pt x="42" y="4"/>
                  <a:pt x="33" y="14"/>
                  <a:pt x="33" y="30"/>
                </a:cubicBezTo>
                <a:cubicBezTo>
                  <a:pt x="33" y="35"/>
                  <a:pt x="36" y="43"/>
                  <a:pt x="41" y="53"/>
                </a:cubicBezTo>
                <a:cubicBezTo>
                  <a:pt x="43" y="57"/>
                  <a:pt x="43" y="57"/>
                  <a:pt x="43" y="57"/>
                </a:cubicBezTo>
                <a:cubicBezTo>
                  <a:pt x="47" y="64"/>
                  <a:pt x="50" y="72"/>
                  <a:pt x="51" y="79"/>
                </a:cubicBezTo>
                <a:cubicBezTo>
                  <a:pt x="50" y="79"/>
                  <a:pt x="50" y="79"/>
                  <a:pt x="50" y="79"/>
                </a:cubicBezTo>
                <a:cubicBezTo>
                  <a:pt x="35" y="79"/>
                  <a:pt x="23" y="82"/>
                  <a:pt x="14" y="87"/>
                </a:cubicBezTo>
                <a:cubicBezTo>
                  <a:pt x="5" y="92"/>
                  <a:pt x="0" y="99"/>
                  <a:pt x="0" y="108"/>
                </a:cubicBezTo>
                <a:cubicBezTo>
                  <a:pt x="0" y="115"/>
                  <a:pt x="3" y="121"/>
                  <a:pt x="8" y="127"/>
                </a:cubicBezTo>
                <a:cubicBezTo>
                  <a:pt x="6" y="130"/>
                  <a:pt x="5" y="133"/>
                  <a:pt x="5" y="136"/>
                </a:cubicBezTo>
                <a:cubicBezTo>
                  <a:pt x="5" y="140"/>
                  <a:pt x="6" y="144"/>
                  <a:pt x="8" y="147"/>
                </a:cubicBezTo>
                <a:cubicBezTo>
                  <a:pt x="10" y="149"/>
                  <a:pt x="13" y="151"/>
                  <a:pt x="17" y="152"/>
                </a:cubicBezTo>
                <a:cubicBezTo>
                  <a:pt x="16" y="153"/>
                  <a:pt x="16" y="154"/>
                  <a:pt x="16" y="155"/>
                </a:cubicBezTo>
                <a:cubicBezTo>
                  <a:pt x="16" y="164"/>
                  <a:pt x="22" y="170"/>
                  <a:pt x="32" y="171"/>
                </a:cubicBezTo>
                <a:cubicBezTo>
                  <a:pt x="32" y="172"/>
                  <a:pt x="32" y="172"/>
                  <a:pt x="32" y="172"/>
                </a:cubicBezTo>
                <a:cubicBezTo>
                  <a:pt x="32" y="180"/>
                  <a:pt x="36" y="190"/>
                  <a:pt x="55" y="190"/>
                </a:cubicBezTo>
                <a:cubicBezTo>
                  <a:pt x="61" y="190"/>
                  <a:pt x="61" y="190"/>
                  <a:pt x="61" y="190"/>
                </a:cubicBezTo>
                <a:cubicBezTo>
                  <a:pt x="62" y="190"/>
                  <a:pt x="63" y="189"/>
                  <a:pt x="63" y="189"/>
                </a:cubicBezTo>
                <a:cubicBezTo>
                  <a:pt x="67" y="187"/>
                  <a:pt x="67" y="187"/>
                  <a:pt x="67" y="187"/>
                </a:cubicBezTo>
                <a:cubicBezTo>
                  <a:pt x="73" y="189"/>
                  <a:pt x="79" y="190"/>
                  <a:pt x="84" y="190"/>
                </a:cubicBezTo>
                <a:cubicBezTo>
                  <a:pt x="86" y="190"/>
                  <a:pt x="88" y="189"/>
                  <a:pt x="92" y="189"/>
                </a:cubicBezTo>
                <a:cubicBezTo>
                  <a:pt x="92" y="189"/>
                  <a:pt x="93" y="189"/>
                  <a:pt x="93" y="189"/>
                </a:cubicBezTo>
                <a:cubicBezTo>
                  <a:pt x="105" y="183"/>
                  <a:pt x="115" y="175"/>
                  <a:pt x="125" y="164"/>
                </a:cubicBezTo>
                <a:cubicBezTo>
                  <a:pt x="144" y="164"/>
                  <a:pt x="144" y="164"/>
                  <a:pt x="144" y="164"/>
                </a:cubicBezTo>
                <a:cubicBezTo>
                  <a:pt x="146" y="164"/>
                  <a:pt x="148" y="163"/>
                  <a:pt x="149" y="161"/>
                </a:cubicBezTo>
                <a:cubicBezTo>
                  <a:pt x="153" y="150"/>
                  <a:pt x="155" y="138"/>
                  <a:pt x="155" y="127"/>
                </a:cubicBezTo>
                <a:cubicBezTo>
                  <a:pt x="155" y="116"/>
                  <a:pt x="153" y="105"/>
                  <a:pt x="148" y="94"/>
                </a:cubicBezTo>
                <a:close/>
                <a:moveTo>
                  <a:pt x="86" y="179"/>
                </a:moveTo>
                <a:cubicBezTo>
                  <a:pt x="93" y="176"/>
                  <a:pt x="93" y="176"/>
                  <a:pt x="93" y="176"/>
                </a:cubicBezTo>
                <a:cubicBezTo>
                  <a:pt x="94" y="175"/>
                  <a:pt x="95" y="174"/>
                  <a:pt x="95" y="173"/>
                </a:cubicBezTo>
                <a:cubicBezTo>
                  <a:pt x="96" y="172"/>
                  <a:pt x="96" y="170"/>
                  <a:pt x="95" y="169"/>
                </a:cubicBezTo>
                <a:cubicBezTo>
                  <a:pt x="93" y="165"/>
                  <a:pt x="90" y="161"/>
                  <a:pt x="87" y="158"/>
                </a:cubicBezTo>
                <a:cubicBezTo>
                  <a:pt x="90" y="156"/>
                  <a:pt x="90" y="156"/>
                  <a:pt x="90" y="156"/>
                </a:cubicBezTo>
                <a:cubicBezTo>
                  <a:pt x="91" y="156"/>
                  <a:pt x="92" y="155"/>
                  <a:pt x="92" y="153"/>
                </a:cubicBezTo>
                <a:cubicBezTo>
                  <a:pt x="93" y="152"/>
                  <a:pt x="93" y="151"/>
                  <a:pt x="92" y="149"/>
                </a:cubicBezTo>
                <a:cubicBezTo>
                  <a:pt x="89" y="145"/>
                  <a:pt x="86" y="142"/>
                  <a:pt x="83" y="139"/>
                </a:cubicBezTo>
                <a:cubicBezTo>
                  <a:pt x="85" y="139"/>
                  <a:pt x="85" y="138"/>
                  <a:pt x="86" y="137"/>
                </a:cubicBezTo>
                <a:cubicBezTo>
                  <a:pt x="86" y="135"/>
                  <a:pt x="86" y="134"/>
                  <a:pt x="86" y="133"/>
                </a:cubicBezTo>
                <a:cubicBezTo>
                  <a:pt x="83" y="128"/>
                  <a:pt x="79" y="124"/>
                  <a:pt x="75" y="121"/>
                </a:cubicBezTo>
                <a:cubicBezTo>
                  <a:pt x="76" y="120"/>
                  <a:pt x="76" y="119"/>
                  <a:pt x="77" y="119"/>
                </a:cubicBezTo>
                <a:cubicBezTo>
                  <a:pt x="77" y="117"/>
                  <a:pt x="77" y="116"/>
                  <a:pt x="76" y="115"/>
                </a:cubicBezTo>
                <a:cubicBezTo>
                  <a:pt x="70" y="103"/>
                  <a:pt x="61" y="97"/>
                  <a:pt x="49" y="97"/>
                </a:cubicBezTo>
                <a:cubicBezTo>
                  <a:pt x="46" y="97"/>
                  <a:pt x="43" y="98"/>
                  <a:pt x="40" y="98"/>
                </a:cubicBezTo>
                <a:cubicBezTo>
                  <a:pt x="38" y="99"/>
                  <a:pt x="35" y="100"/>
                  <a:pt x="31" y="101"/>
                </a:cubicBezTo>
                <a:cubicBezTo>
                  <a:pt x="26" y="102"/>
                  <a:pt x="26" y="102"/>
                  <a:pt x="26" y="102"/>
                </a:cubicBezTo>
                <a:cubicBezTo>
                  <a:pt x="24" y="102"/>
                  <a:pt x="22" y="103"/>
                  <a:pt x="21" y="104"/>
                </a:cubicBezTo>
                <a:cubicBezTo>
                  <a:pt x="21" y="106"/>
                  <a:pt x="21" y="108"/>
                  <a:pt x="22" y="110"/>
                </a:cubicBezTo>
                <a:cubicBezTo>
                  <a:pt x="24" y="112"/>
                  <a:pt x="24" y="112"/>
                  <a:pt x="24" y="112"/>
                </a:cubicBezTo>
                <a:cubicBezTo>
                  <a:pt x="25" y="113"/>
                  <a:pt x="26" y="113"/>
                  <a:pt x="28" y="113"/>
                </a:cubicBezTo>
                <a:cubicBezTo>
                  <a:pt x="33" y="113"/>
                  <a:pt x="33" y="113"/>
                  <a:pt x="33" y="113"/>
                </a:cubicBezTo>
                <a:cubicBezTo>
                  <a:pt x="34" y="113"/>
                  <a:pt x="34" y="113"/>
                  <a:pt x="35" y="113"/>
                </a:cubicBezTo>
                <a:cubicBezTo>
                  <a:pt x="38" y="111"/>
                  <a:pt x="41" y="110"/>
                  <a:pt x="44" y="109"/>
                </a:cubicBezTo>
                <a:cubicBezTo>
                  <a:pt x="46" y="109"/>
                  <a:pt x="48" y="108"/>
                  <a:pt x="50" y="108"/>
                </a:cubicBezTo>
                <a:cubicBezTo>
                  <a:pt x="55" y="108"/>
                  <a:pt x="59" y="110"/>
                  <a:pt x="62" y="114"/>
                </a:cubicBezTo>
                <a:cubicBezTo>
                  <a:pt x="39" y="125"/>
                  <a:pt x="39" y="125"/>
                  <a:pt x="39" y="125"/>
                </a:cubicBezTo>
                <a:cubicBezTo>
                  <a:pt x="30" y="125"/>
                  <a:pt x="30" y="125"/>
                  <a:pt x="30" y="125"/>
                </a:cubicBezTo>
                <a:cubicBezTo>
                  <a:pt x="25" y="125"/>
                  <a:pt x="21" y="123"/>
                  <a:pt x="17" y="120"/>
                </a:cubicBezTo>
                <a:cubicBezTo>
                  <a:pt x="14" y="116"/>
                  <a:pt x="12" y="112"/>
                  <a:pt x="12" y="107"/>
                </a:cubicBezTo>
                <a:cubicBezTo>
                  <a:pt x="12" y="103"/>
                  <a:pt x="13" y="99"/>
                  <a:pt x="22" y="95"/>
                </a:cubicBezTo>
                <a:cubicBezTo>
                  <a:pt x="30" y="92"/>
                  <a:pt x="41" y="91"/>
                  <a:pt x="56" y="91"/>
                </a:cubicBezTo>
                <a:cubicBezTo>
                  <a:pt x="59" y="91"/>
                  <a:pt x="59" y="91"/>
                  <a:pt x="59" y="91"/>
                </a:cubicBezTo>
                <a:cubicBezTo>
                  <a:pt x="59" y="91"/>
                  <a:pt x="59" y="91"/>
                  <a:pt x="59" y="91"/>
                </a:cubicBezTo>
                <a:cubicBezTo>
                  <a:pt x="61" y="90"/>
                  <a:pt x="63" y="88"/>
                  <a:pt x="63" y="86"/>
                </a:cubicBezTo>
                <a:cubicBezTo>
                  <a:pt x="63" y="85"/>
                  <a:pt x="63" y="85"/>
                  <a:pt x="63" y="85"/>
                </a:cubicBezTo>
                <a:cubicBezTo>
                  <a:pt x="63" y="84"/>
                  <a:pt x="63" y="84"/>
                  <a:pt x="63" y="84"/>
                </a:cubicBezTo>
                <a:cubicBezTo>
                  <a:pt x="63" y="73"/>
                  <a:pt x="59" y="60"/>
                  <a:pt x="52" y="47"/>
                </a:cubicBezTo>
                <a:cubicBezTo>
                  <a:pt x="52" y="47"/>
                  <a:pt x="52" y="47"/>
                  <a:pt x="52" y="47"/>
                </a:cubicBezTo>
                <a:cubicBezTo>
                  <a:pt x="50" y="44"/>
                  <a:pt x="50" y="44"/>
                  <a:pt x="50" y="44"/>
                </a:cubicBezTo>
                <a:cubicBezTo>
                  <a:pt x="47" y="39"/>
                  <a:pt x="45" y="34"/>
                  <a:pt x="45" y="30"/>
                </a:cubicBezTo>
                <a:cubicBezTo>
                  <a:pt x="45" y="26"/>
                  <a:pt x="46" y="22"/>
                  <a:pt x="48" y="19"/>
                </a:cubicBezTo>
                <a:cubicBezTo>
                  <a:pt x="50" y="17"/>
                  <a:pt x="53" y="15"/>
                  <a:pt x="56" y="14"/>
                </a:cubicBezTo>
                <a:cubicBezTo>
                  <a:pt x="61" y="38"/>
                  <a:pt x="61" y="38"/>
                  <a:pt x="61" y="38"/>
                </a:cubicBezTo>
                <a:cubicBezTo>
                  <a:pt x="61" y="38"/>
                  <a:pt x="62" y="39"/>
                  <a:pt x="62" y="40"/>
                </a:cubicBezTo>
                <a:cubicBezTo>
                  <a:pt x="91" y="70"/>
                  <a:pt x="91" y="70"/>
                  <a:pt x="91" y="70"/>
                </a:cubicBezTo>
                <a:cubicBezTo>
                  <a:pt x="96" y="77"/>
                  <a:pt x="100" y="81"/>
                  <a:pt x="102" y="85"/>
                </a:cubicBezTo>
                <a:cubicBezTo>
                  <a:pt x="112" y="98"/>
                  <a:pt x="116" y="100"/>
                  <a:pt x="117" y="101"/>
                </a:cubicBezTo>
                <a:cubicBezTo>
                  <a:pt x="118" y="101"/>
                  <a:pt x="122" y="103"/>
                  <a:pt x="139" y="103"/>
                </a:cubicBezTo>
                <a:cubicBezTo>
                  <a:pt x="142" y="111"/>
                  <a:pt x="144" y="120"/>
                  <a:pt x="144" y="129"/>
                </a:cubicBezTo>
                <a:cubicBezTo>
                  <a:pt x="144" y="136"/>
                  <a:pt x="142" y="144"/>
                  <a:pt x="140" y="152"/>
                </a:cubicBezTo>
                <a:cubicBezTo>
                  <a:pt x="122" y="152"/>
                  <a:pt x="122" y="152"/>
                  <a:pt x="122" y="152"/>
                </a:cubicBezTo>
                <a:cubicBezTo>
                  <a:pt x="121" y="152"/>
                  <a:pt x="120" y="153"/>
                  <a:pt x="119" y="154"/>
                </a:cubicBezTo>
                <a:cubicBezTo>
                  <a:pt x="111" y="164"/>
                  <a:pt x="102" y="172"/>
                  <a:pt x="90" y="179"/>
                </a:cubicBezTo>
                <a:lnTo>
                  <a:pt x="86" y="179"/>
                </a:lnTo>
                <a:close/>
                <a:moveTo>
                  <a:pt x="55" y="178"/>
                </a:moveTo>
                <a:cubicBezTo>
                  <a:pt x="51" y="178"/>
                  <a:pt x="48" y="178"/>
                  <a:pt x="46" y="176"/>
                </a:cubicBezTo>
                <a:cubicBezTo>
                  <a:pt x="45" y="175"/>
                  <a:pt x="44" y="174"/>
                  <a:pt x="43" y="172"/>
                </a:cubicBezTo>
                <a:cubicBezTo>
                  <a:pt x="54" y="172"/>
                  <a:pt x="54" y="172"/>
                  <a:pt x="54" y="172"/>
                </a:cubicBezTo>
                <a:cubicBezTo>
                  <a:pt x="55" y="172"/>
                  <a:pt x="55" y="172"/>
                  <a:pt x="56" y="172"/>
                </a:cubicBezTo>
                <a:cubicBezTo>
                  <a:pt x="75" y="163"/>
                  <a:pt x="75" y="163"/>
                  <a:pt x="75" y="163"/>
                </a:cubicBezTo>
                <a:cubicBezTo>
                  <a:pt x="77" y="165"/>
                  <a:pt x="79" y="167"/>
                  <a:pt x="81" y="169"/>
                </a:cubicBezTo>
                <a:cubicBezTo>
                  <a:pt x="81" y="169"/>
                  <a:pt x="81" y="169"/>
                  <a:pt x="81" y="169"/>
                </a:cubicBezTo>
                <a:cubicBezTo>
                  <a:pt x="60" y="178"/>
                  <a:pt x="60" y="178"/>
                  <a:pt x="60" y="178"/>
                </a:cubicBezTo>
                <a:lnTo>
                  <a:pt x="55" y="178"/>
                </a:lnTo>
                <a:close/>
                <a:moveTo>
                  <a:pt x="17" y="136"/>
                </a:moveTo>
                <a:cubicBezTo>
                  <a:pt x="17" y="135"/>
                  <a:pt x="17" y="135"/>
                  <a:pt x="18" y="134"/>
                </a:cubicBezTo>
                <a:cubicBezTo>
                  <a:pt x="21" y="135"/>
                  <a:pt x="27" y="136"/>
                  <a:pt x="33" y="136"/>
                </a:cubicBezTo>
                <a:cubicBezTo>
                  <a:pt x="40" y="136"/>
                  <a:pt x="40" y="136"/>
                  <a:pt x="40" y="136"/>
                </a:cubicBezTo>
                <a:cubicBezTo>
                  <a:pt x="41" y="136"/>
                  <a:pt x="42" y="136"/>
                  <a:pt x="42" y="136"/>
                </a:cubicBezTo>
                <a:cubicBezTo>
                  <a:pt x="63" y="127"/>
                  <a:pt x="63" y="127"/>
                  <a:pt x="63" y="127"/>
                </a:cubicBezTo>
                <a:cubicBezTo>
                  <a:pt x="66" y="128"/>
                  <a:pt x="69" y="130"/>
                  <a:pt x="71" y="132"/>
                </a:cubicBezTo>
                <a:cubicBezTo>
                  <a:pt x="48" y="143"/>
                  <a:pt x="48" y="143"/>
                  <a:pt x="48" y="143"/>
                </a:cubicBezTo>
                <a:cubicBezTo>
                  <a:pt x="33" y="143"/>
                  <a:pt x="33" y="143"/>
                  <a:pt x="33" y="143"/>
                </a:cubicBezTo>
                <a:cubicBezTo>
                  <a:pt x="27" y="143"/>
                  <a:pt x="23" y="142"/>
                  <a:pt x="20" y="141"/>
                </a:cubicBezTo>
                <a:cubicBezTo>
                  <a:pt x="18" y="140"/>
                  <a:pt x="17" y="138"/>
                  <a:pt x="17" y="136"/>
                </a:cubicBezTo>
                <a:close/>
                <a:moveTo>
                  <a:pt x="49" y="154"/>
                </a:moveTo>
                <a:cubicBezTo>
                  <a:pt x="49" y="154"/>
                  <a:pt x="50" y="154"/>
                  <a:pt x="51" y="154"/>
                </a:cubicBezTo>
                <a:cubicBezTo>
                  <a:pt x="71" y="145"/>
                  <a:pt x="71" y="145"/>
                  <a:pt x="71" y="145"/>
                </a:cubicBezTo>
                <a:cubicBezTo>
                  <a:pt x="74" y="146"/>
                  <a:pt x="76" y="147"/>
                  <a:pt x="78" y="149"/>
                </a:cubicBezTo>
                <a:cubicBezTo>
                  <a:pt x="53" y="160"/>
                  <a:pt x="53" y="160"/>
                  <a:pt x="53" y="160"/>
                </a:cubicBezTo>
                <a:cubicBezTo>
                  <a:pt x="42" y="160"/>
                  <a:pt x="42" y="160"/>
                  <a:pt x="42" y="160"/>
                </a:cubicBezTo>
                <a:cubicBezTo>
                  <a:pt x="37" y="160"/>
                  <a:pt x="33" y="160"/>
                  <a:pt x="31" y="158"/>
                </a:cubicBezTo>
                <a:cubicBezTo>
                  <a:pt x="28" y="157"/>
                  <a:pt x="28" y="156"/>
                  <a:pt x="27" y="154"/>
                </a:cubicBezTo>
                <a:lnTo>
                  <a:pt x="49" y="154"/>
                </a:lnTo>
                <a:close/>
              </a:path>
            </a:pathLst>
          </a:custGeom>
          <a:solidFill>
            <a:srgbClr val="DB6330"/>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15" name="Freeform 328"/>
          <p:cNvSpPr>
            <a:spLocks noEditPoints="1"/>
          </p:cNvSpPr>
          <p:nvPr/>
        </p:nvSpPr>
        <p:spPr bwMode="auto">
          <a:xfrm>
            <a:off x="5815012" y="4150538"/>
            <a:ext cx="581025" cy="712788"/>
          </a:xfrm>
          <a:custGeom>
            <a:avLst/>
            <a:gdLst>
              <a:gd name="T0" fmla="*/ 125 w 155"/>
              <a:gd name="T1" fmla="*/ 26 h 190"/>
              <a:gd name="T2" fmla="*/ 55 w 155"/>
              <a:gd name="T3" fmla="*/ 0 h 190"/>
              <a:gd name="T4" fmla="*/ 16 w 155"/>
              <a:gd name="T5" fmla="*/ 38 h 190"/>
              <a:gd name="T6" fmla="*/ 5 w 155"/>
              <a:gd name="T7" fmla="*/ 62 h 190"/>
              <a:gd name="T8" fmla="*/ 0 w 155"/>
              <a:gd name="T9" fmla="*/ 85 h 190"/>
              <a:gd name="T10" fmla="*/ 50 w 155"/>
              <a:gd name="T11" fmla="*/ 110 h 190"/>
              <a:gd name="T12" fmla="*/ 33 w 155"/>
              <a:gd name="T13" fmla="*/ 160 h 190"/>
              <a:gd name="T14" fmla="*/ 60 w 155"/>
              <a:gd name="T15" fmla="*/ 190 h 190"/>
              <a:gd name="T16" fmla="*/ 71 w 155"/>
              <a:gd name="T17" fmla="*/ 157 h 190"/>
              <a:gd name="T18" fmla="*/ 112 w 155"/>
              <a:gd name="T19" fmla="*/ 111 h 190"/>
              <a:gd name="T20" fmla="*/ 143 w 155"/>
              <a:gd name="T21" fmla="*/ 99 h 190"/>
              <a:gd name="T22" fmla="*/ 148 w 155"/>
              <a:gd name="T23" fmla="*/ 29 h 190"/>
              <a:gd name="T24" fmla="*/ 102 w 155"/>
              <a:gd name="T25" fmla="*/ 105 h 190"/>
              <a:gd name="T26" fmla="*/ 62 w 155"/>
              <a:gd name="T27" fmla="*/ 150 h 190"/>
              <a:gd name="T28" fmla="*/ 48 w 155"/>
              <a:gd name="T29" fmla="*/ 170 h 190"/>
              <a:gd name="T30" fmla="*/ 51 w 155"/>
              <a:gd name="T31" fmla="*/ 142 h 190"/>
              <a:gd name="T32" fmla="*/ 62 w 155"/>
              <a:gd name="T33" fmla="*/ 100 h 190"/>
              <a:gd name="T34" fmla="*/ 22 w 155"/>
              <a:gd name="T35" fmla="*/ 95 h 190"/>
              <a:gd name="T36" fmla="*/ 22 w 155"/>
              <a:gd name="T37" fmla="*/ 73 h 190"/>
              <a:gd name="T38" fmla="*/ 34 w 155"/>
              <a:gd name="T39" fmla="*/ 73 h 190"/>
              <a:gd name="T40" fmla="*/ 34 w 155"/>
              <a:gd name="T41" fmla="*/ 73 h 190"/>
              <a:gd name="T42" fmla="*/ 38 w 155"/>
              <a:gd name="T43" fmla="*/ 71 h 190"/>
              <a:gd name="T44" fmla="*/ 38 w 155"/>
              <a:gd name="T45" fmla="*/ 71 h 190"/>
              <a:gd name="T46" fmla="*/ 39 w 155"/>
              <a:gd name="T47" fmla="*/ 69 h 190"/>
              <a:gd name="T48" fmla="*/ 39 w 155"/>
              <a:gd name="T49" fmla="*/ 68 h 190"/>
              <a:gd name="T50" fmla="*/ 38 w 155"/>
              <a:gd name="T51" fmla="*/ 66 h 190"/>
              <a:gd name="T52" fmla="*/ 38 w 155"/>
              <a:gd name="T53" fmla="*/ 66 h 190"/>
              <a:gd name="T54" fmla="*/ 38 w 155"/>
              <a:gd name="T55" fmla="*/ 65 h 190"/>
              <a:gd name="T56" fmla="*/ 38 w 155"/>
              <a:gd name="T57" fmla="*/ 65 h 190"/>
              <a:gd name="T58" fmla="*/ 38 w 155"/>
              <a:gd name="T59" fmla="*/ 65 h 190"/>
              <a:gd name="T60" fmla="*/ 36 w 155"/>
              <a:gd name="T61" fmla="*/ 63 h 190"/>
              <a:gd name="T62" fmla="*/ 28 w 155"/>
              <a:gd name="T63" fmla="*/ 63 h 190"/>
              <a:gd name="T64" fmla="*/ 17 w 155"/>
              <a:gd name="T65" fmla="*/ 62 h 190"/>
              <a:gd name="T66" fmla="*/ 43 w 155"/>
              <a:gd name="T67" fmla="*/ 52 h 190"/>
              <a:gd name="T68" fmla="*/ 44 w 155"/>
              <a:gd name="T69" fmla="*/ 52 h 190"/>
              <a:gd name="T70" fmla="*/ 46 w 155"/>
              <a:gd name="T71" fmla="*/ 51 h 190"/>
              <a:gd name="T72" fmla="*/ 47 w 155"/>
              <a:gd name="T73" fmla="*/ 49 h 190"/>
              <a:gd name="T74" fmla="*/ 47 w 155"/>
              <a:gd name="T75" fmla="*/ 46 h 190"/>
              <a:gd name="T76" fmla="*/ 44 w 155"/>
              <a:gd name="T77" fmla="*/ 43 h 190"/>
              <a:gd name="T78" fmla="*/ 43 w 155"/>
              <a:gd name="T79" fmla="*/ 42 h 190"/>
              <a:gd name="T80" fmla="*/ 27 w 155"/>
              <a:gd name="T81" fmla="*/ 41 h 190"/>
              <a:gd name="T82" fmla="*/ 48 w 155"/>
              <a:gd name="T83" fmla="*/ 32 h 190"/>
              <a:gd name="T84" fmla="*/ 50 w 155"/>
              <a:gd name="T85" fmla="*/ 32 h 190"/>
              <a:gd name="T86" fmla="*/ 51 w 155"/>
              <a:gd name="T87" fmla="*/ 30 h 190"/>
              <a:gd name="T88" fmla="*/ 52 w 155"/>
              <a:gd name="T89" fmla="*/ 29 h 190"/>
              <a:gd name="T90" fmla="*/ 52 w 155"/>
              <a:gd name="T91" fmla="*/ 25 h 190"/>
              <a:gd name="T92" fmla="*/ 51 w 155"/>
              <a:gd name="T93" fmla="*/ 24 h 190"/>
              <a:gd name="T94" fmla="*/ 51 w 155"/>
              <a:gd name="T95" fmla="*/ 24 h 190"/>
              <a:gd name="T96" fmla="*/ 48 w 155"/>
              <a:gd name="T97" fmla="*/ 22 h 190"/>
              <a:gd name="T98" fmla="*/ 43 w 155"/>
              <a:gd name="T99" fmla="*/ 22 h 190"/>
              <a:gd name="T100" fmla="*/ 55 w 155"/>
              <a:gd name="T101" fmla="*/ 11 h 190"/>
              <a:gd name="T102" fmla="*/ 83 w 155"/>
              <a:gd name="T103" fmla="*/ 11 h 190"/>
              <a:gd name="T104" fmla="*/ 118 w 155"/>
              <a:gd name="T105" fmla="*/ 36 h 190"/>
              <a:gd name="T106" fmla="*/ 143 w 155"/>
              <a:gd name="T107" fmla="*/ 6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5" h="190">
                <a:moveTo>
                  <a:pt x="148" y="29"/>
                </a:moveTo>
                <a:cubicBezTo>
                  <a:pt x="148" y="27"/>
                  <a:pt x="146" y="26"/>
                  <a:pt x="144" y="26"/>
                </a:cubicBezTo>
                <a:cubicBezTo>
                  <a:pt x="125" y="26"/>
                  <a:pt x="125" y="26"/>
                  <a:pt x="125" y="26"/>
                </a:cubicBezTo>
                <a:cubicBezTo>
                  <a:pt x="115" y="14"/>
                  <a:pt x="104" y="6"/>
                  <a:pt x="93" y="1"/>
                </a:cubicBezTo>
                <a:cubicBezTo>
                  <a:pt x="92" y="1"/>
                  <a:pt x="92" y="0"/>
                  <a:pt x="91" y="0"/>
                </a:cubicBezTo>
                <a:cubicBezTo>
                  <a:pt x="87" y="0"/>
                  <a:pt x="55" y="0"/>
                  <a:pt x="55" y="0"/>
                </a:cubicBezTo>
                <a:cubicBezTo>
                  <a:pt x="34" y="0"/>
                  <a:pt x="31" y="14"/>
                  <a:pt x="31" y="20"/>
                </a:cubicBezTo>
                <a:cubicBezTo>
                  <a:pt x="31" y="20"/>
                  <a:pt x="31" y="21"/>
                  <a:pt x="31" y="21"/>
                </a:cubicBezTo>
                <a:cubicBezTo>
                  <a:pt x="21" y="22"/>
                  <a:pt x="16" y="28"/>
                  <a:pt x="16" y="38"/>
                </a:cubicBezTo>
                <a:cubicBezTo>
                  <a:pt x="16" y="38"/>
                  <a:pt x="16" y="41"/>
                  <a:pt x="16" y="43"/>
                </a:cubicBezTo>
                <a:cubicBezTo>
                  <a:pt x="13" y="44"/>
                  <a:pt x="10" y="46"/>
                  <a:pt x="8" y="48"/>
                </a:cubicBezTo>
                <a:cubicBezTo>
                  <a:pt x="5" y="53"/>
                  <a:pt x="5" y="62"/>
                  <a:pt x="5" y="62"/>
                </a:cubicBezTo>
                <a:cubicBezTo>
                  <a:pt x="5" y="65"/>
                  <a:pt x="5" y="68"/>
                  <a:pt x="7" y="71"/>
                </a:cubicBezTo>
                <a:cubicBezTo>
                  <a:pt x="7" y="72"/>
                  <a:pt x="6" y="72"/>
                  <a:pt x="5" y="73"/>
                </a:cubicBezTo>
                <a:cubicBezTo>
                  <a:pt x="2" y="76"/>
                  <a:pt x="0" y="78"/>
                  <a:pt x="0" y="85"/>
                </a:cubicBezTo>
                <a:cubicBezTo>
                  <a:pt x="0" y="94"/>
                  <a:pt x="6" y="98"/>
                  <a:pt x="14" y="103"/>
                </a:cubicBezTo>
                <a:cubicBezTo>
                  <a:pt x="23" y="108"/>
                  <a:pt x="35" y="110"/>
                  <a:pt x="49" y="110"/>
                </a:cubicBezTo>
                <a:cubicBezTo>
                  <a:pt x="50" y="110"/>
                  <a:pt x="50" y="110"/>
                  <a:pt x="50" y="110"/>
                </a:cubicBezTo>
                <a:cubicBezTo>
                  <a:pt x="49" y="118"/>
                  <a:pt x="47" y="125"/>
                  <a:pt x="43" y="132"/>
                </a:cubicBezTo>
                <a:cubicBezTo>
                  <a:pt x="41" y="137"/>
                  <a:pt x="41" y="137"/>
                  <a:pt x="41" y="137"/>
                </a:cubicBezTo>
                <a:cubicBezTo>
                  <a:pt x="35" y="147"/>
                  <a:pt x="33" y="154"/>
                  <a:pt x="33" y="160"/>
                </a:cubicBezTo>
                <a:cubicBezTo>
                  <a:pt x="33" y="175"/>
                  <a:pt x="41" y="185"/>
                  <a:pt x="57" y="189"/>
                </a:cubicBezTo>
                <a:cubicBezTo>
                  <a:pt x="59" y="189"/>
                  <a:pt x="59" y="189"/>
                  <a:pt x="59" y="189"/>
                </a:cubicBezTo>
                <a:cubicBezTo>
                  <a:pt x="59" y="189"/>
                  <a:pt x="60" y="190"/>
                  <a:pt x="60" y="190"/>
                </a:cubicBezTo>
                <a:cubicBezTo>
                  <a:pt x="61" y="190"/>
                  <a:pt x="62" y="189"/>
                  <a:pt x="63" y="189"/>
                </a:cubicBezTo>
                <a:cubicBezTo>
                  <a:pt x="64" y="188"/>
                  <a:pt x="64" y="187"/>
                  <a:pt x="65" y="186"/>
                </a:cubicBezTo>
                <a:cubicBezTo>
                  <a:pt x="71" y="157"/>
                  <a:pt x="71" y="157"/>
                  <a:pt x="71" y="157"/>
                </a:cubicBezTo>
                <a:cubicBezTo>
                  <a:pt x="98" y="128"/>
                  <a:pt x="98" y="128"/>
                  <a:pt x="98" y="128"/>
                </a:cubicBezTo>
                <a:cubicBezTo>
                  <a:pt x="100" y="126"/>
                  <a:pt x="103" y="123"/>
                  <a:pt x="108" y="116"/>
                </a:cubicBezTo>
                <a:cubicBezTo>
                  <a:pt x="112" y="111"/>
                  <a:pt x="112" y="111"/>
                  <a:pt x="112" y="111"/>
                </a:cubicBezTo>
                <a:cubicBezTo>
                  <a:pt x="117" y="103"/>
                  <a:pt x="119" y="101"/>
                  <a:pt x="120" y="100"/>
                </a:cubicBezTo>
                <a:cubicBezTo>
                  <a:pt x="122" y="99"/>
                  <a:pt x="124" y="99"/>
                  <a:pt x="128" y="99"/>
                </a:cubicBezTo>
                <a:cubicBezTo>
                  <a:pt x="143" y="99"/>
                  <a:pt x="143" y="99"/>
                  <a:pt x="143" y="99"/>
                </a:cubicBezTo>
                <a:cubicBezTo>
                  <a:pt x="145" y="99"/>
                  <a:pt x="147" y="97"/>
                  <a:pt x="148" y="96"/>
                </a:cubicBezTo>
                <a:cubicBezTo>
                  <a:pt x="152" y="85"/>
                  <a:pt x="155" y="74"/>
                  <a:pt x="155" y="62"/>
                </a:cubicBezTo>
                <a:cubicBezTo>
                  <a:pt x="155" y="51"/>
                  <a:pt x="153" y="40"/>
                  <a:pt x="148" y="29"/>
                </a:cubicBezTo>
                <a:close/>
                <a:moveTo>
                  <a:pt x="139" y="86"/>
                </a:moveTo>
                <a:cubicBezTo>
                  <a:pt x="121" y="87"/>
                  <a:pt x="118" y="88"/>
                  <a:pt x="117" y="89"/>
                </a:cubicBezTo>
                <a:cubicBezTo>
                  <a:pt x="115" y="89"/>
                  <a:pt x="111" y="91"/>
                  <a:pt x="102" y="105"/>
                </a:cubicBezTo>
                <a:cubicBezTo>
                  <a:pt x="102" y="105"/>
                  <a:pt x="102" y="105"/>
                  <a:pt x="102" y="105"/>
                </a:cubicBezTo>
                <a:cubicBezTo>
                  <a:pt x="99" y="108"/>
                  <a:pt x="96" y="112"/>
                  <a:pt x="91" y="119"/>
                </a:cubicBezTo>
                <a:cubicBezTo>
                  <a:pt x="62" y="150"/>
                  <a:pt x="62" y="150"/>
                  <a:pt x="62" y="150"/>
                </a:cubicBezTo>
                <a:cubicBezTo>
                  <a:pt x="61" y="150"/>
                  <a:pt x="61" y="151"/>
                  <a:pt x="61" y="152"/>
                </a:cubicBezTo>
                <a:cubicBezTo>
                  <a:pt x="56" y="176"/>
                  <a:pt x="56" y="176"/>
                  <a:pt x="56" y="176"/>
                </a:cubicBezTo>
                <a:cubicBezTo>
                  <a:pt x="52" y="174"/>
                  <a:pt x="50" y="172"/>
                  <a:pt x="48" y="170"/>
                </a:cubicBezTo>
                <a:cubicBezTo>
                  <a:pt x="46" y="167"/>
                  <a:pt x="45" y="164"/>
                  <a:pt x="45" y="160"/>
                </a:cubicBezTo>
                <a:cubicBezTo>
                  <a:pt x="45" y="155"/>
                  <a:pt x="46" y="151"/>
                  <a:pt x="49" y="146"/>
                </a:cubicBezTo>
                <a:cubicBezTo>
                  <a:pt x="51" y="142"/>
                  <a:pt x="51" y="142"/>
                  <a:pt x="51" y="142"/>
                </a:cubicBezTo>
                <a:cubicBezTo>
                  <a:pt x="59" y="129"/>
                  <a:pt x="63" y="117"/>
                  <a:pt x="63" y="105"/>
                </a:cubicBezTo>
                <a:cubicBezTo>
                  <a:pt x="63" y="104"/>
                  <a:pt x="63" y="104"/>
                  <a:pt x="63" y="104"/>
                </a:cubicBezTo>
                <a:cubicBezTo>
                  <a:pt x="63" y="103"/>
                  <a:pt x="63" y="101"/>
                  <a:pt x="62" y="100"/>
                </a:cubicBezTo>
                <a:cubicBezTo>
                  <a:pt x="61" y="99"/>
                  <a:pt x="60" y="99"/>
                  <a:pt x="58" y="99"/>
                </a:cubicBezTo>
                <a:cubicBezTo>
                  <a:pt x="56" y="99"/>
                  <a:pt x="56" y="99"/>
                  <a:pt x="56" y="99"/>
                </a:cubicBezTo>
                <a:cubicBezTo>
                  <a:pt x="41" y="99"/>
                  <a:pt x="29" y="97"/>
                  <a:pt x="22" y="95"/>
                </a:cubicBezTo>
                <a:cubicBezTo>
                  <a:pt x="12" y="91"/>
                  <a:pt x="11" y="89"/>
                  <a:pt x="11" y="85"/>
                </a:cubicBezTo>
                <a:cubicBezTo>
                  <a:pt x="11" y="81"/>
                  <a:pt x="13" y="80"/>
                  <a:pt x="17" y="75"/>
                </a:cubicBezTo>
                <a:cubicBezTo>
                  <a:pt x="18" y="74"/>
                  <a:pt x="20" y="73"/>
                  <a:pt x="22" y="73"/>
                </a:cubicBezTo>
                <a:cubicBezTo>
                  <a:pt x="24" y="73"/>
                  <a:pt x="25" y="73"/>
                  <a:pt x="28" y="73"/>
                </a:cubicBezTo>
                <a:cubicBezTo>
                  <a:pt x="30" y="73"/>
                  <a:pt x="30" y="73"/>
                  <a:pt x="30" y="73"/>
                </a:cubicBezTo>
                <a:cubicBezTo>
                  <a:pt x="34" y="73"/>
                  <a:pt x="34" y="73"/>
                  <a:pt x="34" y="73"/>
                </a:cubicBezTo>
                <a:cubicBezTo>
                  <a:pt x="34" y="73"/>
                  <a:pt x="34" y="73"/>
                  <a:pt x="34" y="73"/>
                </a:cubicBezTo>
                <a:cubicBezTo>
                  <a:pt x="34" y="73"/>
                  <a:pt x="34" y="73"/>
                  <a:pt x="34" y="73"/>
                </a:cubicBezTo>
                <a:cubicBezTo>
                  <a:pt x="34" y="73"/>
                  <a:pt x="34" y="73"/>
                  <a:pt x="34" y="73"/>
                </a:cubicBezTo>
                <a:cubicBezTo>
                  <a:pt x="35" y="73"/>
                  <a:pt x="35" y="73"/>
                  <a:pt x="36" y="73"/>
                </a:cubicBezTo>
                <a:cubicBezTo>
                  <a:pt x="36" y="73"/>
                  <a:pt x="36" y="73"/>
                  <a:pt x="36" y="73"/>
                </a:cubicBezTo>
                <a:cubicBezTo>
                  <a:pt x="36" y="72"/>
                  <a:pt x="37" y="72"/>
                  <a:pt x="38" y="71"/>
                </a:cubicBezTo>
                <a:cubicBezTo>
                  <a:pt x="38" y="71"/>
                  <a:pt x="38" y="71"/>
                  <a:pt x="38" y="71"/>
                </a:cubicBezTo>
                <a:cubicBezTo>
                  <a:pt x="38" y="71"/>
                  <a:pt x="38" y="71"/>
                  <a:pt x="38" y="71"/>
                </a:cubicBezTo>
                <a:cubicBezTo>
                  <a:pt x="38" y="71"/>
                  <a:pt x="38" y="71"/>
                  <a:pt x="38" y="71"/>
                </a:cubicBezTo>
                <a:cubicBezTo>
                  <a:pt x="38" y="71"/>
                  <a:pt x="38" y="71"/>
                  <a:pt x="38" y="71"/>
                </a:cubicBezTo>
                <a:cubicBezTo>
                  <a:pt x="38" y="71"/>
                  <a:pt x="38" y="71"/>
                  <a:pt x="38" y="71"/>
                </a:cubicBezTo>
                <a:cubicBezTo>
                  <a:pt x="38" y="71"/>
                  <a:pt x="38" y="70"/>
                  <a:pt x="39" y="69"/>
                </a:cubicBezTo>
                <a:cubicBezTo>
                  <a:pt x="39" y="69"/>
                  <a:pt x="39" y="68"/>
                  <a:pt x="39" y="68"/>
                </a:cubicBezTo>
                <a:cubicBezTo>
                  <a:pt x="39" y="68"/>
                  <a:pt x="39" y="68"/>
                  <a:pt x="39" y="68"/>
                </a:cubicBezTo>
                <a:cubicBezTo>
                  <a:pt x="39" y="68"/>
                  <a:pt x="39" y="68"/>
                  <a:pt x="39" y="68"/>
                </a:cubicBezTo>
                <a:cubicBezTo>
                  <a:pt x="39" y="67"/>
                  <a:pt x="39" y="67"/>
                  <a:pt x="38" y="66"/>
                </a:cubicBezTo>
                <a:cubicBezTo>
                  <a:pt x="38" y="66"/>
                  <a:pt x="38" y="66"/>
                  <a:pt x="38" y="66"/>
                </a:cubicBezTo>
                <a:cubicBezTo>
                  <a:pt x="38" y="66"/>
                  <a:pt x="38" y="66"/>
                  <a:pt x="38" y="66"/>
                </a:cubicBezTo>
                <a:cubicBezTo>
                  <a:pt x="38" y="66"/>
                  <a:pt x="38" y="66"/>
                  <a:pt x="38" y="66"/>
                </a:cubicBezTo>
                <a:cubicBezTo>
                  <a:pt x="38" y="66"/>
                  <a:pt x="38" y="66"/>
                  <a:pt x="38" y="66"/>
                </a:cubicBezTo>
                <a:cubicBezTo>
                  <a:pt x="38" y="66"/>
                  <a:pt x="38" y="66"/>
                  <a:pt x="38" y="66"/>
                </a:cubicBezTo>
                <a:cubicBezTo>
                  <a:pt x="38" y="66"/>
                  <a:pt x="38" y="66"/>
                  <a:pt x="38" y="66"/>
                </a:cubicBezTo>
                <a:cubicBezTo>
                  <a:pt x="38" y="66"/>
                  <a:pt x="38" y="66"/>
                  <a:pt x="38" y="66"/>
                </a:cubicBezTo>
                <a:cubicBezTo>
                  <a:pt x="38" y="66"/>
                  <a:pt x="38" y="65"/>
                  <a:pt x="38" y="65"/>
                </a:cubicBezTo>
                <a:cubicBezTo>
                  <a:pt x="38" y="65"/>
                  <a:pt x="38" y="65"/>
                  <a:pt x="38" y="65"/>
                </a:cubicBezTo>
                <a:cubicBezTo>
                  <a:pt x="38" y="65"/>
                  <a:pt x="38" y="65"/>
                  <a:pt x="38" y="65"/>
                </a:cubicBezTo>
                <a:cubicBezTo>
                  <a:pt x="38" y="65"/>
                  <a:pt x="38" y="65"/>
                  <a:pt x="38" y="65"/>
                </a:cubicBezTo>
                <a:cubicBezTo>
                  <a:pt x="38" y="65"/>
                  <a:pt x="38" y="65"/>
                  <a:pt x="38" y="65"/>
                </a:cubicBezTo>
                <a:cubicBezTo>
                  <a:pt x="38" y="65"/>
                  <a:pt x="38" y="65"/>
                  <a:pt x="38" y="65"/>
                </a:cubicBezTo>
                <a:cubicBezTo>
                  <a:pt x="38" y="65"/>
                  <a:pt x="38" y="65"/>
                  <a:pt x="38" y="65"/>
                </a:cubicBezTo>
                <a:cubicBezTo>
                  <a:pt x="37" y="64"/>
                  <a:pt x="36" y="64"/>
                  <a:pt x="36" y="63"/>
                </a:cubicBezTo>
                <a:cubicBezTo>
                  <a:pt x="36" y="63"/>
                  <a:pt x="36" y="63"/>
                  <a:pt x="36" y="63"/>
                </a:cubicBezTo>
                <a:cubicBezTo>
                  <a:pt x="36" y="63"/>
                  <a:pt x="36" y="63"/>
                  <a:pt x="36" y="63"/>
                </a:cubicBezTo>
                <a:cubicBezTo>
                  <a:pt x="36" y="63"/>
                  <a:pt x="36" y="63"/>
                  <a:pt x="36" y="63"/>
                </a:cubicBezTo>
                <a:cubicBezTo>
                  <a:pt x="35" y="63"/>
                  <a:pt x="35" y="63"/>
                  <a:pt x="34" y="63"/>
                </a:cubicBezTo>
                <a:cubicBezTo>
                  <a:pt x="28" y="63"/>
                  <a:pt x="28" y="63"/>
                  <a:pt x="28" y="63"/>
                </a:cubicBezTo>
                <a:cubicBezTo>
                  <a:pt x="26" y="63"/>
                  <a:pt x="24" y="63"/>
                  <a:pt x="22" y="63"/>
                </a:cubicBezTo>
                <a:cubicBezTo>
                  <a:pt x="21" y="63"/>
                  <a:pt x="19" y="63"/>
                  <a:pt x="17" y="64"/>
                </a:cubicBezTo>
                <a:cubicBezTo>
                  <a:pt x="17" y="63"/>
                  <a:pt x="17" y="62"/>
                  <a:pt x="17" y="62"/>
                </a:cubicBezTo>
                <a:cubicBezTo>
                  <a:pt x="17" y="60"/>
                  <a:pt x="17" y="55"/>
                  <a:pt x="20" y="54"/>
                </a:cubicBezTo>
                <a:cubicBezTo>
                  <a:pt x="21" y="53"/>
                  <a:pt x="22" y="53"/>
                  <a:pt x="24" y="53"/>
                </a:cubicBezTo>
                <a:cubicBezTo>
                  <a:pt x="43" y="52"/>
                  <a:pt x="43" y="52"/>
                  <a:pt x="43" y="52"/>
                </a:cubicBezTo>
                <a:cubicBezTo>
                  <a:pt x="43" y="52"/>
                  <a:pt x="44" y="52"/>
                  <a:pt x="44" y="52"/>
                </a:cubicBezTo>
                <a:cubicBezTo>
                  <a:pt x="44" y="52"/>
                  <a:pt x="44" y="52"/>
                  <a:pt x="44" y="52"/>
                </a:cubicBezTo>
                <a:cubicBezTo>
                  <a:pt x="44" y="52"/>
                  <a:pt x="44" y="52"/>
                  <a:pt x="44" y="52"/>
                </a:cubicBezTo>
                <a:cubicBezTo>
                  <a:pt x="45" y="52"/>
                  <a:pt x="46" y="51"/>
                  <a:pt x="46" y="51"/>
                </a:cubicBezTo>
                <a:cubicBezTo>
                  <a:pt x="46" y="51"/>
                  <a:pt x="46" y="51"/>
                  <a:pt x="46" y="51"/>
                </a:cubicBezTo>
                <a:cubicBezTo>
                  <a:pt x="46" y="51"/>
                  <a:pt x="46" y="51"/>
                  <a:pt x="46" y="51"/>
                </a:cubicBezTo>
                <a:cubicBezTo>
                  <a:pt x="47" y="50"/>
                  <a:pt x="47" y="49"/>
                  <a:pt x="47" y="49"/>
                </a:cubicBezTo>
                <a:cubicBezTo>
                  <a:pt x="47" y="49"/>
                  <a:pt x="47" y="49"/>
                  <a:pt x="47" y="49"/>
                </a:cubicBezTo>
                <a:cubicBezTo>
                  <a:pt x="47" y="49"/>
                  <a:pt x="47" y="49"/>
                  <a:pt x="47" y="49"/>
                </a:cubicBezTo>
                <a:cubicBezTo>
                  <a:pt x="47" y="48"/>
                  <a:pt x="47" y="48"/>
                  <a:pt x="47" y="47"/>
                </a:cubicBezTo>
                <a:cubicBezTo>
                  <a:pt x="47" y="47"/>
                  <a:pt x="47" y="46"/>
                  <a:pt x="47" y="46"/>
                </a:cubicBezTo>
                <a:cubicBezTo>
                  <a:pt x="47" y="46"/>
                  <a:pt x="47" y="46"/>
                  <a:pt x="47" y="46"/>
                </a:cubicBezTo>
                <a:cubicBezTo>
                  <a:pt x="47" y="45"/>
                  <a:pt x="46" y="44"/>
                  <a:pt x="46" y="44"/>
                </a:cubicBezTo>
                <a:cubicBezTo>
                  <a:pt x="46" y="44"/>
                  <a:pt x="46" y="44"/>
                  <a:pt x="46" y="44"/>
                </a:cubicBezTo>
                <a:cubicBezTo>
                  <a:pt x="45" y="43"/>
                  <a:pt x="45" y="43"/>
                  <a:pt x="44" y="43"/>
                </a:cubicBezTo>
                <a:cubicBezTo>
                  <a:pt x="44" y="43"/>
                  <a:pt x="44" y="43"/>
                  <a:pt x="44" y="43"/>
                </a:cubicBezTo>
                <a:cubicBezTo>
                  <a:pt x="44" y="43"/>
                  <a:pt x="44" y="43"/>
                  <a:pt x="44" y="43"/>
                </a:cubicBezTo>
                <a:cubicBezTo>
                  <a:pt x="44" y="43"/>
                  <a:pt x="43" y="42"/>
                  <a:pt x="43" y="42"/>
                </a:cubicBezTo>
                <a:cubicBezTo>
                  <a:pt x="32" y="42"/>
                  <a:pt x="32" y="42"/>
                  <a:pt x="32" y="42"/>
                </a:cubicBezTo>
                <a:cubicBezTo>
                  <a:pt x="30" y="42"/>
                  <a:pt x="29" y="43"/>
                  <a:pt x="27" y="43"/>
                </a:cubicBezTo>
                <a:cubicBezTo>
                  <a:pt x="27" y="41"/>
                  <a:pt x="27" y="41"/>
                  <a:pt x="27" y="41"/>
                </a:cubicBezTo>
                <a:cubicBezTo>
                  <a:pt x="27" y="39"/>
                  <a:pt x="28" y="35"/>
                  <a:pt x="30" y="34"/>
                </a:cubicBezTo>
                <a:cubicBezTo>
                  <a:pt x="32" y="33"/>
                  <a:pt x="35" y="32"/>
                  <a:pt x="38" y="32"/>
                </a:cubicBezTo>
                <a:cubicBezTo>
                  <a:pt x="48" y="32"/>
                  <a:pt x="48" y="32"/>
                  <a:pt x="48" y="32"/>
                </a:cubicBezTo>
                <a:cubicBezTo>
                  <a:pt x="48" y="32"/>
                  <a:pt x="49" y="32"/>
                  <a:pt x="49" y="32"/>
                </a:cubicBezTo>
                <a:cubicBezTo>
                  <a:pt x="50" y="32"/>
                  <a:pt x="50" y="32"/>
                  <a:pt x="50" y="32"/>
                </a:cubicBezTo>
                <a:cubicBezTo>
                  <a:pt x="49" y="32"/>
                  <a:pt x="50" y="32"/>
                  <a:pt x="50" y="32"/>
                </a:cubicBezTo>
                <a:cubicBezTo>
                  <a:pt x="50" y="31"/>
                  <a:pt x="51" y="31"/>
                  <a:pt x="51" y="30"/>
                </a:cubicBezTo>
                <a:cubicBezTo>
                  <a:pt x="51" y="30"/>
                  <a:pt x="51" y="30"/>
                  <a:pt x="51" y="30"/>
                </a:cubicBezTo>
                <a:cubicBezTo>
                  <a:pt x="51" y="30"/>
                  <a:pt x="51" y="30"/>
                  <a:pt x="51" y="30"/>
                </a:cubicBezTo>
                <a:cubicBezTo>
                  <a:pt x="52" y="30"/>
                  <a:pt x="52" y="29"/>
                  <a:pt x="52" y="29"/>
                </a:cubicBezTo>
                <a:cubicBezTo>
                  <a:pt x="52" y="29"/>
                  <a:pt x="52" y="29"/>
                  <a:pt x="52" y="29"/>
                </a:cubicBezTo>
                <a:cubicBezTo>
                  <a:pt x="52" y="29"/>
                  <a:pt x="52" y="29"/>
                  <a:pt x="52" y="29"/>
                </a:cubicBezTo>
                <a:cubicBezTo>
                  <a:pt x="53" y="28"/>
                  <a:pt x="53" y="28"/>
                  <a:pt x="53" y="27"/>
                </a:cubicBezTo>
                <a:cubicBezTo>
                  <a:pt x="53" y="27"/>
                  <a:pt x="53" y="27"/>
                  <a:pt x="53" y="27"/>
                </a:cubicBezTo>
                <a:cubicBezTo>
                  <a:pt x="53" y="26"/>
                  <a:pt x="53" y="26"/>
                  <a:pt x="52" y="25"/>
                </a:cubicBezTo>
                <a:cubicBezTo>
                  <a:pt x="52" y="25"/>
                  <a:pt x="52" y="25"/>
                  <a:pt x="52" y="25"/>
                </a:cubicBezTo>
                <a:cubicBezTo>
                  <a:pt x="52" y="25"/>
                  <a:pt x="52" y="25"/>
                  <a:pt x="52" y="25"/>
                </a:cubicBezTo>
                <a:cubicBezTo>
                  <a:pt x="52" y="25"/>
                  <a:pt x="52" y="24"/>
                  <a:pt x="51" y="24"/>
                </a:cubicBezTo>
                <a:cubicBezTo>
                  <a:pt x="51" y="24"/>
                  <a:pt x="51" y="24"/>
                  <a:pt x="51" y="24"/>
                </a:cubicBezTo>
                <a:cubicBezTo>
                  <a:pt x="51" y="24"/>
                  <a:pt x="51" y="24"/>
                  <a:pt x="51" y="24"/>
                </a:cubicBezTo>
                <a:cubicBezTo>
                  <a:pt x="51" y="24"/>
                  <a:pt x="51" y="24"/>
                  <a:pt x="51" y="24"/>
                </a:cubicBezTo>
                <a:cubicBezTo>
                  <a:pt x="51" y="23"/>
                  <a:pt x="50" y="23"/>
                  <a:pt x="50" y="23"/>
                </a:cubicBezTo>
                <a:cubicBezTo>
                  <a:pt x="50" y="23"/>
                  <a:pt x="50" y="23"/>
                  <a:pt x="50" y="23"/>
                </a:cubicBezTo>
                <a:cubicBezTo>
                  <a:pt x="49" y="22"/>
                  <a:pt x="48" y="22"/>
                  <a:pt x="48" y="22"/>
                </a:cubicBezTo>
                <a:cubicBezTo>
                  <a:pt x="48" y="22"/>
                  <a:pt x="48" y="22"/>
                  <a:pt x="48" y="22"/>
                </a:cubicBezTo>
                <a:cubicBezTo>
                  <a:pt x="43" y="22"/>
                  <a:pt x="43" y="22"/>
                  <a:pt x="43" y="22"/>
                </a:cubicBezTo>
                <a:cubicBezTo>
                  <a:pt x="43" y="22"/>
                  <a:pt x="43" y="22"/>
                  <a:pt x="43" y="22"/>
                </a:cubicBezTo>
                <a:cubicBezTo>
                  <a:pt x="43" y="22"/>
                  <a:pt x="43" y="22"/>
                  <a:pt x="43" y="21"/>
                </a:cubicBezTo>
                <a:cubicBezTo>
                  <a:pt x="43" y="18"/>
                  <a:pt x="45" y="14"/>
                  <a:pt x="46" y="13"/>
                </a:cubicBezTo>
                <a:cubicBezTo>
                  <a:pt x="48" y="12"/>
                  <a:pt x="51" y="11"/>
                  <a:pt x="55" y="11"/>
                </a:cubicBezTo>
                <a:cubicBezTo>
                  <a:pt x="55" y="11"/>
                  <a:pt x="55" y="11"/>
                  <a:pt x="56" y="11"/>
                </a:cubicBezTo>
                <a:cubicBezTo>
                  <a:pt x="56" y="11"/>
                  <a:pt x="57" y="11"/>
                  <a:pt x="57" y="11"/>
                </a:cubicBezTo>
                <a:cubicBezTo>
                  <a:pt x="59" y="11"/>
                  <a:pt x="70" y="11"/>
                  <a:pt x="83" y="11"/>
                </a:cubicBezTo>
                <a:cubicBezTo>
                  <a:pt x="84" y="11"/>
                  <a:pt x="84" y="11"/>
                  <a:pt x="84" y="11"/>
                </a:cubicBezTo>
                <a:cubicBezTo>
                  <a:pt x="89" y="11"/>
                  <a:pt x="89" y="11"/>
                  <a:pt x="89" y="11"/>
                </a:cubicBezTo>
                <a:cubicBezTo>
                  <a:pt x="101" y="18"/>
                  <a:pt x="111" y="26"/>
                  <a:pt x="118" y="36"/>
                </a:cubicBezTo>
                <a:cubicBezTo>
                  <a:pt x="119" y="37"/>
                  <a:pt x="121" y="37"/>
                  <a:pt x="122" y="37"/>
                </a:cubicBezTo>
                <a:cubicBezTo>
                  <a:pt x="139" y="37"/>
                  <a:pt x="139" y="37"/>
                  <a:pt x="139" y="37"/>
                </a:cubicBezTo>
                <a:cubicBezTo>
                  <a:pt x="142" y="45"/>
                  <a:pt x="143" y="53"/>
                  <a:pt x="143" y="61"/>
                </a:cubicBezTo>
                <a:cubicBezTo>
                  <a:pt x="143" y="69"/>
                  <a:pt x="142" y="78"/>
                  <a:pt x="139" y="86"/>
                </a:cubicBezTo>
                <a:close/>
              </a:path>
            </a:pathLst>
          </a:custGeom>
          <a:solidFill>
            <a:srgbClr val="9FB925"/>
          </a:solidFill>
          <a:ln>
            <a:noFill/>
          </a:ln>
        </p:spPr>
        <p:txBody>
          <a:bodyPr vert="horz" wrap="square" lIns="91440" tIns="45720" rIns="91440" bIns="45720" numCol="1" anchor="t" anchorCtr="0" compatLnSpc="1"/>
          <a:lstStyle/>
          <a:p>
            <a:endParaRPr lang="zh-CN" altLang="en-US"/>
          </a:p>
        </p:txBody>
      </p:sp>
      <p:sp>
        <p:nvSpPr>
          <p:cNvPr id="16" name="Freeform 152"/>
          <p:cNvSpPr>
            <a:spLocks noEditPoints="1"/>
          </p:cNvSpPr>
          <p:nvPr/>
        </p:nvSpPr>
        <p:spPr bwMode="auto">
          <a:xfrm>
            <a:off x="5661625" y="1735241"/>
            <a:ext cx="750888" cy="457200"/>
          </a:xfrm>
          <a:custGeom>
            <a:avLst/>
            <a:gdLst>
              <a:gd name="T0" fmla="*/ 193 w 200"/>
              <a:gd name="T1" fmla="*/ 0 h 122"/>
              <a:gd name="T2" fmla="*/ 61 w 200"/>
              <a:gd name="T3" fmla="*/ 0 h 122"/>
              <a:gd name="T4" fmla="*/ 56 w 200"/>
              <a:gd name="T5" fmla="*/ 2 h 122"/>
              <a:gd name="T6" fmla="*/ 2 w 200"/>
              <a:gd name="T7" fmla="*/ 56 h 122"/>
              <a:gd name="T8" fmla="*/ 0 w 200"/>
              <a:gd name="T9" fmla="*/ 61 h 122"/>
              <a:gd name="T10" fmla="*/ 2 w 200"/>
              <a:gd name="T11" fmla="*/ 66 h 122"/>
              <a:gd name="T12" fmla="*/ 56 w 200"/>
              <a:gd name="T13" fmla="*/ 120 h 122"/>
              <a:gd name="T14" fmla="*/ 61 w 200"/>
              <a:gd name="T15" fmla="*/ 122 h 122"/>
              <a:gd name="T16" fmla="*/ 193 w 200"/>
              <a:gd name="T17" fmla="*/ 122 h 122"/>
              <a:gd name="T18" fmla="*/ 200 w 200"/>
              <a:gd name="T19" fmla="*/ 115 h 122"/>
              <a:gd name="T20" fmla="*/ 200 w 200"/>
              <a:gd name="T21" fmla="*/ 7 h 122"/>
              <a:gd name="T22" fmla="*/ 193 w 200"/>
              <a:gd name="T23" fmla="*/ 0 h 122"/>
              <a:gd name="T24" fmla="*/ 145 w 200"/>
              <a:gd name="T25" fmla="*/ 77 h 122"/>
              <a:gd name="T26" fmla="*/ 145 w 200"/>
              <a:gd name="T27" fmla="*/ 89 h 122"/>
              <a:gd name="T28" fmla="*/ 134 w 200"/>
              <a:gd name="T29" fmla="*/ 89 h 122"/>
              <a:gd name="T30" fmla="*/ 117 w 200"/>
              <a:gd name="T31" fmla="*/ 72 h 122"/>
              <a:gd name="T32" fmla="*/ 101 w 200"/>
              <a:gd name="T33" fmla="*/ 89 h 122"/>
              <a:gd name="T34" fmla="*/ 89 w 200"/>
              <a:gd name="T35" fmla="*/ 89 h 122"/>
              <a:gd name="T36" fmla="*/ 89 w 200"/>
              <a:gd name="T37" fmla="*/ 77 h 122"/>
              <a:gd name="T38" fmla="*/ 106 w 200"/>
              <a:gd name="T39" fmla="*/ 61 h 122"/>
              <a:gd name="T40" fmla="*/ 89 w 200"/>
              <a:gd name="T41" fmla="*/ 45 h 122"/>
              <a:gd name="T42" fmla="*/ 89 w 200"/>
              <a:gd name="T43" fmla="*/ 33 h 122"/>
              <a:gd name="T44" fmla="*/ 101 w 200"/>
              <a:gd name="T45" fmla="*/ 33 h 122"/>
              <a:gd name="T46" fmla="*/ 117 w 200"/>
              <a:gd name="T47" fmla="*/ 49 h 122"/>
              <a:gd name="T48" fmla="*/ 134 w 200"/>
              <a:gd name="T49" fmla="*/ 33 h 122"/>
              <a:gd name="T50" fmla="*/ 145 w 200"/>
              <a:gd name="T51" fmla="*/ 33 h 122"/>
              <a:gd name="T52" fmla="*/ 145 w 200"/>
              <a:gd name="T53" fmla="*/ 45 h 122"/>
              <a:gd name="T54" fmla="*/ 129 w 200"/>
              <a:gd name="T55" fmla="*/ 61 h 122"/>
              <a:gd name="T56" fmla="*/ 145 w 200"/>
              <a:gd name="T57" fmla="*/ 77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122">
                <a:moveTo>
                  <a:pt x="193" y="0"/>
                </a:moveTo>
                <a:cubicBezTo>
                  <a:pt x="61" y="0"/>
                  <a:pt x="61" y="0"/>
                  <a:pt x="61" y="0"/>
                </a:cubicBezTo>
                <a:cubicBezTo>
                  <a:pt x="59" y="0"/>
                  <a:pt x="57" y="1"/>
                  <a:pt x="56" y="2"/>
                </a:cubicBezTo>
                <a:cubicBezTo>
                  <a:pt x="2" y="56"/>
                  <a:pt x="2" y="56"/>
                  <a:pt x="2" y="56"/>
                </a:cubicBezTo>
                <a:cubicBezTo>
                  <a:pt x="1" y="57"/>
                  <a:pt x="0" y="59"/>
                  <a:pt x="0" y="61"/>
                </a:cubicBezTo>
                <a:cubicBezTo>
                  <a:pt x="0" y="63"/>
                  <a:pt x="1" y="64"/>
                  <a:pt x="2" y="66"/>
                </a:cubicBezTo>
                <a:cubicBezTo>
                  <a:pt x="56" y="120"/>
                  <a:pt x="56" y="120"/>
                  <a:pt x="56" y="120"/>
                </a:cubicBezTo>
                <a:cubicBezTo>
                  <a:pt x="57" y="121"/>
                  <a:pt x="59" y="122"/>
                  <a:pt x="61" y="122"/>
                </a:cubicBezTo>
                <a:cubicBezTo>
                  <a:pt x="193" y="122"/>
                  <a:pt x="193" y="122"/>
                  <a:pt x="193" y="122"/>
                </a:cubicBezTo>
                <a:cubicBezTo>
                  <a:pt x="197" y="122"/>
                  <a:pt x="200" y="118"/>
                  <a:pt x="200" y="115"/>
                </a:cubicBezTo>
                <a:cubicBezTo>
                  <a:pt x="200" y="7"/>
                  <a:pt x="200" y="7"/>
                  <a:pt x="200" y="7"/>
                </a:cubicBezTo>
                <a:cubicBezTo>
                  <a:pt x="200" y="3"/>
                  <a:pt x="197" y="0"/>
                  <a:pt x="193" y="0"/>
                </a:cubicBezTo>
                <a:close/>
                <a:moveTo>
                  <a:pt x="145" y="77"/>
                </a:moveTo>
                <a:cubicBezTo>
                  <a:pt x="148" y="80"/>
                  <a:pt x="148" y="86"/>
                  <a:pt x="145" y="89"/>
                </a:cubicBezTo>
                <a:cubicBezTo>
                  <a:pt x="142" y="92"/>
                  <a:pt x="137" y="92"/>
                  <a:pt x="134" y="89"/>
                </a:cubicBezTo>
                <a:cubicBezTo>
                  <a:pt x="117" y="72"/>
                  <a:pt x="117" y="72"/>
                  <a:pt x="117" y="72"/>
                </a:cubicBezTo>
                <a:cubicBezTo>
                  <a:pt x="101" y="89"/>
                  <a:pt x="101" y="89"/>
                  <a:pt x="101" y="89"/>
                </a:cubicBezTo>
                <a:cubicBezTo>
                  <a:pt x="98" y="92"/>
                  <a:pt x="93" y="92"/>
                  <a:pt x="89" y="89"/>
                </a:cubicBezTo>
                <a:cubicBezTo>
                  <a:pt x="86" y="85"/>
                  <a:pt x="86" y="80"/>
                  <a:pt x="89" y="77"/>
                </a:cubicBezTo>
                <a:cubicBezTo>
                  <a:pt x="106" y="61"/>
                  <a:pt x="106" y="61"/>
                  <a:pt x="106" y="61"/>
                </a:cubicBezTo>
                <a:cubicBezTo>
                  <a:pt x="89" y="45"/>
                  <a:pt x="89" y="45"/>
                  <a:pt x="89" y="45"/>
                </a:cubicBezTo>
                <a:cubicBezTo>
                  <a:pt x="86" y="41"/>
                  <a:pt x="86" y="36"/>
                  <a:pt x="89" y="33"/>
                </a:cubicBezTo>
                <a:cubicBezTo>
                  <a:pt x="93" y="30"/>
                  <a:pt x="98" y="30"/>
                  <a:pt x="101" y="33"/>
                </a:cubicBezTo>
                <a:cubicBezTo>
                  <a:pt x="117" y="49"/>
                  <a:pt x="117" y="49"/>
                  <a:pt x="117" y="49"/>
                </a:cubicBezTo>
                <a:cubicBezTo>
                  <a:pt x="134" y="33"/>
                  <a:pt x="134" y="33"/>
                  <a:pt x="134" y="33"/>
                </a:cubicBezTo>
                <a:cubicBezTo>
                  <a:pt x="137" y="30"/>
                  <a:pt x="142" y="30"/>
                  <a:pt x="145" y="33"/>
                </a:cubicBezTo>
                <a:cubicBezTo>
                  <a:pt x="148" y="36"/>
                  <a:pt x="148" y="41"/>
                  <a:pt x="145" y="45"/>
                </a:cubicBezTo>
                <a:cubicBezTo>
                  <a:pt x="129" y="61"/>
                  <a:pt x="129" y="61"/>
                  <a:pt x="129" y="61"/>
                </a:cubicBezTo>
                <a:lnTo>
                  <a:pt x="145" y="77"/>
                </a:lnTo>
                <a:close/>
              </a:path>
            </a:pathLst>
          </a:custGeom>
          <a:solidFill>
            <a:srgbClr val="60C7AC"/>
          </a:solidFill>
          <a:ln>
            <a:noFill/>
          </a:ln>
        </p:spPr>
        <p:txBody>
          <a:bodyPr vert="horz" wrap="square" lIns="91440" tIns="45720" rIns="91440" bIns="45720" numCol="1" anchor="t" anchorCtr="0" compatLnSpc="1"/>
          <a:lstStyle/>
          <a:p>
            <a:endParaRPr lang="zh-CN" altLang="en-US">
              <a:solidFill>
                <a:schemeClr val="tx1"/>
              </a:solidFill>
            </a:endParaRPr>
          </a:p>
        </p:txBody>
      </p:sp>
      <p:sp>
        <p:nvSpPr>
          <p:cNvPr id="2" name="圆角矩形 1"/>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1/20</a:t>
            </a:r>
            <a:endParaRPr lang="en-US" altLang="zh-CN" sz="1600" i="1" dirty="0" smtClean="0"/>
          </a:p>
        </p:txBody>
      </p:sp>
      <p:sp>
        <p:nvSpPr>
          <p:cNvPr id="18" name="圆角矩形 17"/>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任意多边形 5"/>
          <p:cNvSpPr/>
          <p:nvPr/>
        </p:nvSpPr>
        <p:spPr>
          <a:xfrm>
            <a:off x="1449830" y="2343951"/>
            <a:ext cx="1905098" cy="1571307"/>
          </a:xfrm>
          <a:custGeom>
            <a:avLst/>
            <a:gdLst>
              <a:gd name="connsiteX0" fmla="*/ 0 w 1905098"/>
              <a:gd name="connsiteY0" fmla="*/ 157131 h 1571307"/>
              <a:gd name="connsiteX1" fmla="*/ 157131 w 1905098"/>
              <a:gd name="connsiteY1" fmla="*/ 0 h 1571307"/>
              <a:gd name="connsiteX2" fmla="*/ 1747967 w 1905098"/>
              <a:gd name="connsiteY2" fmla="*/ 0 h 1571307"/>
              <a:gd name="connsiteX3" fmla="*/ 1905098 w 1905098"/>
              <a:gd name="connsiteY3" fmla="*/ 157131 h 1571307"/>
              <a:gd name="connsiteX4" fmla="*/ 1905098 w 1905098"/>
              <a:gd name="connsiteY4" fmla="*/ 1414176 h 1571307"/>
              <a:gd name="connsiteX5" fmla="*/ 1747967 w 1905098"/>
              <a:gd name="connsiteY5" fmla="*/ 1571307 h 1571307"/>
              <a:gd name="connsiteX6" fmla="*/ 157131 w 1905098"/>
              <a:gd name="connsiteY6" fmla="*/ 1571307 h 1571307"/>
              <a:gd name="connsiteX7" fmla="*/ 0 w 1905098"/>
              <a:gd name="connsiteY7" fmla="*/ 1414176 h 1571307"/>
              <a:gd name="connsiteX8" fmla="*/ 0 w 1905098"/>
              <a:gd name="connsiteY8" fmla="*/ 157131 h 157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98" h="1571307">
                <a:moveTo>
                  <a:pt x="0" y="157131"/>
                </a:moveTo>
                <a:cubicBezTo>
                  <a:pt x="0" y="70350"/>
                  <a:pt x="70350" y="0"/>
                  <a:pt x="157131" y="0"/>
                </a:cubicBezTo>
                <a:lnTo>
                  <a:pt x="1747967" y="0"/>
                </a:lnTo>
                <a:cubicBezTo>
                  <a:pt x="1834748" y="0"/>
                  <a:pt x="1905098" y="70350"/>
                  <a:pt x="1905098" y="157131"/>
                </a:cubicBezTo>
                <a:lnTo>
                  <a:pt x="1905098" y="1414176"/>
                </a:lnTo>
                <a:cubicBezTo>
                  <a:pt x="1905098" y="1500957"/>
                  <a:pt x="1834748" y="1571307"/>
                  <a:pt x="1747967" y="1571307"/>
                </a:cubicBezTo>
                <a:lnTo>
                  <a:pt x="157131" y="1571307"/>
                </a:lnTo>
                <a:cubicBezTo>
                  <a:pt x="70350" y="1571307"/>
                  <a:pt x="0" y="1500957"/>
                  <a:pt x="0" y="1414176"/>
                </a:cubicBezTo>
                <a:lnTo>
                  <a:pt x="0" y="157131"/>
                </a:lnTo>
                <a:close/>
              </a:path>
            </a:pathLst>
          </a:custGeom>
          <a:noFill/>
          <a:ln>
            <a:solidFill>
              <a:srgbClr val="40404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7120" tIns="97120" rIns="97120" bIns="433829" numCol="1" spcCol="1270" anchor="t" anchorCtr="0">
            <a:noAutofit/>
          </a:bodyPr>
          <a:lstStyle/>
          <a:p>
            <a:pPr marL="285750" lvl="1" indent="-285750" defTabSz="1422400">
              <a:lnSpc>
                <a:spcPct val="150000"/>
              </a:lnSpc>
              <a:spcBef>
                <a:spcPct val="0"/>
              </a:spcBef>
              <a:spcAft>
                <a:spcPct val="15000"/>
              </a:spcAft>
              <a:buChar char="•"/>
            </a:pPr>
            <a:r>
              <a:rPr lang="en-US" altLang="zh-CN" sz="1000" dirty="0" err="1"/>
              <a:t>adipiscing</a:t>
            </a:r>
            <a:r>
              <a:rPr lang="en-US" altLang="zh-CN" sz="1000" dirty="0"/>
              <a:t> </a:t>
            </a:r>
            <a:r>
              <a:rPr lang="en-US" altLang="zh-CN" sz="1000" dirty="0" err="1" smtClean="0"/>
              <a:t>elit</a:t>
            </a:r>
            <a:endParaRPr lang="en-US" altLang="zh-CN" sz="1000" dirty="0" smtClean="0"/>
          </a:p>
          <a:p>
            <a:pPr marL="285750" lvl="1" indent="-285750" defTabSz="1422400">
              <a:lnSpc>
                <a:spcPct val="150000"/>
              </a:lnSpc>
              <a:spcBef>
                <a:spcPct val="0"/>
              </a:spcBef>
              <a:spcAft>
                <a:spcPct val="15000"/>
              </a:spcAft>
              <a:buChar char="•"/>
            </a:pPr>
            <a:r>
              <a:rPr lang="en-US" altLang="zh-CN" sz="1000" dirty="0" err="1" smtClean="0"/>
              <a:t>ed</a:t>
            </a:r>
            <a:r>
              <a:rPr lang="en-US" altLang="zh-CN" sz="1000" dirty="0" smtClean="0"/>
              <a:t> </a:t>
            </a:r>
            <a:r>
              <a:rPr lang="en-US" altLang="zh-CN" sz="1000" dirty="0" err="1"/>
              <a:t>diam</a:t>
            </a:r>
            <a:r>
              <a:rPr lang="en-US" altLang="zh-CN" sz="1000" dirty="0"/>
              <a:t> </a:t>
            </a:r>
            <a:r>
              <a:rPr lang="en-US" altLang="zh-CN" sz="1000" dirty="0" err="1"/>
              <a:t>nonummy</a:t>
            </a:r>
            <a:r>
              <a:rPr lang="en-US" altLang="zh-CN" sz="1000" dirty="0"/>
              <a:t> </a:t>
            </a:r>
            <a:r>
              <a:rPr lang="en-US" altLang="zh-CN" sz="1000" dirty="0" err="1"/>
              <a:t>nibh</a:t>
            </a:r>
            <a:r>
              <a:rPr lang="en-US" altLang="zh-CN" sz="1000" dirty="0"/>
              <a:t> </a:t>
            </a:r>
            <a:r>
              <a:rPr lang="en-US" altLang="zh-CN" sz="1000" dirty="0" err="1"/>
              <a:t>euismod</a:t>
            </a:r>
            <a:r>
              <a:rPr lang="en-US" altLang="zh-CN" sz="1000" dirty="0"/>
              <a:t> </a:t>
            </a:r>
            <a:endParaRPr lang="en-US" altLang="zh-CN" sz="1000" dirty="0" smtClean="0"/>
          </a:p>
          <a:p>
            <a:pPr marL="285750" lvl="1" indent="-285750" defTabSz="1422400">
              <a:lnSpc>
                <a:spcPct val="150000"/>
              </a:lnSpc>
              <a:spcBef>
                <a:spcPct val="0"/>
              </a:spcBef>
              <a:spcAft>
                <a:spcPct val="15000"/>
              </a:spcAft>
              <a:buChar char="•"/>
            </a:pPr>
            <a:r>
              <a:rPr lang="en-US" altLang="zh-CN" sz="1000" dirty="0" err="1" smtClean="0"/>
              <a:t>tincidunt</a:t>
            </a:r>
            <a:r>
              <a:rPr lang="en-US" altLang="zh-CN" sz="1000" dirty="0" smtClean="0"/>
              <a:t> </a:t>
            </a:r>
            <a:r>
              <a:rPr lang="en-US" altLang="zh-CN" sz="1000" dirty="0" err="1"/>
              <a:t>ut</a:t>
            </a:r>
            <a:r>
              <a:rPr lang="en-US" altLang="zh-CN" sz="1000" dirty="0"/>
              <a:t> </a:t>
            </a:r>
            <a:r>
              <a:rPr lang="en-US" altLang="zh-CN" sz="1000" dirty="0" err="1"/>
              <a:t>laoreet</a:t>
            </a:r>
            <a:r>
              <a:rPr lang="en-US" altLang="zh-CN" sz="1000" dirty="0"/>
              <a:t> </a:t>
            </a:r>
            <a:r>
              <a:rPr lang="en-US" altLang="zh-CN" sz="1000" dirty="0" err="1"/>
              <a:t>dolore</a:t>
            </a:r>
            <a:endParaRPr lang="zh-CN" altLang="en-US" sz="1000" kern="1200" dirty="0"/>
          </a:p>
        </p:txBody>
      </p:sp>
      <p:sp>
        <p:nvSpPr>
          <p:cNvPr id="7" name="形状 6"/>
          <p:cNvSpPr/>
          <p:nvPr/>
        </p:nvSpPr>
        <p:spPr>
          <a:xfrm>
            <a:off x="2532698" y="2762192"/>
            <a:ext cx="2035963" cy="2035963"/>
          </a:xfrm>
          <a:prstGeom prst="leftCircularArrow">
            <a:avLst>
              <a:gd name="adj1" fmla="val 2837"/>
              <a:gd name="adj2" fmla="val 346575"/>
              <a:gd name="adj3" fmla="val 2122086"/>
              <a:gd name="adj4" fmla="val 9024489"/>
              <a:gd name="adj5" fmla="val 3310"/>
            </a:avLst>
          </a:prstGeom>
          <a:solidFill>
            <a:srgbClr val="404040"/>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 name="任意多边形 7"/>
          <p:cNvSpPr/>
          <p:nvPr/>
        </p:nvSpPr>
        <p:spPr>
          <a:xfrm>
            <a:off x="1873186" y="3578550"/>
            <a:ext cx="1693420" cy="673417"/>
          </a:xfrm>
          <a:custGeom>
            <a:avLst/>
            <a:gdLst>
              <a:gd name="connsiteX0" fmla="*/ 0 w 1693420"/>
              <a:gd name="connsiteY0" fmla="*/ 67342 h 673417"/>
              <a:gd name="connsiteX1" fmla="*/ 67342 w 1693420"/>
              <a:gd name="connsiteY1" fmla="*/ 0 h 673417"/>
              <a:gd name="connsiteX2" fmla="*/ 1626078 w 1693420"/>
              <a:gd name="connsiteY2" fmla="*/ 0 h 673417"/>
              <a:gd name="connsiteX3" fmla="*/ 1693420 w 1693420"/>
              <a:gd name="connsiteY3" fmla="*/ 67342 h 673417"/>
              <a:gd name="connsiteX4" fmla="*/ 1693420 w 1693420"/>
              <a:gd name="connsiteY4" fmla="*/ 606075 h 673417"/>
              <a:gd name="connsiteX5" fmla="*/ 1626078 w 1693420"/>
              <a:gd name="connsiteY5" fmla="*/ 673417 h 673417"/>
              <a:gd name="connsiteX6" fmla="*/ 67342 w 1693420"/>
              <a:gd name="connsiteY6" fmla="*/ 673417 h 673417"/>
              <a:gd name="connsiteX7" fmla="*/ 0 w 1693420"/>
              <a:gd name="connsiteY7" fmla="*/ 606075 h 673417"/>
              <a:gd name="connsiteX8" fmla="*/ 0 w 1693420"/>
              <a:gd name="connsiteY8" fmla="*/ 67342 h 673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420" h="673417">
                <a:moveTo>
                  <a:pt x="0" y="67342"/>
                </a:moveTo>
                <a:cubicBezTo>
                  <a:pt x="0" y="30150"/>
                  <a:pt x="30150" y="0"/>
                  <a:pt x="67342" y="0"/>
                </a:cubicBezTo>
                <a:lnTo>
                  <a:pt x="1626078" y="0"/>
                </a:lnTo>
                <a:cubicBezTo>
                  <a:pt x="1663270" y="0"/>
                  <a:pt x="1693420" y="30150"/>
                  <a:pt x="1693420" y="67342"/>
                </a:cubicBezTo>
                <a:lnTo>
                  <a:pt x="1693420" y="606075"/>
                </a:lnTo>
                <a:cubicBezTo>
                  <a:pt x="1693420" y="643267"/>
                  <a:pt x="1663270" y="673417"/>
                  <a:pt x="1626078" y="673417"/>
                </a:cubicBezTo>
                <a:lnTo>
                  <a:pt x="67342" y="673417"/>
                </a:lnTo>
                <a:cubicBezTo>
                  <a:pt x="30150" y="673417"/>
                  <a:pt x="0" y="643267"/>
                  <a:pt x="0" y="606075"/>
                </a:cubicBezTo>
                <a:lnTo>
                  <a:pt x="0" y="67342"/>
                </a:lnTo>
                <a:close/>
              </a:path>
            </a:pathLst>
          </a:cu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lvl="0" algn="ctr" defTabSz="1600200">
              <a:lnSpc>
                <a:spcPct val="90000"/>
              </a:lnSpc>
              <a:spcBef>
                <a:spcPct val="0"/>
              </a:spcBef>
              <a:spcAft>
                <a:spcPct val="35000"/>
              </a:spcAft>
            </a:pPr>
            <a:r>
              <a:rPr lang="zh-CN" altLang="en-US" i="1" dirty="0"/>
              <a:t>adipiscing elit</a:t>
            </a:r>
            <a:endParaRPr lang="zh-CN" altLang="en-US" i="1" kern="1200" dirty="0"/>
          </a:p>
        </p:txBody>
      </p:sp>
      <p:sp>
        <p:nvSpPr>
          <p:cNvPr id="10" name="任意多边形 9"/>
          <p:cNvSpPr/>
          <p:nvPr/>
        </p:nvSpPr>
        <p:spPr>
          <a:xfrm>
            <a:off x="3841685" y="2343951"/>
            <a:ext cx="1905098" cy="1571307"/>
          </a:xfrm>
          <a:custGeom>
            <a:avLst/>
            <a:gdLst>
              <a:gd name="connsiteX0" fmla="*/ 0 w 1905098"/>
              <a:gd name="connsiteY0" fmla="*/ 157131 h 1571307"/>
              <a:gd name="connsiteX1" fmla="*/ 157131 w 1905098"/>
              <a:gd name="connsiteY1" fmla="*/ 0 h 1571307"/>
              <a:gd name="connsiteX2" fmla="*/ 1747967 w 1905098"/>
              <a:gd name="connsiteY2" fmla="*/ 0 h 1571307"/>
              <a:gd name="connsiteX3" fmla="*/ 1905098 w 1905098"/>
              <a:gd name="connsiteY3" fmla="*/ 157131 h 1571307"/>
              <a:gd name="connsiteX4" fmla="*/ 1905098 w 1905098"/>
              <a:gd name="connsiteY4" fmla="*/ 1414176 h 1571307"/>
              <a:gd name="connsiteX5" fmla="*/ 1747967 w 1905098"/>
              <a:gd name="connsiteY5" fmla="*/ 1571307 h 1571307"/>
              <a:gd name="connsiteX6" fmla="*/ 157131 w 1905098"/>
              <a:gd name="connsiteY6" fmla="*/ 1571307 h 1571307"/>
              <a:gd name="connsiteX7" fmla="*/ 0 w 1905098"/>
              <a:gd name="connsiteY7" fmla="*/ 1414176 h 1571307"/>
              <a:gd name="connsiteX8" fmla="*/ 0 w 1905098"/>
              <a:gd name="connsiteY8" fmla="*/ 157131 h 157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98" h="1571307">
                <a:moveTo>
                  <a:pt x="0" y="157131"/>
                </a:moveTo>
                <a:cubicBezTo>
                  <a:pt x="0" y="70350"/>
                  <a:pt x="70350" y="0"/>
                  <a:pt x="157131" y="0"/>
                </a:cubicBezTo>
                <a:lnTo>
                  <a:pt x="1747967" y="0"/>
                </a:lnTo>
                <a:cubicBezTo>
                  <a:pt x="1834748" y="0"/>
                  <a:pt x="1905098" y="70350"/>
                  <a:pt x="1905098" y="157131"/>
                </a:cubicBezTo>
                <a:lnTo>
                  <a:pt x="1905098" y="1414176"/>
                </a:lnTo>
                <a:cubicBezTo>
                  <a:pt x="1905098" y="1500957"/>
                  <a:pt x="1834748" y="1571307"/>
                  <a:pt x="1747967" y="1571307"/>
                </a:cubicBezTo>
                <a:lnTo>
                  <a:pt x="157131" y="1571307"/>
                </a:lnTo>
                <a:cubicBezTo>
                  <a:pt x="70350" y="1571307"/>
                  <a:pt x="0" y="1500957"/>
                  <a:pt x="0" y="1414176"/>
                </a:cubicBezTo>
                <a:lnTo>
                  <a:pt x="0" y="157131"/>
                </a:lnTo>
                <a:close/>
              </a:path>
            </a:pathLst>
          </a:custGeom>
          <a:noFill/>
          <a:ln>
            <a:solidFill>
              <a:srgbClr val="40404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7120" tIns="97120" rIns="97120" bIns="433829" numCol="1" spcCol="1270" anchor="b" anchorCtr="0">
            <a:noAutofit/>
          </a:bodyPr>
          <a:lstStyle/>
          <a:p>
            <a:pPr marL="285750" lvl="1" indent="-285750" defTabSz="1422400">
              <a:lnSpc>
                <a:spcPct val="150000"/>
              </a:lnSpc>
              <a:spcBef>
                <a:spcPct val="0"/>
              </a:spcBef>
              <a:spcAft>
                <a:spcPct val="15000"/>
              </a:spcAft>
              <a:buChar char="•"/>
            </a:pPr>
            <a:endParaRPr lang="en-US" altLang="zh-CN" sz="1000" dirty="0"/>
          </a:p>
        </p:txBody>
      </p:sp>
      <p:sp>
        <p:nvSpPr>
          <p:cNvPr id="11" name="环形箭头 10"/>
          <p:cNvSpPr/>
          <p:nvPr/>
        </p:nvSpPr>
        <p:spPr>
          <a:xfrm>
            <a:off x="4908677" y="1399445"/>
            <a:ext cx="2279392" cy="2279392"/>
          </a:xfrm>
          <a:prstGeom prst="circularArrow">
            <a:avLst>
              <a:gd name="adj1" fmla="val 2534"/>
              <a:gd name="adj2" fmla="val 307384"/>
              <a:gd name="adj3" fmla="val 19517105"/>
              <a:gd name="adj4" fmla="val 12575511"/>
              <a:gd name="adj5" fmla="val 2957"/>
            </a:avLst>
          </a:prstGeom>
          <a:solidFill>
            <a:srgbClr val="404040"/>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2" name="任意多边形 11"/>
          <p:cNvSpPr/>
          <p:nvPr/>
        </p:nvSpPr>
        <p:spPr>
          <a:xfrm>
            <a:off x="4265040" y="2007242"/>
            <a:ext cx="1693420" cy="673417"/>
          </a:xfrm>
          <a:custGeom>
            <a:avLst/>
            <a:gdLst>
              <a:gd name="connsiteX0" fmla="*/ 0 w 1693420"/>
              <a:gd name="connsiteY0" fmla="*/ 67342 h 673417"/>
              <a:gd name="connsiteX1" fmla="*/ 67342 w 1693420"/>
              <a:gd name="connsiteY1" fmla="*/ 0 h 673417"/>
              <a:gd name="connsiteX2" fmla="*/ 1626078 w 1693420"/>
              <a:gd name="connsiteY2" fmla="*/ 0 h 673417"/>
              <a:gd name="connsiteX3" fmla="*/ 1693420 w 1693420"/>
              <a:gd name="connsiteY3" fmla="*/ 67342 h 673417"/>
              <a:gd name="connsiteX4" fmla="*/ 1693420 w 1693420"/>
              <a:gd name="connsiteY4" fmla="*/ 606075 h 673417"/>
              <a:gd name="connsiteX5" fmla="*/ 1626078 w 1693420"/>
              <a:gd name="connsiteY5" fmla="*/ 673417 h 673417"/>
              <a:gd name="connsiteX6" fmla="*/ 67342 w 1693420"/>
              <a:gd name="connsiteY6" fmla="*/ 673417 h 673417"/>
              <a:gd name="connsiteX7" fmla="*/ 0 w 1693420"/>
              <a:gd name="connsiteY7" fmla="*/ 606075 h 673417"/>
              <a:gd name="connsiteX8" fmla="*/ 0 w 1693420"/>
              <a:gd name="connsiteY8" fmla="*/ 67342 h 673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420" h="673417">
                <a:moveTo>
                  <a:pt x="0" y="67342"/>
                </a:moveTo>
                <a:cubicBezTo>
                  <a:pt x="0" y="30150"/>
                  <a:pt x="30150" y="0"/>
                  <a:pt x="67342" y="0"/>
                </a:cubicBezTo>
                <a:lnTo>
                  <a:pt x="1626078" y="0"/>
                </a:lnTo>
                <a:cubicBezTo>
                  <a:pt x="1663270" y="0"/>
                  <a:pt x="1693420" y="30150"/>
                  <a:pt x="1693420" y="67342"/>
                </a:cubicBezTo>
                <a:lnTo>
                  <a:pt x="1693420" y="606075"/>
                </a:lnTo>
                <a:cubicBezTo>
                  <a:pt x="1693420" y="643267"/>
                  <a:pt x="1663270" y="673417"/>
                  <a:pt x="1626078" y="673417"/>
                </a:cubicBezTo>
                <a:lnTo>
                  <a:pt x="67342" y="673417"/>
                </a:lnTo>
                <a:cubicBezTo>
                  <a:pt x="30150" y="673417"/>
                  <a:pt x="0" y="643267"/>
                  <a:pt x="0" y="606075"/>
                </a:cubicBezTo>
                <a:lnTo>
                  <a:pt x="0" y="67342"/>
                </a:lnTo>
                <a:close/>
              </a:path>
            </a:pathLst>
          </a:cu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600200">
              <a:lnSpc>
                <a:spcPct val="90000"/>
              </a:lnSpc>
              <a:spcBef>
                <a:spcPct val="0"/>
              </a:spcBef>
              <a:spcAft>
                <a:spcPct val="35000"/>
              </a:spcAft>
            </a:pPr>
            <a:r>
              <a:rPr lang="zh-CN" altLang="en-US" i="1"/>
              <a:t>adipiscing elit</a:t>
            </a:r>
            <a:endParaRPr lang="zh-CN" altLang="en-US" i="1" dirty="0"/>
          </a:p>
        </p:txBody>
      </p:sp>
      <p:sp>
        <p:nvSpPr>
          <p:cNvPr id="13" name="任意多边形 12"/>
          <p:cNvSpPr/>
          <p:nvPr/>
        </p:nvSpPr>
        <p:spPr>
          <a:xfrm>
            <a:off x="6233540" y="2343951"/>
            <a:ext cx="1905098" cy="1571307"/>
          </a:xfrm>
          <a:custGeom>
            <a:avLst/>
            <a:gdLst>
              <a:gd name="connsiteX0" fmla="*/ 0 w 1905098"/>
              <a:gd name="connsiteY0" fmla="*/ 157131 h 1571307"/>
              <a:gd name="connsiteX1" fmla="*/ 157131 w 1905098"/>
              <a:gd name="connsiteY1" fmla="*/ 0 h 1571307"/>
              <a:gd name="connsiteX2" fmla="*/ 1747967 w 1905098"/>
              <a:gd name="connsiteY2" fmla="*/ 0 h 1571307"/>
              <a:gd name="connsiteX3" fmla="*/ 1905098 w 1905098"/>
              <a:gd name="connsiteY3" fmla="*/ 157131 h 1571307"/>
              <a:gd name="connsiteX4" fmla="*/ 1905098 w 1905098"/>
              <a:gd name="connsiteY4" fmla="*/ 1414176 h 1571307"/>
              <a:gd name="connsiteX5" fmla="*/ 1747967 w 1905098"/>
              <a:gd name="connsiteY5" fmla="*/ 1571307 h 1571307"/>
              <a:gd name="connsiteX6" fmla="*/ 157131 w 1905098"/>
              <a:gd name="connsiteY6" fmla="*/ 1571307 h 1571307"/>
              <a:gd name="connsiteX7" fmla="*/ 0 w 1905098"/>
              <a:gd name="connsiteY7" fmla="*/ 1414176 h 1571307"/>
              <a:gd name="connsiteX8" fmla="*/ 0 w 1905098"/>
              <a:gd name="connsiteY8" fmla="*/ 157131 h 157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98" h="1571307">
                <a:moveTo>
                  <a:pt x="0" y="157131"/>
                </a:moveTo>
                <a:cubicBezTo>
                  <a:pt x="0" y="70350"/>
                  <a:pt x="70350" y="0"/>
                  <a:pt x="157131" y="0"/>
                </a:cubicBezTo>
                <a:lnTo>
                  <a:pt x="1747967" y="0"/>
                </a:lnTo>
                <a:cubicBezTo>
                  <a:pt x="1834748" y="0"/>
                  <a:pt x="1905098" y="70350"/>
                  <a:pt x="1905098" y="157131"/>
                </a:cubicBezTo>
                <a:lnTo>
                  <a:pt x="1905098" y="1414176"/>
                </a:lnTo>
                <a:cubicBezTo>
                  <a:pt x="1905098" y="1500957"/>
                  <a:pt x="1834748" y="1571307"/>
                  <a:pt x="1747967" y="1571307"/>
                </a:cubicBezTo>
                <a:lnTo>
                  <a:pt x="157131" y="1571307"/>
                </a:lnTo>
                <a:cubicBezTo>
                  <a:pt x="70350" y="1571307"/>
                  <a:pt x="0" y="1500957"/>
                  <a:pt x="0" y="1414176"/>
                </a:cubicBezTo>
                <a:lnTo>
                  <a:pt x="0" y="157131"/>
                </a:lnTo>
                <a:close/>
              </a:path>
            </a:pathLst>
          </a:custGeom>
          <a:noFill/>
          <a:ln>
            <a:solidFill>
              <a:srgbClr val="40404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7120" tIns="97120" rIns="97120" bIns="433829" numCol="1" spcCol="1270" anchor="t" anchorCtr="0">
            <a:noAutofit/>
          </a:bodyPr>
          <a:lstStyle/>
          <a:p>
            <a:pPr marL="285750" lvl="1" indent="-285750" defTabSz="1422400">
              <a:lnSpc>
                <a:spcPct val="150000"/>
              </a:lnSpc>
              <a:spcBef>
                <a:spcPct val="0"/>
              </a:spcBef>
              <a:spcAft>
                <a:spcPct val="15000"/>
              </a:spcAft>
              <a:buChar char="•"/>
            </a:pPr>
            <a:r>
              <a:rPr lang="en-US" altLang="zh-CN" sz="1000"/>
              <a:t>adipiscing elit</a:t>
            </a:r>
            <a:endParaRPr lang="en-US" altLang="zh-CN" sz="1000"/>
          </a:p>
          <a:p>
            <a:pPr marL="285750" lvl="1" indent="-285750" defTabSz="1422400">
              <a:lnSpc>
                <a:spcPct val="150000"/>
              </a:lnSpc>
              <a:spcBef>
                <a:spcPct val="0"/>
              </a:spcBef>
              <a:spcAft>
                <a:spcPct val="15000"/>
              </a:spcAft>
              <a:buChar char="•"/>
            </a:pPr>
            <a:r>
              <a:rPr lang="en-US" altLang="zh-CN" sz="1000"/>
              <a:t>ed diam nonummy nibh euismod </a:t>
            </a:r>
            <a:endParaRPr lang="en-US" altLang="zh-CN" sz="1000"/>
          </a:p>
          <a:p>
            <a:pPr marL="285750" lvl="1" indent="-285750" defTabSz="1422400">
              <a:lnSpc>
                <a:spcPct val="150000"/>
              </a:lnSpc>
              <a:spcBef>
                <a:spcPct val="0"/>
              </a:spcBef>
              <a:spcAft>
                <a:spcPct val="15000"/>
              </a:spcAft>
              <a:buChar char="•"/>
            </a:pPr>
            <a:r>
              <a:rPr lang="en-US" altLang="zh-CN" sz="1000"/>
              <a:t>tincidunt ut laoreet dolore</a:t>
            </a:r>
            <a:endParaRPr lang="zh-CN" altLang="en-US" sz="1000" dirty="0"/>
          </a:p>
        </p:txBody>
      </p:sp>
      <p:sp>
        <p:nvSpPr>
          <p:cNvPr id="14" name="形状 13"/>
          <p:cNvSpPr/>
          <p:nvPr/>
        </p:nvSpPr>
        <p:spPr>
          <a:xfrm>
            <a:off x="7316407" y="2762192"/>
            <a:ext cx="2035963" cy="2035963"/>
          </a:xfrm>
          <a:prstGeom prst="leftCircularArrow">
            <a:avLst>
              <a:gd name="adj1" fmla="val 2837"/>
              <a:gd name="adj2" fmla="val 346575"/>
              <a:gd name="adj3" fmla="val 2122086"/>
              <a:gd name="adj4" fmla="val 9024489"/>
              <a:gd name="adj5" fmla="val 3310"/>
            </a:avLst>
          </a:prstGeom>
          <a:solidFill>
            <a:srgbClr val="404040"/>
          </a:solidFill>
          <a:ln>
            <a:no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5" name="任意多边形 14"/>
          <p:cNvSpPr/>
          <p:nvPr/>
        </p:nvSpPr>
        <p:spPr>
          <a:xfrm>
            <a:off x="6656895" y="3578550"/>
            <a:ext cx="1693420" cy="673417"/>
          </a:xfrm>
          <a:custGeom>
            <a:avLst/>
            <a:gdLst>
              <a:gd name="connsiteX0" fmla="*/ 0 w 1693420"/>
              <a:gd name="connsiteY0" fmla="*/ 67342 h 673417"/>
              <a:gd name="connsiteX1" fmla="*/ 67342 w 1693420"/>
              <a:gd name="connsiteY1" fmla="*/ 0 h 673417"/>
              <a:gd name="connsiteX2" fmla="*/ 1626078 w 1693420"/>
              <a:gd name="connsiteY2" fmla="*/ 0 h 673417"/>
              <a:gd name="connsiteX3" fmla="*/ 1693420 w 1693420"/>
              <a:gd name="connsiteY3" fmla="*/ 67342 h 673417"/>
              <a:gd name="connsiteX4" fmla="*/ 1693420 w 1693420"/>
              <a:gd name="connsiteY4" fmla="*/ 606075 h 673417"/>
              <a:gd name="connsiteX5" fmla="*/ 1626078 w 1693420"/>
              <a:gd name="connsiteY5" fmla="*/ 673417 h 673417"/>
              <a:gd name="connsiteX6" fmla="*/ 67342 w 1693420"/>
              <a:gd name="connsiteY6" fmla="*/ 673417 h 673417"/>
              <a:gd name="connsiteX7" fmla="*/ 0 w 1693420"/>
              <a:gd name="connsiteY7" fmla="*/ 606075 h 673417"/>
              <a:gd name="connsiteX8" fmla="*/ 0 w 1693420"/>
              <a:gd name="connsiteY8" fmla="*/ 67342 h 673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420" h="673417">
                <a:moveTo>
                  <a:pt x="0" y="67342"/>
                </a:moveTo>
                <a:cubicBezTo>
                  <a:pt x="0" y="30150"/>
                  <a:pt x="30150" y="0"/>
                  <a:pt x="67342" y="0"/>
                </a:cubicBezTo>
                <a:lnTo>
                  <a:pt x="1626078" y="0"/>
                </a:lnTo>
                <a:cubicBezTo>
                  <a:pt x="1663270" y="0"/>
                  <a:pt x="1693420" y="30150"/>
                  <a:pt x="1693420" y="67342"/>
                </a:cubicBezTo>
                <a:lnTo>
                  <a:pt x="1693420" y="606075"/>
                </a:lnTo>
                <a:cubicBezTo>
                  <a:pt x="1693420" y="643267"/>
                  <a:pt x="1663270" y="673417"/>
                  <a:pt x="1626078" y="673417"/>
                </a:cubicBezTo>
                <a:lnTo>
                  <a:pt x="67342" y="673417"/>
                </a:lnTo>
                <a:cubicBezTo>
                  <a:pt x="30150" y="673417"/>
                  <a:pt x="0" y="643267"/>
                  <a:pt x="0" y="606075"/>
                </a:cubicBezTo>
                <a:lnTo>
                  <a:pt x="0" y="67342"/>
                </a:lnTo>
                <a:close/>
              </a:path>
            </a:pathLst>
          </a:cu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600200">
              <a:lnSpc>
                <a:spcPct val="90000"/>
              </a:lnSpc>
              <a:spcBef>
                <a:spcPct val="0"/>
              </a:spcBef>
              <a:spcAft>
                <a:spcPct val="35000"/>
              </a:spcAft>
            </a:pPr>
            <a:r>
              <a:rPr lang="zh-CN" altLang="en-US" i="1"/>
              <a:t>adipiscing elit</a:t>
            </a:r>
            <a:endParaRPr lang="zh-CN" altLang="en-US" i="1" dirty="0"/>
          </a:p>
        </p:txBody>
      </p:sp>
      <p:sp>
        <p:nvSpPr>
          <p:cNvPr id="16" name="任意多边形 15"/>
          <p:cNvSpPr/>
          <p:nvPr/>
        </p:nvSpPr>
        <p:spPr>
          <a:xfrm>
            <a:off x="8625395" y="2343951"/>
            <a:ext cx="1905098" cy="1571307"/>
          </a:xfrm>
          <a:custGeom>
            <a:avLst/>
            <a:gdLst>
              <a:gd name="connsiteX0" fmla="*/ 0 w 1905098"/>
              <a:gd name="connsiteY0" fmla="*/ 157131 h 1571307"/>
              <a:gd name="connsiteX1" fmla="*/ 157131 w 1905098"/>
              <a:gd name="connsiteY1" fmla="*/ 0 h 1571307"/>
              <a:gd name="connsiteX2" fmla="*/ 1747967 w 1905098"/>
              <a:gd name="connsiteY2" fmla="*/ 0 h 1571307"/>
              <a:gd name="connsiteX3" fmla="*/ 1905098 w 1905098"/>
              <a:gd name="connsiteY3" fmla="*/ 157131 h 1571307"/>
              <a:gd name="connsiteX4" fmla="*/ 1905098 w 1905098"/>
              <a:gd name="connsiteY4" fmla="*/ 1414176 h 1571307"/>
              <a:gd name="connsiteX5" fmla="*/ 1747967 w 1905098"/>
              <a:gd name="connsiteY5" fmla="*/ 1571307 h 1571307"/>
              <a:gd name="connsiteX6" fmla="*/ 157131 w 1905098"/>
              <a:gd name="connsiteY6" fmla="*/ 1571307 h 1571307"/>
              <a:gd name="connsiteX7" fmla="*/ 0 w 1905098"/>
              <a:gd name="connsiteY7" fmla="*/ 1414176 h 1571307"/>
              <a:gd name="connsiteX8" fmla="*/ 0 w 1905098"/>
              <a:gd name="connsiteY8" fmla="*/ 157131 h 1571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05098" h="1571307">
                <a:moveTo>
                  <a:pt x="0" y="157131"/>
                </a:moveTo>
                <a:cubicBezTo>
                  <a:pt x="0" y="70350"/>
                  <a:pt x="70350" y="0"/>
                  <a:pt x="157131" y="0"/>
                </a:cubicBezTo>
                <a:lnTo>
                  <a:pt x="1747967" y="0"/>
                </a:lnTo>
                <a:cubicBezTo>
                  <a:pt x="1834748" y="0"/>
                  <a:pt x="1905098" y="70350"/>
                  <a:pt x="1905098" y="157131"/>
                </a:cubicBezTo>
                <a:lnTo>
                  <a:pt x="1905098" y="1414176"/>
                </a:lnTo>
                <a:cubicBezTo>
                  <a:pt x="1905098" y="1500957"/>
                  <a:pt x="1834748" y="1571307"/>
                  <a:pt x="1747967" y="1571307"/>
                </a:cubicBezTo>
                <a:lnTo>
                  <a:pt x="157131" y="1571307"/>
                </a:lnTo>
                <a:cubicBezTo>
                  <a:pt x="70350" y="1571307"/>
                  <a:pt x="0" y="1500957"/>
                  <a:pt x="0" y="1414176"/>
                </a:cubicBezTo>
                <a:lnTo>
                  <a:pt x="0" y="157131"/>
                </a:lnTo>
                <a:close/>
              </a:path>
            </a:pathLst>
          </a:custGeom>
          <a:noFill/>
          <a:ln>
            <a:solidFill>
              <a:srgbClr val="404040"/>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7120" tIns="433829" rIns="97120" bIns="97120" numCol="1" spcCol="1270" anchor="t" anchorCtr="0">
            <a:noAutofit/>
          </a:bodyPr>
          <a:lstStyle/>
          <a:p>
            <a:pPr marL="285750" lvl="1" indent="-285750" algn="l" defTabSz="1422400">
              <a:lnSpc>
                <a:spcPct val="90000"/>
              </a:lnSpc>
              <a:spcBef>
                <a:spcPct val="0"/>
              </a:spcBef>
              <a:spcAft>
                <a:spcPct val="15000"/>
              </a:spcAft>
              <a:buChar char="•"/>
            </a:pPr>
            <a:endParaRPr lang="zh-CN" altLang="en-US" sz="3200" kern="1200"/>
          </a:p>
          <a:p>
            <a:pPr marL="285750" lvl="1" indent="-285750" algn="l" defTabSz="1422400">
              <a:lnSpc>
                <a:spcPct val="90000"/>
              </a:lnSpc>
              <a:spcBef>
                <a:spcPct val="0"/>
              </a:spcBef>
              <a:spcAft>
                <a:spcPct val="15000"/>
              </a:spcAft>
              <a:buChar char="•"/>
            </a:pPr>
            <a:endParaRPr lang="zh-CN" altLang="en-US" sz="3200" kern="1200"/>
          </a:p>
        </p:txBody>
      </p:sp>
      <p:sp>
        <p:nvSpPr>
          <p:cNvPr id="18" name="任意多边形 17"/>
          <p:cNvSpPr/>
          <p:nvPr/>
        </p:nvSpPr>
        <p:spPr>
          <a:xfrm>
            <a:off x="9048750" y="2007242"/>
            <a:ext cx="1693420" cy="673417"/>
          </a:xfrm>
          <a:custGeom>
            <a:avLst/>
            <a:gdLst>
              <a:gd name="connsiteX0" fmla="*/ 0 w 1693420"/>
              <a:gd name="connsiteY0" fmla="*/ 67342 h 673417"/>
              <a:gd name="connsiteX1" fmla="*/ 67342 w 1693420"/>
              <a:gd name="connsiteY1" fmla="*/ 0 h 673417"/>
              <a:gd name="connsiteX2" fmla="*/ 1626078 w 1693420"/>
              <a:gd name="connsiteY2" fmla="*/ 0 h 673417"/>
              <a:gd name="connsiteX3" fmla="*/ 1693420 w 1693420"/>
              <a:gd name="connsiteY3" fmla="*/ 67342 h 673417"/>
              <a:gd name="connsiteX4" fmla="*/ 1693420 w 1693420"/>
              <a:gd name="connsiteY4" fmla="*/ 606075 h 673417"/>
              <a:gd name="connsiteX5" fmla="*/ 1626078 w 1693420"/>
              <a:gd name="connsiteY5" fmla="*/ 673417 h 673417"/>
              <a:gd name="connsiteX6" fmla="*/ 67342 w 1693420"/>
              <a:gd name="connsiteY6" fmla="*/ 673417 h 673417"/>
              <a:gd name="connsiteX7" fmla="*/ 0 w 1693420"/>
              <a:gd name="connsiteY7" fmla="*/ 606075 h 673417"/>
              <a:gd name="connsiteX8" fmla="*/ 0 w 1693420"/>
              <a:gd name="connsiteY8" fmla="*/ 67342 h 673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420" h="673417">
                <a:moveTo>
                  <a:pt x="0" y="67342"/>
                </a:moveTo>
                <a:cubicBezTo>
                  <a:pt x="0" y="30150"/>
                  <a:pt x="30150" y="0"/>
                  <a:pt x="67342" y="0"/>
                </a:cubicBezTo>
                <a:lnTo>
                  <a:pt x="1626078" y="0"/>
                </a:lnTo>
                <a:cubicBezTo>
                  <a:pt x="1663270" y="0"/>
                  <a:pt x="1693420" y="30150"/>
                  <a:pt x="1693420" y="67342"/>
                </a:cubicBezTo>
                <a:lnTo>
                  <a:pt x="1693420" y="606075"/>
                </a:lnTo>
                <a:cubicBezTo>
                  <a:pt x="1693420" y="643267"/>
                  <a:pt x="1663270" y="673417"/>
                  <a:pt x="1626078" y="673417"/>
                </a:cubicBezTo>
                <a:lnTo>
                  <a:pt x="67342" y="673417"/>
                </a:lnTo>
                <a:cubicBezTo>
                  <a:pt x="30150" y="673417"/>
                  <a:pt x="0" y="643267"/>
                  <a:pt x="0" y="606075"/>
                </a:cubicBezTo>
                <a:lnTo>
                  <a:pt x="0" y="67342"/>
                </a:lnTo>
                <a:close/>
              </a:path>
            </a:pathLst>
          </a:cu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1600200">
              <a:lnSpc>
                <a:spcPct val="90000"/>
              </a:lnSpc>
              <a:spcBef>
                <a:spcPct val="0"/>
              </a:spcBef>
              <a:spcAft>
                <a:spcPct val="35000"/>
              </a:spcAft>
            </a:pPr>
            <a:r>
              <a:rPr lang="zh-CN" altLang="en-US" i="1"/>
              <a:t>adipiscing elit</a:t>
            </a:r>
            <a:endParaRPr lang="zh-CN" altLang="en-US" i="1" dirty="0"/>
          </a:p>
        </p:txBody>
      </p:sp>
      <p:sp>
        <p:nvSpPr>
          <p:cNvPr id="35" name="任意多边形 34"/>
          <p:cNvSpPr/>
          <p:nvPr/>
        </p:nvSpPr>
        <p:spPr>
          <a:xfrm>
            <a:off x="553129" y="5337902"/>
            <a:ext cx="671612" cy="671612"/>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36" name="矩形 35"/>
          <p:cNvSpPr/>
          <p:nvPr/>
        </p:nvSpPr>
        <p:spPr>
          <a:xfrm>
            <a:off x="1298671" y="5458265"/>
            <a:ext cx="2018158" cy="430887"/>
          </a:xfrm>
          <a:prstGeom prst="rect">
            <a:avLst/>
          </a:prstGeom>
        </p:spPr>
        <p:txBody>
          <a:bodyPr wrap="square">
            <a:spAutoFit/>
          </a:bodyPr>
          <a:lstStyle/>
          <a:p>
            <a:r>
              <a:rPr lang="zh-CN" altLang="en-US" sz="1100" dirty="0"/>
              <a:t>consectetuer adipiscing elit, sed diam nonummy nibh </a:t>
            </a:r>
            <a:r>
              <a:rPr lang="zh-CN" altLang="en-US" sz="1100" dirty="0" smtClean="0"/>
              <a:t>euismod</a:t>
            </a:r>
            <a:endParaRPr lang="zh-CN" altLang="en-US" sz="1100" dirty="0"/>
          </a:p>
        </p:txBody>
      </p:sp>
      <p:sp>
        <p:nvSpPr>
          <p:cNvPr id="37" name="任意多边形 36"/>
          <p:cNvSpPr/>
          <p:nvPr/>
        </p:nvSpPr>
        <p:spPr>
          <a:xfrm>
            <a:off x="3390759" y="5337902"/>
            <a:ext cx="671612" cy="671612"/>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矩形 37"/>
          <p:cNvSpPr/>
          <p:nvPr/>
        </p:nvSpPr>
        <p:spPr>
          <a:xfrm>
            <a:off x="4136301" y="5458265"/>
            <a:ext cx="2018158" cy="430887"/>
          </a:xfrm>
          <a:prstGeom prst="rect">
            <a:avLst/>
          </a:prstGeom>
        </p:spPr>
        <p:txBody>
          <a:bodyPr wrap="square">
            <a:spAutoFit/>
          </a:bodyPr>
          <a:lstStyle/>
          <a:p>
            <a:r>
              <a:rPr lang="zh-CN" altLang="en-US" sz="1100" dirty="0"/>
              <a:t>consectetuer adipiscing elit, sed diam nonummy nibh </a:t>
            </a:r>
            <a:r>
              <a:rPr lang="zh-CN" altLang="en-US" sz="1100" dirty="0" smtClean="0"/>
              <a:t>euismod</a:t>
            </a:r>
            <a:endParaRPr lang="zh-CN" altLang="en-US" sz="1100" dirty="0"/>
          </a:p>
        </p:txBody>
      </p:sp>
      <p:sp>
        <p:nvSpPr>
          <p:cNvPr id="39" name="任意多边形 38"/>
          <p:cNvSpPr/>
          <p:nvPr/>
        </p:nvSpPr>
        <p:spPr>
          <a:xfrm>
            <a:off x="6228389" y="5337902"/>
            <a:ext cx="671612" cy="671612"/>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0" name="矩形 39"/>
          <p:cNvSpPr/>
          <p:nvPr/>
        </p:nvSpPr>
        <p:spPr>
          <a:xfrm>
            <a:off x="6973931" y="5458265"/>
            <a:ext cx="2018158" cy="430887"/>
          </a:xfrm>
          <a:prstGeom prst="rect">
            <a:avLst/>
          </a:prstGeom>
        </p:spPr>
        <p:txBody>
          <a:bodyPr wrap="square">
            <a:spAutoFit/>
          </a:bodyPr>
          <a:lstStyle/>
          <a:p>
            <a:r>
              <a:rPr lang="zh-CN" altLang="en-US" sz="1100" dirty="0"/>
              <a:t>consectetuer adipiscing elit, sed diam nonummy nibh </a:t>
            </a:r>
            <a:r>
              <a:rPr lang="zh-CN" altLang="en-US" sz="1100" dirty="0" smtClean="0"/>
              <a:t>euismod</a:t>
            </a:r>
            <a:endParaRPr lang="zh-CN" altLang="en-US" sz="1100" dirty="0"/>
          </a:p>
        </p:txBody>
      </p:sp>
      <p:sp>
        <p:nvSpPr>
          <p:cNvPr id="43" name="任意多边形 42"/>
          <p:cNvSpPr/>
          <p:nvPr/>
        </p:nvSpPr>
        <p:spPr>
          <a:xfrm>
            <a:off x="9066019" y="5337902"/>
            <a:ext cx="671612" cy="671612"/>
          </a:xfrm>
          <a:custGeom>
            <a:avLst/>
            <a:gdLst>
              <a:gd name="connsiteX0" fmla="*/ 0 w 1343223"/>
              <a:gd name="connsiteY0" fmla="*/ 671612 h 1343223"/>
              <a:gd name="connsiteX1" fmla="*/ 671612 w 1343223"/>
              <a:gd name="connsiteY1" fmla="*/ 0 h 1343223"/>
              <a:gd name="connsiteX2" fmla="*/ 1343224 w 1343223"/>
              <a:gd name="connsiteY2" fmla="*/ 671612 h 1343223"/>
              <a:gd name="connsiteX3" fmla="*/ 671612 w 1343223"/>
              <a:gd name="connsiteY3" fmla="*/ 1343224 h 1343223"/>
              <a:gd name="connsiteX4" fmla="*/ 0 w 1343223"/>
              <a:gd name="connsiteY4" fmla="*/ 671612 h 13432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3223" h="1343223">
                <a:moveTo>
                  <a:pt x="0" y="671612"/>
                </a:moveTo>
                <a:cubicBezTo>
                  <a:pt x="0" y="300691"/>
                  <a:pt x="300691" y="0"/>
                  <a:pt x="671612" y="0"/>
                </a:cubicBezTo>
                <a:cubicBezTo>
                  <a:pt x="1042533" y="0"/>
                  <a:pt x="1343224" y="300691"/>
                  <a:pt x="1343224" y="671612"/>
                </a:cubicBezTo>
                <a:cubicBezTo>
                  <a:pt x="1343224" y="1042533"/>
                  <a:pt x="1042533" y="1343224"/>
                  <a:pt x="671612" y="1343224"/>
                </a:cubicBezTo>
                <a:cubicBezTo>
                  <a:pt x="300691" y="1343224"/>
                  <a:pt x="0" y="1042533"/>
                  <a:pt x="0" y="671612"/>
                </a:cubicBezTo>
                <a:close/>
              </a:path>
            </a:pathLst>
          </a:cu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4" name="矩形 43"/>
          <p:cNvSpPr/>
          <p:nvPr/>
        </p:nvSpPr>
        <p:spPr>
          <a:xfrm>
            <a:off x="9811561" y="5458265"/>
            <a:ext cx="2018158" cy="430887"/>
          </a:xfrm>
          <a:prstGeom prst="rect">
            <a:avLst/>
          </a:prstGeom>
        </p:spPr>
        <p:txBody>
          <a:bodyPr wrap="square">
            <a:spAutoFit/>
          </a:bodyPr>
          <a:lstStyle/>
          <a:p>
            <a:r>
              <a:rPr lang="zh-CN" altLang="en-US" sz="1100" dirty="0"/>
              <a:t>consectetuer adipiscing elit, sed diam nonummy nibh </a:t>
            </a:r>
            <a:r>
              <a:rPr lang="zh-CN" altLang="en-US" sz="1100" dirty="0" smtClean="0"/>
              <a:t>euismod</a:t>
            </a:r>
            <a:endParaRPr lang="zh-CN" altLang="en-US" sz="1100" dirty="0"/>
          </a:p>
        </p:txBody>
      </p:sp>
      <p:sp>
        <p:nvSpPr>
          <p:cNvPr id="21" name="Freeform 538"/>
          <p:cNvSpPr>
            <a:spLocks noEditPoints="1"/>
          </p:cNvSpPr>
          <p:nvPr/>
        </p:nvSpPr>
        <p:spPr bwMode="auto">
          <a:xfrm>
            <a:off x="6353155" y="5500274"/>
            <a:ext cx="440185" cy="419711"/>
          </a:xfrm>
          <a:custGeom>
            <a:avLst/>
            <a:gdLst>
              <a:gd name="T0" fmla="*/ 131 w 200"/>
              <a:gd name="T1" fmla="*/ 0 h 191"/>
              <a:gd name="T2" fmla="*/ 69 w 200"/>
              <a:gd name="T3" fmla="*/ 0 h 191"/>
              <a:gd name="T4" fmla="*/ 0 w 200"/>
              <a:gd name="T5" fmla="*/ 75 h 191"/>
              <a:gd name="T6" fmla="*/ 59 w 200"/>
              <a:gd name="T7" fmla="*/ 148 h 191"/>
              <a:gd name="T8" fmla="*/ 59 w 200"/>
              <a:gd name="T9" fmla="*/ 183 h 191"/>
              <a:gd name="T10" fmla="*/ 64 w 200"/>
              <a:gd name="T11" fmla="*/ 190 h 191"/>
              <a:gd name="T12" fmla="*/ 67 w 200"/>
              <a:gd name="T13" fmla="*/ 191 h 191"/>
              <a:gd name="T14" fmla="*/ 73 w 200"/>
              <a:gd name="T15" fmla="*/ 188 h 191"/>
              <a:gd name="T16" fmla="*/ 111 w 200"/>
              <a:gd name="T17" fmla="*/ 149 h 191"/>
              <a:gd name="T18" fmla="*/ 131 w 200"/>
              <a:gd name="T19" fmla="*/ 149 h 191"/>
              <a:gd name="T20" fmla="*/ 200 w 200"/>
              <a:gd name="T21" fmla="*/ 75 h 191"/>
              <a:gd name="T22" fmla="*/ 131 w 200"/>
              <a:gd name="T23" fmla="*/ 0 h 191"/>
              <a:gd name="T24" fmla="*/ 93 w 200"/>
              <a:gd name="T25" fmla="*/ 73 h 191"/>
              <a:gd name="T26" fmla="*/ 85 w 200"/>
              <a:gd name="T27" fmla="*/ 103 h 191"/>
              <a:gd name="T28" fmla="*/ 63 w 200"/>
              <a:gd name="T29" fmla="*/ 111 h 191"/>
              <a:gd name="T30" fmla="*/ 61 w 200"/>
              <a:gd name="T31" fmla="*/ 110 h 191"/>
              <a:gd name="T32" fmla="*/ 61 w 200"/>
              <a:gd name="T33" fmla="*/ 98 h 191"/>
              <a:gd name="T34" fmla="*/ 63 w 200"/>
              <a:gd name="T35" fmla="*/ 97 h 191"/>
              <a:gd name="T36" fmla="*/ 74 w 200"/>
              <a:gd name="T37" fmla="*/ 82 h 191"/>
              <a:gd name="T38" fmla="*/ 74 w 200"/>
              <a:gd name="T39" fmla="*/ 77 h 191"/>
              <a:gd name="T40" fmla="*/ 56 w 200"/>
              <a:gd name="T41" fmla="*/ 77 h 191"/>
              <a:gd name="T42" fmla="*/ 55 w 200"/>
              <a:gd name="T43" fmla="*/ 76 h 191"/>
              <a:gd name="T44" fmla="*/ 55 w 200"/>
              <a:gd name="T45" fmla="*/ 43 h 191"/>
              <a:gd name="T46" fmla="*/ 56 w 200"/>
              <a:gd name="T47" fmla="*/ 42 h 191"/>
              <a:gd name="T48" fmla="*/ 91 w 200"/>
              <a:gd name="T49" fmla="*/ 42 h 191"/>
              <a:gd name="T50" fmla="*/ 93 w 200"/>
              <a:gd name="T51" fmla="*/ 43 h 191"/>
              <a:gd name="T52" fmla="*/ 93 w 200"/>
              <a:gd name="T53" fmla="*/ 73 h 191"/>
              <a:gd name="T54" fmla="*/ 146 w 200"/>
              <a:gd name="T55" fmla="*/ 73 h 191"/>
              <a:gd name="T56" fmla="*/ 138 w 200"/>
              <a:gd name="T57" fmla="*/ 103 h 191"/>
              <a:gd name="T58" fmla="*/ 116 w 200"/>
              <a:gd name="T59" fmla="*/ 111 h 191"/>
              <a:gd name="T60" fmla="*/ 114 w 200"/>
              <a:gd name="T61" fmla="*/ 110 h 191"/>
              <a:gd name="T62" fmla="*/ 114 w 200"/>
              <a:gd name="T63" fmla="*/ 98 h 191"/>
              <a:gd name="T64" fmla="*/ 116 w 200"/>
              <a:gd name="T65" fmla="*/ 97 h 191"/>
              <a:gd name="T66" fmla="*/ 127 w 200"/>
              <a:gd name="T67" fmla="*/ 82 h 191"/>
              <a:gd name="T68" fmla="*/ 127 w 200"/>
              <a:gd name="T69" fmla="*/ 77 h 191"/>
              <a:gd name="T70" fmla="*/ 109 w 200"/>
              <a:gd name="T71" fmla="*/ 77 h 191"/>
              <a:gd name="T72" fmla="*/ 108 w 200"/>
              <a:gd name="T73" fmla="*/ 76 h 191"/>
              <a:gd name="T74" fmla="*/ 108 w 200"/>
              <a:gd name="T75" fmla="*/ 43 h 191"/>
              <a:gd name="T76" fmla="*/ 109 w 200"/>
              <a:gd name="T77" fmla="*/ 42 h 191"/>
              <a:gd name="T78" fmla="*/ 144 w 200"/>
              <a:gd name="T79" fmla="*/ 42 h 191"/>
              <a:gd name="T80" fmla="*/ 146 w 200"/>
              <a:gd name="T81" fmla="*/ 43 h 191"/>
              <a:gd name="T82" fmla="*/ 146 w 200"/>
              <a:gd name="T83" fmla="*/ 73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0" h="191">
                <a:moveTo>
                  <a:pt x="131" y="0"/>
                </a:moveTo>
                <a:cubicBezTo>
                  <a:pt x="69" y="0"/>
                  <a:pt x="69" y="0"/>
                  <a:pt x="69" y="0"/>
                </a:cubicBezTo>
                <a:cubicBezTo>
                  <a:pt x="31" y="0"/>
                  <a:pt x="0" y="33"/>
                  <a:pt x="0" y="75"/>
                </a:cubicBezTo>
                <a:cubicBezTo>
                  <a:pt x="0" y="112"/>
                  <a:pt x="26" y="143"/>
                  <a:pt x="59" y="148"/>
                </a:cubicBezTo>
                <a:cubicBezTo>
                  <a:pt x="59" y="183"/>
                  <a:pt x="59" y="183"/>
                  <a:pt x="59" y="183"/>
                </a:cubicBezTo>
                <a:cubicBezTo>
                  <a:pt x="59" y="186"/>
                  <a:pt x="61" y="189"/>
                  <a:pt x="64" y="190"/>
                </a:cubicBezTo>
                <a:cubicBezTo>
                  <a:pt x="65" y="191"/>
                  <a:pt x="66" y="191"/>
                  <a:pt x="67" y="191"/>
                </a:cubicBezTo>
                <a:cubicBezTo>
                  <a:pt x="70" y="191"/>
                  <a:pt x="72" y="190"/>
                  <a:pt x="73" y="188"/>
                </a:cubicBezTo>
                <a:cubicBezTo>
                  <a:pt x="111" y="149"/>
                  <a:pt x="111" y="149"/>
                  <a:pt x="111" y="149"/>
                </a:cubicBezTo>
                <a:cubicBezTo>
                  <a:pt x="131" y="149"/>
                  <a:pt x="131" y="149"/>
                  <a:pt x="131" y="149"/>
                </a:cubicBezTo>
                <a:cubicBezTo>
                  <a:pt x="169" y="149"/>
                  <a:pt x="200" y="116"/>
                  <a:pt x="200" y="75"/>
                </a:cubicBezTo>
                <a:cubicBezTo>
                  <a:pt x="200" y="33"/>
                  <a:pt x="169" y="0"/>
                  <a:pt x="131" y="0"/>
                </a:cubicBezTo>
                <a:close/>
                <a:moveTo>
                  <a:pt x="93" y="73"/>
                </a:moveTo>
                <a:cubicBezTo>
                  <a:pt x="93" y="87"/>
                  <a:pt x="90" y="97"/>
                  <a:pt x="85" y="103"/>
                </a:cubicBezTo>
                <a:cubicBezTo>
                  <a:pt x="79" y="108"/>
                  <a:pt x="72" y="111"/>
                  <a:pt x="63" y="111"/>
                </a:cubicBezTo>
                <a:cubicBezTo>
                  <a:pt x="62" y="111"/>
                  <a:pt x="61" y="111"/>
                  <a:pt x="61" y="110"/>
                </a:cubicBezTo>
                <a:cubicBezTo>
                  <a:pt x="61" y="98"/>
                  <a:pt x="61" y="98"/>
                  <a:pt x="61" y="98"/>
                </a:cubicBezTo>
                <a:cubicBezTo>
                  <a:pt x="61" y="98"/>
                  <a:pt x="62" y="97"/>
                  <a:pt x="63" y="97"/>
                </a:cubicBezTo>
                <a:cubicBezTo>
                  <a:pt x="70" y="97"/>
                  <a:pt x="74" y="92"/>
                  <a:pt x="74" y="82"/>
                </a:cubicBezTo>
                <a:cubicBezTo>
                  <a:pt x="74" y="77"/>
                  <a:pt x="74" y="77"/>
                  <a:pt x="74" y="77"/>
                </a:cubicBezTo>
                <a:cubicBezTo>
                  <a:pt x="56" y="77"/>
                  <a:pt x="56" y="77"/>
                  <a:pt x="56" y="77"/>
                </a:cubicBezTo>
                <a:cubicBezTo>
                  <a:pt x="55" y="77"/>
                  <a:pt x="55" y="76"/>
                  <a:pt x="55" y="76"/>
                </a:cubicBezTo>
                <a:cubicBezTo>
                  <a:pt x="55" y="43"/>
                  <a:pt x="55" y="43"/>
                  <a:pt x="55" y="43"/>
                </a:cubicBezTo>
                <a:cubicBezTo>
                  <a:pt x="55" y="43"/>
                  <a:pt x="55" y="42"/>
                  <a:pt x="56" y="42"/>
                </a:cubicBezTo>
                <a:cubicBezTo>
                  <a:pt x="91" y="42"/>
                  <a:pt x="91" y="42"/>
                  <a:pt x="91" y="42"/>
                </a:cubicBezTo>
                <a:cubicBezTo>
                  <a:pt x="92" y="42"/>
                  <a:pt x="93" y="43"/>
                  <a:pt x="93" y="43"/>
                </a:cubicBezTo>
                <a:lnTo>
                  <a:pt x="93" y="73"/>
                </a:lnTo>
                <a:close/>
                <a:moveTo>
                  <a:pt x="146" y="73"/>
                </a:moveTo>
                <a:cubicBezTo>
                  <a:pt x="146" y="87"/>
                  <a:pt x="143" y="97"/>
                  <a:pt x="138" y="103"/>
                </a:cubicBezTo>
                <a:cubicBezTo>
                  <a:pt x="132" y="108"/>
                  <a:pt x="125" y="111"/>
                  <a:pt x="116" y="111"/>
                </a:cubicBezTo>
                <a:cubicBezTo>
                  <a:pt x="115" y="111"/>
                  <a:pt x="114" y="111"/>
                  <a:pt x="114" y="110"/>
                </a:cubicBezTo>
                <a:cubicBezTo>
                  <a:pt x="114" y="98"/>
                  <a:pt x="114" y="98"/>
                  <a:pt x="114" y="98"/>
                </a:cubicBezTo>
                <a:cubicBezTo>
                  <a:pt x="114" y="98"/>
                  <a:pt x="115" y="97"/>
                  <a:pt x="116" y="97"/>
                </a:cubicBezTo>
                <a:cubicBezTo>
                  <a:pt x="123" y="97"/>
                  <a:pt x="127" y="92"/>
                  <a:pt x="127" y="82"/>
                </a:cubicBezTo>
                <a:cubicBezTo>
                  <a:pt x="127" y="77"/>
                  <a:pt x="127" y="77"/>
                  <a:pt x="127" y="77"/>
                </a:cubicBezTo>
                <a:cubicBezTo>
                  <a:pt x="109" y="77"/>
                  <a:pt x="109" y="77"/>
                  <a:pt x="109" y="77"/>
                </a:cubicBezTo>
                <a:cubicBezTo>
                  <a:pt x="108" y="77"/>
                  <a:pt x="108" y="76"/>
                  <a:pt x="108" y="76"/>
                </a:cubicBezTo>
                <a:cubicBezTo>
                  <a:pt x="108" y="43"/>
                  <a:pt x="108" y="43"/>
                  <a:pt x="108" y="43"/>
                </a:cubicBezTo>
                <a:cubicBezTo>
                  <a:pt x="108" y="43"/>
                  <a:pt x="108" y="42"/>
                  <a:pt x="109" y="42"/>
                </a:cubicBezTo>
                <a:cubicBezTo>
                  <a:pt x="144" y="42"/>
                  <a:pt x="144" y="42"/>
                  <a:pt x="144" y="42"/>
                </a:cubicBezTo>
                <a:cubicBezTo>
                  <a:pt x="145" y="42"/>
                  <a:pt x="146" y="43"/>
                  <a:pt x="146" y="43"/>
                </a:cubicBezTo>
                <a:lnTo>
                  <a:pt x="146" y="7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2" name="Freeform 947"/>
          <p:cNvSpPr>
            <a:spLocks noEditPoints="1"/>
          </p:cNvSpPr>
          <p:nvPr/>
        </p:nvSpPr>
        <p:spPr bwMode="auto">
          <a:xfrm>
            <a:off x="681152" y="5500322"/>
            <a:ext cx="433671" cy="415989"/>
          </a:xfrm>
          <a:custGeom>
            <a:avLst/>
            <a:gdLst>
              <a:gd name="T0" fmla="*/ 67 w 197"/>
              <a:gd name="T1" fmla="*/ 189 h 189"/>
              <a:gd name="T2" fmla="*/ 64 w 197"/>
              <a:gd name="T3" fmla="*/ 188 h 189"/>
              <a:gd name="T4" fmla="*/ 58 w 197"/>
              <a:gd name="T5" fmla="*/ 181 h 189"/>
              <a:gd name="T6" fmla="*/ 58 w 197"/>
              <a:gd name="T7" fmla="*/ 147 h 189"/>
              <a:gd name="T8" fmla="*/ 0 w 197"/>
              <a:gd name="T9" fmla="*/ 74 h 189"/>
              <a:gd name="T10" fmla="*/ 69 w 197"/>
              <a:gd name="T11" fmla="*/ 0 h 189"/>
              <a:gd name="T12" fmla="*/ 129 w 197"/>
              <a:gd name="T13" fmla="*/ 0 h 189"/>
              <a:gd name="T14" fmla="*/ 197 w 197"/>
              <a:gd name="T15" fmla="*/ 74 h 189"/>
              <a:gd name="T16" fmla="*/ 129 w 197"/>
              <a:gd name="T17" fmla="*/ 148 h 189"/>
              <a:gd name="T18" fmla="*/ 109 w 197"/>
              <a:gd name="T19" fmla="*/ 148 h 189"/>
              <a:gd name="T20" fmla="*/ 72 w 197"/>
              <a:gd name="T21" fmla="*/ 186 h 189"/>
              <a:gd name="T22" fmla="*/ 67 w 197"/>
              <a:gd name="T23" fmla="*/ 189 h 189"/>
              <a:gd name="T24" fmla="*/ 69 w 197"/>
              <a:gd name="T25" fmla="*/ 17 h 189"/>
              <a:gd name="T26" fmla="*/ 17 w 197"/>
              <a:gd name="T27" fmla="*/ 74 h 189"/>
              <a:gd name="T28" fmla="*/ 67 w 197"/>
              <a:gd name="T29" fmla="*/ 131 h 189"/>
              <a:gd name="T30" fmla="*/ 75 w 197"/>
              <a:gd name="T31" fmla="*/ 140 h 189"/>
              <a:gd name="T32" fmla="*/ 75 w 197"/>
              <a:gd name="T33" fmla="*/ 160 h 189"/>
              <a:gd name="T34" fmla="*/ 100 w 197"/>
              <a:gd name="T35" fmla="*/ 134 h 189"/>
              <a:gd name="T36" fmla="*/ 106 w 197"/>
              <a:gd name="T37" fmla="*/ 132 h 189"/>
              <a:gd name="T38" fmla="*/ 129 w 197"/>
              <a:gd name="T39" fmla="*/ 132 h 189"/>
              <a:gd name="T40" fmla="*/ 181 w 197"/>
              <a:gd name="T41" fmla="*/ 74 h 189"/>
              <a:gd name="T42" fmla="*/ 129 w 197"/>
              <a:gd name="T43" fmla="*/ 17 h 189"/>
              <a:gd name="T44" fmla="*/ 69 w 197"/>
              <a:gd name="T45" fmla="*/ 17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7" h="189">
                <a:moveTo>
                  <a:pt x="67" y="189"/>
                </a:moveTo>
                <a:cubicBezTo>
                  <a:pt x="66" y="189"/>
                  <a:pt x="65" y="189"/>
                  <a:pt x="64" y="188"/>
                </a:cubicBezTo>
                <a:cubicBezTo>
                  <a:pt x="60" y="187"/>
                  <a:pt x="58" y="184"/>
                  <a:pt x="58" y="181"/>
                </a:cubicBezTo>
                <a:cubicBezTo>
                  <a:pt x="58" y="147"/>
                  <a:pt x="58" y="147"/>
                  <a:pt x="58" y="147"/>
                </a:cubicBezTo>
                <a:cubicBezTo>
                  <a:pt x="25" y="142"/>
                  <a:pt x="0" y="111"/>
                  <a:pt x="0" y="74"/>
                </a:cubicBezTo>
                <a:cubicBezTo>
                  <a:pt x="0" y="33"/>
                  <a:pt x="31" y="0"/>
                  <a:pt x="69" y="0"/>
                </a:cubicBezTo>
                <a:cubicBezTo>
                  <a:pt x="129" y="0"/>
                  <a:pt x="129" y="0"/>
                  <a:pt x="129" y="0"/>
                </a:cubicBezTo>
                <a:cubicBezTo>
                  <a:pt x="167" y="0"/>
                  <a:pt x="197" y="33"/>
                  <a:pt x="197" y="74"/>
                </a:cubicBezTo>
                <a:cubicBezTo>
                  <a:pt x="197" y="115"/>
                  <a:pt x="167" y="148"/>
                  <a:pt x="129" y="148"/>
                </a:cubicBezTo>
                <a:cubicBezTo>
                  <a:pt x="109" y="148"/>
                  <a:pt x="109" y="148"/>
                  <a:pt x="109" y="148"/>
                </a:cubicBezTo>
                <a:cubicBezTo>
                  <a:pt x="72" y="186"/>
                  <a:pt x="72" y="186"/>
                  <a:pt x="72" y="186"/>
                </a:cubicBezTo>
                <a:cubicBezTo>
                  <a:pt x="71" y="188"/>
                  <a:pt x="69" y="189"/>
                  <a:pt x="67" y="189"/>
                </a:cubicBezTo>
                <a:close/>
                <a:moveTo>
                  <a:pt x="69" y="17"/>
                </a:moveTo>
                <a:cubicBezTo>
                  <a:pt x="40" y="17"/>
                  <a:pt x="17" y="42"/>
                  <a:pt x="17" y="74"/>
                </a:cubicBezTo>
                <a:cubicBezTo>
                  <a:pt x="17" y="105"/>
                  <a:pt x="39" y="130"/>
                  <a:pt x="67" y="131"/>
                </a:cubicBezTo>
                <a:cubicBezTo>
                  <a:pt x="71" y="132"/>
                  <a:pt x="75" y="135"/>
                  <a:pt x="75" y="140"/>
                </a:cubicBezTo>
                <a:cubicBezTo>
                  <a:pt x="75" y="160"/>
                  <a:pt x="75" y="160"/>
                  <a:pt x="75" y="160"/>
                </a:cubicBezTo>
                <a:cubicBezTo>
                  <a:pt x="100" y="134"/>
                  <a:pt x="100" y="134"/>
                  <a:pt x="100" y="134"/>
                </a:cubicBezTo>
                <a:cubicBezTo>
                  <a:pt x="102" y="132"/>
                  <a:pt x="104" y="132"/>
                  <a:pt x="106" y="132"/>
                </a:cubicBezTo>
                <a:cubicBezTo>
                  <a:pt x="129" y="132"/>
                  <a:pt x="129" y="132"/>
                  <a:pt x="129" y="132"/>
                </a:cubicBezTo>
                <a:cubicBezTo>
                  <a:pt x="158" y="132"/>
                  <a:pt x="181" y="106"/>
                  <a:pt x="181" y="74"/>
                </a:cubicBezTo>
                <a:cubicBezTo>
                  <a:pt x="181" y="42"/>
                  <a:pt x="158" y="17"/>
                  <a:pt x="129" y="17"/>
                </a:cubicBezTo>
                <a:lnTo>
                  <a:pt x="69" y="17"/>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Freeform 948"/>
          <p:cNvSpPr>
            <a:spLocks noEditPoints="1"/>
          </p:cNvSpPr>
          <p:nvPr/>
        </p:nvSpPr>
        <p:spPr bwMode="auto">
          <a:xfrm>
            <a:off x="3521341" y="5503114"/>
            <a:ext cx="430879" cy="413197"/>
          </a:xfrm>
          <a:custGeom>
            <a:avLst/>
            <a:gdLst>
              <a:gd name="T0" fmla="*/ 128 w 196"/>
              <a:gd name="T1" fmla="*/ 0 h 188"/>
              <a:gd name="T2" fmla="*/ 68 w 196"/>
              <a:gd name="T3" fmla="*/ 0 h 188"/>
              <a:gd name="T4" fmla="*/ 0 w 196"/>
              <a:gd name="T5" fmla="*/ 73 h 188"/>
              <a:gd name="T6" fmla="*/ 58 w 196"/>
              <a:gd name="T7" fmla="*/ 146 h 188"/>
              <a:gd name="T8" fmla="*/ 58 w 196"/>
              <a:gd name="T9" fmla="*/ 180 h 188"/>
              <a:gd name="T10" fmla="*/ 63 w 196"/>
              <a:gd name="T11" fmla="*/ 187 h 188"/>
              <a:gd name="T12" fmla="*/ 66 w 196"/>
              <a:gd name="T13" fmla="*/ 188 h 188"/>
              <a:gd name="T14" fmla="*/ 72 w 196"/>
              <a:gd name="T15" fmla="*/ 185 h 188"/>
              <a:gd name="T16" fmla="*/ 109 w 196"/>
              <a:gd name="T17" fmla="*/ 147 h 188"/>
              <a:gd name="T18" fmla="*/ 128 w 196"/>
              <a:gd name="T19" fmla="*/ 147 h 188"/>
              <a:gd name="T20" fmla="*/ 196 w 196"/>
              <a:gd name="T21" fmla="*/ 73 h 188"/>
              <a:gd name="T22" fmla="*/ 128 w 196"/>
              <a:gd name="T23" fmla="*/ 0 h 188"/>
              <a:gd name="T24" fmla="*/ 95 w 196"/>
              <a:gd name="T25" fmla="*/ 106 h 188"/>
              <a:gd name="T26" fmla="*/ 57 w 196"/>
              <a:gd name="T27" fmla="*/ 106 h 188"/>
              <a:gd name="T28" fmla="*/ 53 w 196"/>
              <a:gd name="T29" fmla="*/ 101 h 188"/>
              <a:gd name="T30" fmla="*/ 57 w 196"/>
              <a:gd name="T31" fmla="*/ 97 h 188"/>
              <a:gd name="T32" fmla="*/ 95 w 196"/>
              <a:gd name="T33" fmla="*/ 97 h 188"/>
              <a:gd name="T34" fmla="*/ 99 w 196"/>
              <a:gd name="T35" fmla="*/ 101 h 188"/>
              <a:gd name="T36" fmla="*/ 95 w 196"/>
              <a:gd name="T37" fmla="*/ 106 h 188"/>
              <a:gd name="T38" fmla="*/ 139 w 196"/>
              <a:gd name="T39" fmla="*/ 79 h 188"/>
              <a:gd name="T40" fmla="*/ 57 w 196"/>
              <a:gd name="T41" fmla="*/ 79 h 188"/>
              <a:gd name="T42" fmla="*/ 53 w 196"/>
              <a:gd name="T43" fmla="*/ 75 h 188"/>
              <a:gd name="T44" fmla="*/ 57 w 196"/>
              <a:gd name="T45" fmla="*/ 71 h 188"/>
              <a:gd name="T46" fmla="*/ 139 w 196"/>
              <a:gd name="T47" fmla="*/ 71 h 188"/>
              <a:gd name="T48" fmla="*/ 143 w 196"/>
              <a:gd name="T49" fmla="*/ 75 h 188"/>
              <a:gd name="T50" fmla="*/ 139 w 196"/>
              <a:gd name="T51" fmla="*/ 79 h 188"/>
              <a:gd name="T52" fmla="*/ 139 w 196"/>
              <a:gd name="T53" fmla="*/ 49 h 188"/>
              <a:gd name="T54" fmla="*/ 57 w 196"/>
              <a:gd name="T55" fmla="*/ 49 h 188"/>
              <a:gd name="T56" fmla="*/ 53 w 196"/>
              <a:gd name="T57" fmla="*/ 45 h 188"/>
              <a:gd name="T58" fmla="*/ 57 w 196"/>
              <a:gd name="T59" fmla="*/ 41 h 188"/>
              <a:gd name="T60" fmla="*/ 139 w 196"/>
              <a:gd name="T61" fmla="*/ 41 h 188"/>
              <a:gd name="T62" fmla="*/ 143 w 196"/>
              <a:gd name="T63" fmla="*/ 45 h 188"/>
              <a:gd name="T64" fmla="*/ 139 w 196"/>
              <a:gd name="T65" fmla="*/ 49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6" h="188">
                <a:moveTo>
                  <a:pt x="128" y="0"/>
                </a:moveTo>
                <a:cubicBezTo>
                  <a:pt x="68" y="0"/>
                  <a:pt x="68" y="0"/>
                  <a:pt x="68" y="0"/>
                </a:cubicBezTo>
                <a:cubicBezTo>
                  <a:pt x="30" y="0"/>
                  <a:pt x="0" y="33"/>
                  <a:pt x="0" y="73"/>
                </a:cubicBezTo>
                <a:cubicBezTo>
                  <a:pt x="0" y="110"/>
                  <a:pt x="25" y="141"/>
                  <a:pt x="58" y="146"/>
                </a:cubicBezTo>
                <a:cubicBezTo>
                  <a:pt x="58" y="180"/>
                  <a:pt x="58" y="180"/>
                  <a:pt x="58" y="180"/>
                </a:cubicBezTo>
                <a:cubicBezTo>
                  <a:pt x="58" y="183"/>
                  <a:pt x="60" y="186"/>
                  <a:pt x="63" y="187"/>
                </a:cubicBezTo>
                <a:cubicBezTo>
                  <a:pt x="64" y="188"/>
                  <a:pt x="65" y="188"/>
                  <a:pt x="66" y="188"/>
                </a:cubicBezTo>
                <a:cubicBezTo>
                  <a:pt x="68" y="188"/>
                  <a:pt x="70" y="187"/>
                  <a:pt x="72" y="185"/>
                </a:cubicBezTo>
                <a:cubicBezTo>
                  <a:pt x="109" y="147"/>
                  <a:pt x="109" y="147"/>
                  <a:pt x="109" y="147"/>
                </a:cubicBezTo>
                <a:cubicBezTo>
                  <a:pt x="128" y="147"/>
                  <a:pt x="128" y="147"/>
                  <a:pt x="128" y="147"/>
                </a:cubicBezTo>
                <a:cubicBezTo>
                  <a:pt x="166" y="147"/>
                  <a:pt x="196" y="114"/>
                  <a:pt x="196" y="73"/>
                </a:cubicBezTo>
                <a:cubicBezTo>
                  <a:pt x="196" y="33"/>
                  <a:pt x="166" y="0"/>
                  <a:pt x="128" y="0"/>
                </a:cubicBezTo>
                <a:close/>
                <a:moveTo>
                  <a:pt x="95" y="106"/>
                </a:moveTo>
                <a:cubicBezTo>
                  <a:pt x="57" y="106"/>
                  <a:pt x="57" y="106"/>
                  <a:pt x="57" y="106"/>
                </a:cubicBezTo>
                <a:cubicBezTo>
                  <a:pt x="55" y="106"/>
                  <a:pt x="53" y="104"/>
                  <a:pt x="53" y="101"/>
                </a:cubicBezTo>
                <a:cubicBezTo>
                  <a:pt x="53" y="99"/>
                  <a:pt x="55" y="97"/>
                  <a:pt x="57" y="97"/>
                </a:cubicBezTo>
                <a:cubicBezTo>
                  <a:pt x="95" y="97"/>
                  <a:pt x="95" y="97"/>
                  <a:pt x="95" y="97"/>
                </a:cubicBezTo>
                <a:cubicBezTo>
                  <a:pt x="97" y="97"/>
                  <a:pt x="99" y="99"/>
                  <a:pt x="99" y="101"/>
                </a:cubicBezTo>
                <a:cubicBezTo>
                  <a:pt x="99" y="104"/>
                  <a:pt x="97" y="106"/>
                  <a:pt x="95" y="106"/>
                </a:cubicBezTo>
                <a:close/>
                <a:moveTo>
                  <a:pt x="139" y="79"/>
                </a:moveTo>
                <a:cubicBezTo>
                  <a:pt x="57" y="79"/>
                  <a:pt x="57" y="79"/>
                  <a:pt x="57" y="79"/>
                </a:cubicBezTo>
                <a:cubicBezTo>
                  <a:pt x="55" y="79"/>
                  <a:pt x="53" y="77"/>
                  <a:pt x="53" y="75"/>
                </a:cubicBezTo>
                <a:cubicBezTo>
                  <a:pt x="53" y="72"/>
                  <a:pt x="55" y="71"/>
                  <a:pt x="57" y="71"/>
                </a:cubicBezTo>
                <a:cubicBezTo>
                  <a:pt x="139" y="71"/>
                  <a:pt x="139" y="71"/>
                  <a:pt x="139" y="71"/>
                </a:cubicBezTo>
                <a:cubicBezTo>
                  <a:pt x="141" y="71"/>
                  <a:pt x="143" y="72"/>
                  <a:pt x="143" y="75"/>
                </a:cubicBezTo>
                <a:cubicBezTo>
                  <a:pt x="143" y="77"/>
                  <a:pt x="141" y="79"/>
                  <a:pt x="139" y="79"/>
                </a:cubicBezTo>
                <a:close/>
                <a:moveTo>
                  <a:pt x="139" y="49"/>
                </a:moveTo>
                <a:cubicBezTo>
                  <a:pt x="57" y="49"/>
                  <a:pt x="57" y="49"/>
                  <a:pt x="57" y="49"/>
                </a:cubicBezTo>
                <a:cubicBezTo>
                  <a:pt x="55" y="49"/>
                  <a:pt x="53" y="47"/>
                  <a:pt x="53" y="45"/>
                </a:cubicBezTo>
                <a:cubicBezTo>
                  <a:pt x="53" y="43"/>
                  <a:pt x="55" y="41"/>
                  <a:pt x="57" y="41"/>
                </a:cubicBezTo>
                <a:cubicBezTo>
                  <a:pt x="139" y="41"/>
                  <a:pt x="139" y="41"/>
                  <a:pt x="139" y="41"/>
                </a:cubicBezTo>
                <a:cubicBezTo>
                  <a:pt x="141" y="41"/>
                  <a:pt x="143" y="43"/>
                  <a:pt x="143" y="45"/>
                </a:cubicBezTo>
                <a:cubicBezTo>
                  <a:pt x="143" y="47"/>
                  <a:pt x="141" y="49"/>
                  <a:pt x="139" y="4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24" name="组合 23"/>
          <p:cNvGrpSpPr/>
          <p:nvPr/>
        </p:nvGrpSpPr>
        <p:grpSpPr>
          <a:xfrm>
            <a:off x="9193112" y="5514201"/>
            <a:ext cx="435532" cy="380625"/>
            <a:chOff x="6438901" y="2987676"/>
            <a:chExt cx="742950" cy="649287"/>
          </a:xfrm>
          <a:solidFill>
            <a:schemeClr val="bg1"/>
          </a:solidFill>
        </p:grpSpPr>
        <p:sp>
          <p:nvSpPr>
            <p:cNvPr id="25" name="Freeform 949"/>
            <p:cNvSpPr/>
            <p:nvPr/>
          </p:nvSpPr>
          <p:spPr bwMode="auto">
            <a:xfrm>
              <a:off x="6769101" y="3224213"/>
              <a:ext cx="412750" cy="412750"/>
            </a:xfrm>
            <a:custGeom>
              <a:avLst/>
              <a:gdLst>
                <a:gd name="T0" fmla="*/ 75 w 110"/>
                <a:gd name="T1" fmla="*/ 0 h 110"/>
                <a:gd name="T2" fmla="*/ 75 w 110"/>
                <a:gd name="T3" fmla="*/ 6 h 110"/>
                <a:gd name="T4" fmla="*/ 12 w 110"/>
                <a:gd name="T5" fmla="*/ 63 h 110"/>
                <a:gd name="T6" fmla="*/ 2 w 110"/>
                <a:gd name="T7" fmla="*/ 63 h 110"/>
                <a:gd name="T8" fmla="*/ 0 w 110"/>
                <a:gd name="T9" fmla="*/ 65 h 110"/>
                <a:gd name="T10" fmla="*/ 35 w 110"/>
                <a:gd name="T11" fmla="*/ 87 h 110"/>
                <a:gd name="T12" fmla="*/ 45 w 110"/>
                <a:gd name="T13" fmla="*/ 87 h 110"/>
                <a:gd name="T14" fmla="*/ 65 w 110"/>
                <a:gd name="T15" fmla="*/ 108 h 110"/>
                <a:gd name="T16" fmla="*/ 70 w 110"/>
                <a:gd name="T17" fmla="*/ 110 h 110"/>
                <a:gd name="T18" fmla="*/ 73 w 110"/>
                <a:gd name="T19" fmla="*/ 109 h 110"/>
                <a:gd name="T20" fmla="*/ 77 w 110"/>
                <a:gd name="T21" fmla="*/ 103 h 110"/>
                <a:gd name="T22" fmla="*/ 77 w 110"/>
                <a:gd name="T23" fmla="*/ 86 h 110"/>
                <a:gd name="T24" fmla="*/ 110 w 110"/>
                <a:gd name="T25" fmla="*/ 43 h 110"/>
                <a:gd name="T26" fmla="*/ 75 w 110"/>
                <a:gd name="T2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0" h="110">
                  <a:moveTo>
                    <a:pt x="75" y="0"/>
                  </a:moveTo>
                  <a:cubicBezTo>
                    <a:pt x="75" y="2"/>
                    <a:pt x="75" y="4"/>
                    <a:pt x="75" y="6"/>
                  </a:cubicBezTo>
                  <a:cubicBezTo>
                    <a:pt x="70" y="39"/>
                    <a:pt x="44" y="63"/>
                    <a:pt x="12" y="63"/>
                  </a:cubicBezTo>
                  <a:cubicBezTo>
                    <a:pt x="2" y="63"/>
                    <a:pt x="2" y="63"/>
                    <a:pt x="2" y="63"/>
                  </a:cubicBezTo>
                  <a:cubicBezTo>
                    <a:pt x="0" y="65"/>
                    <a:pt x="0" y="65"/>
                    <a:pt x="0" y="65"/>
                  </a:cubicBezTo>
                  <a:cubicBezTo>
                    <a:pt x="7" y="78"/>
                    <a:pt x="20" y="87"/>
                    <a:pt x="35" y="87"/>
                  </a:cubicBezTo>
                  <a:cubicBezTo>
                    <a:pt x="45" y="87"/>
                    <a:pt x="45" y="87"/>
                    <a:pt x="45" y="87"/>
                  </a:cubicBezTo>
                  <a:cubicBezTo>
                    <a:pt x="65" y="108"/>
                    <a:pt x="65" y="108"/>
                    <a:pt x="65" y="108"/>
                  </a:cubicBezTo>
                  <a:cubicBezTo>
                    <a:pt x="67" y="109"/>
                    <a:pt x="68" y="110"/>
                    <a:pt x="70" y="110"/>
                  </a:cubicBezTo>
                  <a:cubicBezTo>
                    <a:pt x="71" y="110"/>
                    <a:pt x="72" y="109"/>
                    <a:pt x="73" y="109"/>
                  </a:cubicBezTo>
                  <a:cubicBezTo>
                    <a:pt x="75" y="108"/>
                    <a:pt x="77" y="106"/>
                    <a:pt x="77" y="103"/>
                  </a:cubicBezTo>
                  <a:cubicBezTo>
                    <a:pt x="77" y="86"/>
                    <a:pt x="77" y="86"/>
                    <a:pt x="77" y="86"/>
                  </a:cubicBezTo>
                  <a:cubicBezTo>
                    <a:pt x="96" y="82"/>
                    <a:pt x="110" y="64"/>
                    <a:pt x="110" y="43"/>
                  </a:cubicBezTo>
                  <a:cubicBezTo>
                    <a:pt x="110" y="21"/>
                    <a:pt x="95" y="3"/>
                    <a:pt x="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950"/>
            <p:cNvSpPr>
              <a:spLocks noEditPoints="1"/>
            </p:cNvSpPr>
            <p:nvPr/>
          </p:nvSpPr>
          <p:spPr bwMode="auto">
            <a:xfrm>
              <a:off x="6438901" y="2987676"/>
              <a:ext cx="577850" cy="555625"/>
            </a:xfrm>
            <a:custGeom>
              <a:avLst/>
              <a:gdLst>
                <a:gd name="T0" fmla="*/ 153 w 154"/>
                <a:gd name="T1" fmla="*/ 67 h 148"/>
                <a:gd name="T2" fmla="*/ 154 w 154"/>
                <a:gd name="T3" fmla="*/ 58 h 148"/>
                <a:gd name="T4" fmla="*/ 100 w 154"/>
                <a:gd name="T5" fmla="*/ 0 h 148"/>
                <a:gd name="T6" fmla="*/ 54 w 154"/>
                <a:gd name="T7" fmla="*/ 0 h 148"/>
                <a:gd name="T8" fmla="*/ 0 w 154"/>
                <a:gd name="T9" fmla="*/ 58 h 148"/>
                <a:gd name="T10" fmla="*/ 44 w 154"/>
                <a:gd name="T11" fmla="*/ 115 h 148"/>
                <a:gd name="T12" fmla="*/ 44 w 154"/>
                <a:gd name="T13" fmla="*/ 140 h 148"/>
                <a:gd name="T14" fmla="*/ 49 w 154"/>
                <a:gd name="T15" fmla="*/ 147 h 148"/>
                <a:gd name="T16" fmla="*/ 52 w 154"/>
                <a:gd name="T17" fmla="*/ 148 h 148"/>
                <a:gd name="T18" fmla="*/ 58 w 154"/>
                <a:gd name="T19" fmla="*/ 145 h 148"/>
                <a:gd name="T20" fmla="*/ 86 w 154"/>
                <a:gd name="T21" fmla="*/ 116 h 148"/>
                <a:gd name="T22" fmla="*/ 100 w 154"/>
                <a:gd name="T23" fmla="*/ 116 h 148"/>
                <a:gd name="T24" fmla="*/ 153 w 154"/>
                <a:gd name="T25" fmla="*/ 67 h 148"/>
                <a:gd name="T26" fmla="*/ 39 w 154"/>
                <a:gd name="T27" fmla="*/ 40 h 148"/>
                <a:gd name="T28" fmla="*/ 114 w 154"/>
                <a:gd name="T29" fmla="*/ 40 h 148"/>
                <a:gd name="T30" fmla="*/ 118 w 154"/>
                <a:gd name="T31" fmla="*/ 44 h 148"/>
                <a:gd name="T32" fmla="*/ 114 w 154"/>
                <a:gd name="T33" fmla="*/ 48 h 148"/>
                <a:gd name="T34" fmla="*/ 39 w 154"/>
                <a:gd name="T35" fmla="*/ 48 h 148"/>
                <a:gd name="T36" fmla="*/ 35 w 154"/>
                <a:gd name="T37" fmla="*/ 44 h 148"/>
                <a:gd name="T38" fmla="*/ 39 w 154"/>
                <a:gd name="T39" fmla="*/ 40 h 148"/>
                <a:gd name="T40" fmla="*/ 84 w 154"/>
                <a:gd name="T41" fmla="*/ 78 h 148"/>
                <a:gd name="T42" fmla="*/ 39 w 154"/>
                <a:gd name="T43" fmla="*/ 78 h 148"/>
                <a:gd name="T44" fmla="*/ 35 w 154"/>
                <a:gd name="T45" fmla="*/ 74 h 148"/>
                <a:gd name="T46" fmla="*/ 39 w 154"/>
                <a:gd name="T47" fmla="*/ 70 h 148"/>
                <a:gd name="T48" fmla="*/ 84 w 154"/>
                <a:gd name="T49" fmla="*/ 70 h 148"/>
                <a:gd name="T50" fmla="*/ 88 w 154"/>
                <a:gd name="T51" fmla="*/ 74 h 148"/>
                <a:gd name="T52" fmla="*/ 84 w 154"/>
                <a:gd name="T53" fmla="*/ 78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4" h="148">
                  <a:moveTo>
                    <a:pt x="153" y="67"/>
                  </a:moveTo>
                  <a:cubicBezTo>
                    <a:pt x="154" y="64"/>
                    <a:pt x="154" y="61"/>
                    <a:pt x="154" y="58"/>
                  </a:cubicBezTo>
                  <a:cubicBezTo>
                    <a:pt x="154" y="26"/>
                    <a:pt x="130" y="0"/>
                    <a:pt x="100" y="0"/>
                  </a:cubicBezTo>
                  <a:cubicBezTo>
                    <a:pt x="54" y="0"/>
                    <a:pt x="54" y="0"/>
                    <a:pt x="54" y="0"/>
                  </a:cubicBezTo>
                  <a:cubicBezTo>
                    <a:pt x="24" y="0"/>
                    <a:pt x="0" y="26"/>
                    <a:pt x="0" y="58"/>
                  </a:cubicBezTo>
                  <a:cubicBezTo>
                    <a:pt x="0" y="87"/>
                    <a:pt x="19" y="111"/>
                    <a:pt x="44" y="115"/>
                  </a:cubicBezTo>
                  <a:cubicBezTo>
                    <a:pt x="44" y="140"/>
                    <a:pt x="44" y="140"/>
                    <a:pt x="44" y="140"/>
                  </a:cubicBezTo>
                  <a:cubicBezTo>
                    <a:pt x="44" y="143"/>
                    <a:pt x="46" y="146"/>
                    <a:pt x="49" y="147"/>
                  </a:cubicBezTo>
                  <a:cubicBezTo>
                    <a:pt x="50" y="147"/>
                    <a:pt x="51" y="148"/>
                    <a:pt x="52" y="148"/>
                  </a:cubicBezTo>
                  <a:cubicBezTo>
                    <a:pt x="54" y="148"/>
                    <a:pt x="56" y="147"/>
                    <a:pt x="58" y="145"/>
                  </a:cubicBezTo>
                  <a:cubicBezTo>
                    <a:pt x="86" y="116"/>
                    <a:pt x="86" y="116"/>
                    <a:pt x="86" y="116"/>
                  </a:cubicBezTo>
                  <a:cubicBezTo>
                    <a:pt x="100" y="116"/>
                    <a:pt x="100" y="116"/>
                    <a:pt x="100" y="116"/>
                  </a:cubicBezTo>
                  <a:cubicBezTo>
                    <a:pt x="127" y="116"/>
                    <a:pt x="149" y="96"/>
                    <a:pt x="153" y="67"/>
                  </a:cubicBezTo>
                  <a:close/>
                  <a:moveTo>
                    <a:pt x="39" y="40"/>
                  </a:moveTo>
                  <a:cubicBezTo>
                    <a:pt x="114" y="40"/>
                    <a:pt x="114" y="40"/>
                    <a:pt x="114" y="40"/>
                  </a:cubicBezTo>
                  <a:cubicBezTo>
                    <a:pt x="116" y="40"/>
                    <a:pt x="118" y="42"/>
                    <a:pt x="118" y="44"/>
                  </a:cubicBezTo>
                  <a:cubicBezTo>
                    <a:pt x="118" y="47"/>
                    <a:pt x="116" y="48"/>
                    <a:pt x="114" y="48"/>
                  </a:cubicBezTo>
                  <a:cubicBezTo>
                    <a:pt x="39" y="48"/>
                    <a:pt x="39" y="48"/>
                    <a:pt x="39" y="48"/>
                  </a:cubicBezTo>
                  <a:cubicBezTo>
                    <a:pt x="37" y="48"/>
                    <a:pt x="35" y="47"/>
                    <a:pt x="35" y="44"/>
                  </a:cubicBezTo>
                  <a:cubicBezTo>
                    <a:pt x="35" y="42"/>
                    <a:pt x="37" y="40"/>
                    <a:pt x="39" y="40"/>
                  </a:cubicBezTo>
                  <a:close/>
                  <a:moveTo>
                    <a:pt x="84" y="78"/>
                  </a:moveTo>
                  <a:cubicBezTo>
                    <a:pt x="39" y="78"/>
                    <a:pt x="39" y="78"/>
                    <a:pt x="39" y="78"/>
                  </a:cubicBezTo>
                  <a:cubicBezTo>
                    <a:pt x="37" y="78"/>
                    <a:pt x="35" y="76"/>
                    <a:pt x="35" y="74"/>
                  </a:cubicBezTo>
                  <a:cubicBezTo>
                    <a:pt x="35" y="72"/>
                    <a:pt x="37" y="70"/>
                    <a:pt x="39" y="70"/>
                  </a:cubicBezTo>
                  <a:cubicBezTo>
                    <a:pt x="84" y="70"/>
                    <a:pt x="84" y="70"/>
                    <a:pt x="84" y="70"/>
                  </a:cubicBezTo>
                  <a:cubicBezTo>
                    <a:pt x="86" y="70"/>
                    <a:pt x="88" y="72"/>
                    <a:pt x="88" y="74"/>
                  </a:cubicBezTo>
                  <a:cubicBezTo>
                    <a:pt x="88" y="76"/>
                    <a:pt x="86" y="78"/>
                    <a:pt x="84"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 name="矩形 1"/>
          <p:cNvSpPr/>
          <p:nvPr/>
        </p:nvSpPr>
        <p:spPr>
          <a:xfrm>
            <a:off x="3885536" y="2782220"/>
            <a:ext cx="2044291" cy="1061829"/>
          </a:xfrm>
          <a:prstGeom prst="rect">
            <a:avLst/>
          </a:prstGeom>
        </p:spPr>
        <p:txBody>
          <a:bodyPr wrap="square">
            <a:spAutoFit/>
          </a:bodyPr>
          <a:lstStyle/>
          <a:p>
            <a:pPr marL="285750" lvl="1" indent="-285750" defTabSz="1422400">
              <a:lnSpc>
                <a:spcPct val="150000"/>
              </a:lnSpc>
              <a:spcBef>
                <a:spcPct val="0"/>
              </a:spcBef>
              <a:spcAft>
                <a:spcPct val="15000"/>
              </a:spcAft>
              <a:buChar char="•"/>
            </a:pPr>
            <a:r>
              <a:rPr lang="en-US" altLang="zh-CN" sz="1000" dirty="0" err="1"/>
              <a:t>adipiscing</a:t>
            </a:r>
            <a:r>
              <a:rPr lang="en-US" altLang="zh-CN" sz="1000" dirty="0"/>
              <a:t> </a:t>
            </a:r>
            <a:r>
              <a:rPr lang="en-US" altLang="zh-CN" sz="1000" dirty="0" err="1"/>
              <a:t>elit</a:t>
            </a:r>
            <a:endParaRPr lang="en-US" altLang="zh-CN" sz="1000" dirty="0"/>
          </a:p>
          <a:p>
            <a:pPr marL="285750" lvl="1" indent="-285750" defTabSz="1422400">
              <a:lnSpc>
                <a:spcPct val="150000"/>
              </a:lnSpc>
              <a:spcBef>
                <a:spcPct val="0"/>
              </a:spcBef>
              <a:spcAft>
                <a:spcPct val="15000"/>
              </a:spcAft>
              <a:buChar char="•"/>
            </a:pPr>
            <a:r>
              <a:rPr lang="en-US" altLang="zh-CN" sz="1000" dirty="0" err="1"/>
              <a:t>ed</a:t>
            </a:r>
            <a:r>
              <a:rPr lang="en-US" altLang="zh-CN" sz="1000" dirty="0"/>
              <a:t> </a:t>
            </a:r>
            <a:r>
              <a:rPr lang="en-US" altLang="zh-CN" sz="1000" dirty="0" err="1"/>
              <a:t>diam</a:t>
            </a:r>
            <a:r>
              <a:rPr lang="en-US" altLang="zh-CN" sz="1000" dirty="0"/>
              <a:t> </a:t>
            </a:r>
            <a:r>
              <a:rPr lang="en-US" altLang="zh-CN" sz="1000" dirty="0" err="1"/>
              <a:t>nonummy</a:t>
            </a:r>
            <a:r>
              <a:rPr lang="en-US" altLang="zh-CN" sz="1000" dirty="0"/>
              <a:t> </a:t>
            </a:r>
            <a:r>
              <a:rPr lang="en-US" altLang="zh-CN" sz="1000" dirty="0" err="1"/>
              <a:t>nibh</a:t>
            </a:r>
            <a:r>
              <a:rPr lang="en-US" altLang="zh-CN" sz="1000" dirty="0"/>
              <a:t> </a:t>
            </a:r>
            <a:r>
              <a:rPr lang="en-US" altLang="zh-CN" sz="1000" dirty="0" err="1"/>
              <a:t>euismod</a:t>
            </a:r>
            <a:r>
              <a:rPr lang="en-US" altLang="zh-CN" sz="1000" dirty="0"/>
              <a:t> </a:t>
            </a:r>
            <a:endParaRPr lang="en-US" altLang="zh-CN" sz="1000" dirty="0"/>
          </a:p>
          <a:p>
            <a:pPr marL="285750" lvl="1" indent="-285750" defTabSz="1422400">
              <a:lnSpc>
                <a:spcPct val="150000"/>
              </a:lnSpc>
              <a:spcBef>
                <a:spcPct val="0"/>
              </a:spcBef>
              <a:spcAft>
                <a:spcPct val="15000"/>
              </a:spcAft>
              <a:buChar char="•"/>
            </a:pPr>
            <a:r>
              <a:rPr lang="en-US" altLang="zh-CN" sz="1000" dirty="0" err="1"/>
              <a:t>tincidunt</a:t>
            </a:r>
            <a:r>
              <a:rPr lang="en-US" altLang="zh-CN" sz="1000" dirty="0"/>
              <a:t> </a:t>
            </a:r>
            <a:r>
              <a:rPr lang="en-US" altLang="zh-CN" sz="1000" dirty="0" err="1"/>
              <a:t>ut</a:t>
            </a:r>
            <a:r>
              <a:rPr lang="en-US" altLang="zh-CN" sz="1000" dirty="0"/>
              <a:t> </a:t>
            </a:r>
            <a:r>
              <a:rPr lang="en-US" altLang="zh-CN" sz="1000" dirty="0" err="1"/>
              <a:t>laoreet</a:t>
            </a:r>
            <a:r>
              <a:rPr lang="en-US" altLang="zh-CN" sz="1000" dirty="0"/>
              <a:t> </a:t>
            </a:r>
            <a:r>
              <a:rPr lang="en-US" altLang="zh-CN" sz="1000" dirty="0" err="1"/>
              <a:t>dolore</a:t>
            </a:r>
            <a:endParaRPr lang="en-US" altLang="zh-CN" sz="1000" dirty="0"/>
          </a:p>
        </p:txBody>
      </p:sp>
      <p:sp>
        <p:nvSpPr>
          <p:cNvPr id="28" name="矩形 27"/>
          <p:cNvSpPr/>
          <p:nvPr/>
        </p:nvSpPr>
        <p:spPr>
          <a:xfrm>
            <a:off x="8673320" y="2774875"/>
            <a:ext cx="2044291" cy="1061829"/>
          </a:xfrm>
          <a:prstGeom prst="rect">
            <a:avLst/>
          </a:prstGeom>
        </p:spPr>
        <p:txBody>
          <a:bodyPr wrap="square">
            <a:spAutoFit/>
          </a:bodyPr>
          <a:lstStyle/>
          <a:p>
            <a:pPr marL="285750" lvl="1" indent="-285750" defTabSz="1422400">
              <a:lnSpc>
                <a:spcPct val="150000"/>
              </a:lnSpc>
              <a:spcBef>
                <a:spcPct val="0"/>
              </a:spcBef>
              <a:spcAft>
                <a:spcPct val="15000"/>
              </a:spcAft>
              <a:buChar char="•"/>
            </a:pPr>
            <a:r>
              <a:rPr lang="en-US" altLang="zh-CN" sz="1000" dirty="0" err="1"/>
              <a:t>adipiscing</a:t>
            </a:r>
            <a:r>
              <a:rPr lang="en-US" altLang="zh-CN" sz="1000" dirty="0"/>
              <a:t> </a:t>
            </a:r>
            <a:r>
              <a:rPr lang="en-US" altLang="zh-CN" sz="1000" dirty="0" err="1"/>
              <a:t>elit</a:t>
            </a:r>
            <a:endParaRPr lang="en-US" altLang="zh-CN" sz="1000" dirty="0"/>
          </a:p>
          <a:p>
            <a:pPr marL="285750" lvl="1" indent="-285750" defTabSz="1422400">
              <a:lnSpc>
                <a:spcPct val="150000"/>
              </a:lnSpc>
              <a:spcBef>
                <a:spcPct val="0"/>
              </a:spcBef>
              <a:spcAft>
                <a:spcPct val="15000"/>
              </a:spcAft>
              <a:buChar char="•"/>
            </a:pPr>
            <a:r>
              <a:rPr lang="en-US" altLang="zh-CN" sz="1000" dirty="0" err="1"/>
              <a:t>ed</a:t>
            </a:r>
            <a:r>
              <a:rPr lang="en-US" altLang="zh-CN" sz="1000" dirty="0"/>
              <a:t> </a:t>
            </a:r>
            <a:r>
              <a:rPr lang="en-US" altLang="zh-CN" sz="1000" dirty="0" err="1"/>
              <a:t>diam</a:t>
            </a:r>
            <a:r>
              <a:rPr lang="en-US" altLang="zh-CN" sz="1000" dirty="0"/>
              <a:t> </a:t>
            </a:r>
            <a:r>
              <a:rPr lang="en-US" altLang="zh-CN" sz="1000" dirty="0" err="1"/>
              <a:t>nonummy</a:t>
            </a:r>
            <a:r>
              <a:rPr lang="en-US" altLang="zh-CN" sz="1000" dirty="0"/>
              <a:t> </a:t>
            </a:r>
            <a:r>
              <a:rPr lang="en-US" altLang="zh-CN" sz="1000" dirty="0" err="1"/>
              <a:t>nibh</a:t>
            </a:r>
            <a:r>
              <a:rPr lang="en-US" altLang="zh-CN" sz="1000" dirty="0"/>
              <a:t> </a:t>
            </a:r>
            <a:r>
              <a:rPr lang="en-US" altLang="zh-CN" sz="1000" dirty="0" err="1"/>
              <a:t>euismod</a:t>
            </a:r>
            <a:r>
              <a:rPr lang="en-US" altLang="zh-CN" sz="1000" dirty="0"/>
              <a:t> </a:t>
            </a:r>
            <a:endParaRPr lang="en-US" altLang="zh-CN" sz="1000" dirty="0"/>
          </a:p>
          <a:p>
            <a:pPr marL="285750" lvl="1" indent="-285750" defTabSz="1422400">
              <a:lnSpc>
                <a:spcPct val="150000"/>
              </a:lnSpc>
              <a:spcBef>
                <a:spcPct val="0"/>
              </a:spcBef>
              <a:spcAft>
                <a:spcPct val="15000"/>
              </a:spcAft>
              <a:buChar char="•"/>
            </a:pPr>
            <a:r>
              <a:rPr lang="en-US" altLang="zh-CN" sz="1000" dirty="0" err="1"/>
              <a:t>tincidunt</a:t>
            </a:r>
            <a:r>
              <a:rPr lang="en-US" altLang="zh-CN" sz="1000" dirty="0"/>
              <a:t> </a:t>
            </a:r>
            <a:r>
              <a:rPr lang="en-US" altLang="zh-CN" sz="1000" dirty="0" err="1"/>
              <a:t>ut</a:t>
            </a:r>
            <a:r>
              <a:rPr lang="en-US" altLang="zh-CN" sz="1000" dirty="0"/>
              <a:t> </a:t>
            </a:r>
            <a:r>
              <a:rPr lang="en-US" altLang="zh-CN" sz="1000" dirty="0" err="1"/>
              <a:t>laoreet</a:t>
            </a:r>
            <a:r>
              <a:rPr lang="en-US" altLang="zh-CN" sz="1000" dirty="0"/>
              <a:t> </a:t>
            </a:r>
            <a:r>
              <a:rPr lang="en-US" altLang="zh-CN" sz="1000" dirty="0" err="1"/>
              <a:t>dolore</a:t>
            </a:r>
            <a:endParaRPr lang="en-US" altLang="zh-CN" sz="1000" dirty="0"/>
          </a:p>
        </p:txBody>
      </p:sp>
      <p:sp>
        <p:nvSpPr>
          <p:cNvPr id="29" name="圆角矩形 28"/>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a:t>2</a:t>
            </a:r>
            <a:r>
              <a:rPr lang="en-US" altLang="zh-CN" sz="1600" i="1" dirty="0" smtClean="0"/>
              <a:t>/20</a:t>
            </a:r>
            <a:endParaRPr lang="en-US" altLang="zh-CN" sz="1600" i="1" dirty="0" smtClean="0"/>
          </a:p>
        </p:txBody>
      </p:sp>
      <p:sp>
        <p:nvSpPr>
          <p:cNvPr id="30" name="圆角矩形 29"/>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7659311" y="1853263"/>
            <a:ext cx="3717561" cy="2211104"/>
          </a:xfrm>
          <a:custGeom>
            <a:avLst/>
            <a:gdLst>
              <a:gd name="connsiteX0" fmla="*/ 0 w 3717561"/>
              <a:gd name="connsiteY0" fmla="*/ 0 h 2211104"/>
              <a:gd name="connsiteX1" fmla="*/ 3717561 w 3717561"/>
              <a:gd name="connsiteY1" fmla="*/ 0 h 2211104"/>
              <a:gd name="connsiteX2" fmla="*/ 3717561 w 3717561"/>
              <a:gd name="connsiteY2" fmla="*/ 1899826 h 2211104"/>
              <a:gd name="connsiteX3" fmla="*/ 2039322 w 3717561"/>
              <a:gd name="connsiteY3" fmla="*/ 1899826 h 2211104"/>
              <a:gd name="connsiteX4" fmla="*/ 1858780 w 3717561"/>
              <a:gd name="connsiteY4" fmla="*/ 2211104 h 2211104"/>
              <a:gd name="connsiteX5" fmla="*/ 1678239 w 3717561"/>
              <a:gd name="connsiteY5" fmla="*/ 1899826 h 2211104"/>
              <a:gd name="connsiteX6" fmla="*/ 0 w 3717561"/>
              <a:gd name="connsiteY6" fmla="*/ 1899826 h 221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7561" h="2211104">
                <a:moveTo>
                  <a:pt x="0" y="0"/>
                </a:moveTo>
                <a:lnTo>
                  <a:pt x="3717561" y="0"/>
                </a:lnTo>
                <a:lnTo>
                  <a:pt x="3717561" y="1899826"/>
                </a:lnTo>
                <a:lnTo>
                  <a:pt x="2039322" y="1899826"/>
                </a:lnTo>
                <a:lnTo>
                  <a:pt x="1858780" y="2211104"/>
                </a:lnTo>
                <a:lnTo>
                  <a:pt x="1678239" y="1899826"/>
                </a:lnTo>
                <a:lnTo>
                  <a:pt x="0" y="1899826"/>
                </a:lnTo>
                <a:close/>
              </a:path>
            </a:pathLst>
          </a:cu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6" name="任意多边形 15"/>
          <p:cNvSpPr/>
          <p:nvPr/>
        </p:nvSpPr>
        <p:spPr>
          <a:xfrm>
            <a:off x="789680" y="1853263"/>
            <a:ext cx="3717561" cy="2211104"/>
          </a:xfrm>
          <a:custGeom>
            <a:avLst/>
            <a:gdLst>
              <a:gd name="connsiteX0" fmla="*/ 0 w 3717561"/>
              <a:gd name="connsiteY0" fmla="*/ 0 h 2211104"/>
              <a:gd name="connsiteX1" fmla="*/ 3717561 w 3717561"/>
              <a:gd name="connsiteY1" fmla="*/ 0 h 2211104"/>
              <a:gd name="connsiteX2" fmla="*/ 3717561 w 3717561"/>
              <a:gd name="connsiteY2" fmla="*/ 1899826 h 2211104"/>
              <a:gd name="connsiteX3" fmla="*/ 2039322 w 3717561"/>
              <a:gd name="connsiteY3" fmla="*/ 1899826 h 2211104"/>
              <a:gd name="connsiteX4" fmla="*/ 1858780 w 3717561"/>
              <a:gd name="connsiteY4" fmla="*/ 2211104 h 2211104"/>
              <a:gd name="connsiteX5" fmla="*/ 1678239 w 3717561"/>
              <a:gd name="connsiteY5" fmla="*/ 1899826 h 2211104"/>
              <a:gd name="connsiteX6" fmla="*/ 0 w 3717561"/>
              <a:gd name="connsiteY6" fmla="*/ 1899826 h 221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17561" h="2211104">
                <a:moveTo>
                  <a:pt x="0" y="0"/>
                </a:moveTo>
                <a:lnTo>
                  <a:pt x="3717561" y="0"/>
                </a:lnTo>
                <a:lnTo>
                  <a:pt x="3717561" y="1899826"/>
                </a:lnTo>
                <a:lnTo>
                  <a:pt x="2039322" y="1899826"/>
                </a:lnTo>
                <a:lnTo>
                  <a:pt x="1858780" y="2211104"/>
                </a:lnTo>
                <a:lnTo>
                  <a:pt x="1678239" y="1899826"/>
                </a:lnTo>
                <a:lnTo>
                  <a:pt x="0" y="1899826"/>
                </a:lnTo>
                <a:close/>
              </a:path>
            </a:pathLst>
          </a:cu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13" name="矩形 12"/>
          <p:cNvSpPr/>
          <p:nvPr/>
        </p:nvSpPr>
        <p:spPr>
          <a:xfrm>
            <a:off x="4176010" y="4758283"/>
            <a:ext cx="3839980" cy="1046440"/>
          </a:xfrm>
          <a:prstGeom prst="rect">
            <a:avLst/>
          </a:prstGeom>
        </p:spPr>
        <p:txBody>
          <a:bodyPr wrap="square">
            <a:spAutoFit/>
          </a:bodyPr>
          <a:lstStyle/>
          <a:p>
            <a:pPr algn="ctr"/>
            <a:r>
              <a:rPr lang="zh-CN" altLang="en-US" sz="2000" b="1" dirty="0" smtClean="0"/>
              <a:t>DUIS AUTEM VEL EUM IRIURE </a:t>
            </a:r>
            <a:endParaRPr lang="en-US" altLang="zh-CN" sz="2000" b="1" dirty="0" smtClean="0"/>
          </a:p>
          <a:p>
            <a:pPr algn="ctr"/>
            <a:r>
              <a:rPr lang="zh-CN" altLang="en-US" sz="1400" dirty="0" smtClean="0"/>
              <a:t>dolor </a:t>
            </a:r>
            <a:r>
              <a:rPr lang="zh-CN" altLang="en-US" sz="1400" dirty="0"/>
              <a:t>in hendrerit in vulputate velit esse molestie consequat, vel illum dolore eu feugiat nulla facilisis</a:t>
            </a:r>
            <a:endParaRPr lang="zh-CN" altLang="en-US" sz="1400" dirty="0"/>
          </a:p>
        </p:txBody>
      </p:sp>
      <p:sp>
        <p:nvSpPr>
          <p:cNvPr id="14" name="矩形 13"/>
          <p:cNvSpPr/>
          <p:nvPr/>
        </p:nvSpPr>
        <p:spPr>
          <a:xfrm>
            <a:off x="8712370" y="4220881"/>
            <a:ext cx="3464640" cy="1138773"/>
          </a:xfrm>
          <a:prstGeom prst="rect">
            <a:avLst/>
          </a:prstGeom>
        </p:spPr>
        <p:txBody>
          <a:bodyPr wrap="square">
            <a:spAutoFit/>
          </a:bodyPr>
          <a:lstStyle/>
          <a:p>
            <a:r>
              <a:rPr lang="zh-CN" altLang="en-US" sz="2000" b="1" dirty="0" smtClean="0"/>
              <a:t>DUIS AUTEM VEL</a:t>
            </a:r>
            <a:endParaRPr lang="en-US" altLang="zh-CN" sz="2000" b="1" dirty="0" smtClean="0"/>
          </a:p>
          <a:p>
            <a:r>
              <a:rPr lang="zh-CN" altLang="en-US" sz="2000" b="1" dirty="0" smtClean="0"/>
              <a:t>EUM IRIURE </a:t>
            </a:r>
            <a:endParaRPr lang="en-US" altLang="zh-CN" sz="2000" b="1" dirty="0" smtClean="0"/>
          </a:p>
          <a:p>
            <a:r>
              <a:rPr lang="zh-CN" altLang="en-US" sz="1400" dirty="0" smtClean="0"/>
              <a:t>dolor </a:t>
            </a:r>
            <a:r>
              <a:rPr lang="zh-CN" altLang="en-US" sz="1400" dirty="0"/>
              <a:t>in hendrerit in vulputate velit esse molestie consequat, vel </a:t>
            </a:r>
            <a:r>
              <a:rPr lang="zh-CN" altLang="en-US" sz="1400" dirty="0" smtClean="0"/>
              <a:t>illum</a:t>
            </a:r>
            <a:endParaRPr lang="zh-CN" altLang="en-US" sz="1400" dirty="0"/>
          </a:p>
        </p:txBody>
      </p:sp>
      <p:sp>
        <p:nvSpPr>
          <p:cNvPr id="15" name="矩形 14"/>
          <p:cNvSpPr/>
          <p:nvPr/>
        </p:nvSpPr>
        <p:spPr>
          <a:xfrm>
            <a:off x="0" y="4220881"/>
            <a:ext cx="3464640" cy="1138773"/>
          </a:xfrm>
          <a:prstGeom prst="rect">
            <a:avLst/>
          </a:prstGeom>
        </p:spPr>
        <p:txBody>
          <a:bodyPr wrap="square">
            <a:spAutoFit/>
          </a:bodyPr>
          <a:lstStyle/>
          <a:p>
            <a:pPr algn="r"/>
            <a:r>
              <a:rPr lang="zh-CN" altLang="en-US" sz="2000" b="1" dirty="0" smtClean="0"/>
              <a:t>DUIS AUTEM VEL</a:t>
            </a:r>
            <a:endParaRPr lang="en-US" altLang="zh-CN" sz="2000" b="1" dirty="0" smtClean="0"/>
          </a:p>
          <a:p>
            <a:pPr algn="r"/>
            <a:r>
              <a:rPr lang="zh-CN" altLang="en-US" sz="2000" b="1" dirty="0" smtClean="0"/>
              <a:t>EUM IRIURE </a:t>
            </a:r>
            <a:endParaRPr lang="en-US" altLang="zh-CN" sz="2000" b="1" dirty="0" smtClean="0"/>
          </a:p>
          <a:p>
            <a:pPr algn="r"/>
            <a:r>
              <a:rPr lang="zh-CN" altLang="en-US" sz="1400" dirty="0" smtClean="0"/>
              <a:t>dolor </a:t>
            </a:r>
            <a:r>
              <a:rPr lang="zh-CN" altLang="en-US" sz="1400" dirty="0"/>
              <a:t>in hendrerit in vulputate velit esse molestie consequat, vel </a:t>
            </a:r>
            <a:r>
              <a:rPr lang="zh-CN" altLang="en-US" sz="1400" dirty="0" smtClean="0"/>
              <a:t>illum</a:t>
            </a:r>
            <a:endParaRPr lang="zh-CN" altLang="en-US" sz="1400" dirty="0"/>
          </a:p>
        </p:txBody>
      </p:sp>
      <p:sp>
        <p:nvSpPr>
          <p:cNvPr id="17" name="任意多边形 16"/>
          <p:cNvSpPr/>
          <p:nvPr/>
        </p:nvSpPr>
        <p:spPr>
          <a:xfrm>
            <a:off x="3422754" y="1332091"/>
            <a:ext cx="5346492" cy="3179948"/>
          </a:xfrm>
          <a:custGeom>
            <a:avLst/>
            <a:gdLst>
              <a:gd name="connsiteX0" fmla="*/ 0 w 5346492"/>
              <a:gd name="connsiteY0" fmla="*/ 0 h 3179948"/>
              <a:gd name="connsiteX1" fmla="*/ 5346492 w 5346492"/>
              <a:gd name="connsiteY1" fmla="*/ 0 h 3179948"/>
              <a:gd name="connsiteX2" fmla="*/ 5346492 w 5346492"/>
              <a:gd name="connsiteY2" fmla="*/ 2732276 h 3179948"/>
              <a:gd name="connsiteX3" fmla="*/ 2932895 w 5346492"/>
              <a:gd name="connsiteY3" fmla="*/ 2732276 h 3179948"/>
              <a:gd name="connsiteX4" fmla="*/ 2673245 w 5346492"/>
              <a:gd name="connsiteY4" fmla="*/ 3179948 h 3179948"/>
              <a:gd name="connsiteX5" fmla="*/ 2413596 w 5346492"/>
              <a:gd name="connsiteY5" fmla="*/ 2732276 h 3179948"/>
              <a:gd name="connsiteX6" fmla="*/ 0 w 5346492"/>
              <a:gd name="connsiteY6" fmla="*/ 2732276 h 3179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46492" h="3179948">
                <a:moveTo>
                  <a:pt x="0" y="0"/>
                </a:moveTo>
                <a:lnTo>
                  <a:pt x="5346492" y="0"/>
                </a:lnTo>
                <a:lnTo>
                  <a:pt x="5346492" y="2732276"/>
                </a:lnTo>
                <a:lnTo>
                  <a:pt x="2932895" y="2732276"/>
                </a:lnTo>
                <a:lnTo>
                  <a:pt x="2673245" y="3179948"/>
                </a:lnTo>
                <a:lnTo>
                  <a:pt x="2413596" y="2732276"/>
                </a:lnTo>
                <a:lnTo>
                  <a:pt x="0" y="2732276"/>
                </a:lnTo>
                <a:close/>
              </a:path>
            </a:pathLst>
          </a:cu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4" name="矩形 3"/>
          <p:cNvSpPr/>
          <p:nvPr/>
        </p:nvSpPr>
        <p:spPr>
          <a:xfrm>
            <a:off x="3853717" y="2056462"/>
            <a:ext cx="4685786" cy="1295868"/>
          </a:xfrm>
          <a:prstGeom prst="rect">
            <a:avLst/>
          </a:prstGeom>
        </p:spPr>
        <p:txBody>
          <a:bodyPr wrap="square">
            <a:spAutoFit/>
          </a:bodyPr>
          <a:lstStyle/>
          <a:p>
            <a:pPr marL="285750" indent="-285750">
              <a:lnSpc>
                <a:spcPct val="150000"/>
              </a:lnSpc>
              <a:buFont typeface="Wingdings" panose="05000000000000000000" pitchFamily="2" charset="2"/>
              <a:buChar char="l"/>
            </a:pPr>
            <a:r>
              <a:rPr lang="zh-CN" altLang="en-US" dirty="0">
                <a:solidFill>
                  <a:srgbClr val="F8F4E9"/>
                </a:solidFill>
              </a:rPr>
              <a:t>dolor in hendrerit in vulputate </a:t>
            </a:r>
            <a:r>
              <a:rPr lang="zh-CN" altLang="en-US" dirty="0" smtClean="0">
                <a:solidFill>
                  <a:srgbClr val="F8F4E9"/>
                </a:solidFill>
              </a:rPr>
              <a:t>velit</a:t>
            </a:r>
            <a:endParaRPr lang="en-US" altLang="zh-CN" dirty="0" smtClean="0">
              <a:solidFill>
                <a:srgbClr val="F8F4E9"/>
              </a:solidFill>
            </a:endParaRPr>
          </a:p>
          <a:p>
            <a:pPr marL="285750" indent="-285750">
              <a:lnSpc>
                <a:spcPct val="150000"/>
              </a:lnSpc>
              <a:buFont typeface="Wingdings" panose="05000000000000000000" pitchFamily="2" charset="2"/>
              <a:buChar char="l"/>
            </a:pPr>
            <a:r>
              <a:rPr lang="zh-CN" altLang="en-US" dirty="0" smtClean="0">
                <a:solidFill>
                  <a:srgbClr val="F8F4E9"/>
                </a:solidFill>
              </a:rPr>
              <a:t>esse </a:t>
            </a:r>
            <a:r>
              <a:rPr lang="zh-CN" altLang="en-US" dirty="0">
                <a:solidFill>
                  <a:srgbClr val="F8F4E9"/>
                </a:solidFill>
              </a:rPr>
              <a:t>molestie </a:t>
            </a:r>
            <a:r>
              <a:rPr lang="zh-CN" altLang="en-US" dirty="0" smtClean="0">
                <a:solidFill>
                  <a:srgbClr val="F8F4E9"/>
                </a:solidFill>
              </a:rPr>
              <a:t>consequat</a:t>
            </a:r>
            <a:endParaRPr lang="en-US" altLang="zh-CN" dirty="0" smtClean="0">
              <a:solidFill>
                <a:srgbClr val="F8F4E9"/>
              </a:solidFill>
            </a:endParaRPr>
          </a:p>
          <a:p>
            <a:pPr marL="285750" indent="-285750">
              <a:lnSpc>
                <a:spcPct val="150000"/>
              </a:lnSpc>
              <a:buFont typeface="Wingdings" panose="05000000000000000000" pitchFamily="2" charset="2"/>
              <a:buChar char="l"/>
            </a:pPr>
            <a:r>
              <a:rPr lang="zh-CN" altLang="en-US" dirty="0" smtClean="0">
                <a:solidFill>
                  <a:srgbClr val="F8F4E9"/>
                </a:solidFill>
              </a:rPr>
              <a:t>vel </a:t>
            </a:r>
            <a:r>
              <a:rPr lang="zh-CN" altLang="en-US" dirty="0">
                <a:solidFill>
                  <a:srgbClr val="F8F4E9"/>
                </a:solidFill>
              </a:rPr>
              <a:t>illum dolore eu feugiat nulla facilisis</a:t>
            </a:r>
            <a:endParaRPr lang="zh-CN" altLang="en-US" dirty="0">
              <a:solidFill>
                <a:srgbClr val="F8F4E9"/>
              </a:solidFill>
            </a:endParaRPr>
          </a:p>
        </p:txBody>
      </p:sp>
      <p:sp>
        <p:nvSpPr>
          <p:cNvPr id="19" name="矩形 18"/>
          <p:cNvSpPr/>
          <p:nvPr/>
        </p:nvSpPr>
        <p:spPr>
          <a:xfrm>
            <a:off x="913505" y="2190730"/>
            <a:ext cx="3064037" cy="1107996"/>
          </a:xfrm>
          <a:prstGeom prst="rect">
            <a:avLst/>
          </a:prstGeom>
        </p:spPr>
        <p:txBody>
          <a:bodyPr wrap="square">
            <a:spAutoFit/>
          </a:bodyPr>
          <a:lstStyle/>
          <a:p>
            <a:pPr marL="285750" indent="-285750">
              <a:lnSpc>
                <a:spcPct val="200000"/>
              </a:lnSpc>
              <a:buFont typeface="Wingdings" panose="05000000000000000000" pitchFamily="2" charset="2"/>
              <a:buChar char="l"/>
            </a:pPr>
            <a:r>
              <a:rPr lang="zh-CN" altLang="en-US" sz="1100" dirty="0">
                <a:solidFill>
                  <a:srgbClr val="F8F4E9"/>
                </a:solidFill>
              </a:rPr>
              <a:t>dolor in hendrerit in vulputate </a:t>
            </a:r>
            <a:r>
              <a:rPr lang="zh-CN" altLang="en-US" sz="1100" dirty="0" smtClean="0">
                <a:solidFill>
                  <a:srgbClr val="F8F4E9"/>
                </a:solidFill>
              </a:rPr>
              <a:t>velit</a:t>
            </a:r>
            <a:endParaRPr lang="en-US" altLang="zh-CN" sz="1100" dirty="0" smtClean="0">
              <a:solidFill>
                <a:srgbClr val="F8F4E9"/>
              </a:solidFill>
            </a:endParaRPr>
          </a:p>
          <a:p>
            <a:pPr marL="285750" indent="-285750">
              <a:lnSpc>
                <a:spcPct val="200000"/>
              </a:lnSpc>
              <a:buFont typeface="Wingdings" panose="05000000000000000000" pitchFamily="2" charset="2"/>
              <a:buChar char="l"/>
            </a:pPr>
            <a:r>
              <a:rPr lang="zh-CN" altLang="en-US" sz="1100" dirty="0" smtClean="0">
                <a:solidFill>
                  <a:srgbClr val="F8F4E9"/>
                </a:solidFill>
              </a:rPr>
              <a:t>esse </a:t>
            </a:r>
            <a:r>
              <a:rPr lang="zh-CN" altLang="en-US" sz="1100" dirty="0">
                <a:solidFill>
                  <a:srgbClr val="F8F4E9"/>
                </a:solidFill>
              </a:rPr>
              <a:t>molestie </a:t>
            </a:r>
            <a:r>
              <a:rPr lang="zh-CN" altLang="en-US" sz="1100" dirty="0" smtClean="0">
                <a:solidFill>
                  <a:srgbClr val="F8F4E9"/>
                </a:solidFill>
              </a:rPr>
              <a:t>consequat</a:t>
            </a:r>
            <a:endParaRPr lang="en-US" altLang="zh-CN" sz="1100" dirty="0" smtClean="0">
              <a:solidFill>
                <a:srgbClr val="F8F4E9"/>
              </a:solidFill>
            </a:endParaRPr>
          </a:p>
          <a:p>
            <a:pPr marL="285750" indent="-285750">
              <a:lnSpc>
                <a:spcPct val="200000"/>
              </a:lnSpc>
              <a:buFont typeface="Wingdings" panose="05000000000000000000" pitchFamily="2" charset="2"/>
              <a:buChar char="l"/>
            </a:pPr>
            <a:r>
              <a:rPr lang="zh-CN" altLang="en-US" sz="1100" dirty="0" smtClean="0">
                <a:solidFill>
                  <a:srgbClr val="F8F4E9"/>
                </a:solidFill>
              </a:rPr>
              <a:t>vel </a:t>
            </a:r>
            <a:r>
              <a:rPr lang="zh-CN" altLang="en-US" sz="1100" dirty="0">
                <a:solidFill>
                  <a:srgbClr val="F8F4E9"/>
                </a:solidFill>
              </a:rPr>
              <a:t>illum dolore eu feugiat </a:t>
            </a:r>
            <a:r>
              <a:rPr lang="zh-CN" altLang="en-US" sz="1100" dirty="0" smtClean="0">
                <a:solidFill>
                  <a:srgbClr val="F8F4E9"/>
                </a:solidFill>
              </a:rPr>
              <a:t>nulla</a:t>
            </a:r>
            <a:endParaRPr lang="zh-CN" altLang="en-US" sz="1100" dirty="0">
              <a:solidFill>
                <a:srgbClr val="F8F4E9"/>
              </a:solidFill>
            </a:endParaRPr>
          </a:p>
        </p:txBody>
      </p:sp>
      <p:sp>
        <p:nvSpPr>
          <p:cNvPr id="10" name="矩形 9"/>
          <p:cNvSpPr/>
          <p:nvPr/>
        </p:nvSpPr>
        <p:spPr>
          <a:xfrm>
            <a:off x="8836334" y="2181205"/>
            <a:ext cx="3064037" cy="1107996"/>
          </a:xfrm>
          <a:prstGeom prst="rect">
            <a:avLst/>
          </a:prstGeom>
        </p:spPr>
        <p:txBody>
          <a:bodyPr wrap="square">
            <a:spAutoFit/>
          </a:bodyPr>
          <a:lstStyle/>
          <a:p>
            <a:pPr marL="285750" indent="-285750">
              <a:lnSpc>
                <a:spcPct val="200000"/>
              </a:lnSpc>
              <a:buFont typeface="Wingdings" panose="05000000000000000000" pitchFamily="2" charset="2"/>
              <a:buChar char="l"/>
            </a:pPr>
            <a:r>
              <a:rPr lang="zh-CN" altLang="en-US" sz="1100" dirty="0">
                <a:solidFill>
                  <a:srgbClr val="F8F4E9"/>
                </a:solidFill>
              </a:rPr>
              <a:t>dolor in hendrerit in vulputate </a:t>
            </a:r>
            <a:r>
              <a:rPr lang="zh-CN" altLang="en-US" sz="1100" dirty="0" smtClean="0">
                <a:solidFill>
                  <a:srgbClr val="F8F4E9"/>
                </a:solidFill>
              </a:rPr>
              <a:t>velit</a:t>
            </a:r>
            <a:endParaRPr lang="en-US" altLang="zh-CN" sz="1100" dirty="0" smtClean="0">
              <a:solidFill>
                <a:srgbClr val="F8F4E9"/>
              </a:solidFill>
            </a:endParaRPr>
          </a:p>
          <a:p>
            <a:pPr marL="285750" indent="-285750">
              <a:lnSpc>
                <a:spcPct val="200000"/>
              </a:lnSpc>
              <a:buFont typeface="Wingdings" panose="05000000000000000000" pitchFamily="2" charset="2"/>
              <a:buChar char="l"/>
            </a:pPr>
            <a:r>
              <a:rPr lang="zh-CN" altLang="en-US" sz="1100" dirty="0" smtClean="0">
                <a:solidFill>
                  <a:srgbClr val="F8F4E9"/>
                </a:solidFill>
              </a:rPr>
              <a:t>esse </a:t>
            </a:r>
            <a:r>
              <a:rPr lang="zh-CN" altLang="en-US" sz="1100" dirty="0">
                <a:solidFill>
                  <a:srgbClr val="F8F4E9"/>
                </a:solidFill>
              </a:rPr>
              <a:t>molestie </a:t>
            </a:r>
            <a:r>
              <a:rPr lang="zh-CN" altLang="en-US" sz="1100" dirty="0" smtClean="0">
                <a:solidFill>
                  <a:srgbClr val="F8F4E9"/>
                </a:solidFill>
              </a:rPr>
              <a:t>consequat</a:t>
            </a:r>
            <a:endParaRPr lang="en-US" altLang="zh-CN" sz="1100" dirty="0" smtClean="0">
              <a:solidFill>
                <a:srgbClr val="F8F4E9"/>
              </a:solidFill>
            </a:endParaRPr>
          </a:p>
          <a:p>
            <a:pPr marL="285750" indent="-285750">
              <a:lnSpc>
                <a:spcPct val="200000"/>
              </a:lnSpc>
              <a:buFont typeface="Wingdings" panose="05000000000000000000" pitchFamily="2" charset="2"/>
              <a:buChar char="l"/>
            </a:pPr>
            <a:r>
              <a:rPr lang="zh-CN" altLang="en-US" sz="1100" dirty="0" smtClean="0">
                <a:solidFill>
                  <a:srgbClr val="F8F4E9"/>
                </a:solidFill>
              </a:rPr>
              <a:t>vel </a:t>
            </a:r>
            <a:r>
              <a:rPr lang="zh-CN" altLang="en-US" sz="1100" dirty="0">
                <a:solidFill>
                  <a:srgbClr val="F8F4E9"/>
                </a:solidFill>
              </a:rPr>
              <a:t>illum dolore eu feugiat </a:t>
            </a:r>
            <a:r>
              <a:rPr lang="zh-CN" altLang="en-US" sz="1100" dirty="0" smtClean="0">
                <a:solidFill>
                  <a:srgbClr val="F8F4E9"/>
                </a:solidFill>
              </a:rPr>
              <a:t>nulla</a:t>
            </a:r>
            <a:endParaRPr lang="zh-CN" altLang="en-US" sz="1100" dirty="0">
              <a:solidFill>
                <a:srgbClr val="F8F4E9"/>
              </a:solidFill>
            </a:endParaRPr>
          </a:p>
        </p:txBody>
      </p:sp>
      <p:sp>
        <p:nvSpPr>
          <p:cNvPr id="11" name="圆角矩形 10"/>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a:t>3</a:t>
            </a:r>
            <a:r>
              <a:rPr lang="en-US" altLang="zh-CN" sz="1600" i="1" dirty="0" smtClean="0"/>
              <a:t>/20</a:t>
            </a:r>
            <a:endParaRPr lang="en-US" altLang="zh-CN" sz="1600" i="1" dirty="0" smtClean="0"/>
          </a:p>
        </p:txBody>
      </p:sp>
      <p:sp>
        <p:nvSpPr>
          <p:cNvPr id="12" name="圆角矩形 11"/>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grpSp>
        <p:nvGrpSpPr>
          <p:cNvPr id="3" name="组合 2"/>
          <p:cNvGrpSpPr/>
          <p:nvPr/>
        </p:nvGrpSpPr>
        <p:grpSpPr>
          <a:xfrm>
            <a:off x="989371" y="1858553"/>
            <a:ext cx="2228319" cy="2510247"/>
            <a:chOff x="12762271" y="9059453"/>
            <a:chExt cx="652463" cy="735013"/>
          </a:xfrm>
          <a:solidFill>
            <a:schemeClr val="bg1"/>
          </a:solidFill>
        </p:grpSpPr>
        <p:sp>
          <p:nvSpPr>
            <p:cNvPr id="4" name="Freeform 517"/>
            <p:cNvSpPr/>
            <p:nvPr/>
          </p:nvSpPr>
          <p:spPr bwMode="auto">
            <a:xfrm>
              <a:off x="12886096" y="9532528"/>
              <a:ext cx="322263" cy="17463"/>
            </a:xfrm>
            <a:custGeom>
              <a:avLst/>
              <a:gdLst>
                <a:gd name="T0" fmla="*/ 84 w 86"/>
                <a:gd name="T1" fmla="*/ 0 h 5"/>
                <a:gd name="T2" fmla="*/ 3 w 86"/>
                <a:gd name="T3" fmla="*/ 0 h 5"/>
                <a:gd name="T4" fmla="*/ 0 w 86"/>
                <a:gd name="T5" fmla="*/ 3 h 5"/>
                <a:gd name="T6" fmla="*/ 3 w 86"/>
                <a:gd name="T7" fmla="*/ 5 h 5"/>
                <a:gd name="T8" fmla="*/ 84 w 86"/>
                <a:gd name="T9" fmla="*/ 5 h 5"/>
                <a:gd name="T10" fmla="*/ 86 w 86"/>
                <a:gd name="T11" fmla="*/ 3 h 5"/>
                <a:gd name="T12" fmla="*/ 84 w 8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6" h="5">
                  <a:moveTo>
                    <a:pt x="84" y="0"/>
                  </a:moveTo>
                  <a:cubicBezTo>
                    <a:pt x="3" y="0"/>
                    <a:pt x="3" y="0"/>
                    <a:pt x="3" y="0"/>
                  </a:cubicBezTo>
                  <a:cubicBezTo>
                    <a:pt x="1" y="0"/>
                    <a:pt x="0" y="1"/>
                    <a:pt x="0" y="3"/>
                  </a:cubicBezTo>
                  <a:cubicBezTo>
                    <a:pt x="0" y="4"/>
                    <a:pt x="1" y="5"/>
                    <a:pt x="3" y="5"/>
                  </a:cubicBezTo>
                  <a:cubicBezTo>
                    <a:pt x="84" y="5"/>
                    <a:pt x="84" y="5"/>
                    <a:pt x="84" y="5"/>
                  </a:cubicBezTo>
                  <a:cubicBezTo>
                    <a:pt x="85" y="5"/>
                    <a:pt x="86" y="4"/>
                    <a:pt x="86" y="3"/>
                  </a:cubicBezTo>
                  <a:cubicBezTo>
                    <a:pt x="86" y="1"/>
                    <a:pt x="85"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 name="Freeform 518"/>
            <p:cNvSpPr/>
            <p:nvPr/>
          </p:nvSpPr>
          <p:spPr bwMode="auto">
            <a:xfrm>
              <a:off x="12886096" y="9430928"/>
              <a:ext cx="322263" cy="19050"/>
            </a:xfrm>
            <a:custGeom>
              <a:avLst/>
              <a:gdLst>
                <a:gd name="T0" fmla="*/ 84 w 86"/>
                <a:gd name="T1" fmla="*/ 0 h 5"/>
                <a:gd name="T2" fmla="*/ 3 w 86"/>
                <a:gd name="T3" fmla="*/ 0 h 5"/>
                <a:gd name="T4" fmla="*/ 0 w 86"/>
                <a:gd name="T5" fmla="*/ 2 h 5"/>
                <a:gd name="T6" fmla="*/ 3 w 86"/>
                <a:gd name="T7" fmla="*/ 5 h 5"/>
                <a:gd name="T8" fmla="*/ 84 w 86"/>
                <a:gd name="T9" fmla="*/ 5 h 5"/>
                <a:gd name="T10" fmla="*/ 86 w 86"/>
                <a:gd name="T11" fmla="*/ 2 h 5"/>
                <a:gd name="T12" fmla="*/ 84 w 8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6" h="5">
                  <a:moveTo>
                    <a:pt x="84" y="0"/>
                  </a:moveTo>
                  <a:cubicBezTo>
                    <a:pt x="3" y="0"/>
                    <a:pt x="3" y="0"/>
                    <a:pt x="3" y="0"/>
                  </a:cubicBezTo>
                  <a:cubicBezTo>
                    <a:pt x="1" y="0"/>
                    <a:pt x="0" y="1"/>
                    <a:pt x="0" y="2"/>
                  </a:cubicBezTo>
                  <a:cubicBezTo>
                    <a:pt x="0" y="4"/>
                    <a:pt x="1" y="5"/>
                    <a:pt x="3" y="5"/>
                  </a:cubicBezTo>
                  <a:cubicBezTo>
                    <a:pt x="84" y="5"/>
                    <a:pt x="84" y="5"/>
                    <a:pt x="84" y="5"/>
                  </a:cubicBezTo>
                  <a:cubicBezTo>
                    <a:pt x="85" y="5"/>
                    <a:pt x="86" y="4"/>
                    <a:pt x="86" y="2"/>
                  </a:cubicBezTo>
                  <a:cubicBezTo>
                    <a:pt x="86" y="1"/>
                    <a:pt x="85"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519"/>
            <p:cNvSpPr/>
            <p:nvPr/>
          </p:nvSpPr>
          <p:spPr bwMode="auto">
            <a:xfrm>
              <a:off x="12886096" y="9326153"/>
              <a:ext cx="322263" cy="22225"/>
            </a:xfrm>
            <a:custGeom>
              <a:avLst/>
              <a:gdLst>
                <a:gd name="T0" fmla="*/ 84 w 86"/>
                <a:gd name="T1" fmla="*/ 0 h 6"/>
                <a:gd name="T2" fmla="*/ 3 w 86"/>
                <a:gd name="T3" fmla="*/ 0 h 6"/>
                <a:gd name="T4" fmla="*/ 0 w 86"/>
                <a:gd name="T5" fmla="*/ 3 h 6"/>
                <a:gd name="T6" fmla="*/ 3 w 86"/>
                <a:gd name="T7" fmla="*/ 6 h 6"/>
                <a:gd name="T8" fmla="*/ 84 w 86"/>
                <a:gd name="T9" fmla="*/ 6 h 6"/>
                <a:gd name="T10" fmla="*/ 86 w 86"/>
                <a:gd name="T11" fmla="*/ 3 h 6"/>
                <a:gd name="T12" fmla="*/ 84 w 8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86" h="6">
                  <a:moveTo>
                    <a:pt x="84" y="0"/>
                  </a:moveTo>
                  <a:cubicBezTo>
                    <a:pt x="3" y="0"/>
                    <a:pt x="3" y="0"/>
                    <a:pt x="3" y="0"/>
                  </a:cubicBezTo>
                  <a:cubicBezTo>
                    <a:pt x="1" y="0"/>
                    <a:pt x="0" y="2"/>
                    <a:pt x="0" y="3"/>
                  </a:cubicBezTo>
                  <a:cubicBezTo>
                    <a:pt x="0" y="5"/>
                    <a:pt x="1" y="6"/>
                    <a:pt x="3" y="6"/>
                  </a:cubicBezTo>
                  <a:cubicBezTo>
                    <a:pt x="84" y="6"/>
                    <a:pt x="84" y="6"/>
                    <a:pt x="84" y="6"/>
                  </a:cubicBezTo>
                  <a:cubicBezTo>
                    <a:pt x="85" y="6"/>
                    <a:pt x="86" y="5"/>
                    <a:pt x="86" y="3"/>
                  </a:cubicBezTo>
                  <a:cubicBezTo>
                    <a:pt x="86" y="2"/>
                    <a:pt x="85"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520"/>
            <p:cNvSpPr>
              <a:spLocks noEditPoints="1"/>
            </p:cNvSpPr>
            <p:nvPr/>
          </p:nvSpPr>
          <p:spPr bwMode="auto">
            <a:xfrm>
              <a:off x="12762271" y="9059453"/>
              <a:ext cx="652463" cy="735013"/>
            </a:xfrm>
            <a:custGeom>
              <a:avLst/>
              <a:gdLst>
                <a:gd name="T0" fmla="*/ 174 w 174"/>
                <a:gd name="T1" fmla="*/ 25 h 196"/>
                <a:gd name="T2" fmla="*/ 149 w 174"/>
                <a:gd name="T3" fmla="*/ 0 h 196"/>
                <a:gd name="T4" fmla="*/ 25 w 174"/>
                <a:gd name="T5" fmla="*/ 0 h 196"/>
                <a:gd name="T6" fmla="*/ 25 w 174"/>
                <a:gd name="T7" fmla="*/ 0 h 196"/>
                <a:gd name="T8" fmla="*/ 25 w 174"/>
                <a:gd name="T9" fmla="*/ 0 h 196"/>
                <a:gd name="T10" fmla="*/ 0 w 174"/>
                <a:gd name="T11" fmla="*/ 25 h 196"/>
                <a:gd name="T12" fmla="*/ 0 w 174"/>
                <a:gd name="T13" fmla="*/ 169 h 196"/>
                <a:gd name="T14" fmla="*/ 2 w 174"/>
                <a:gd name="T15" fmla="*/ 174 h 196"/>
                <a:gd name="T16" fmla="*/ 22 w 174"/>
                <a:gd name="T17" fmla="*/ 193 h 196"/>
                <a:gd name="T18" fmla="*/ 31 w 174"/>
                <a:gd name="T19" fmla="*/ 193 h 196"/>
                <a:gd name="T20" fmla="*/ 52 w 174"/>
                <a:gd name="T21" fmla="*/ 173 h 196"/>
                <a:gd name="T22" fmla="*/ 73 w 174"/>
                <a:gd name="T23" fmla="*/ 194 h 196"/>
                <a:gd name="T24" fmla="*/ 82 w 174"/>
                <a:gd name="T25" fmla="*/ 194 h 196"/>
                <a:gd name="T26" fmla="*/ 104 w 174"/>
                <a:gd name="T27" fmla="*/ 173 h 196"/>
                <a:gd name="T28" fmla="*/ 125 w 174"/>
                <a:gd name="T29" fmla="*/ 194 h 196"/>
                <a:gd name="T30" fmla="*/ 130 w 174"/>
                <a:gd name="T31" fmla="*/ 196 h 196"/>
                <a:gd name="T32" fmla="*/ 134 w 174"/>
                <a:gd name="T33" fmla="*/ 194 h 196"/>
                <a:gd name="T34" fmla="*/ 153 w 174"/>
                <a:gd name="T35" fmla="*/ 175 h 196"/>
                <a:gd name="T36" fmla="*/ 155 w 174"/>
                <a:gd name="T37" fmla="*/ 170 h 196"/>
                <a:gd name="T38" fmla="*/ 155 w 174"/>
                <a:gd name="T39" fmla="*/ 49 h 196"/>
                <a:gd name="T40" fmla="*/ 174 w 174"/>
                <a:gd name="T41" fmla="*/ 25 h 196"/>
                <a:gd name="T42" fmla="*/ 130 w 174"/>
                <a:gd name="T43" fmla="*/ 180 h 196"/>
                <a:gd name="T44" fmla="*/ 108 w 174"/>
                <a:gd name="T45" fmla="*/ 159 h 196"/>
                <a:gd name="T46" fmla="*/ 99 w 174"/>
                <a:gd name="T47" fmla="*/ 159 h 196"/>
                <a:gd name="T48" fmla="*/ 78 w 174"/>
                <a:gd name="T49" fmla="*/ 180 h 196"/>
                <a:gd name="T50" fmla="*/ 57 w 174"/>
                <a:gd name="T51" fmla="*/ 159 h 196"/>
                <a:gd name="T52" fmla="*/ 47 w 174"/>
                <a:gd name="T53" fmla="*/ 159 h 196"/>
                <a:gd name="T54" fmla="*/ 27 w 174"/>
                <a:gd name="T55" fmla="*/ 179 h 196"/>
                <a:gd name="T56" fmla="*/ 13 w 174"/>
                <a:gd name="T57" fmla="*/ 166 h 196"/>
                <a:gd name="T58" fmla="*/ 13 w 174"/>
                <a:gd name="T59" fmla="*/ 25 h 196"/>
                <a:gd name="T60" fmla="*/ 25 w 174"/>
                <a:gd name="T61" fmla="*/ 14 h 196"/>
                <a:gd name="T62" fmla="*/ 25 w 174"/>
                <a:gd name="T63" fmla="*/ 14 h 196"/>
                <a:gd name="T64" fmla="*/ 25 w 174"/>
                <a:gd name="T65" fmla="*/ 14 h 196"/>
                <a:gd name="T66" fmla="*/ 25 w 174"/>
                <a:gd name="T67" fmla="*/ 14 h 196"/>
                <a:gd name="T68" fmla="*/ 37 w 174"/>
                <a:gd name="T69" fmla="*/ 25 h 196"/>
                <a:gd name="T70" fmla="*/ 25 w 174"/>
                <a:gd name="T71" fmla="*/ 36 h 196"/>
                <a:gd name="T72" fmla="*/ 18 w 174"/>
                <a:gd name="T73" fmla="*/ 43 h 196"/>
                <a:gd name="T74" fmla="*/ 25 w 174"/>
                <a:gd name="T75" fmla="*/ 50 h 196"/>
                <a:gd name="T76" fmla="*/ 142 w 174"/>
                <a:gd name="T77" fmla="*/ 50 h 196"/>
                <a:gd name="T78" fmla="*/ 142 w 174"/>
                <a:gd name="T79" fmla="*/ 168 h 196"/>
                <a:gd name="T80" fmla="*/ 130 w 174"/>
                <a:gd name="T81" fmla="*/ 180 h 196"/>
                <a:gd name="T82" fmla="*/ 149 w 174"/>
                <a:gd name="T83" fmla="*/ 36 h 196"/>
                <a:gd name="T84" fmla="*/ 47 w 174"/>
                <a:gd name="T85" fmla="*/ 36 h 196"/>
                <a:gd name="T86" fmla="*/ 50 w 174"/>
                <a:gd name="T87" fmla="*/ 25 h 196"/>
                <a:gd name="T88" fmla="*/ 47 w 174"/>
                <a:gd name="T89" fmla="*/ 14 h 196"/>
                <a:gd name="T90" fmla="*/ 149 w 174"/>
                <a:gd name="T91" fmla="*/ 14 h 196"/>
                <a:gd name="T92" fmla="*/ 161 w 174"/>
                <a:gd name="T93" fmla="*/ 25 h 196"/>
                <a:gd name="T94" fmla="*/ 149 w 174"/>
                <a:gd name="T95" fmla="*/ 3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4" h="196">
                  <a:moveTo>
                    <a:pt x="174" y="25"/>
                  </a:moveTo>
                  <a:cubicBezTo>
                    <a:pt x="174" y="11"/>
                    <a:pt x="163" y="0"/>
                    <a:pt x="149" y="0"/>
                  </a:cubicBezTo>
                  <a:cubicBezTo>
                    <a:pt x="25" y="0"/>
                    <a:pt x="25" y="0"/>
                    <a:pt x="25" y="0"/>
                  </a:cubicBezTo>
                  <a:cubicBezTo>
                    <a:pt x="25" y="0"/>
                    <a:pt x="25" y="0"/>
                    <a:pt x="25" y="0"/>
                  </a:cubicBezTo>
                  <a:cubicBezTo>
                    <a:pt x="25" y="0"/>
                    <a:pt x="25" y="0"/>
                    <a:pt x="25" y="0"/>
                  </a:cubicBezTo>
                  <a:cubicBezTo>
                    <a:pt x="11" y="0"/>
                    <a:pt x="0" y="11"/>
                    <a:pt x="0" y="25"/>
                  </a:cubicBezTo>
                  <a:cubicBezTo>
                    <a:pt x="0" y="169"/>
                    <a:pt x="0" y="169"/>
                    <a:pt x="0" y="169"/>
                  </a:cubicBezTo>
                  <a:cubicBezTo>
                    <a:pt x="0" y="171"/>
                    <a:pt x="1" y="172"/>
                    <a:pt x="2" y="174"/>
                  </a:cubicBezTo>
                  <a:cubicBezTo>
                    <a:pt x="22" y="193"/>
                    <a:pt x="22" y="193"/>
                    <a:pt x="22" y="193"/>
                  </a:cubicBezTo>
                  <a:cubicBezTo>
                    <a:pt x="25" y="196"/>
                    <a:pt x="29" y="196"/>
                    <a:pt x="31" y="193"/>
                  </a:cubicBezTo>
                  <a:cubicBezTo>
                    <a:pt x="52" y="173"/>
                    <a:pt x="52" y="173"/>
                    <a:pt x="52" y="173"/>
                  </a:cubicBezTo>
                  <a:cubicBezTo>
                    <a:pt x="73" y="194"/>
                    <a:pt x="73" y="194"/>
                    <a:pt x="73" y="194"/>
                  </a:cubicBezTo>
                  <a:cubicBezTo>
                    <a:pt x="76" y="196"/>
                    <a:pt x="80" y="196"/>
                    <a:pt x="82" y="194"/>
                  </a:cubicBezTo>
                  <a:cubicBezTo>
                    <a:pt x="104" y="173"/>
                    <a:pt x="104" y="173"/>
                    <a:pt x="104" y="173"/>
                  </a:cubicBezTo>
                  <a:cubicBezTo>
                    <a:pt x="125" y="194"/>
                    <a:pt x="125" y="194"/>
                    <a:pt x="125" y="194"/>
                  </a:cubicBezTo>
                  <a:cubicBezTo>
                    <a:pt x="126" y="195"/>
                    <a:pt x="128" y="196"/>
                    <a:pt x="130" y="196"/>
                  </a:cubicBezTo>
                  <a:cubicBezTo>
                    <a:pt x="131" y="196"/>
                    <a:pt x="133" y="195"/>
                    <a:pt x="134" y="194"/>
                  </a:cubicBezTo>
                  <a:cubicBezTo>
                    <a:pt x="153" y="175"/>
                    <a:pt x="153" y="175"/>
                    <a:pt x="153" y="175"/>
                  </a:cubicBezTo>
                  <a:cubicBezTo>
                    <a:pt x="155" y="174"/>
                    <a:pt x="155" y="172"/>
                    <a:pt x="155" y="170"/>
                  </a:cubicBezTo>
                  <a:cubicBezTo>
                    <a:pt x="155" y="49"/>
                    <a:pt x="155" y="49"/>
                    <a:pt x="155" y="49"/>
                  </a:cubicBezTo>
                  <a:cubicBezTo>
                    <a:pt x="166" y="46"/>
                    <a:pt x="174" y="36"/>
                    <a:pt x="174" y="25"/>
                  </a:cubicBezTo>
                  <a:close/>
                  <a:moveTo>
                    <a:pt x="130" y="180"/>
                  </a:moveTo>
                  <a:cubicBezTo>
                    <a:pt x="108" y="159"/>
                    <a:pt x="108" y="159"/>
                    <a:pt x="108" y="159"/>
                  </a:cubicBezTo>
                  <a:cubicBezTo>
                    <a:pt x="106" y="157"/>
                    <a:pt x="102" y="157"/>
                    <a:pt x="99" y="159"/>
                  </a:cubicBezTo>
                  <a:cubicBezTo>
                    <a:pt x="78" y="180"/>
                    <a:pt x="78" y="180"/>
                    <a:pt x="78" y="180"/>
                  </a:cubicBezTo>
                  <a:cubicBezTo>
                    <a:pt x="57" y="159"/>
                    <a:pt x="57" y="159"/>
                    <a:pt x="57" y="159"/>
                  </a:cubicBezTo>
                  <a:cubicBezTo>
                    <a:pt x="54" y="157"/>
                    <a:pt x="50" y="157"/>
                    <a:pt x="47" y="159"/>
                  </a:cubicBezTo>
                  <a:cubicBezTo>
                    <a:pt x="27" y="179"/>
                    <a:pt x="27" y="179"/>
                    <a:pt x="27" y="179"/>
                  </a:cubicBezTo>
                  <a:cubicBezTo>
                    <a:pt x="13" y="166"/>
                    <a:pt x="13" y="166"/>
                    <a:pt x="13" y="166"/>
                  </a:cubicBezTo>
                  <a:cubicBezTo>
                    <a:pt x="13" y="25"/>
                    <a:pt x="13" y="25"/>
                    <a:pt x="13" y="25"/>
                  </a:cubicBezTo>
                  <a:cubicBezTo>
                    <a:pt x="13" y="19"/>
                    <a:pt x="18" y="14"/>
                    <a:pt x="25" y="14"/>
                  </a:cubicBezTo>
                  <a:cubicBezTo>
                    <a:pt x="25" y="14"/>
                    <a:pt x="25" y="14"/>
                    <a:pt x="25" y="14"/>
                  </a:cubicBezTo>
                  <a:cubicBezTo>
                    <a:pt x="25" y="14"/>
                    <a:pt x="25" y="14"/>
                    <a:pt x="25" y="14"/>
                  </a:cubicBezTo>
                  <a:cubicBezTo>
                    <a:pt x="25" y="14"/>
                    <a:pt x="25" y="14"/>
                    <a:pt x="25" y="14"/>
                  </a:cubicBezTo>
                  <a:cubicBezTo>
                    <a:pt x="32" y="14"/>
                    <a:pt x="37" y="19"/>
                    <a:pt x="37" y="25"/>
                  </a:cubicBezTo>
                  <a:cubicBezTo>
                    <a:pt x="37" y="31"/>
                    <a:pt x="32" y="36"/>
                    <a:pt x="25" y="36"/>
                  </a:cubicBezTo>
                  <a:cubicBezTo>
                    <a:pt x="21" y="36"/>
                    <a:pt x="18" y="39"/>
                    <a:pt x="18" y="43"/>
                  </a:cubicBezTo>
                  <a:cubicBezTo>
                    <a:pt x="18" y="47"/>
                    <a:pt x="21" y="50"/>
                    <a:pt x="25" y="50"/>
                  </a:cubicBezTo>
                  <a:cubicBezTo>
                    <a:pt x="142" y="50"/>
                    <a:pt x="142" y="50"/>
                    <a:pt x="142" y="50"/>
                  </a:cubicBezTo>
                  <a:cubicBezTo>
                    <a:pt x="142" y="168"/>
                    <a:pt x="142" y="168"/>
                    <a:pt x="142" y="168"/>
                  </a:cubicBezTo>
                  <a:lnTo>
                    <a:pt x="130" y="180"/>
                  </a:lnTo>
                  <a:close/>
                  <a:moveTo>
                    <a:pt x="149" y="36"/>
                  </a:moveTo>
                  <a:cubicBezTo>
                    <a:pt x="47" y="36"/>
                    <a:pt x="47" y="36"/>
                    <a:pt x="47" y="36"/>
                  </a:cubicBezTo>
                  <a:cubicBezTo>
                    <a:pt x="49" y="33"/>
                    <a:pt x="50" y="29"/>
                    <a:pt x="50" y="25"/>
                  </a:cubicBezTo>
                  <a:cubicBezTo>
                    <a:pt x="50" y="21"/>
                    <a:pt x="49" y="17"/>
                    <a:pt x="47" y="14"/>
                  </a:cubicBezTo>
                  <a:cubicBezTo>
                    <a:pt x="149" y="14"/>
                    <a:pt x="149" y="14"/>
                    <a:pt x="149" y="14"/>
                  </a:cubicBezTo>
                  <a:cubicBezTo>
                    <a:pt x="155" y="14"/>
                    <a:pt x="161" y="19"/>
                    <a:pt x="161" y="25"/>
                  </a:cubicBezTo>
                  <a:cubicBezTo>
                    <a:pt x="161" y="31"/>
                    <a:pt x="155" y="36"/>
                    <a:pt x="149"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8" name="矩形 7"/>
          <p:cNvSpPr/>
          <p:nvPr/>
        </p:nvSpPr>
        <p:spPr>
          <a:xfrm>
            <a:off x="3640582" y="2159568"/>
            <a:ext cx="4237210" cy="1908215"/>
          </a:xfrm>
          <a:prstGeom prst="rect">
            <a:avLst/>
          </a:prstGeom>
        </p:spPr>
        <p:txBody>
          <a:bodyPr wrap="square">
            <a:spAutoFit/>
          </a:bodyPr>
          <a:lstStyle/>
          <a:p>
            <a:r>
              <a:rPr lang="zh-CN" altLang="en-US" sz="3200" b="1" dirty="0" smtClean="0">
                <a:solidFill>
                  <a:schemeClr val="bg1"/>
                </a:solidFill>
              </a:rPr>
              <a:t>DUIS AUTEM VEL</a:t>
            </a:r>
            <a:endParaRPr lang="en-US" altLang="zh-CN" sz="3200" b="1" dirty="0" smtClean="0">
              <a:solidFill>
                <a:schemeClr val="bg1"/>
              </a:solidFill>
            </a:endParaRPr>
          </a:p>
          <a:p>
            <a:r>
              <a:rPr lang="zh-CN" altLang="en-US" sz="3200" b="1" dirty="0" smtClean="0">
                <a:solidFill>
                  <a:schemeClr val="bg1"/>
                </a:solidFill>
              </a:rPr>
              <a:t>EUM IRIURE </a:t>
            </a:r>
            <a:endParaRPr lang="en-US" altLang="zh-CN" sz="3200" b="1" dirty="0" smtClean="0">
              <a:solidFill>
                <a:schemeClr val="bg1"/>
              </a:solidFill>
            </a:endParaRPr>
          </a:p>
          <a:p>
            <a:r>
              <a:rPr lang="zh-CN" altLang="en-US" dirty="0" smtClean="0">
                <a:solidFill>
                  <a:schemeClr val="bg1"/>
                </a:solidFill>
              </a:rPr>
              <a:t>dolor </a:t>
            </a:r>
            <a:r>
              <a:rPr lang="zh-CN" altLang="en-US" dirty="0">
                <a:solidFill>
                  <a:schemeClr val="bg1"/>
                </a:solidFill>
              </a:rPr>
              <a:t>in hendrerit in vulputate velit esse molestie consequat, vel illum dolore eu feugiat nulla facilisis</a:t>
            </a:r>
            <a:endParaRPr lang="zh-CN" altLang="en-US" dirty="0">
              <a:solidFill>
                <a:schemeClr val="bg1"/>
              </a:solidFill>
            </a:endParaRPr>
          </a:p>
        </p:txBody>
      </p:sp>
      <p:cxnSp>
        <p:nvCxnSpPr>
          <p:cNvPr id="10" name="直接连接符 9"/>
          <p:cNvCxnSpPr/>
          <p:nvPr/>
        </p:nvCxnSpPr>
        <p:spPr>
          <a:xfrm flipH="1">
            <a:off x="8216900" y="2329425"/>
            <a:ext cx="12700" cy="1563125"/>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464040" y="2235744"/>
            <a:ext cx="1610360" cy="1775898"/>
            <a:chOff x="7137400" y="2487972"/>
            <a:chExt cx="1772925" cy="1955174"/>
          </a:xfrm>
        </p:grpSpPr>
        <p:cxnSp>
          <p:nvCxnSpPr>
            <p:cNvPr id="14" name="直接连接符 13"/>
            <p:cNvCxnSpPr/>
            <p:nvPr/>
          </p:nvCxnSpPr>
          <p:spPr>
            <a:xfrm>
              <a:off x="7932738" y="2487972"/>
              <a:ext cx="977587" cy="977587"/>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7932738" y="3465559"/>
              <a:ext cx="977587" cy="977587"/>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7137400" y="3465559"/>
              <a:ext cx="1772925"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2581275" y="4324165"/>
            <a:ext cx="7029450" cy="742950"/>
          </a:xfrm>
          <a:prstGeom prst="roundRect">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t>ANTEPOSUERIT LITTERARUM FORMAS HUMANITATIS PER SEACULA</a:t>
            </a:r>
            <a:endParaRPr lang="zh-CN" altLang="en-US" b="1" dirty="0"/>
          </a:p>
        </p:txBody>
      </p:sp>
      <p:sp>
        <p:nvSpPr>
          <p:cNvPr id="7" name="任意多边形 6"/>
          <p:cNvSpPr/>
          <p:nvPr/>
        </p:nvSpPr>
        <p:spPr>
          <a:xfrm rot="8100000">
            <a:off x="1085850" y="1685555"/>
            <a:ext cx="2305050" cy="2571750"/>
          </a:xfrm>
          <a:custGeom>
            <a:avLst/>
            <a:gdLst>
              <a:gd name="connsiteX0" fmla="*/ 0 w 2305050"/>
              <a:gd name="connsiteY0" fmla="*/ 1419225 h 2571750"/>
              <a:gd name="connsiteX1" fmla="*/ 920251 w 2305050"/>
              <a:gd name="connsiteY1" fmla="*/ 290115 h 2571750"/>
              <a:gd name="connsiteX2" fmla="*/ 990474 w 2305050"/>
              <a:gd name="connsiteY2" fmla="*/ 279398 h 2571750"/>
              <a:gd name="connsiteX3" fmla="*/ 1152525 w 2305050"/>
              <a:gd name="connsiteY3" fmla="*/ 0 h 2571750"/>
              <a:gd name="connsiteX4" fmla="*/ 1314576 w 2305050"/>
              <a:gd name="connsiteY4" fmla="*/ 279398 h 2571750"/>
              <a:gd name="connsiteX5" fmla="*/ 1384799 w 2305050"/>
              <a:gd name="connsiteY5" fmla="*/ 290115 h 2571750"/>
              <a:gd name="connsiteX6" fmla="*/ 2305050 w 2305050"/>
              <a:gd name="connsiteY6" fmla="*/ 1419225 h 2571750"/>
              <a:gd name="connsiteX7" fmla="*/ 1152525 w 2305050"/>
              <a:gd name="connsiteY7" fmla="*/ 2571750 h 2571750"/>
              <a:gd name="connsiteX8" fmla="*/ 0 w 2305050"/>
              <a:gd name="connsiteY8" fmla="*/ 1419225 h 257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5050" h="2571750">
                <a:moveTo>
                  <a:pt x="0" y="1419225"/>
                </a:moveTo>
                <a:cubicBezTo>
                  <a:pt x="0" y="862268"/>
                  <a:pt x="395065" y="397584"/>
                  <a:pt x="920251" y="290115"/>
                </a:cubicBezTo>
                <a:lnTo>
                  <a:pt x="990474" y="279398"/>
                </a:lnTo>
                <a:lnTo>
                  <a:pt x="1152525" y="0"/>
                </a:lnTo>
                <a:lnTo>
                  <a:pt x="1314576" y="279398"/>
                </a:lnTo>
                <a:lnTo>
                  <a:pt x="1384799" y="290115"/>
                </a:lnTo>
                <a:cubicBezTo>
                  <a:pt x="1909985" y="397584"/>
                  <a:pt x="2305050" y="862268"/>
                  <a:pt x="2305050" y="1419225"/>
                </a:cubicBezTo>
                <a:cubicBezTo>
                  <a:pt x="2305050" y="2055747"/>
                  <a:pt x="1789047" y="2571750"/>
                  <a:pt x="1152525" y="2571750"/>
                </a:cubicBezTo>
                <a:cubicBezTo>
                  <a:pt x="516003" y="2571750"/>
                  <a:pt x="0" y="2055747"/>
                  <a:pt x="0" y="1419225"/>
                </a:cubicBezTo>
                <a:close/>
              </a:path>
            </a:pathLst>
          </a:cu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8" name="任意多边形 7"/>
          <p:cNvSpPr/>
          <p:nvPr/>
        </p:nvSpPr>
        <p:spPr>
          <a:xfrm rot="9900000">
            <a:off x="3581578" y="1353897"/>
            <a:ext cx="2305050" cy="2571750"/>
          </a:xfrm>
          <a:custGeom>
            <a:avLst/>
            <a:gdLst>
              <a:gd name="connsiteX0" fmla="*/ 0 w 2305050"/>
              <a:gd name="connsiteY0" fmla="*/ 1419225 h 2571750"/>
              <a:gd name="connsiteX1" fmla="*/ 920251 w 2305050"/>
              <a:gd name="connsiteY1" fmla="*/ 290115 h 2571750"/>
              <a:gd name="connsiteX2" fmla="*/ 990474 w 2305050"/>
              <a:gd name="connsiteY2" fmla="*/ 279398 h 2571750"/>
              <a:gd name="connsiteX3" fmla="*/ 1152525 w 2305050"/>
              <a:gd name="connsiteY3" fmla="*/ 0 h 2571750"/>
              <a:gd name="connsiteX4" fmla="*/ 1314576 w 2305050"/>
              <a:gd name="connsiteY4" fmla="*/ 279398 h 2571750"/>
              <a:gd name="connsiteX5" fmla="*/ 1384799 w 2305050"/>
              <a:gd name="connsiteY5" fmla="*/ 290115 h 2571750"/>
              <a:gd name="connsiteX6" fmla="*/ 2305050 w 2305050"/>
              <a:gd name="connsiteY6" fmla="*/ 1419225 h 2571750"/>
              <a:gd name="connsiteX7" fmla="*/ 1152525 w 2305050"/>
              <a:gd name="connsiteY7" fmla="*/ 2571750 h 2571750"/>
              <a:gd name="connsiteX8" fmla="*/ 0 w 2305050"/>
              <a:gd name="connsiteY8" fmla="*/ 1419225 h 257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5050" h="2571750">
                <a:moveTo>
                  <a:pt x="0" y="1419225"/>
                </a:moveTo>
                <a:cubicBezTo>
                  <a:pt x="0" y="862268"/>
                  <a:pt x="395065" y="397584"/>
                  <a:pt x="920251" y="290115"/>
                </a:cubicBezTo>
                <a:lnTo>
                  <a:pt x="990474" y="279398"/>
                </a:lnTo>
                <a:lnTo>
                  <a:pt x="1152525" y="0"/>
                </a:lnTo>
                <a:lnTo>
                  <a:pt x="1314576" y="279398"/>
                </a:lnTo>
                <a:lnTo>
                  <a:pt x="1384799" y="290115"/>
                </a:lnTo>
                <a:cubicBezTo>
                  <a:pt x="1909985" y="397584"/>
                  <a:pt x="2305050" y="862268"/>
                  <a:pt x="2305050" y="1419225"/>
                </a:cubicBezTo>
                <a:cubicBezTo>
                  <a:pt x="2305050" y="2055747"/>
                  <a:pt x="1789047" y="2571750"/>
                  <a:pt x="1152525" y="2571750"/>
                </a:cubicBezTo>
                <a:cubicBezTo>
                  <a:pt x="516003" y="2571750"/>
                  <a:pt x="0" y="2055747"/>
                  <a:pt x="0" y="1419225"/>
                </a:cubicBezTo>
                <a:close/>
              </a:path>
            </a:pathLst>
          </a:cu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任意多边形 8"/>
          <p:cNvSpPr/>
          <p:nvPr/>
        </p:nvSpPr>
        <p:spPr>
          <a:xfrm rot="11700000">
            <a:off x="6136431" y="1353897"/>
            <a:ext cx="2305050" cy="2571750"/>
          </a:xfrm>
          <a:custGeom>
            <a:avLst/>
            <a:gdLst>
              <a:gd name="connsiteX0" fmla="*/ 0 w 2305050"/>
              <a:gd name="connsiteY0" fmla="*/ 1419225 h 2571750"/>
              <a:gd name="connsiteX1" fmla="*/ 920251 w 2305050"/>
              <a:gd name="connsiteY1" fmla="*/ 290115 h 2571750"/>
              <a:gd name="connsiteX2" fmla="*/ 990474 w 2305050"/>
              <a:gd name="connsiteY2" fmla="*/ 279398 h 2571750"/>
              <a:gd name="connsiteX3" fmla="*/ 1152525 w 2305050"/>
              <a:gd name="connsiteY3" fmla="*/ 0 h 2571750"/>
              <a:gd name="connsiteX4" fmla="*/ 1314576 w 2305050"/>
              <a:gd name="connsiteY4" fmla="*/ 279398 h 2571750"/>
              <a:gd name="connsiteX5" fmla="*/ 1384799 w 2305050"/>
              <a:gd name="connsiteY5" fmla="*/ 290115 h 2571750"/>
              <a:gd name="connsiteX6" fmla="*/ 2305050 w 2305050"/>
              <a:gd name="connsiteY6" fmla="*/ 1419225 h 2571750"/>
              <a:gd name="connsiteX7" fmla="*/ 1152525 w 2305050"/>
              <a:gd name="connsiteY7" fmla="*/ 2571750 h 2571750"/>
              <a:gd name="connsiteX8" fmla="*/ 0 w 2305050"/>
              <a:gd name="connsiteY8" fmla="*/ 1419225 h 257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5050" h="2571750">
                <a:moveTo>
                  <a:pt x="0" y="1419225"/>
                </a:moveTo>
                <a:cubicBezTo>
                  <a:pt x="0" y="862268"/>
                  <a:pt x="395065" y="397584"/>
                  <a:pt x="920251" y="290115"/>
                </a:cubicBezTo>
                <a:lnTo>
                  <a:pt x="990474" y="279398"/>
                </a:lnTo>
                <a:lnTo>
                  <a:pt x="1152525" y="0"/>
                </a:lnTo>
                <a:lnTo>
                  <a:pt x="1314576" y="279398"/>
                </a:lnTo>
                <a:lnTo>
                  <a:pt x="1384799" y="290115"/>
                </a:lnTo>
                <a:cubicBezTo>
                  <a:pt x="1909985" y="397584"/>
                  <a:pt x="2305050" y="862268"/>
                  <a:pt x="2305050" y="1419225"/>
                </a:cubicBezTo>
                <a:cubicBezTo>
                  <a:pt x="2305050" y="2055747"/>
                  <a:pt x="1789047" y="2571750"/>
                  <a:pt x="1152525" y="2571750"/>
                </a:cubicBezTo>
                <a:cubicBezTo>
                  <a:pt x="516003" y="2571750"/>
                  <a:pt x="0" y="2055747"/>
                  <a:pt x="0" y="1419225"/>
                </a:cubicBezTo>
                <a:close/>
              </a:path>
            </a:pathLst>
          </a:cu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任意多边形 9"/>
          <p:cNvSpPr/>
          <p:nvPr/>
        </p:nvSpPr>
        <p:spPr>
          <a:xfrm rot="13500000">
            <a:off x="8632158" y="1685555"/>
            <a:ext cx="2305050" cy="2571750"/>
          </a:xfrm>
          <a:custGeom>
            <a:avLst/>
            <a:gdLst>
              <a:gd name="connsiteX0" fmla="*/ 0 w 2305050"/>
              <a:gd name="connsiteY0" fmla="*/ 1419225 h 2571750"/>
              <a:gd name="connsiteX1" fmla="*/ 920251 w 2305050"/>
              <a:gd name="connsiteY1" fmla="*/ 290115 h 2571750"/>
              <a:gd name="connsiteX2" fmla="*/ 990474 w 2305050"/>
              <a:gd name="connsiteY2" fmla="*/ 279398 h 2571750"/>
              <a:gd name="connsiteX3" fmla="*/ 1152525 w 2305050"/>
              <a:gd name="connsiteY3" fmla="*/ 0 h 2571750"/>
              <a:gd name="connsiteX4" fmla="*/ 1314576 w 2305050"/>
              <a:gd name="connsiteY4" fmla="*/ 279398 h 2571750"/>
              <a:gd name="connsiteX5" fmla="*/ 1384799 w 2305050"/>
              <a:gd name="connsiteY5" fmla="*/ 290115 h 2571750"/>
              <a:gd name="connsiteX6" fmla="*/ 2305050 w 2305050"/>
              <a:gd name="connsiteY6" fmla="*/ 1419225 h 2571750"/>
              <a:gd name="connsiteX7" fmla="*/ 1152525 w 2305050"/>
              <a:gd name="connsiteY7" fmla="*/ 2571750 h 2571750"/>
              <a:gd name="connsiteX8" fmla="*/ 0 w 2305050"/>
              <a:gd name="connsiteY8" fmla="*/ 1419225 h 2571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05050" h="2571750">
                <a:moveTo>
                  <a:pt x="0" y="1419225"/>
                </a:moveTo>
                <a:cubicBezTo>
                  <a:pt x="0" y="862268"/>
                  <a:pt x="395065" y="397584"/>
                  <a:pt x="920251" y="290115"/>
                </a:cubicBezTo>
                <a:lnTo>
                  <a:pt x="990474" y="279398"/>
                </a:lnTo>
                <a:lnTo>
                  <a:pt x="1152525" y="0"/>
                </a:lnTo>
                <a:lnTo>
                  <a:pt x="1314576" y="279398"/>
                </a:lnTo>
                <a:lnTo>
                  <a:pt x="1384799" y="290115"/>
                </a:lnTo>
                <a:cubicBezTo>
                  <a:pt x="1909985" y="397584"/>
                  <a:pt x="2305050" y="862268"/>
                  <a:pt x="2305050" y="1419225"/>
                </a:cubicBezTo>
                <a:cubicBezTo>
                  <a:pt x="2305050" y="2055747"/>
                  <a:pt x="1789047" y="2571750"/>
                  <a:pt x="1152525" y="2571750"/>
                </a:cubicBezTo>
                <a:cubicBezTo>
                  <a:pt x="516003" y="2571750"/>
                  <a:pt x="0" y="2055747"/>
                  <a:pt x="0" y="1419225"/>
                </a:cubicBezTo>
                <a:close/>
              </a:path>
            </a:pathLst>
          </a:custGeom>
          <a:solidFill>
            <a:srgbClr val="F6696F"/>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12" name="矩形 11"/>
          <p:cNvSpPr/>
          <p:nvPr/>
        </p:nvSpPr>
        <p:spPr>
          <a:xfrm>
            <a:off x="580330" y="5282460"/>
            <a:ext cx="11020425" cy="523220"/>
          </a:xfrm>
          <a:prstGeom prst="rect">
            <a:avLst/>
          </a:prstGeom>
        </p:spPr>
        <p:txBody>
          <a:bodyPr wrap="square">
            <a:spAutoFit/>
          </a:bodyPr>
          <a:lstStyle/>
          <a:p>
            <a:pPr algn="ctr"/>
            <a:r>
              <a:rPr lang="zh-CN" altLang="en-US" sz="1400" dirty="0"/>
              <a:t>Claritas est etiam processus dynamicus, qui sequitur mutationem consuetudium lectorum. Mirum est notare quam littera gothica, quam nunc putamus parum claram, anteposuerit litterarum formas humanitatis per seacula quarta decima et quinta decima. Eodem modo typi</a:t>
            </a:r>
            <a:endParaRPr lang="zh-CN" altLang="en-US" sz="1400" dirty="0"/>
          </a:p>
        </p:txBody>
      </p:sp>
      <p:sp>
        <p:nvSpPr>
          <p:cNvPr id="4" name="矩形 3"/>
          <p:cNvSpPr/>
          <p:nvPr/>
        </p:nvSpPr>
        <p:spPr>
          <a:xfrm>
            <a:off x="1357483" y="2361307"/>
            <a:ext cx="1567334" cy="1077218"/>
          </a:xfrm>
          <a:prstGeom prst="rect">
            <a:avLst/>
          </a:prstGeom>
        </p:spPr>
        <p:txBody>
          <a:bodyPr wrap="square">
            <a:spAutoFit/>
          </a:bodyPr>
          <a:lstStyle/>
          <a:p>
            <a:pPr algn="ctr"/>
            <a:r>
              <a:rPr lang="zh-CN" altLang="en-US" sz="1600" dirty="0">
                <a:solidFill>
                  <a:srgbClr val="F8F4E9"/>
                </a:solidFill>
              </a:rPr>
              <a:t>qui sequitur mutationem consuetudium lectorum</a:t>
            </a:r>
            <a:endParaRPr lang="zh-CN" altLang="en-US" sz="1600" dirty="0">
              <a:solidFill>
                <a:srgbClr val="F8F4E9"/>
              </a:solidFill>
            </a:endParaRPr>
          </a:p>
        </p:txBody>
      </p:sp>
      <p:sp>
        <p:nvSpPr>
          <p:cNvPr id="13" name="矩形 12"/>
          <p:cNvSpPr/>
          <p:nvPr/>
        </p:nvSpPr>
        <p:spPr>
          <a:xfrm>
            <a:off x="3940911" y="1941837"/>
            <a:ext cx="1567334" cy="1077218"/>
          </a:xfrm>
          <a:prstGeom prst="rect">
            <a:avLst/>
          </a:prstGeom>
        </p:spPr>
        <p:txBody>
          <a:bodyPr wrap="square">
            <a:spAutoFit/>
          </a:bodyPr>
          <a:lstStyle/>
          <a:p>
            <a:pPr algn="ctr"/>
            <a:r>
              <a:rPr lang="zh-CN" altLang="en-US" sz="1600" dirty="0">
                <a:solidFill>
                  <a:srgbClr val="F8F4E9"/>
                </a:solidFill>
              </a:rPr>
              <a:t>qui sequitur mutationem consuetudium lectorum</a:t>
            </a:r>
            <a:endParaRPr lang="zh-CN" altLang="en-US" sz="1600" dirty="0">
              <a:solidFill>
                <a:srgbClr val="F8F4E9"/>
              </a:solidFill>
            </a:endParaRPr>
          </a:p>
        </p:txBody>
      </p:sp>
      <p:sp>
        <p:nvSpPr>
          <p:cNvPr id="14" name="矩形 13"/>
          <p:cNvSpPr/>
          <p:nvPr/>
        </p:nvSpPr>
        <p:spPr>
          <a:xfrm>
            <a:off x="6540575" y="1941837"/>
            <a:ext cx="1567334" cy="1077218"/>
          </a:xfrm>
          <a:prstGeom prst="rect">
            <a:avLst/>
          </a:prstGeom>
        </p:spPr>
        <p:txBody>
          <a:bodyPr wrap="square">
            <a:spAutoFit/>
          </a:bodyPr>
          <a:lstStyle/>
          <a:p>
            <a:pPr algn="ctr"/>
            <a:r>
              <a:rPr lang="zh-CN" altLang="en-US" sz="1600" dirty="0">
                <a:solidFill>
                  <a:srgbClr val="F8F4E9"/>
                </a:solidFill>
              </a:rPr>
              <a:t>qui sequitur mutationem consuetudium lectorum</a:t>
            </a:r>
            <a:endParaRPr lang="zh-CN" altLang="en-US" sz="1600" dirty="0">
              <a:solidFill>
                <a:srgbClr val="F8F4E9"/>
              </a:solidFill>
            </a:endParaRPr>
          </a:p>
        </p:txBody>
      </p:sp>
      <p:sp>
        <p:nvSpPr>
          <p:cNvPr id="15" name="矩形 14"/>
          <p:cNvSpPr/>
          <p:nvPr/>
        </p:nvSpPr>
        <p:spPr>
          <a:xfrm>
            <a:off x="9109299" y="2332809"/>
            <a:ext cx="1567334" cy="1077218"/>
          </a:xfrm>
          <a:prstGeom prst="rect">
            <a:avLst/>
          </a:prstGeom>
        </p:spPr>
        <p:txBody>
          <a:bodyPr wrap="square">
            <a:spAutoFit/>
          </a:bodyPr>
          <a:lstStyle/>
          <a:p>
            <a:pPr algn="ctr"/>
            <a:r>
              <a:rPr lang="zh-CN" altLang="en-US" sz="1600" dirty="0">
                <a:solidFill>
                  <a:srgbClr val="F8F4E9"/>
                </a:solidFill>
              </a:rPr>
              <a:t>qui sequitur mutationem consuetudium lectorum</a:t>
            </a:r>
            <a:endParaRPr lang="zh-CN" altLang="en-US" sz="1600" dirty="0">
              <a:solidFill>
                <a:srgbClr val="F8F4E9"/>
              </a:solidFill>
            </a:endParaRPr>
          </a:p>
        </p:txBody>
      </p:sp>
      <p:sp>
        <p:nvSpPr>
          <p:cNvPr id="2" name="椭圆 1"/>
          <p:cNvSpPr/>
          <p:nvPr/>
        </p:nvSpPr>
        <p:spPr>
          <a:xfrm>
            <a:off x="1312174" y="1588781"/>
            <a:ext cx="492680" cy="492680"/>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2400" dirty="0" smtClean="0"/>
              <a:t>1</a:t>
            </a:r>
            <a:endParaRPr lang="zh-CN" altLang="en-US" sz="2400" dirty="0"/>
          </a:p>
        </p:txBody>
      </p:sp>
      <p:sp>
        <p:nvSpPr>
          <p:cNvPr id="16" name="椭圆 15"/>
          <p:cNvSpPr/>
          <p:nvPr/>
        </p:nvSpPr>
        <p:spPr>
          <a:xfrm>
            <a:off x="4457838" y="1175769"/>
            <a:ext cx="492680" cy="492680"/>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2400" dirty="0"/>
              <a:t>2</a:t>
            </a:r>
            <a:endParaRPr lang="zh-CN" altLang="en-US" sz="2400" dirty="0"/>
          </a:p>
        </p:txBody>
      </p:sp>
      <p:sp>
        <p:nvSpPr>
          <p:cNvPr id="17" name="椭圆 16"/>
          <p:cNvSpPr/>
          <p:nvPr/>
        </p:nvSpPr>
        <p:spPr>
          <a:xfrm>
            <a:off x="7523249" y="1175769"/>
            <a:ext cx="492680" cy="492680"/>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2400" dirty="0"/>
              <a:t>3</a:t>
            </a:r>
            <a:endParaRPr lang="zh-CN" altLang="en-US" sz="2400" dirty="0"/>
          </a:p>
        </p:txBody>
      </p:sp>
      <p:sp>
        <p:nvSpPr>
          <p:cNvPr id="18" name="椭圆 17"/>
          <p:cNvSpPr/>
          <p:nvPr/>
        </p:nvSpPr>
        <p:spPr>
          <a:xfrm>
            <a:off x="10325489" y="1622409"/>
            <a:ext cx="492680" cy="492680"/>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2400" dirty="0"/>
              <a:t>4</a:t>
            </a:r>
            <a:endParaRPr lang="zh-CN" altLang="en-US" sz="2400" dirty="0"/>
          </a:p>
        </p:txBody>
      </p:sp>
      <p:sp>
        <p:nvSpPr>
          <p:cNvPr id="19" name="圆角矩形 18"/>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a:t>4</a:t>
            </a:r>
            <a:r>
              <a:rPr lang="en-US" altLang="zh-CN" sz="1600" i="1" dirty="0" smtClean="0"/>
              <a:t>/20</a:t>
            </a:r>
            <a:endParaRPr lang="en-US" altLang="zh-CN" sz="1600" i="1" dirty="0" smtClean="0"/>
          </a:p>
        </p:txBody>
      </p:sp>
      <p:sp>
        <p:nvSpPr>
          <p:cNvPr id="20" name="圆角矩形 19"/>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228726" y="1374589"/>
            <a:ext cx="1129692" cy="1086035"/>
          </a:xfrm>
          <a:prstGeom prst="roundRect">
            <a:avLst>
              <a:gd name="adj" fmla="val 11819"/>
            </a:avLst>
          </a:prstGeom>
          <a:solidFill>
            <a:srgbClr val="F6696F"/>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i="1" dirty="0" smtClean="0"/>
              <a:t>#1</a:t>
            </a:r>
            <a:endParaRPr lang="zh-CN" altLang="en-US" sz="3600" b="1" i="1" dirty="0"/>
          </a:p>
        </p:txBody>
      </p:sp>
      <p:sp>
        <p:nvSpPr>
          <p:cNvPr id="4" name="圆角矩形 3"/>
          <p:cNvSpPr/>
          <p:nvPr/>
        </p:nvSpPr>
        <p:spPr>
          <a:xfrm>
            <a:off x="1228726" y="3084326"/>
            <a:ext cx="1129692" cy="1086035"/>
          </a:xfrm>
          <a:prstGeom prst="roundRect">
            <a:avLst>
              <a:gd name="adj" fmla="val 11819"/>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i="1" dirty="0" smtClean="0"/>
              <a:t>#2</a:t>
            </a:r>
            <a:endParaRPr lang="zh-CN" altLang="en-US" sz="3600" b="1" i="1" dirty="0"/>
          </a:p>
        </p:txBody>
      </p:sp>
      <p:sp>
        <p:nvSpPr>
          <p:cNvPr id="5" name="圆角矩形 4"/>
          <p:cNvSpPr/>
          <p:nvPr/>
        </p:nvSpPr>
        <p:spPr>
          <a:xfrm>
            <a:off x="1228726" y="4794064"/>
            <a:ext cx="1129692" cy="1086035"/>
          </a:xfrm>
          <a:prstGeom prst="roundRect">
            <a:avLst>
              <a:gd name="adj" fmla="val 11819"/>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i="1" dirty="0" smtClean="0"/>
              <a:t>#3</a:t>
            </a:r>
            <a:endParaRPr lang="zh-CN" altLang="en-US" sz="3600" b="1" i="1" dirty="0"/>
          </a:p>
        </p:txBody>
      </p:sp>
      <p:sp>
        <p:nvSpPr>
          <p:cNvPr id="6" name="矩形 5"/>
          <p:cNvSpPr/>
          <p:nvPr/>
        </p:nvSpPr>
        <p:spPr>
          <a:xfrm>
            <a:off x="2518660" y="1548273"/>
            <a:ext cx="3839980" cy="738664"/>
          </a:xfrm>
          <a:prstGeom prst="rect">
            <a:avLst/>
          </a:prstGeom>
        </p:spPr>
        <p:txBody>
          <a:bodyPr wrap="square">
            <a:spAutoFit/>
          </a:bodyPr>
          <a:lstStyle/>
          <a:p>
            <a:r>
              <a:rPr lang="zh-CN" altLang="en-US" b="1" dirty="0" smtClean="0"/>
              <a:t>DUIS AUTEM VEL EUM IRIURE </a:t>
            </a:r>
            <a:endParaRPr lang="en-US" altLang="zh-CN" b="1" dirty="0" smtClean="0"/>
          </a:p>
          <a:p>
            <a:r>
              <a:rPr lang="zh-CN" altLang="en-US" sz="1200" dirty="0" smtClean="0"/>
              <a:t>dolor </a:t>
            </a:r>
            <a:r>
              <a:rPr lang="zh-CN" altLang="en-US" sz="1200" dirty="0"/>
              <a:t>in hendrerit in vulputate velit esse molestie consequat, vel illum dolore eu feugiat nulla facilisis</a:t>
            </a:r>
            <a:endParaRPr lang="zh-CN" altLang="en-US" sz="1200" dirty="0"/>
          </a:p>
        </p:txBody>
      </p:sp>
      <p:sp>
        <p:nvSpPr>
          <p:cNvPr id="7" name="矩形 6"/>
          <p:cNvSpPr/>
          <p:nvPr/>
        </p:nvSpPr>
        <p:spPr>
          <a:xfrm>
            <a:off x="2518660" y="3258011"/>
            <a:ext cx="3839980" cy="738664"/>
          </a:xfrm>
          <a:prstGeom prst="rect">
            <a:avLst/>
          </a:prstGeom>
        </p:spPr>
        <p:txBody>
          <a:bodyPr wrap="square">
            <a:spAutoFit/>
          </a:bodyPr>
          <a:lstStyle/>
          <a:p>
            <a:r>
              <a:rPr lang="zh-CN" altLang="en-US" b="1" dirty="0" smtClean="0"/>
              <a:t>DUIS AUTEM VEL EUM IRIURE </a:t>
            </a:r>
            <a:endParaRPr lang="en-US" altLang="zh-CN" b="1" dirty="0" smtClean="0"/>
          </a:p>
          <a:p>
            <a:r>
              <a:rPr lang="zh-CN" altLang="en-US" sz="1200" dirty="0" smtClean="0"/>
              <a:t>dolor </a:t>
            </a:r>
            <a:r>
              <a:rPr lang="zh-CN" altLang="en-US" sz="1200" dirty="0"/>
              <a:t>in hendrerit in vulputate velit esse molestie consequat, vel illum dolore eu feugiat nulla facilisis</a:t>
            </a:r>
            <a:endParaRPr lang="zh-CN" altLang="en-US" sz="1200" dirty="0"/>
          </a:p>
        </p:txBody>
      </p:sp>
      <p:sp>
        <p:nvSpPr>
          <p:cNvPr id="8" name="矩形 7"/>
          <p:cNvSpPr/>
          <p:nvPr/>
        </p:nvSpPr>
        <p:spPr>
          <a:xfrm>
            <a:off x="2518660" y="4967749"/>
            <a:ext cx="3839980" cy="738664"/>
          </a:xfrm>
          <a:prstGeom prst="rect">
            <a:avLst/>
          </a:prstGeom>
        </p:spPr>
        <p:txBody>
          <a:bodyPr wrap="square">
            <a:spAutoFit/>
          </a:bodyPr>
          <a:lstStyle/>
          <a:p>
            <a:r>
              <a:rPr lang="zh-CN" altLang="en-US" b="1" dirty="0" smtClean="0"/>
              <a:t>DUIS AUTEM VEL EUM IRIURE </a:t>
            </a:r>
            <a:endParaRPr lang="en-US" altLang="zh-CN" b="1" dirty="0" smtClean="0"/>
          </a:p>
          <a:p>
            <a:r>
              <a:rPr lang="zh-CN" altLang="en-US" sz="1200" dirty="0" smtClean="0"/>
              <a:t>dolor </a:t>
            </a:r>
            <a:r>
              <a:rPr lang="zh-CN" altLang="en-US" sz="1200" dirty="0"/>
              <a:t>in hendrerit in vulputate velit esse molestie consequat, vel illum dolore eu feugiat nulla facilisis</a:t>
            </a:r>
            <a:endParaRPr lang="zh-CN" altLang="en-US" sz="1200" dirty="0"/>
          </a:p>
        </p:txBody>
      </p:sp>
      <p:sp>
        <p:nvSpPr>
          <p:cNvPr id="9" name="圆角矩形 8"/>
          <p:cNvSpPr/>
          <p:nvPr/>
        </p:nvSpPr>
        <p:spPr>
          <a:xfrm>
            <a:off x="6219826" y="1374589"/>
            <a:ext cx="1129692" cy="1086035"/>
          </a:xfrm>
          <a:prstGeom prst="roundRect">
            <a:avLst>
              <a:gd name="adj" fmla="val 11819"/>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i="1" dirty="0" smtClean="0"/>
              <a:t>#A</a:t>
            </a:r>
            <a:endParaRPr lang="zh-CN" altLang="en-US" sz="3600" b="1" i="1" dirty="0"/>
          </a:p>
        </p:txBody>
      </p:sp>
      <p:sp>
        <p:nvSpPr>
          <p:cNvPr id="10" name="圆角矩形 9"/>
          <p:cNvSpPr/>
          <p:nvPr/>
        </p:nvSpPr>
        <p:spPr>
          <a:xfrm>
            <a:off x="6219826" y="3084326"/>
            <a:ext cx="1129692" cy="1086035"/>
          </a:xfrm>
          <a:prstGeom prst="roundRect">
            <a:avLst>
              <a:gd name="adj" fmla="val 11819"/>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i="1" dirty="0" smtClean="0"/>
              <a:t>#B</a:t>
            </a:r>
            <a:endParaRPr lang="zh-CN" altLang="en-US" sz="3600" b="1" i="1" dirty="0"/>
          </a:p>
        </p:txBody>
      </p:sp>
      <p:sp>
        <p:nvSpPr>
          <p:cNvPr id="11" name="圆角矩形 10"/>
          <p:cNvSpPr/>
          <p:nvPr/>
        </p:nvSpPr>
        <p:spPr>
          <a:xfrm>
            <a:off x="6219826" y="4794064"/>
            <a:ext cx="1129692" cy="1086035"/>
          </a:xfrm>
          <a:prstGeom prst="roundRect">
            <a:avLst>
              <a:gd name="adj" fmla="val 11819"/>
            </a:avLst>
          </a:prstGeom>
          <a:solidFill>
            <a:srgbClr val="F6696F"/>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b="1" i="1" dirty="0" smtClean="0"/>
              <a:t>#C</a:t>
            </a:r>
            <a:endParaRPr lang="zh-CN" altLang="en-US" sz="3600" b="1" i="1" dirty="0"/>
          </a:p>
        </p:txBody>
      </p:sp>
      <p:sp>
        <p:nvSpPr>
          <p:cNvPr id="12" name="矩形 11"/>
          <p:cNvSpPr/>
          <p:nvPr/>
        </p:nvSpPr>
        <p:spPr>
          <a:xfrm>
            <a:off x="7509760" y="1548273"/>
            <a:ext cx="3839980" cy="738664"/>
          </a:xfrm>
          <a:prstGeom prst="rect">
            <a:avLst/>
          </a:prstGeom>
        </p:spPr>
        <p:txBody>
          <a:bodyPr wrap="square">
            <a:spAutoFit/>
          </a:bodyPr>
          <a:lstStyle/>
          <a:p>
            <a:r>
              <a:rPr lang="zh-CN" altLang="en-US" b="1" dirty="0" smtClean="0"/>
              <a:t>DUIS AUTEM VEL EUM IRIURE </a:t>
            </a:r>
            <a:endParaRPr lang="en-US" altLang="zh-CN" b="1" dirty="0" smtClean="0"/>
          </a:p>
          <a:p>
            <a:r>
              <a:rPr lang="zh-CN" altLang="en-US" sz="1200" dirty="0" smtClean="0"/>
              <a:t>dolor </a:t>
            </a:r>
            <a:r>
              <a:rPr lang="zh-CN" altLang="en-US" sz="1200" dirty="0"/>
              <a:t>in hendrerit in vulputate velit esse molestie consequat, vel illum dolore eu feugiat nulla facilisis</a:t>
            </a:r>
            <a:endParaRPr lang="zh-CN" altLang="en-US" sz="1200" dirty="0"/>
          </a:p>
        </p:txBody>
      </p:sp>
      <p:sp>
        <p:nvSpPr>
          <p:cNvPr id="13" name="矩形 12"/>
          <p:cNvSpPr/>
          <p:nvPr/>
        </p:nvSpPr>
        <p:spPr>
          <a:xfrm>
            <a:off x="7509760" y="3258011"/>
            <a:ext cx="3839980" cy="738664"/>
          </a:xfrm>
          <a:prstGeom prst="rect">
            <a:avLst/>
          </a:prstGeom>
        </p:spPr>
        <p:txBody>
          <a:bodyPr wrap="square">
            <a:spAutoFit/>
          </a:bodyPr>
          <a:lstStyle/>
          <a:p>
            <a:r>
              <a:rPr lang="zh-CN" altLang="en-US" b="1" dirty="0" smtClean="0"/>
              <a:t>DUIS AUTEM VEL EUM IRIURE </a:t>
            </a:r>
            <a:endParaRPr lang="en-US" altLang="zh-CN" b="1" dirty="0" smtClean="0"/>
          </a:p>
          <a:p>
            <a:r>
              <a:rPr lang="zh-CN" altLang="en-US" sz="1200" dirty="0" smtClean="0"/>
              <a:t>dolor </a:t>
            </a:r>
            <a:r>
              <a:rPr lang="zh-CN" altLang="en-US" sz="1200" dirty="0"/>
              <a:t>in hendrerit in vulputate velit esse molestie consequat, vel illum dolore eu feugiat nulla facilisis</a:t>
            </a:r>
            <a:endParaRPr lang="zh-CN" altLang="en-US" sz="1200" dirty="0"/>
          </a:p>
        </p:txBody>
      </p:sp>
      <p:sp>
        <p:nvSpPr>
          <p:cNvPr id="14" name="矩形 13"/>
          <p:cNvSpPr/>
          <p:nvPr/>
        </p:nvSpPr>
        <p:spPr>
          <a:xfrm>
            <a:off x="7509760" y="4967749"/>
            <a:ext cx="3839980" cy="738664"/>
          </a:xfrm>
          <a:prstGeom prst="rect">
            <a:avLst/>
          </a:prstGeom>
        </p:spPr>
        <p:txBody>
          <a:bodyPr wrap="square">
            <a:spAutoFit/>
          </a:bodyPr>
          <a:lstStyle/>
          <a:p>
            <a:r>
              <a:rPr lang="zh-CN" altLang="en-US" b="1" dirty="0" smtClean="0"/>
              <a:t>DUIS AUTEM VEL EUM IRIURE </a:t>
            </a:r>
            <a:endParaRPr lang="en-US" altLang="zh-CN" b="1" dirty="0" smtClean="0"/>
          </a:p>
          <a:p>
            <a:r>
              <a:rPr lang="zh-CN" altLang="en-US" sz="1200" dirty="0" smtClean="0"/>
              <a:t>dolor </a:t>
            </a:r>
            <a:r>
              <a:rPr lang="zh-CN" altLang="en-US" sz="1200" dirty="0"/>
              <a:t>in hendrerit in vulputate velit esse molestie consequat, vel illum dolore eu feugiat nulla facilisis</a:t>
            </a:r>
            <a:endParaRPr lang="zh-CN" altLang="en-US" sz="1200" dirty="0"/>
          </a:p>
        </p:txBody>
      </p:sp>
      <p:sp>
        <p:nvSpPr>
          <p:cNvPr id="15" name="圆角矩形 14"/>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a:t>5</a:t>
            </a:r>
            <a:r>
              <a:rPr lang="en-US" altLang="zh-CN" sz="1600" i="1" dirty="0" smtClean="0"/>
              <a:t>/20</a:t>
            </a:r>
            <a:endParaRPr lang="en-US" altLang="zh-CN" sz="1600" i="1" dirty="0" smtClean="0"/>
          </a:p>
        </p:txBody>
      </p:sp>
      <p:sp>
        <p:nvSpPr>
          <p:cNvPr id="16" name="圆角矩形 15"/>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1014412" y="1247775"/>
            <a:ext cx="3019425" cy="3019425"/>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p:cNvSpPr/>
          <p:nvPr/>
        </p:nvSpPr>
        <p:spPr>
          <a:xfrm>
            <a:off x="3424237" y="1247775"/>
            <a:ext cx="3019425" cy="3019425"/>
          </a:xfrm>
          <a:prstGeom prst="ellipse">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椭圆 16"/>
          <p:cNvSpPr/>
          <p:nvPr/>
        </p:nvSpPr>
        <p:spPr>
          <a:xfrm>
            <a:off x="5710237" y="1247774"/>
            <a:ext cx="3019425" cy="3019425"/>
          </a:xfrm>
          <a:prstGeom prst="ellipse">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椭圆 17"/>
          <p:cNvSpPr/>
          <p:nvPr/>
        </p:nvSpPr>
        <p:spPr>
          <a:xfrm>
            <a:off x="8120062" y="1247774"/>
            <a:ext cx="3019425" cy="3019425"/>
          </a:xfrm>
          <a:prstGeom prst="ellipse">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cxnSp>
        <p:nvCxnSpPr>
          <p:cNvPr id="21" name="直接连接符 20"/>
          <p:cNvCxnSpPr/>
          <p:nvPr/>
        </p:nvCxnSpPr>
        <p:spPr>
          <a:xfrm>
            <a:off x="1528904" y="4732490"/>
            <a:ext cx="1826110" cy="0"/>
          </a:xfrm>
          <a:prstGeom prst="line">
            <a:avLst/>
          </a:prstGeom>
          <a:ln w="50800" cap="rnd">
            <a:solidFill>
              <a:srgbClr val="00264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884127" y="4732490"/>
            <a:ext cx="1826110" cy="0"/>
          </a:xfrm>
          <a:prstGeom prst="line">
            <a:avLst/>
          </a:prstGeom>
          <a:ln w="50800" cap="rnd">
            <a:solidFill>
              <a:srgbClr val="60C7AC"/>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6263866" y="4732490"/>
            <a:ext cx="1826110" cy="0"/>
          </a:xfrm>
          <a:prstGeom prst="line">
            <a:avLst/>
          </a:prstGeom>
          <a:ln w="50800" cap="rnd">
            <a:solidFill>
              <a:srgbClr val="9FB925"/>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8619089" y="4732490"/>
            <a:ext cx="1826110" cy="0"/>
          </a:xfrm>
          <a:prstGeom prst="line">
            <a:avLst/>
          </a:prstGeom>
          <a:ln w="50800" cap="rnd">
            <a:solidFill>
              <a:srgbClr val="F6696F"/>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1359102" y="5272000"/>
            <a:ext cx="2366255" cy="707886"/>
          </a:xfrm>
          <a:prstGeom prst="rect">
            <a:avLst/>
          </a:prstGeom>
        </p:spPr>
        <p:txBody>
          <a:bodyPr wrap="square">
            <a:spAutoFit/>
          </a:bodyPr>
          <a:lstStyle/>
          <a:p>
            <a:r>
              <a:rPr lang="zh-CN" altLang="en-US" b="1" dirty="0" smtClean="0"/>
              <a:t>DUIS AUTEM VEL</a:t>
            </a:r>
            <a:endParaRPr lang="en-US" altLang="zh-CN" b="1" dirty="0" smtClean="0"/>
          </a:p>
          <a:p>
            <a:r>
              <a:rPr lang="zh-CN" altLang="en-US" sz="1100" dirty="0" smtClean="0"/>
              <a:t>dolor </a:t>
            </a:r>
            <a:r>
              <a:rPr lang="zh-CN" altLang="en-US" sz="1100" dirty="0"/>
              <a:t>in hendrerit in vulputate velit esse molestie consequat, </a:t>
            </a:r>
            <a:r>
              <a:rPr lang="zh-CN" altLang="en-US" sz="1100" dirty="0" smtClean="0"/>
              <a:t>vel</a:t>
            </a:r>
            <a:endParaRPr lang="zh-CN" altLang="en-US" sz="1100" dirty="0"/>
          </a:p>
        </p:txBody>
      </p:sp>
      <p:sp>
        <p:nvSpPr>
          <p:cNvPr id="28" name="矩形 27"/>
          <p:cNvSpPr/>
          <p:nvPr/>
        </p:nvSpPr>
        <p:spPr>
          <a:xfrm>
            <a:off x="1362427" y="4732490"/>
            <a:ext cx="1362665" cy="584775"/>
          </a:xfrm>
          <a:prstGeom prst="rect">
            <a:avLst/>
          </a:prstGeom>
        </p:spPr>
        <p:txBody>
          <a:bodyPr wrap="square">
            <a:spAutoFit/>
          </a:bodyPr>
          <a:lstStyle/>
          <a:p>
            <a:r>
              <a:rPr lang="en-US" altLang="zh-CN" sz="3200" b="1" i="1" dirty="0" smtClean="0">
                <a:solidFill>
                  <a:srgbClr val="002640"/>
                </a:solidFill>
              </a:rPr>
              <a:t>#01</a:t>
            </a:r>
            <a:endParaRPr lang="zh-CN" altLang="en-US" sz="2000" i="1" dirty="0">
              <a:solidFill>
                <a:srgbClr val="002640"/>
              </a:solidFill>
            </a:endParaRPr>
          </a:p>
        </p:txBody>
      </p:sp>
      <p:sp>
        <p:nvSpPr>
          <p:cNvPr id="30" name="矩形 29"/>
          <p:cNvSpPr/>
          <p:nvPr/>
        </p:nvSpPr>
        <p:spPr>
          <a:xfrm>
            <a:off x="3787554" y="5272000"/>
            <a:ext cx="2366255" cy="707886"/>
          </a:xfrm>
          <a:prstGeom prst="rect">
            <a:avLst/>
          </a:prstGeom>
        </p:spPr>
        <p:txBody>
          <a:bodyPr wrap="square">
            <a:spAutoFit/>
          </a:bodyPr>
          <a:lstStyle/>
          <a:p>
            <a:r>
              <a:rPr lang="zh-CN" altLang="en-US" b="1" dirty="0" smtClean="0"/>
              <a:t>DUIS AUTEM VEL</a:t>
            </a:r>
            <a:endParaRPr lang="en-US" altLang="zh-CN" b="1" dirty="0" smtClean="0"/>
          </a:p>
          <a:p>
            <a:r>
              <a:rPr lang="zh-CN" altLang="en-US" sz="1100" dirty="0" smtClean="0"/>
              <a:t>dolor </a:t>
            </a:r>
            <a:r>
              <a:rPr lang="zh-CN" altLang="en-US" sz="1100" dirty="0"/>
              <a:t>in hendrerit in vulputate velit esse molestie consequat, </a:t>
            </a:r>
            <a:r>
              <a:rPr lang="zh-CN" altLang="en-US" sz="1100" dirty="0" smtClean="0"/>
              <a:t>vel</a:t>
            </a:r>
            <a:endParaRPr lang="zh-CN" altLang="en-US" sz="1100" dirty="0"/>
          </a:p>
        </p:txBody>
      </p:sp>
      <p:sp>
        <p:nvSpPr>
          <p:cNvPr id="31" name="矩形 30"/>
          <p:cNvSpPr/>
          <p:nvPr/>
        </p:nvSpPr>
        <p:spPr>
          <a:xfrm>
            <a:off x="3790879" y="4732490"/>
            <a:ext cx="1362665" cy="584775"/>
          </a:xfrm>
          <a:prstGeom prst="rect">
            <a:avLst/>
          </a:prstGeom>
        </p:spPr>
        <p:txBody>
          <a:bodyPr wrap="square">
            <a:spAutoFit/>
          </a:bodyPr>
          <a:lstStyle/>
          <a:p>
            <a:r>
              <a:rPr lang="en-US" altLang="zh-CN" sz="3200" b="1" i="1" dirty="0" smtClean="0">
                <a:solidFill>
                  <a:srgbClr val="60C7AC"/>
                </a:solidFill>
              </a:rPr>
              <a:t>#02</a:t>
            </a:r>
            <a:endParaRPr lang="zh-CN" altLang="en-US" sz="2000" i="1" dirty="0">
              <a:solidFill>
                <a:srgbClr val="60C7AC"/>
              </a:solidFill>
            </a:endParaRPr>
          </a:p>
        </p:txBody>
      </p:sp>
      <p:sp>
        <p:nvSpPr>
          <p:cNvPr id="32" name="矩形 31"/>
          <p:cNvSpPr/>
          <p:nvPr/>
        </p:nvSpPr>
        <p:spPr>
          <a:xfrm>
            <a:off x="6197900" y="5283937"/>
            <a:ext cx="2366255" cy="707886"/>
          </a:xfrm>
          <a:prstGeom prst="rect">
            <a:avLst/>
          </a:prstGeom>
        </p:spPr>
        <p:txBody>
          <a:bodyPr wrap="square">
            <a:spAutoFit/>
          </a:bodyPr>
          <a:lstStyle/>
          <a:p>
            <a:r>
              <a:rPr lang="zh-CN" altLang="en-US" b="1" dirty="0" smtClean="0"/>
              <a:t>DUIS AUTEM VEL</a:t>
            </a:r>
            <a:endParaRPr lang="en-US" altLang="zh-CN" b="1" dirty="0" smtClean="0"/>
          </a:p>
          <a:p>
            <a:r>
              <a:rPr lang="zh-CN" altLang="en-US" sz="1100" dirty="0" smtClean="0"/>
              <a:t>dolor </a:t>
            </a:r>
            <a:r>
              <a:rPr lang="zh-CN" altLang="en-US" sz="1100" dirty="0"/>
              <a:t>in hendrerit in vulputate velit esse molestie consequat, </a:t>
            </a:r>
            <a:r>
              <a:rPr lang="zh-CN" altLang="en-US" sz="1100" dirty="0" smtClean="0"/>
              <a:t>vel</a:t>
            </a:r>
            <a:endParaRPr lang="zh-CN" altLang="en-US" sz="1100" dirty="0"/>
          </a:p>
        </p:txBody>
      </p:sp>
      <p:sp>
        <p:nvSpPr>
          <p:cNvPr id="33" name="矩形 32"/>
          <p:cNvSpPr/>
          <p:nvPr/>
        </p:nvSpPr>
        <p:spPr>
          <a:xfrm>
            <a:off x="6201225" y="4744427"/>
            <a:ext cx="1362665" cy="584775"/>
          </a:xfrm>
          <a:prstGeom prst="rect">
            <a:avLst/>
          </a:prstGeom>
        </p:spPr>
        <p:txBody>
          <a:bodyPr wrap="square">
            <a:spAutoFit/>
          </a:bodyPr>
          <a:lstStyle/>
          <a:p>
            <a:r>
              <a:rPr lang="en-US" altLang="zh-CN" sz="3200" b="1" i="1" dirty="0" smtClean="0">
                <a:solidFill>
                  <a:srgbClr val="9FB925"/>
                </a:solidFill>
              </a:rPr>
              <a:t>#03</a:t>
            </a:r>
            <a:endParaRPr lang="zh-CN" altLang="en-US" sz="2000" i="1" dirty="0">
              <a:solidFill>
                <a:srgbClr val="9FB925"/>
              </a:solidFill>
            </a:endParaRPr>
          </a:p>
        </p:txBody>
      </p:sp>
      <p:sp>
        <p:nvSpPr>
          <p:cNvPr id="34" name="矩形 33"/>
          <p:cNvSpPr/>
          <p:nvPr/>
        </p:nvSpPr>
        <p:spPr>
          <a:xfrm>
            <a:off x="8542227" y="5289704"/>
            <a:ext cx="2366255" cy="707886"/>
          </a:xfrm>
          <a:prstGeom prst="rect">
            <a:avLst/>
          </a:prstGeom>
        </p:spPr>
        <p:txBody>
          <a:bodyPr wrap="square">
            <a:spAutoFit/>
          </a:bodyPr>
          <a:lstStyle/>
          <a:p>
            <a:r>
              <a:rPr lang="zh-CN" altLang="en-US" b="1" dirty="0" smtClean="0"/>
              <a:t>DUIS AUTEM VEL</a:t>
            </a:r>
            <a:endParaRPr lang="en-US" altLang="zh-CN" b="1" dirty="0" smtClean="0"/>
          </a:p>
          <a:p>
            <a:r>
              <a:rPr lang="zh-CN" altLang="en-US" sz="1100" dirty="0" smtClean="0"/>
              <a:t>dolor </a:t>
            </a:r>
            <a:r>
              <a:rPr lang="zh-CN" altLang="en-US" sz="1100" dirty="0"/>
              <a:t>in hendrerit in vulputate velit esse molestie consequat, </a:t>
            </a:r>
            <a:r>
              <a:rPr lang="zh-CN" altLang="en-US" sz="1100" dirty="0" smtClean="0"/>
              <a:t>vel</a:t>
            </a:r>
            <a:endParaRPr lang="zh-CN" altLang="en-US" sz="1100" dirty="0"/>
          </a:p>
        </p:txBody>
      </p:sp>
      <p:sp>
        <p:nvSpPr>
          <p:cNvPr id="35" name="矩形 34"/>
          <p:cNvSpPr/>
          <p:nvPr/>
        </p:nvSpPr>
        <p:spPr>
          <a:xfrm>
            <a:off x="8545552" y="4750194"/>
            <a:ext cx="1362665" cy="584775"/>
          </a:xfrm>
          <a:prstGeom prst="rect">
            <a:avLst/>
          </a:prstGeom>
        </p:spPr>
        <p:txBody>
          <a:bodyPr wrap="square">
            <a:spAutoFit/>
          </a:bodyPr>
          <a:lstStyle/>
          <a:p>
            <a:r>
              <a:rPr lang="en-US" altLang="zh-CN" sz="3200" b="1" i="1" dirty="0" smtClean="0">
                <a:solidFill>
                  <a:srgbClr val="F6696F"/>
                </a:solidFill>
              </a:rPr>
              <a:t>#04</a:t>
            </a:r>
            <a:endParaRPr lang="zh-CN" altLang="en-US" sz="2000" i="1" dirty="0">
              <a:solidFill>
                <a:srgbClr val="F6696F"/>
              </a:solidFill>
            </a:endParaRPr>
          </a:p>
        </p:txBody>
      </p:sp>
      <p:sp>
        <p:nvSpPr>
          <p:cNvPr id="19" name="矩形 18"/>
          <p:cNvSpPr/>
          <p:nvPr/>
        </p:nvSpPr>
        <p:spPr>
          <a:xfrm>
            <a:off x="1504245" y="2654665"/>
            <a:ext cx="1862327" cy="938719"/>
          </a:xfrm>
          <a:prstGeom prst="rect">
            <a:avLst/>
          </a:prstGeom>
        </p:spPr>
        <p:txBody>
          <a:bodyPr wrap="square">
            <a:spAutoFit/>
          </a:bodyPr>
          <a:lstStyle/>
          <a:p>
            <a:pPr algn="ctr"/>
            <a:r>
              <a:rPr lang="zh-CN" altLang="en-US" sz="1100" dirty="0">
                <a:solidFill>
                  <a:srgbClr val="F8F4E9"/>
                </a:solidFill>
              </a:rPr>
              <a:t>consectetuer adipiscing elit, sed diam nonummy nibh euismod tincidunt ut laoreet dolore magna aliquam erat </a:t>
            </a:r>
            <a:r>
              <a:rPr lang="zh-CN" altLang="en-US" sz="1100" dirty="0" smtClean="0">
                <a:solidFill>
                  <a:srgbClr val="F8F4E9"/>
                </a:solidFill>
              </a:rPr>
              <a:t>volutpat </a:t>
            </a:r>
            <a:endParaRPr lang="zh-CN" altLang="en-US" sz="1100" dirty="0">
              <a:solidFill>
                <a:srgbClr val="F8F4E9"/>
              </a:solidFill>
            </a:endParaRPr>
          </a:p>
        </p:txBody>
      </p:sp>
      <p:sp>
        <p:nvSpPr>
          <p:cNvPr id="20" name="矩形 19"/>
          <p:cNvSpPr/>
          <p:nvPr/>
        </p:nvSpPr>
        <p:spPr>
          <a:xfrm>
            <a:off x="1504705" y="2087249"/>
            <a:ext cx="1861407" cy="605294"/>
          </a:xfrm>
          <a:prstGeom prst="rect">
            <a:avLst/>
          </a:prstGeom>
        </p:spPr>
        <p:txBody>
          <a:bodyPr wrap="none">
            <a:spAutoFit/>
          </a:bodyPr>
          <a:lstStyle/>
          <a:p>
            <a:pPr algn="ctr">
              <a:lnSpc>
                <a:spcPts val="2000"/>
              </a:lnSpc>
            </a:pPr>
            <a:r>
              <a:rPr lang="zh-CN" altLang="en-US" b="1" dirty="0" smtClean="0">
                <a:solidFill>
                  <a:srgbClr val="F8F4E9"/>
                </a:solidFill>
              </a:rPr>
              <a:t>UT WISI ENIM AD</a:t>
            </a:r>
            <a:endParaRPr lang="en-US" altLang="zh-CN" b="1" dirty="0" smtClean="0">
              <a:solidFill>
                <a:srgbClr val="F8F4E9"/>
              </a:solidFill>
            </a:endParaRPr>
          </a:p>
          <a:p>
            <a:pPr algn="ctr">
              <a:lnSpc>
                <a:spcPts val="2000"/>
              </a:lnSpc>
            </a:pPr>
            <a:r>
              <a:rPr lang="zh-CN" altLang="en-US" b="1" dirty="0" smtClean="0">
                <a:solidFill>
                  <a:srgbClr val="F8F4E9"/>
                </a:solidFill>
              </a:rPr>
              <a:t>MINIM VENIAM</a:t>
            </a:r>
            <a:endParaRPr lang="zh-CN" altLang="en-US" b="1" dirty="0">
              <a:solidFill>
                <a:srgbClr val="F8F4E9"/>
              </a:solidFill>
            </a:endParaRPr>
          </a:p>
        </p:txBody>
      </p:sp>
      <p:sp>
        <p:nvSpPr>
          <p:cNvPr id="22" name="矩形 21"/>
          <p:cNvSpPr/>
          <p:nvPr/>
        </p:nvSpPr>
        <p:spPr>
          <a:xfrm>
            <a:off x="3812403" y="2654665"/>
            <a:ext cx="1862327" cy="938719"/>
          </a:xfrm>
          <a:prstGeom prst="rect">
            <a:avLst/>
          </a:prstGeom>
        </p:spPr>
        <p:txBody>
          <a:bodyPr wrap="square">
            <a:spAutoFit/>
          </a:bodyPr>
          <a:lstStyle/>
          <a:p>
            <a:pPr algn="ctr"/>
            <a:r>
              <a:rPr lang="zh-CN" altLang="en-US" sz="1100" dirty="0">
                <a:solidFill>
                  <a:srgbClr val="F8F4E9"/>
                </a:solidFill>
              </a:rPr>
              <a:t>consectetuer adipiscing elit, sed diam nonummy nibh euismod tincidunt ut laoreet dolore magna aliquam erat </a:t>
            </a:r>
            <a:r>
              <a:rPr lang="zh-CN" altLang="en-US" sz="1100" dirty="0" smtClean="0">
                <a:solidFill>
                  <a:srgbClr val="F8F4E9"/>
                </a:solidFill>
              </a:rPr>
              <a:t>volutpat </a:t>
            </a:r>
            <a:endParaRPr lang="zh-CN" altLang="en-US" sz="1100" dirty="0">
              <a:solidFill>
                <a:srgbClr val="F8F4E9"/>
              </a:solidFill>
            </a:endParaRPr>
          </a:p>
        </p:txBody>
      </p:sp>
      <p:sp>
        <p:nvSpPr>
          <p:cNvPr id="24" name="矩形 23"/>
          <p:cNvSpPr/>
          <p:nvPr/>
        </p:nvSpPr>
        <p:spPr>
          <a:xfrm>
            <a:off x="3812863" y="2087249"/>
            <a:ext cx="1861407" cy="605294"/>
          </a:xfrm>
          <a:prstGeom prst="rect">
            <a:avLst/>
          </a:prstGeom>
        </p:spPr>
        <p:txBody>
          <a:bodyPr wrap="none">
            <a:spAutoFit/>
          </a:bodyPr>
          <a:lstStyle/>
          <a:p>
            <a:pPr algn="ctr">
              <a:lnSpc>
                <a:spcPts val="2000"/>
              </a:lnSpc>
            </a:pPr>
            <a:r>
              <a:rPr lang="zh-CN" altLang="en-US" b="1" dirty="0" smtClean="0">
                <a:solidFill>
                  <a:srgbClr val="F8F4E9"/>
                </a:solidFill>
              </a:rPr>
              <a:t>UT WISI ENIM AD</a:t>
            </a:r>
            <a:endParaRPr lang="en-US" altLang="zh-CN" b="1" dirty="0" smtClean="0">
              <a:solidFill>
                <a:srgbClr val="F8F4E9"/>
              </a:solidFill>
            </a:endParaRPr>
          </a:p>
          <a:p>
            <a:pPr algn="ctr">
              <a:lnSpc>
                <a:spcPts val="2000"/>
              </a:lnSpc>
            </a:pPr>
            <a:r>
              <a:rPr lang="zh-CN" altLang="en-US" b="1" dirty="0" smtClean="0">
                <a:solidFill>
                  <a:srgbClr val="F8F4E9"/>
                </a:solidFill>
              </a:rPr>
              <a:t>MINIM VENIAM</a:t>
            </a:r>
            <a:endParaRPr lang="zh-CN" altLang="en-US" b="1" dirty="0">
              <a:solidFill>
                <a:srgbClr val="F8F4E9"/>
              </a:solidFill>
            </a:endParaRPr>
          </a:p>
        </p:txBody>
      </p:sp>
      <p:sp>
        <p:nvSpPr>
          <p:cNvPr id="29" name="矩形 28"/>
          <p:cNvSpPr/>
          <p:nvPr/>
        </p:nvSpPr>
        <p:spPr>
          <a:xfrm>
            <a:off x="6153898" y="2651858"/>
            <a:ext cx="1862327" cy="938719"/>
          </a:xfrm>
          <a:prstGeom prst="rect">
            <a:avLst/>
          </a:prstGeom>
        </p:spPr>
        <p:txBody>
          <a:bodyPr wrap="square">
            <a:spAutoFit/>
          </a:bodyPr>
          <a:lstStyle/>
          <a:p>
            <a:pPr algn="ctr"/>
            <a:r>
              <a:rPr lang="zh-CN" altLang="en-US" sz="1100" dirty="0">
                <a:solidFill>
                  <a:srgbClr val="F8F4E9"/>
                </a:solidFill>
              </a:rPr>
              <a:t>consectetuer adipiscing elit, sed diam nonummy nibh euismod tincidunt ut laoreet dolore magna aliquam erat </a:t>
            </a:r>
            <a:r>
              <a:rPr lang="zh-CN" altLang="en-US" sz="1100" dirty="0" smtClean="0">
                <a:solidFill>
                  <a:srgbClr val="F8F4E9"/>
                </a:solidFill>
              </a:rPr>
              <a:t>volutpat </a:t>
            </a:r>
            <a:endParaRPr lang="zh-CN" altLang="en-US" sz="1100" dirty="0">
              <a:solidFill>
                <a:srgbClr val="F8F4E9"/>
              </a:solidFill>
            </a:endParaRPr>
          </a:p>
        </p:txBody>
      </p:sp>
      <p:sp>
        <p:nvSpPr>
          <p:cNvPr id="36" name="矩形 35"/>
          <p:cNvSpPr/>
          <p:nvPr/>
        </p:nvSpPr>
        <p:spPr>
          <a:xfrm>
            <a:off x="6154358" y="2084442"/>
            <a:ext cx="1861407" cy="605294"/>
          </a:xfrm>
          <a:prstGeom prst="rect">
            <a:avLst/>
          </a:prstGeom>
        </p:spPr>
        <p:txBody>
          <a:bodyPr wrap="none">
            <a:spAutoFit/>
          </a:bodyPr>
          <a:lstStyle/>
          <a:p>
            <a:pPr algn="ctr">
              <a:lnSpc>
                <a:spcPts val="2000"/>
              </a:lnSpc>
            </a:pPr>
            <a:r>
              <a:rPr lang="zh-CN" altLang="en-US" b="1" dirty="0" smtClean="0">
                <a:solidFill>
                  <a:srgbClr val="F8F4E9"/>
                </a:solidFill>
              </a:rPr>
              <a:t>UT WISI ENIM AD</a:t>
            </a:r>
            <a:endParaRPr lang="en-US" altLang="zh-CN" b="1" dirty="0" smtClean="0">
              <a:solidFill>
                <a:srgbClr val="F8F4E9"/>
              </a:solidFill>
            </a:endParaRPr>
          </a:p>
          <a:p>
            <a:pPr algn="ctr">
              <a:lnSpc>
                <a:spcPts val="2000"/>
              </a:lnSpc>
            </a:pPr>
            <a:r>
              <a:rPr lang="zh-CN" altLang="en-US" b="1" dirty="0" smtClean="0">
                <a:solidFill>
                  <a:srgbClr val="F8F4E9"/>
                </a:solidFill>
              </a:rPr>
              <a:t>MINIM VENIAM</a:t>
            </a:r>
            <a:endParaRPr lang="zh-CN" altLang="en-US" b="1" dirty="0">
              <a:solidFill>
                <a:srgbClr val="F8F4E9"/>
              </a:solidFill>
            </a:endParaRPr>
          </a:p>
        </p:txBody>
      </p:sp>
      <p:sp>
        <p:nvSpPr>
          <p:cNvPr id="37" name="矩形 36"/>
          <p:cNvSpPr/>
          <p:nvPr/>
        </p:nvSpPr>
        <p:spPr>
          <a:xfrm>
            <a:off x="8694798" y="2651858"/>
            <a:ext cx="1862327" cy="938719"/>
          </a:xfrm>
          <a:prstGeom prst="rect">
            <a:avLst/>
          </a:prstGeom>
        </p:spPr>
        <p:txBody>
          <a:bodyPr wrap="square">
            <a:spAutoFit/>
          </a:bodyPr>
          <a:lstStyle/>
          <a:p>
            <a:pPr algn="ctr"/>
            <a:r>
              <a:rPr lang="zh-CN" altLang="en-US" sz="1100" dirty="0">
                <a:solidFill>
                  <a:srgbClr val="F8F4E9"/>
                </a:solidFill>
              </a:rPr>
              <a:t>consectetuer adipiscing elit, sed diam nonummy nibh euismod tincidunt ut laoreet dolore magna aliquam erat </a:t>
            </a:r>
            <a:r>
              <a:rPr lang="zh-CN" altLang="en-US" sz="1100" dirty="0" smtClean="0">
                <a:solidFill>
                  <a:srgbClr val="F8F4E9"/>
                </a:solidFill>
              </a:rPr>
              <a:t>volutpat </a:t>
            </a:r>
            <a:endParaRPr lang="zh-CN" altLang="en-US" sz="1100" dirty="0">
              <a:solidFill>
                <a:srgbClr val="F8F4E9"/>
              </a:solidFill>
            </a:endParaRPr>
          </a:p>
        </p:txBody>
      </p:sp>
      <p:sp>
        <p:nvSpPr>
          <p:cNvPr id="38" name="矩形 37"/>
          <p:cNvSpPr/>
          <p:nvPr/>
        </p:nvSpPr>
        <p:spPr>
          <a:xfrm>
            <a:off x="8695258" y="2084442"/>
            <a:ext cx="1861407" cy="605294"/>
          </a:xfrm>
          <a:prstGeom prst="rect">
            <a:avLst/>
          </a:prstGeom>
        </p:spPr>
        <p:txBody>
          <a:bodyPr wrap="none">
            <a:spAutoFit/>
          </a:bodyPr>
          <a:lstStyle/>
          <a:p>
            <a:pPr algn="ctr">
              <a:lnSpc>
                <a:spcPts val="2000"/>
              </a:lnSpc>
            </a:pPr>
            <a:r>
              <a:rPr lang="zh-CN" altLang="en-US" b="1" dirty="0" smtClean="0">
                <a:solidFill>
                  <a:srgbClr val="F8F4E9"/>
                </a:solidFill>
              </a:rPr>
              <a:t>UT WISI ENIM AD</a:t>
            </a:r>
            <a:endParaRPr lang="en-US" altLang="zh-CN" b="1" dirty="0" smtClean="0">
              <a:solidFill>
                <a:srgbClr val="F8F4E9"/>
              </a:solidFill>
            </a:endParaRPr>
          </a:p>
          <a:p>
            <a:pPr algn="ctr">
              <a:lnSpc>
                <a:spcPts val="2000"/>
              </a:lnSpc>
            </a:pPr>
            <a:r>
              <a:rPr lang="zh-CN" altLang="en-US" b="1" dirty="0" smtClean="0">
                <a:solidFill>
                  <a:srgbClr val="F8F4E9"/>
                </a:solidFill>
              </a:rPr>
              <a:t>MINIM VENIAM</a:t>
            </a:r>
            <a:endParaRPr lang="zh-CN" altLang="en-US" b="1" dirty="0">
              <a:solidFill>
                <a:srgbClr val="F8F4E9"/>
              </a:solidFill>
            </a:endParaRPr>
          </a:p>
        </p:txBody>
      </p:sp>
      <p:sp>
        <p:nvSpPr>
          <p:cNvPr id="39" name="圆角矩形 38"/>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a:t>6</a:t>
            </a:r>
            <a:r>
              <a:rPr lang="en-US" altLang="zh-CN" sz="1600" i="1" dirty="0" smtClean="0"/>
              <a:t>/20</a:t>
            </a:r>
            <a:endParaRPr lang="en-US" altLang="zh-CN" sz="1600" i="1" dirty="0" smtClean="0"/>
          </a:p>
        </p:txBody>
      </p:sp>
      <p:sp>
        <p:nvSpPr>
          <p:cNvPr id="40" name="圆角矩形 39"/>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2433637" y="1895475"/>
            <a:ext cx="7324725" cy="723900"/>
          </a:xfrm>
          <a:prstGeom prst="roundRect">
            <a:avLst>
              <a:gd name="adj" fmla="val 50000"/>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zh-CN" altLang="en-US" sz="2000" b="1" i="1" dirty="0"/>
              <a:t>IN HENDRERIT IN VULPUTATE VELIT ESSE MOLESTIE CONSEQUAT</a:t>
            </a:r>
            <a:endParaRPr lang="zh-CN" altLang="en-US" sz="2000" b="1" i="1" dirty="0"/>
          </a:p>
        </p:txBody>
      </p:sp>
      <p:sp>
        <p:nvSpPr>
          <p:cNvPr id="3" name="圆角矩形 2"/>
          <p:cNvSpPr/>
          <p:nvPr/>
        </p:nvSpPr>
        <p:spPr>
          <a:xfrm>
            <a:off x="2433637" y="2771775"/>
            <a:ext cx="7324725" cy="723900"/>
          </a:xfrm>
          <a:prstGeom prst="roundRect">
            <a:avLst>
              <a:gd name="adj" fmla="val 50000"/>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zh-CN" altLang="en-US" sz="2000" b="1" i="1" dirty="0"/>
              <a:t>VEL ILLUM DOLORE EU FEUGIAT NULLA FACILISIS</a:t>
            </a:r>
            <a:endParaRPr lang="zh-CN" altLang="en-US" sz="2000" b="1" i="1" dirty="0"/>
          </a:p>
        </p:txBody>
      </p:sp>
      <p:sp>
        <p:nvSpPr>
          <p:cNvPr id="4" name="圆角矩形 3"/>
          <p:cNvSpPr/>
          <p:nvPr/>
        </p:nvSpPr>
        <p:spPr>
          <a:xfrm>
            <a:off x="2433637" y="3648075"/>
            <a:ext cx="7324725" cy="723900"/>
          </a:xfrm>
          <a:prstGeom prst="roundRect">
            <a:avLst>
              <a:gd name="adj" fmla="val 50000"/>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zh-CN" altLang="en-US" sz="2000" b="1" i="1"/>
              <a:t>DUIS AUTEM VEL EUM IRIURE </a:t>
            </a:r>
            <a:endParaRPr lang="en-US" altLang="zh-CN" sz="2000" b="1" i="1" dirty="0"/>
          </a:p>
        </p:txBody>
      </p:sp>
      <p:sp>
        <p:nvSpPr>
          <p:cNvPr id="5" name="圆角矩形 4"/>
          <p:cNvSpPr/>
          <p:nvPr/>
        </p:nvSpPr>
        <p:spPr>
          <a:xfrm>
            <a:off x="2433637" y="4524375"/>
            <a:ext cx="7324725" cy="723900"/>
          </a:xfrm>
          <a:prstGeom prst="roundRect">
            <a:avLst>
              <a:gd name="adj" fmla="val 50000"/>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2000" b="1" i="1" dirty="0"/>
              <a:t>QUI NUNC NOBIS VIDENTUR PARUM CLARI</a:t>
            </a:r>
            <a:endParaRPr lang="zh-CN" altLang="en-US" sz="2000" b="1" i="1" dirty="0"/>
          </a:p>
        </p:txBody>
      </p:sp>
      <p:sp>
        <p:nvSpPr>
          <p:cNvPr id="6" name="椭圆 5"/>
          <p:cNvSpPr/>
          <p:nvPr/>
        </p:nvSpPr>
        <p:spPr>
          <a:xfrm>
            <a:off x="1462087" y="1835943"/>
            <a:ext cx="842963" cy="842963"/>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2800" b="1" i="1" dirty="0"/>
              <a:t>01</a:t>
            </a:r>
            <a:endParaRPr lang="zh-CN" altLang="en-US" sz="2800" b="1" i="1" dirty="0"/>
          </a:p>
        </p:txBody>
      </p:sp>
      <p:sp>
        <p:nvSpPr>
          <p:cNvPr id="7" name="椭圆 6"/>
          <p:cNvSpPr/>
          <p:nvPr/>
        </p:nvSpPr>
        <p:spPr>
          <a:xfrm>
            <a:off x="9891712" y="2712243"/>
            <a:ext cx="842963" cy="842963"/>
          </a:xfrm>
          <a:prstGeom prst="ellipse">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2800" b="1" i="1" dirty="0"/>
              <a:t>02</a:t>
            </a:r>
            <a:endParaRPr lang="zh-CN" altLang="en-US" sz="2800" b="1" i="1" dirty="0"/>
          </a:p>
        </p:txBody>
      </p:sp>
      <p:sp>
        <p:nvSpPr>
          <p:cNvPr id="8" name="椭圆 7"/>
          <p:cNvSpPr/>
          <p:nvPr/>
        </p:nvSpPr>
        <p:spPr>
          <a:xfrm>
            <a:off x="1459705" y="3588543"/>
            <a:ext cx="842963" cy="842963"/>
          </a:xfrm>
          <a:prstGeom prst="ellipse">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2800" b="1" i="1" dirty="0"/>
              <a:t>03</a:t>
            </a:r>
            <a:endParaRPr lang="zh-CN" altLang="en-US" sz="2800" b="1" i="1" dirty="0"/>
          </a:p>
        </p:txBody>
      </p:sp>
      <p:sp>
        <p:nvSpPr>
          <p:cNvPr id="9" name="椭圆 8"/>
          <p:cNvSpPr/>
          <p:nvPr/>
        </p:nvSpPr>
        <p:spPr>
          <a:xfrm>
            <a:off x="9891711" y="4464843"/>
            <a:ext cx="842963" cy="842963"/>
          </a:xfrm>
          <a:prstGeom prst="ellipse">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2800" b="1" i="1" dirty="0"/>
              <a:t>04</a:t>
            </a:r>
            <a:endParaRPr lang="zh-CN" altLang="en-US" sz="2800" b="1" i="1" dirty="0"/>
          </a:p>
        </p:txBody>
      </p:sp>
      <p:sp>
        <p:nvSpPr>
          <p:cNvPr id="10" name="圆角矩形 9"/>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a:t>7</a:t>
            </a:r>
            <a:r>
              <a:rPr lang="en-US" altLang="zh-CN" sz="1600" i="1" dirty="0" smtClean="0"/>
              <a:t>/20</a:t>
            </a:r>
            <a:endParaRPr lang="en-US" altLang="zh-CN" sz="1600" i="1" dirty="0" smtClean="0"/>
          </a:p>
        </p:txBody>
      </p:sp>
      <p:sp>
        <p:nvSpPr>
          <p:cNvPr id="11" name="圆角矩形 10"/>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3640582" y="2159568"/>
            <a:ext cx="4237210" cy="1908215"/>
          </a:xfrm>
          <a:prstGeom prst="rect">
            <a:avLst/>
          </a:prstGeom>
        </p:spPr>
        <p:txBody>
          <a:bodyPr wrap="square">
            <a:spAutoFit/>
          </a:bodyPr>
          <a:lstStyle/>
          <a:p>
            <a:r>
              <a:rPr lang="zh-CN" altLang="en-US" sz="3200" b="1" dirty="0" smtClean="0">
                <a:solidFill>
                  <a:schemeClr val="bg1"/>
                </a:solidFill>
              </a:rPr>
              <a:t>DUIS AUTEM VEL</a:t>
            </a:r>
            <a:endParaRPr lang="en-US" altLang="zh-CN" sz="3200" b="1" dirty="0" smtClean="0">
              <a:solidFill>
                <a:schemeClr val="bg1"/>
              </a:solidFill>
            </a:endParaRPr>
          </a:p>
          <a:p>
            <a:r>
              <a:rPr lang="zh-CN" altLang="en-US" sz="3200" b="1" dirty="0" smtClean="0">
                <a:solidFill>
                  <a:schemeClr val="bg1"/>
                </a:solidFill>
              </a:rPr>
              <a:t>EUM IRIURE </a:t>
            </a:r>
            <a:endParaRPr lang="en-US" altLang="zh-CN" sz="3200" b="1" dirty="0" smtClean="0">
              <a:solidFill>
                <a:schemeClr val="bg1"/>
              </a:solidFill>
            </a:endParaRPr>
          </a:p>
          <a:p>
            <a:r>
              <a:rPr lang="zh-CN" altLang="en-US" dirty="0" smtClean="0">
                <a:solidFill>
                  <a:schemeClr val="bg1"/>
                </a:solidFill>
              </a:rPr>
              <a:t>dolor </a:t>
            </a:r>
            <a:r>
              <a:rPr lang="zh-CN" altLang="en-US" dirty="0">
                <a:solidFill>
                  <a:schemeClr val="bg1"/>
                </a:solidFill>
              </a:rPr>
              <a:t>in hendrerit in vulputate velit esse molestie consequat, vel illum dolore eu feugiat nulla facilisis</a:t>
            </a:r>
            <a:endParaRPr lang="zh-CN" altLang="en-US" dirty="0">
              <a:solidFill>
                <a:schemeClr val="bg1"/>
              </a:solidFill>
            </a:endParaRPr>
          </a:p>
        </p:txBody>
      </p:sp>
      <p:cxnSp>
        <p:nvCxnSpPr>
          <p:cNvPr id="8" name="直接连接符 7"/>
          <p:cNvCxnSpPr/>
          <p:nvPr/>
        </p:nvCxnSpPr>
        <p:spPr>
          <a:xfrm flipH="1">
            <a:off x="8216900" y="2329425"/>
            <a:ext cx="12700" cy="1563125"/>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464040" y="2235744"/>
            <a:ext cx="1610360" cy="1775898"/>
            <a:chOff x="7137400" y="2487972"/>
            <a:chExt cx="1772925" cy="1955174"/>
          </a:xfrm>
        </p:grpSpPr>
        <p:cxnSp>
          <p:nvCxnSpPr>
            <p:cNvPr id="10" name="直接连接符 9"/>
            <p:cNvCxnSpPr/>
            <p:nvPr/>
          </p:nvCxnSpPr>
          <p:spPr>
            <a:xfrm>
              <a:off x="7932738" y="2487972"/>
              <a:ext cx="977587" cy="977587"/>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7932738" y="3465559"/>
              <a:ext cx="977587" cy="977587"/>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137400" y="3465559"/>
              <a:ext cx="1772925"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1004846" y="1713557"/>
            <a:ext cx="2102113" cy="2794859"/>
            <a:chOff x="9801584" y="4543016"/>
            <a:chExt cx="558800" cy="742951"/>
          </a:xfrm>
          <a:solidFill>
            <a:schemeClr val="bg1"/>
          </a:solidFill>
        </p:grpSpPr>
        <p:sp>
          <p:nvSpPr>
            <p:cNvPr id="18" name="Freeform 313"/>
            <p:cNvSpPr/>
            <p:nvPr/>
          </p:nvSpPr>
          <p:spPr bwMode="auto">
            <a:xfrm>
              <a:off x="10057171" y="5046254"/>
              <a:ext cx="52388" cy="239713"/>
            </a:xfrm>
            <a:custGeom>
              <a:avLst/>
              <a:gdLst>
                <a:gd name="T0" fmla="*/ 0 w 14"/>
                <a:gd name="T1" fmla="*/ 56 h 64"/>
                <a:gd name="T2" fmla="*/ 7 w 14"/>
                <a:gd name="T3" fmla="*/ 64 h 64"/>
                <a:gd name="T4" fmla="*/ 14 w 14"/>
                <a:gd name="T5" fmla="*/ 56 h 64"/>
                <a:gd name="T6" fmla="*/ 14 w 14"/>
                <a:gd name="T7" fmla="*/ 0 h 64"/>
                <a:gd name="T8" fmla="*/ 0 w 14"/>
                <a:gd name="T9" fmla="*/ 2 h 64"/>
                <a:gd name="T10" fmla="*/ 0 w 14"/>
                <a:gd name="T11" fmla="*/ 56 h 64"/>
              </a:gdLst>
              <a:ahLst/>
              <a:cxnLst>
                <a:cxn ang="0">
                  <a:pos x="T0" y="T1"/>
                </a:cxn>
                <a:cxn ang="0">
                  <a:pos x="T2" y="T3"/>
                </a:cxn>
                <a:cxn ang="0">
                  <a:pos x="T4" y="T5"/>
                </a:cxn>
                <a:cxn ang="0">
                  <a:pos x="T6" y="T7"/>
                </a:cxn>
                <a:cxn ang="0">
                  <a:pos x="T8" y="T9"/>
                </a:cxn>
                <a:cxn ang="0">
                  <a:pos x="T10" y="T11"/>
                </a:cxn>
              </a:cxnLst>
              <a:rect l="0" t="0" r="r" b="b"/>
              <a:pathLst>
                <a:path w="14" h="64">
                  <a:moveTo>
                    <a:pt x="0" y="56"/>
                  </a:moveTo>
                  <a:cubicBezTo>
                    <a:pt x="0" y="60"/>
                    <a:pt x="3" y="64"/>
                    <a:pt x="7" y="64"/>
                  </a:cubicBezTo>
                  <a:cubicBezTo>
                    <a:pt x="11" y="64"/>
                    <a:pt x="14" y="60"/>
                    <a:pt x="14" y="56"/>
                  </a:cubicBezTo>
                  <a:cubicBezTo>
                    <a:pt x="14" y="0"/>
                    <a:pt x="14" y="0"/>
                    <a:pt x="14" y="0"/>
                  </a:cubicBezTo>
                  <a:cubicBezTo>
                    <a:pt x="0" y="2"/>
                    <a:pt x="0" y="2"/>
                    <a:pt x="0" y="2"/>
                  </a:cubicBezTo>
                  <a:lnTo>
                    <a:pt x="0"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314"/>
            <p:cNvSpPr/>
            <p:nvPr/>
          </p:nvSpPr>
          <p:spPr bwMode="auto">
            <a:xfrm>
              <a:off x="9838096" y="4543016"/>
              <a:ext cx="522288" cy="261938"/>
            </a:xfrm>
            <a:custGeom>
              <a:avLst/>
              <a:gdLst>
                <a:gd name="T0" fmla="*/ 137 w 139"/>
                <a:gd name="T1" fmla="*/ 29 h 70"/>
                <a:gd name="T2" fmla="*/ 109 w 139"/>
                <a:gd name="T3" fmla="*/ 12 h 70"/>
                <a:gd name="T4" fmla="*/ 106 w 139"/>
                <a:gd name="T5" fmla="*/ 12 h 70"/>
                <a:gd name="T6" fmla="*/ 72 w 139"/>
                <a:gd name="T7" fmla="*/ 15 h 70"/>
                <a:gd name="T8" fmla="*/ 72 w 139"/>
                <a:gd name="T9" fmla="*/ 8 h 70"/>
                <a:gd name="T10" fmla="*/ 65 w 139"/>
                <a:gd name="T11" fmla="*/ 0 h 70"/>
                <a:gd name="T12" fmla="*/ 58 w 139"/>
                <a:gd name="T13" fmla="*/ 8 h 70"/>
                <a:gd name="T14" fmla="*/ 58 w 139"/>
                <a:gd name="T15" fmla="*/ 17 h 70"/>
                <a:gd name="T16" fmla="*/ 4 w 139"/>
                <a:gd name="T17" fmla="*/ 23 h 70"/>
                <a:gd name="T18" fmla="*/ 0 w 139"/>
                <a:gd name="T19" fmla="*/ 27 h 70"/>
                <a:gd name="T20" fmla="*/ 4 w 139"/>
                <a:gd name="T21" fmla="*/ 66 h 70"/>
                <a:gd name="T22" fmla="*/ 6 w 139"/>
                <a:gd name="T23" fmla="*/ 69 h 70"/>
                <a:gd name="T24" fmla="*/ 9 w 139"/>
                <a:gd name="T25" fmla="*/ 70 h 70"/>
                <a:gd name="T26" fmla="*/ 9 w 139"/>
                <a:gd name="T27" fmla="*/ 70 h 70"/>
                <a:gd name="T28" fmla="*/ 112 w 139"/>
                <a:gd name="T29" fmla="*/ 59 h 70"/>
                <a:gd name="T30" fmla="*/ 114 w 139"/>
                <a:gd name="T31" fmla="*/ 58 h 70"/>
                <a:gd name="T32" fmla="*/ 138 w 139"/>
                <a:gd name="T33" fmla="*/ 36 h 70"/>
                <a:gd name="T34" fmla="*/ 139 w 139"/>
                <a:gd name="T35" fmla="*/ 32 h 70"/>
                <a:gd name="T36" fmla="*/ 137 w 139"/>
                <a:gd name="T37" fmla="*/ 2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9" h="70">
                  <a:moveTo>
                    <a:pt x="137" y="29"/>
                  </a:moveTo>
                  <a:cubicBezTo>
                    <a:pt x="109" y="12"/>
                    <a:pt x="109" y="12"/>
                    <a:pt x="109" y="12"/>
                  </a:cubicBezTo>
                  <a:cubicBezTo>
                    <a:pt x="108" y="12"/>
                    <a:pt x="107" y="11"/>
                    <a:pt x="106" y="12"/>
                  </a:cubicBezTo>
                  <a:cubicBezTo>
                    <a:pt x="72" y="15"/>
                    <a:pt x="72" y="15"/>
                    <a:pt x="72" y="15"/>
                  </a:cubicBezTo>
                  <a:cubicBezTo>
                    <a:pt x="72" y="8"/>
                    <a:pt x="72" y="8"/>
                    <a:pt x="72" y="8"/>
                  </a:cubicBezTo>
                  <a:cubicBezTo>
                    <a:pt x="72" y="4"/>
                    <a:pt x="69" y="0"/>
                    <a:pt x="65" y="0"/>
                  </a:cubicBezTo>
                  <a:cubicBezTo>
                    <a:pt x="61" y="0"/>
                    <a:pt x="58" y="4"/>
                    <a:pt x="58" y="8"/>
                  </a:cubicBezTo>
                  <a:cubicBezTo>
                    <a:pt x="58" y="17"/>
                    <a:pt x="58" y="17"/>
                    <a:pt x="58" y="17"/>
                  </a:cubicBezTo>
                  <a:cubicBezTo>
                    <a:pt x="4" y="23"/>
                    <a:pt x="4" y="23"/>
                    <a:pt x="4" y="23"/>
                  </a:cubicBezTo>
                  <a:cubicBezTo>
                    <a:pt x="2" y="23"/>
                    <a:pt x="0" y="25"/>
                    <a:pt x="0" y="27"/>
                  </a:cubicBezTo>
                  <a:cubicBezTo>
                    <a:pt x="4" y="66"/>
                    <a:pt x="4" y="66"/>
                    <a:pt x="4" y="66"/>
                  </a:cubicBezTo>
                  <a:cubicBezTo>
                    <a:pt x="5" y="68"/>
                    <a:pt x="5" y="69"/>
                    <a:pt x="6" y="69"/>
                  </a:cubicBezTo>
                  <a:cubicBezTo>
                    <a:pt x="7" y="70"/>
                    <a:pt x="8" y="70"/>
                    <a:pt x="9" y="70"/>
                  </a:cubicBezTo>
                  <a:cubicBezTo>
                    <a:pt x="9" y="70"/>
                    <a:pt x="9" y="70"/>
                    <a:pt x="9" y="70"/>
                  </a:cubicBezTo>
                  <a:cubicBezTo>
                    <a:pt x="112" y="59"/>
                    <a:pt x="112" y="59"/>
                    <a:pt x="112" y="59"/>
                  </a:cubicBezTo>
                  <a:cubicBezTo>
                    <a:pt x="112" y="59"/>
                    <a:pt x="113" y="58"/>
                    <a:pt x="114" y="58"/>
                  </a:cubicBezTo>
                  <a:cubicBezTo>
                    <a:pt x="138" y="36"/>
                    <a:pt x="138" y="36"/>
                    <a:pt x="138" y="36"/>
                  </a:cubicBezTo>
                  <a:cubicBezTo>
                    <a:pt x="139" y="35"/>
                    <a:pt x="139" y="33"/>
                    <a:pt x="139" y="32"/>
                  </a:cubicBezTo>
                  <a:cubicBezTo>
                    <a:pt x="139" y="31"/>
                    <a:pt x="138" y="30"/>
                    <a:pt x="137"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315"/>
            <p:cNvSpPr/>
            <p:nvPr/>
          </p:nvSpPr>
          <p:spPr bwMode="auto">
            <a:xfrm>
              <a:off x="9801584" y="4801779"/>
              <a:ext cx="525463" cy="217488"/>
            </a:xfrm>
            <a:custGeom>
              <a:avLst/>
              <a:gdLst>
                <a:gd name="T0" fmla="*/ 131 w 140"/>
                <a:gd name="T1" fmla="*/ 0 h 58"/>
                <a:gd name="T2" fmla="*/ 28 w 140"/>
                <a:gd name="T3" fmla="*/ 11 h 58"/>
                <a:gd name="T4" fmla="*/ 26 w 140"/>
                <a:gd name="T5" fmla="*/ 12 h 58"/>
                <a:gd name="T6" fmla="*/ 2 w 140"/>
                <a:gd name="T7" fmla="*/ 34 h 58"/>
                <a:gd name="T8" fmla="*/ 1 w 140"/>
                <a:gd name="T9" fmla="*/ 37 h 58"/>
                <a:gd name="T10" fmla="*/ 3 w 140"/>
                <a:gd name="T11" fmla="*/ 40 h 58"/>
                <a:gd name="T12" fmla="*/ 31 w 140"/>
                <a:gd name="T13" fmla="*/ 57 h 58"/>
                <a:gd name="T14" fmla="*/ 33 w 140"/>
                <a:gd name="T15" fmla="*/ 58 h 58"/>
                <a:gd name="T16" fmla="*/ 33 w 140"/>
                <a:gd name="T17" fmla="*/ 58 h 58"/>
                <a:gd name="T18" fmla="*/ 136 w 140"/>
                <a:gd name="T19" fmla="*/ 48 h 58"/>
                <a:gd name="T20" fmla="*/ 139 w 140"/>
                <a:gd name="T21" fmla="*/ 46 h 58"/>
                <a:gd name="T22" fmla="*/ 139 w 140"/>
                <a:gd name="T23" fmla="*/ 43 h 58"/>
                <a:gd name="T24" fmla="*/ 136 w 140"/>
                <a:gd name="T25" fmla="*/ 4 h 58"/>
                <a:gd name="T26" fmla="*/ 131 w 140"/>
                <a:gd name="T27"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0" h="58">
                  <a:moveTo>
                    <a:pt x="131" y="0"/>
                  </a:moveTo>
                  <a:cubicBezTo>
                    <a:pt x="28" y="11"/>
                    <a:pt x="28" y="11"/>
                    <a:pt x="28" y="11"/>
                  </a:cubicBezTo>
                  <a:cubicBezTo>
                    <a:pt x="28" y="11"/>
                    <a:pt x="27" y="11"/>
                    <a:pt x="26" y="12"/>
                  </a:cubicBezTo>
                  <a:cubicBezTo>
                    <a:pt x="2" y="34"/>
                    <a:pt x="2" y="34"/>
                    <a:pt x="2" y="34"/>
                  </a:cubicBezTo>
                  <a:cubicBezTo>
                    <a:pt x="1" y="34"/>
                    <a:pt x="0" y="36"/>
                    <a:pt x="1" y="37"/>
                  </a:cubicBezTo>
                  <a:cubicBezTo>
                    <a:pt x="1" y="38"/>
                    <a:pt x="1" y="39"/>
                    <a:pt x="3" y="40"/>
                  </a:cubicBezTo>
                  <a:cubicBezTo>
                    <a:pt x="31" y="57"/>
                    <a:pt x="31" y="57"/>
                    <a:pt x="31" y="57"/>
                  </a:cubicBezTo>
                  <a:cubicBezTo>
                    <a:pt x="31" y="58"/>
                    <a:pt x="32" y="58"/>
                    <a:pt x="33" y="58"/>
                  </a:cubicBezTo>
                  <a:cubicBezTo>
                    <a:pt x="33" y="58"/>
                    <a:pt x="33" y="58"/>
                    <a:pt x="33" y="58"/>
                  </a:cubicBezTo>
                  <a:cubicBezTo>
                    <a:pt x="136" y="48"/>
                    <a:pt x="136" y="48"/>
                    <a:pt x="136" y="48"/>
                  </a:cubicBezTo>
                  <a:cubicBezTo>
                    <a:pt x="137" y="48"/>
                    <a:pt x="138" y="47"/>
                    <a:pt x="139" y="46"/>
                  </a:cubicBezTo>
                  <a:cubicBezTo>
                    <a:pt x="139" y="45"/>
                    <a:pt x="140" y="44"/>
                    <a:pt x="139" y="43"/>
                  </a:cubicBezTo>
                  <a:cubicBezTo>
                    <a:pt x="136" y="4"/>
                    <a:pt x="136" y="4"/>
                    <a:pt x="136" y="4"/>
                  </a:cubicBezTo>
                  <a:cubicBezTo>
                    <a:pt x="135" y="2"/>
                    <a:pt x="133" y="0"/>
                    <a:pt x="1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447925"/>
            <a:ext cx="12192000" cy="2019300"/>
          </a:xfrm>
          <a:prstGeom prst="rect">
            <a:avLst/>
          </a:prstGeom>
          <a:solidFill>
            <a:schemeClr val="bg1">
              <a:lumMod val="50000"/>
            </a:schemeClr>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椭圆 2"/>
          <p:cNvSpPr/>
          <p:nvPr/>
        </p:nvSpPr>
        <p:spPr>
          <a:xfrm>
            <a:off x="1676400" y="904875"/>
            <a:ext cx="2413000" cy="2413000"/>
          </a:xfrm>
          <a:prstGeom prst="ellipse">
            <a:avLst/>
          </a:prstGeom>
          <a:blipFill dpi="0" rotWithShape="1">
            <a:blip r:embed="rId1"/>
            <a:srcRect/>
            <a:stretch>
              <a:fillRect/>
            </a:stretch>
          </a:blip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4" name="椭圆 3"/>
          <p:cNvSpPr/>
          <p:nvPr/>
        </p:nvSpPr>
        <p:spPr>
          <a:xfrm>
            <a:off x="5003800" y="1768475"/>
            <a:ext cx="1816100" cy="1816100"/>
          </a:xfrm>
          <a:prstGeom prst="ellipse">
            <a:avLst/>
          </a:prstGeom>
          <a:blipFill>
            <a:blip r:embed="rId1"/>
            <a:stretch>
              <a:fillRect/>
            </a:stretch>
          </a:blip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5" name="椭圆 4"/>
          <p:cNvSpPr/>
          <p:nvPr/>
        </p:nvSpPr>
        <p:spPr>
          <a:xfrm>
            <a:off x="7188200" y="3203575"/>
            <a:ext cx="2235200" cy="2235200"/>
          </a:xfrm>
          <a:prstGeom prst="ellipse">
            <a:avLst/>
          </a:prstGeom>
          <a:blipFill>
            <a:blip r:embed="rId1"/>
            <a:stretch>
              <a:fillRect/>
            </a:stretch>
          </a:blip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6" name="椭圆 5"/>
          <p:cNvSpPr/>
          <p:nvPr/>
        </p:nvSpPr>
        <p:spPr>
          <a:xfrm>
            <a:off x="9423400" y="1368425"/>
            <a:ext cx="1727200" cy="1727200"/>
          </a:xfrm>
          <a:prstGeom prst="ellipse">
            <a:avLst/>
          </a:prstGeom>
          <a:blipFill>
            <a:blip r:embed="rId1"/>
            <a:stretch>
              <a:fillRect/>
            </a:stretch>
          </a:blip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椭圆 6"/>
          <p:cNvSpPr/>
          <p:nvPr/>
        </p:nvSpPr>
        <p:spPr>
          <a:xfrm>
            <a:off x="3683000" y="3400425"/>
            <a:ext cx="1727200" cy="1727200"/>
          </a:xfrm>
          <a:prstGeom prst="ellipse">
            <a:avLst/>
          </a:prstGeom>
          <a:blipFill>
            <a:blip r:embed="rId1"/>
            <a:stretch>
              <a:fillRect/>
            </a:stretch>
          </a:blip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8" name="椭圆 7"/>
          <p:cNvSpPr/>
          <p:nvPr/>
        </p:nvSpPr>
        <p:spPr>
          <a:xfrm>
            <a:off x="444500" y="3317875"/>
            <a:ext cx="1727200" cy="1727200"/>
          </a:xfrm>
          <a:prstGeom prst="ellipse">
            <a:avLst/>
          </a:prstGeom>
          <a:blipFill>
            <a:blip r:embed="rId1"/>
            <a:stretch>
              <a:fillRect/>
            </a:stretch>
          </a:blip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9" name="椭圆 8"/>
          <p:cNvSpPr/>
          <p:nvPr/>
        </p:nvSpPr>
        <p:spPr>
          <a:xfrm>
            <a:off x="7188200" y="885825"/>
            <a:ext cx="2070100" cy="2070100"/>
          </a:xfrm>
          <a:prstGeom prst="ellipse">
            <a:avLst/>
          </a:prstGeom>
          <a:blipFill>
            <a:blip r:embed="rId1"/>
            <a:stretch>
              <a:fillRect/>
            </a:stretch>
          </a:blip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12" name="任意多边形 11"/>
          <p:cNvSpPr/>
          <p:nvPr/>
        </p:nvSpPr>
        <p:spPr>
          <a:xfrm>
            <a:off x="1809582" y="2655093"/>
            <a:ext cx="2146636" cy="657225"/>
          </a:xfrm>
          <a:custGeom>
            <a:avLst/>
            <a:gdLst>
              <a:gd name="connsiteX0" fmla="*/ 0 w 2146636"/>
              <a:gd name="connsiteY0" fmla="*/ 0 h 657225"/>
              <a:gd name="connsiteX1" fmla="*/ 2146636 w 2146636"/>
              <a:gd name="connsiteY1" fmla="*/ 0 h 657225"/>
              <a:gd name="connsiteX2" fmla="*/ 2134200 w 2146636"/>
              <a:gd name="connsiteY2" fmla="*/ 25815 h 657225"/>
              <a:gd name="connsiteX3" fmla="*/ 1073318 w 2146636"/>
              <a:gd name="connsiteY3" fmla="*/ 657225 h 657225"/>
              <a:gd name="connsiteX4" fmla="*/ 12436 w 2146636"/>
              <a:gd name="connsiteY4" fmla="*/ 25815 h 65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636" h="657225">
                <a:moveTo>
                  <a:pt x="0" y="0"/>
                </a:moveTo>
                <a:lnTo>
                  <a:pt x="2146636" y="0"/>
                </a:lnTo>
                <a:lnTo>
                  <a:pt x="2134200" y="25815"/>
                </a:lnTo>
                <a:cubicBezTo>
                  <a:pt x="1929892" y="401911"/>
                  <a:pt x="1531421" y="657225"/>
                  <a:pt x="1073318" y="657225"/>
                </a:cubicBezTo>
                <a:cubicBezTo>
                  <a:pt x="615215" y="657225"/>
                  <a:pt x="216744" y="401911"/>
                  <a:pt x="12436" y="25815"/>
                </a:cubicBezTo>
                <a:close/>
              </a:path>
            </a:pathLst>
          </a:cu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800"/>
              </a:lnSpc>
            </a:pPr>
            <a:r>
              <a:rPr lang="en-US" altLang="zh-CN" i="1" dirty="0" smtClean="0"/>
              <a:t>James </a:t>
            </a:r>
            <a:endParaRPr lang="en-US" altLang="zh-CN" i="1" dirty="0" smtClean="0"/>
          </a:p>
          <a:p>
            <a:pPr algn="ctr">
              <a:lnSpc>
                <a:spcPts val="1800"/>
              </a:lnSpc>
            </a:pPr>
            <a:r>
              <a:rPr lang="en-US" altLang="zh-CN" i="1" dirty="0" smtClean="0"/>
              <a:t>Stewart</a:t>
            </a:r>
            <a:endParaRPr lang="zh-CN" altLang="en-US" i="1" dirty="0"/>
          </a:p>
        </p:txBody>
      </p:sp>
      <p:sp>
        <p:nvSpPr>
          <p:cNvPr id="13" name="任意多边形 12"/>
          <p:cNvSpPr/>
          <p:nvPr/>
        </p:nvSpPr>
        <p:spPr>
          <a:xfrm>
            <a:off x="3795137" y="4667250"/>
            <a:ext cx="1516638" cy="458023"/>
          </a:xfrm>
          <a:custGeom>
            <a:avLst/>
            <a:gdLst>
              <a:gd name="connsiteX0" fmla="*/ 0 w 2146636"/>
              <a:gd name="connsiteY0" fmla="*/ 0 h 657225"/>
              <a:gd name="connsiteX1" fmla="*/ 2146636 w 2146636"/>
              <a:gd name="connsiteY1" fmla="*/ 0 h 657225"/>
              <a:gd name="connsiteX2" fmla="*/ 2134200 w 2146636"/>
              <a:gd name="connsiteY2" fmla="*/ 25815 h 657225"/>
              <a:gd name="connsiteX3" fmla="*/ 1073318 w 2146636"/>
              <a:gd name="connsiteY3" fmla="*/ 657225 h 657225"/>
              <a:gd name="connsiteX4" fmla="*/ 12436 w 2146636"/>
              <a:gd name="connsiteY4" fmla="*/ 25815 h 65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636" h="657225">
                <a:moveTo>
                  <a:pt x="0" y="0"/>
                </a:moveTo>
                <a:lnTo>
                  <a:pt x="2146636" y="0"/>
                </a:lnTo>
                <a:lnTo>
                  <a:pt x="2134200" y="25815"/>
                </a:lnTo>
                <a:cubicBezTo>
                  <a:pt x="1929892" y="401911"/>
                  <a:pt x="1531421" y="657225"/>
                  <a:pt x="1073318" y="657225"/>
                </a:cubicBezTo>
                <a:cubicBezTo>
                  <a:pt x="615215" y="657225"/>
                  <a:pt x="216744" y="401911"/>
                  <a:pt x="12436" y="25815"/>
                </a:cubicBezTo>
                <a:close/>
              </a:path>
            </a:pathLst>
          </a:custGeom>
          <a:solidFill>
            <a:srgbClr val="DB633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en-US" altLang="zh-CN" sz="1600" i="1"/>
              <a:t>James </a:t>
            </a:r>
            <a:endParaRPr lang="en-US" altLang="zh-CN" sz="1600" i="1"/>
          </a:p>
          <a:p>
            <a:pPr algn="ctr">
              <a:lnSpc>
                <a:spcPts val="1400"/>
              </a:lnSpc>
            </a:pPr>
            <a:r>
              <a:rPr lang="en-US" altLang="zh-CN" sz="1600" i="1"/>
              <a:t>Stewart</a:t>
            </a:r>
            <a:endParaRPr lang="zh-CN" altLang="en-US" sz="1600" i="1" dirty="0"/>
          </a:p>
        </p:txBody>
      </p:sp>
      <p:sp>
        <p:nvSpPr>
          <p:cNvPr id="14" name="任意多边形 13"/>
          <p:cNvSpPr/>
          <p:nvPr/>
        </p:nvSpPr>
        <p:spPr>
          <a:xfrm>
            <a:off x="546100" y="4567529"/>
            <a:ext cx="1544213" cy="472784"/>
          </a:xfrm>
          <a:custGeom>
            <a:avLst/>
            <a:gdLst>
              <a:gd name="connsiteX0" fmla="*/ 0 w 2146636"/>
              <a:gd name="connsiteY0" fmla="*/ 0 h 657225"/>
              <a:gd name="connsiteX1" fmla="*/ 2146636 w 2146636"/>
              <a:gd name="connsiteY1" fmla="*/ 0 h 657225"/>
              <a:gd name="connsiteX2" fmla="*/ 2134200 w 2146636"/>
              <a:gd name="connsiteY2" fmla="*/ 25815 h 657225"/>
              <a:gd name="connsiteX3" fmla="*/ 1073318 w 2146636"/>
              <a:gd name="connsiteY3" fmla="*/ 657225 h 657225"/>
              <a:gd name="connsiteX4" fmla="*/ 12436 w 2146636"/>
              <a:gd name="connsiteY4" fmla="*/ 25815 h 65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636" h="657225">
                <a:moveTo>
                  <a:pt x="0" y="0"/>
                </a:moveTo>
                <a:lnTo>
                  <a:pt x="2146636" y="0"/>
                </a:lnTo>
                <a:lnTo>
                  <a:pt x="2134200" y="25815"/>
                </a:lnTo>
                <a:cubicBezTo>
                  <a:pt x="1929892" y="401911"/>
                  <a:pt x="1531421" y="657225"/>
                  <a:pt x="1073318" y="657225"/>
                </a:cubicBezTo>
                <a:cubicBezTo>
                  <a:pt x="615215" y="657225"/>
                  <a:pt x="216744" y="401911"/>
                  <a:pt x="12436" y="25815"/>
                </a:cubicBezTo>
                <a:close/>
              </a:path>
            </a:pathLst>
          </a:custGeom>
          <a:solidFill>
            <a:srgbClr val="60C7AC"/>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en-US" altLang="zh-CN" sz="1600" i="1"/>
              <a:t>James </a:t>
            </a:r>
            <a:endParaRPr lang="en-US" altLang="zh-CN" sz="1600" i="1"/>
          </a:p>
          <a:p>
            <a:pPr algn="ctr">
              <a:lnSpc>
                <a:spcPts val="1400"/>
              </a:lnSpc>
            </a:pPr>
            <a:r>
              <a:rPr lang="en-US" altLang="zh-CN" sz="1600" i="1"/>
              <a:t>Stewart</a:t>
            </a:r>
            <a:endParaRPr lang="zh-CN" altLang="en-US" sz="1600" i="1" dirty="0"/>
          </a:p>
        </p:txBody>
      </p:sp>
      <p:sp>
        <p:nvSpPr>
          <p:cNvPr id="15" name="任意多边形 14"/>
          <p:cNvSpPr/>
          <p:nvPr/>
        </p:nvSpPr>
        <p:spPr>
          <a:xfrm>
            <a:off x="5098256" y="3088481"/>
            <a:ext cx="1614453" cy="488239"/>
          </a:xfrm>
          <a:custGeom>
            <a:avLst/>
            <a:gdLst>
              <a:gd name="connsiteX0" fmla="*/ 0 w 2146636"/>
              <a:gd name="connsiteY0" fmla="*/ 0 h 657225"/>
              <a:gd name="connsiteX1" fmla="*/ 2146636 w 2146636"/>
              <a:gd name="connsiteY1" fmla="*/ 0 h 657225"/>
              <a:gd name="connsiteX2" fmla="*/ 2134200 w 2146636"/>
              <a:gd name="connsiteY2" fmla="*/ 25815 h 657225"/>
              <a:gd name="connsiteX3" fmla="*/ 1073318 w 2146636"/>
              <a:gd name="connsiteY3" fmla="*/ 657225 h 657225"/>
              <a:gd name="connsiteX4" fmla="*/ 12436 w 2146636"/>
              <a:gd name="connsiteY4" fmla="*/ 25815 h 65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636" h="657225">
                <a:moveTo>
                  <a:pt x="0" y="0"/>
                </a:moveTo>
                <a:lnTo>
                  <a:pt x="2146636" y="0"/>
                </a:lnTo>
                <a:lnTo>
                  <a:pt x="2134200" y="25815"/>
                </a:lnTo>
                <a:cubicBezTo>
                  <a:pt x="1929892" y="401911"/>
                  <a:pt x="1531421" y="657225"/>
                  <a:pt x="1073318" y="657225"/>
                </a:cubicBezTo>
                <a:cubicBezTo>
                  <a:pt x="615215" y="657225"/>
                  <a:pt x="216744" y="401911"/>
                  <a:pt x="12436" y="25815"/>
                </a:cubicBezTo>
                <a:close/>
              </a:path>
            </a:pathLst>
          </a:cu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en-US" altLang="zh-CN" sz="1600" i="1"/>
              <a:t>James </a:t>
            </a:r>
            <a:endParaRPr lang="en-US" altLang="zh-CN" sz="1600" i="1"/>
          </a:p>
          <a:p>
            <a:pPr algn="ctr">
              <a:lnSpc>
                <a:spcPts val="1400"/>
              </a:lnSpc>
            </a:pPr>
            <a:r>
              <a:rPr lang="en-US" altLang="zh-CN" sz="1600" i="1"/>
              <a:t>Stewart</a:t>
            </a:r>
            <a:endParaRPr lang="zh-CN" altLang="en-US" sz="1600" i="1" dirty="0"/>
          </a:p>
        </p:txBody>
      </p:sp>
      <p:sp>
        <p:nvSpPr>
          <p:cNvPr id="16" name="任意多边形 15"/>
          <p:cNvSpPr/>
          <p:nvPr/>
        </p:nvSpPr>
        <p:spPr>
          <a:xfrm>
            <a:off x="7324725" y="4828612"/>
            <a:ext cx="1971674" cy="602200"/>
          </a:xfrm>
          <a:custGeom>
            <a:avLst/>
            <a:gdLst>
              <a:gd name="connsiteX0" fmla="*/ 0 w 2146636"/>
              <a:gd name="connsiteY0" fmla="*/ 0 h 657225"/>
              <a:gd name="connsiteX1" fmla="*/ 2146636 w 2146636"/>
              <a:gd name="connsiteY1" fmla="*/ 0 h 657225"/>
              <a:gd name="connsiteX2" fmla="*/ 2134200 w 2146636"/>
              <a:gd name="connsiteY2" fmla="*/ 25815 h 657225"/>
              <a:gd name="connsiteX3" fmla="*/ 1073318 w 2146636"/>
              <a:gd name="connsiteY3" fmla="*/ 657225 h 657225"/>
              <a:gd name="connsiteX4" fmla="*/ 12436 w 2146636"/>
              <a:gd name="connsiteY4" fmla="*/ 25815 h 65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636" h="657225">
                <a:moveTo>
                  <a:pt x="0" y="0"/>
                </a:moveTo>
                <a:lnTo>
                  <a:pt x="2146636" y="0"/>
                </a:lnTo>
                <a:lnTo>
                  <a:pt x="2134200" y="25815"/>
                </a:lnTo>
                <a:cubicBezTo>
                  <a:pt x="1929892" y="401911"/>
                  <a:pt x="1531421" y="657225"/>
                  <a:pt x="1073318" y="657225"/>
                </a:cubicBezTo>
                <a:cubicBezTo>
                  <a:pt x="615215" y="657225"/>
                  <a:pt x="216744" y="401911"/>
                  <a:pt x="12436" y="25815"/>
                </a:cubicBezTo>
                <a:close/>
              </a:path>
            </a:pathLst>
          </a:custGeom>
          <a:solidFill>
            <a:srgbClr val="60C7AC"/>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en-US" altLang="zh-CN" i="1"/>
              <a:t>James </a:t>
            </a:r>
            <a:endParaRPr lang="en-US" altLang="zh-CN" i="1"/>
          </a:p>
          <a:p>
            <a:pPr algn="ctr">
              <a:lnSpc>
                <a:spcPts val="1800"/>
              </a:lnSpc>
            </a:pPr>
            <a:r>
              <a:rPr lang="en-US" altLang="zh-CN" i="1"/>
              <a:t>Stewart</a:t>
            </a:r>
            <a:endParaRPr lang="zh-CN" altLang="en-US" i="1" dirty="0"/>
          </a:p>
        </p:txBody>
      </p:sp>
      <p:sp>
        <p:nvSpPr>
          <p:cNvPr id="17" name="任意多边形 16"/>
          <p:cNvSpPr/>
          <p:nvPr/>
        </p:nvSpPr>
        <p:spPr>
          <a:xfrm>
            <a:off x="7319963" y="2401861"/>
            <a:ext cx="1809750" cy="554083"/>
          </a:xfrm>
          <a:custGeom>
            <a:avLst/>
            <a:gdLst>
              <a:gd name="connsiteX0" fmla="*/ 0 w 2146636"/>
              <a:gd name="connsiteY0" fmla="*/ 0 h 657225"/>
              <a:gd name="connsiteX1" fmla="*/ 2146636 w 2146636"/>
              <a:gd name="connsiteY1" fmla="*/ 0 h 657225"/>
              <a:gd name="connsiteX2" fmla="*/ 2134200 w 2146636"/>
              <a:gd name="connsiteY2" fmla="*/ 25815 h 657225"/>
              <a:gd name="connsiteX3" fmla="*/ 1073318 w 2146636"/>
              <a:gd name="connsiteY3" fmla="*/ 657225 h 657225"/>
              <a:gd name="connsiteX4" fmla="*/ 12436 w 2146636"/>
              <a:gd name="connsiteY4" fmla="*/ 25815 h 65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636" h="657225">
                <a:moveTo>
                  <a:pt x="0" y="0"/>
                </a:moveTo>
                <a:lnTo>
                  <a:pt x="2146636" y="0"/>
                </a:lnTo>
                <a:lnTo>
                  <a:pt x="2134200" y="25815"/>
                </a:lnTo>
                <a:cubicBezTo>
                  <a:pt x="1929892" y="401911"/>
                  <a:pt x="1531421" y="657225"/>
                  <a:pt x="1073318" y="657225"/>
                </a:cubicBezTo>
                <a:cubicBezTo>
                  <a:pt x="615215" y="657225"/>
                  <a:pt x="216744" y="401911"/>
                  <a:pt x="12436" y="25815"/>
                </a:cubicBezTo>
                <a:close/>
              </a:path>
            </a:pathLst>
          </a:custGeom>
          <a:solidFill>
            <a:srgbClr val="DB633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800"/>
              </a:lnSpc>
            </a:pPr>
            <a:r>
              <a:rPr lang="en-US" altLang="zh-CN" i="1"/>
              <a:t>James </a:t>
            </a:r>
            <a:endParaRPr lang="en-US" altLang="zh-CN" i="1"/>
          </a:p>
          <a:p>
            <a:pPr algn="ctr">
              <a:lnSpc>
                <a:spcPts val="1800"/>
              </a:lnSpc>
            </a:pPr>
            <a:r>
              <a:rPr lang="en-US" altLang="zh-CN" i="1"/>
              <a:t>Stewart</a:t>
            </a:r>
            <a:endParaRPr lang="zh-CN" altLang="en-US" i="1" dirty="0"/>
          </a:p>
        </p:txBody>
      </p:sp>
      <p:sp>
        <p:nvSpPr>
          <p:cNvPr id="18" name="任意多边形 17"/>
          <p:cNvSpPr/>
          <p:nvPr/>
        </p:nvSpPr>
        <p:spPr>
          <a:xfrm>
            <a:off x="9520238" y="2630535"/>
            <a:ext cx="1540668" cy="462708"/>
          </a:xfrm>
          <a:custGeom>
            <a:avLst/>
            <a:gdLst>
              <a:gd name="connsiteX0" fmla="*/ 0 w 2146636"/>
              <a:gd name="connsiteY0" fmla="*/ 0 h 657225"/>
              <a:gd name="connsiteX1" fmla="*/ 2146636 w 2146636"/>
              <a:gd name="connsiteY1" fmla="*/ 0 h 657225"/>
              <a:gd name="connsiteX2" fmla="*/ 2134200 w 2146636"/>
              <a:gd name="connsiteY2" fmla="*/ 25815 h 657225"/>
              <a:gd name="connsiteX3" fmla="*/ 1073318 w 2146636"/>
              <a:gd name="connsiteY3" fmla="*/ 657225 h 657225"/>
              <a:gd name="connsiteX4" fmla="*/ 12436 w 2146636"/>
              <a:gd name="connsiteY4" fmla="*/ 25815 h 657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6636" h="657225">
                <a:moveTo>
                  <a:pt x="0" y="0"/>
                </a:moveTo>
                <a:lnTo>
                  <a:pt x="2146636" y="0"/>
                </a:lnTo>
                <a:lnTo>
                  <a:pt x="2134200" y="25815"/>
                </a:lnTo>
                <a:cubicBezTo>
                  <a:pt x="1929892" y="401911"/>
                  <a:pt x="1531421" y="657225"/>
                  <a:pt x="1073318" y="657225"/>
                </a:cubicBezTo>
                <a:cubicBezTo>
                  <a:pt x="615215" y="657225"/>
                  <a:pt x="216744" y="401911"/>
                  <a:pt x="12436" y="25815"/>
                </a:cubicBezTo>
                <a:close/>
              </a:path>
            </a:pathLst>
          </a:cu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1400"/>
              </a:lnSpc>
            </a:pPr>
            <a:r>
              <a:rPr lang="en-US" altLang="zh-CN" sz="1600" i="1"/>
              <a:t>James </a:t>
            </a:r>
            <a:endParaRPr lang="en-US" altLang="zh-CN" sz="1600" i="1"/>
          </a:p>
          <a:p>
            <a:pPr algn="ctr">
              <a:lnSpc>
                <a:spcPts val="1400"/>
              </a:lnSpc>
            </a:pPr>
            <a:r>
              <a:rPr lang="en-US" altLang="zh-CN" sz="1600" i="1"/>
              <a:t>Stewart</a:t>
            </a:r>
            <a:endParaRPr lang="zh-CN" altLang="en-US" sz="1600" i="1" dirty="0"/>
          </a:p>
        </p:txBody>
      </p:sp>
      <p:sp>
        <p:nvSpPr>
          <p:cNvPr id="19" name="圆角矩形 18"/>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a:t>8</a:t>
            </a:r>
            <a:r>
              <a:rPr lang="en-US" altLang="zh-CN" sz="1600" i="1" dirty="0" smtClean="0"/>
              <a:t>/20</a:t>
            </a:r>
            <a:endParaRPr lang="en-US" altLang="zh-CN" sz="1600" i="1" dirty="0" smtClean="0"/>
          </a:p>
        </p:txBody>
      </p:sp>
      <p:sp>
        <p:nvSpPr>
          <p:cNvPr id="20" name="圆角矩形 19"/>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p:nvPr/>
        </p:nvSpPr>
        <p:spPr>
          <a:xfrm>
            <a:off x="1695450" y="1115218"/>
            <a:ext cx="8801100" cy="3545682"/>
          </a:xfrm>
          <a:prstGeom prst="ellipse">
            <a:avLst/>
          </a:prstGeom>
          <a:noFill/>
          <a:ln w="19050">
            <a:solidFill>
              <a:srgbClr val="002640"/>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 name="圆角矩形 1"/>
          <p:cNvSpPr/>
          <p:nvPr/>
        </p:nvSpPr>
        <p:spPr>
          <a:xfrm>
            <a:off x="1231900" y="1689100"/>
            <a:ext cx="2654300" cy="1493044"/>
          </a:xfrm>
          <a:prstGeom prst="roundRect">
            <a:avLst>
              <a:gd name="adj" fmla="val 4948"/>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marL="171450" indent="-171450" defTabSz="1600200">
              <a:lnSpc>
                <a:spcPct val="90000"/>
              </a:lnSpc>
              <a:spcBef>
                <a:spcPct val="0"/>
              </a:spcBef>
              <a:spcAft>
                <a:spcPct val="35000"/>
              </a:spcAft>
              <a:buFont typeface="Wingdings" panose="05000000000000000000" pitchFamily="2" charset="2"/>
              <a:buChar char="l"/>
            </a:pPr>
            <a:endParaRPr lang="en-US" altLang="zh-CN" sz="1200" dirty="0" smtClean="0"/>
          </a:p>
          <a:p>
            <a:pPr marL="171450" indent="-171450" defTabSz="1600200">
              <a:lnSpc>
                <a:spcPct val="90000"/>
              </a:lnSpc>
              <a:spcBef>
                <a:spcPct val="0"/>
              </a:spcBef>
              <a:spcAft>
                <a:spcPct val="35000"/>
              </a:spcAft>
              <a:buFont typeface="Wingdings" panose="05000000000000000000" pitchFamily="2" charset="2"/>
              <a:buChar char="l"/>
            </a:pPr>
            <a:endParaRPr lang="en-US" altLang="zh-CN" sz="1200" dirty="0"/>
          </a:p>
          <a:p>
            <a:pPr marL="171450" indent="-171450" defTabSz="1600200">
              <a:lnSpc>
                <a:spcPct val="90000"/>
              </a:lnSpc>
              <a:spcBef>
                <a:spcPct val="0"/>
              </a:spcBef>
              <a:spcAft>
                <a:spcPct val="35000"/>
              </a:spcAft>
              <a:buFont typeface="Wingdings" panose="05000000000000000000" pitchFamily="2" charset="2"/>
              <a:buChar char="l"/>
            </a:pPr>
            <a:r>
              <a:rPr lang="en-US" altLang="zh-CN" sz="1200" dirty="0" smtClean="0"/>
              <a:t>dolor </a:t>
            </a:r>
            <a:r>
              <a:rPr lang="en-US" altLang="zh-CN" sz="1200" dirty="0"/>
              <a:t>in </a:t>
            </a:r>
            <a:r>
              <a:rPr lang="en-US" altLang="zh-CN" sz="1200" dirty="0" err="1"/>
              <a:t>hendrerit</a:t>
            </a:r>
            <a:r>
              <a:rPr lang="en-US" altLang="zh-CN" sz="1200" dirty="0"/>
              <a:t> in </a:t>
            </a:r>
            <a:r>
              <a:rPr lang="en-US" altLang="zh-CN" sz="1200" dirty="0" err="1"/>
              <a:t>vulputate</a:t>
            </a:r>
            <a:r>
              <a:rPr lang="en-US" altLang="zh-CN" sz="1200" dirty="0"/>
              <a:t> </a:t>
            </a:r>
            <a:r>
              <a:rPr lang="en-US" altLang="zh-CN" sz="1200" dirty="0" err="1"/>
              <a:t>velit</a:t>
            </a:r>
            <a:endParaRPr lang="en-US" altLang="zh-CN" sz="1200" dirty="0"/>
          </a:p>
          <a:p>
            <a:pPr marL="171450" indent="-171450" defTabSz="1600200">
              <a:lnSpc>
                <a:spcPct val="90000"/>
              </a:lnSpc>
              <a:spcBef>
                <a:spcPct val="0"/>
              </a:spcBef>
              <a:spcAft>
                <a:spcPct val="35000"/>
              </a:spcAft>
              <a:buFont typeface="Wingdings" panose="05000000000000000000" pitchFamily="2" charset="2"/>
              <a:buChar char="l"/>
            </a:pPr>
            <a:r>
              <a:rPr lang="en-US" altLang="zh-CN" sz="1200" dirty="0" err="1"/>
              <a:t>esse</a:t>
            </a:r>
            <a:r>
              <a:rPr lang="en-US" altLang="zh-CN" sz="1200" dirty="0"/>
              <a:t> </a:t>
            </a:r>
            <a:r>
              <a:rPr lang="en-US" altLang="zh-CN" sz="1200" dirty="0" err="1"/>
              <a:t>molestie</a:t>
            </a:r>
            <a:r>
              <a:rPr lang="en-US" altLang="zh-CN" sz="1200" dirty="0"/>
              <a:t> </a:t>
            </a:r>
            <a:r>
              <a:rPr lang="en-US" altLang="zh-CN" sz="1200" dirty="0" err="1"/>
              <a:t>consequat</a:t>
            </a:r>
            <a:endParaRPr lang="en-US" altLang="zh-CN" sz="1200" dirty="0"/>
          </a:p>
          <a:p>
            <a:pPr marL="171450" indent="-171450" defTabSz="1600200">
              <a:lnSpc>
                <a:spcPct val="90000"/>
              </a:lnSpc>
              <a:spcBef>
                <a:spcPct val="0"/>
              </a:spcBef>
              <a:spcAft>
                <a:spcPct val="35000"/>
              </a:spcAft>
              <a:buFont typeface="Wingdings" panose="05000000000000000000" pitchFamily="2" charset="2"/>
              <a:buChar char="l"/>
            </a:pPr>
            <a:r>
              <a:rPr lang="en-US" altLang="zh-CN" sz="1200" dirty="0" err="1"/>
              <a:t>vel</a:t>
            </a:r>
            <a:r>
              <a:rPr lang="en-US" altLang="zh-CN" sz="1200" dirty="0"/>
              <a:t> </a:t>
            </a:r>
            <a:r>
              <a:rPr lang="en-US" altLang="zh-CN" sz="1200" dirty="0" err="1"/>
              <a:t>illum</a:t>
            </a:r>
            <a:r>
              <a:rPr lang="en-US" altLang="zh-CN" sz="1200" dirty="0"/>
              <a:t> </a:t>
            </a:r>
            <a:r>
              <a:rPr lang="en-US" altLang="zh-CN" sz="1200" dirty="0" err="1"/>
              <a:t>dolore</a:t>
            </a:r>
            <a:r>
              <a:rPr lang="en-US" altLang="zh-CN" sz="1200" dirty="0"/>
              <a:t> </a:t>
            </a:r>
            <a:r>
              <a:rPr lang="en-US" altLang="zh-CN" sz="1200" dirty="0" err="1"/>
              <a:t>eu</a:t>
            </a:r>
            <a:r>
              <a:rPr lang="en-US" altLang="zh-CN" sz="1200" dirty="0"/>
              <a:t> </a:t>
            </a:r>
            <a:r>
              <a:rPr lang="en-US" altLang="zh-CN" sz="1200" dirty="0" err="1"/>
              <a:t>feugiat</a:t>
            </a:r>
            <a:r>
              <a:rPr lang="en-US" altLang="zh-CN" sz="1200" dirty="0"/>
              <a:t> </a:t>
            </a:r>
            <a:r>
              <a:rPr lang="en-US" altLang="zh-CN" sz="1200" dirty="0" err="1"/>
              <a:t>nulla</a:t>
            </a:r>
            <a:endParaRPr lang="en-US" altLang="zh-CN" sz="1200" dirty="0"/>
          </a:p>
        </p:txBody>
      </p:sp>
      <p:sp>
        <p:nvSpPr>
          <p:cNvPr id="3" name="圆角矩形 2"/>
          <p:cNvSpPr/>
          <p:nvPr/>
        </p:nvSpPr>
        <p:spPr>
          <a:xfrm>
            <a:off x="4768850" y="1363662"/>
            <a:ext cx="2654300" cy="1493044"/>
          </a:xfrm>
          <a:prstGeom prst="roundRect">
            <a:avLst>
              <a:gd name="adj" fmla="val 4948"/>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defTabSz="1600200">
              <a:lnSpc>
                <a:spcPct val="90000"/>
              </a:lnSpc>
              <a:spcBef>
                <a:spcPct val="0"/>
              </a:spcBef>
              <a:spcAft>
                <a:spcPct val="35000"/>
              </a:spcAft>
              <a:buFont typeface="Wingdings" panose="05000000000000000000" pitchFamily="2" charset="2"/>
              <a:buChar char="l"/>
            </a:pP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dolor in hendrerit in vulputate velit</a:t>
            </a: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esse molestie consequat</a:t>
            </a: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vel illum dolore eu feugiat nulla</a:t>
            </a:r>
            <a:endParaRPr lang="en-US" altLang="zh-CN" sz="1200" dirty="0"/>
          </a:p>
        </p:txBody>
      </p:sp>
      <p:sp>
        <p:nvSpPr>
          <p:cNvPr id="4" name="圆角矩形 3"/>
          <p:cNvSpPr/>
          <p:nvPr/>
        </p:nvSpPr>
        <p:spPr>
          <a:xfrm>
            <a:off x="8305800" y="1689100"/>
            <a:ext cx="2654300" cy="1493044"/>
          </a:xfrm>
          <a:prstGeom prst="roundRect">
            <a:avLst>
              <a:gd name="adj" fmla="val 4948"/>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defTabSz="1600200">
              <a:lnSpc>
                <a:spcPct val="90000"/>
              </a:lnSpc>
              <a:spcBef>
                <a:spcPct val="0"/>
              </a:spcBef>
              <a:spcAft>
                <a:spcPct val="35000"/>
              </a:spcAft>
              <a:buFont typeface="Wingdings" panose="05000000000000000000" pitchFamily="2" charset="2"/>
              <a:buChar char="l"/>
            </a:pP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dolor in hendrerit in vulputate velit</a:t>
            </a: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esse molestie consequat</a:t>
            </a: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vel illum dolore eu feugiat nulla</a:t>
            </a:r>
            <a:endParaRPr lang="en-US" altLang="zh-CN" sz="1200" dirty="0"/>
          </a:p>
        </p:txBody>
      </p:sp>
      <p:sp>
        <p:nvSpPr>
          <p:cNvPr id="5" name="圆角矩形 4"/>
          <p:cNvSpPr/>
          <p:nvPr/>
        </p:nvSpPr>
        <p:spPr>
          <a:xfrm>
            <a:off x="1231900" y="3919538"/>
            <a:ext cx="2654300" cy="1493044"/>
          </a:xfrm>
          <a:prstGeom prst="roundRect">
            <a:avLst>
              <a:gd name="adj" fmla="val 4948"/>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defTabSz="1600200">
              <a:lnSpc>
                <a:spcPct val="90000"/>
              </a:lnSpc>
              <a:spcBef>
                <a:spcPct val="0"/>
              </a:spcBef>
              <a:spcAft>
                <a:spcPct val="35000"/>
              </a:spcAft>
              <a:buFont typeface="Wingdings" panose="05000000000000000000" pitchFamily="2" charset="2"/>
              <a:buChar char="l"/>
            </a:pP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dolor in hendrerit in vulputate velit</a:t>
            </a: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esse molestie consequat</a:t>
            </a: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vel illum dolore eu feugiat nulla</a:t>
            </a:r>
            <a:endParaRPr lang="en-US" altLang="zh-CN" sz="1200" dirty="0"/>
          </a:p>
        </p:txBody>
      </p:sp>
      <p:sp>
        <p:nvSpPr>
          <p:cNvPr id="6" name="圆角矩形 5"/>
          <p:cNvSpPr/>
          <p:nvPr/>
        </p:nvSpPr>
        <p:spPr>
          <a:xfrm>
            <a:off x="4768850" y="4711700"/>
            <a:ext cx="2654300" cy="1493044"/>
          </a:xfrm>
          <a:prstGeom prst="roundRect">
            <a:avLst>
              <a:gd name="adj" fmla="val 4948"/>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1450" indent="-171450" defTabSz="1600200">
              <a:lnSpc>
                <a:spcPct val="90000"/>
              </a:lnSpc>
              <a:spcBef>
                <a:spcPct val="0"/>
              </a:spcBef>
              <a:spcAft>
                <a:spcPct val="35000"/>
              </a:spcAft>
              <a:buFont typeface="Wingdings" panose="05000000000000000000" pitchFamily="2" charset="2"/>
              <a:buChar char="l"/>
            </a:pP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dolor in hendrerit in vulputate velit</a:t>
            </a: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esse molestie consequat</a:t>
            </a: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vel illum dolore eu feugiat nulla</a:t>
            </a:r>
            <a:endParaRPr lang="en-US" altLang="zh-CN" sz="1200" dirty="0"/>
          </a:p>
        </p:txBody>
      </p:sp>
      <p:sp>
        <p:nvSpPr>
          <p:cNvPr id="7" name="圆角矩形 6"/>
          <p:cNvSpPr/>
          <p:nvPr/>
        </p:nvSpPr>
        <p:spPr>
          <a:xfrm>
            <a:off x="8305800" y="3919538"/>
            <a:ext cx="2654300" cy="1493044"/>
          </a:xfrm>
          <a:prstGeom prst="roundRect">
            <a:avLst>
              <a:gd name="adj" fmla="val 4948"/>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marL="171450" indent="-171450" defTabSz="1600200">
              <a:lnSpc>
                <a:spcPct val="90000"/>
              </a:lnSpc>
              <a:spcBef>
                <a:spcPct val="0"/>
              </a:spcBef>
              <a:spcAft>
                <a:spcPct val="35000"/>
              </a:spcAft>
              <a:buFont typeface="Wingdings" panose="05000000000000000000" pitchFamily="2" charset="2"/>
              <a:buChar char="l"/>
            </a:pP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dolor in hendrerit in vulputate velit</a:t>
            </a: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esse molestie consequat</a:t>
            </a:r>
            <a:endParaRPr lang="en-US" altLang="zh-CN" sz="1200"/>
          </a:p>
          <a:p>
            <a:pPr marL="171450" indent="-171450" defTabSz="1600200">
              <a:lnSpc>
                <a:spcPct val="90000"/>
              </a:lnSpc>
              <a:spcBef>
                <a:spcPct val="0"/>
              </a:spcBef>
              <a:spcAft>
                <a:spcPct val="35000"/>
              </a:spcAft>
              <a:buFont typeface="Wingdings" panose="05000000000000000000" pitchFamily="2" charset="2"/>
              <a:buChar char="l"/>
            </a:pPr>
            <a:r>
              <a:rPr lang="en-US" altLang="zh-CN" sz="1200"/>
              <a:t>vel illum dolore eu feugiat nulla</a:t>
            </a:r>
            <a:endParaRPr lang="en-US" altLang="zh-CN" sz="1200" dirty="0"/>
          </a:p>
        </p:txBody>
      </p:sp>
      <p:sp>
        <p:nvSpPr>
          <p:cNvPr id="8" name="椭圆 7"/>
          <p:cNvSpPr/>
          <p:nvPr/>
        </p:nvSpPr>
        <p:spPr>
          <a:xfrm>
            <a:off x="2133600" y="1263650"/>
            <a:ext cx="850900" cy="850900"/>
          </a:xfrm>
          <a:prstGeom prst="ellipse">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a:t>01</a:t>
            </a:r>
            <a:endParaRPr lang="zh-CN" altLang="en-US" sz="3200" b="1" i="1" dirty="0"/>
          </a:p>
        </p:txBody>
      </p:sp>
      <p:sp>
        <p:nvSpPr>
          <p:cNvPr id="9" name="椭圆 8"/>
          <p:cNvSpPr/>
          <p:nvPr/>
        </p:nvSpPr>
        <p:spPr>
          <a:xfrm>
            <a:off x="2133600" y="3494088"/>
            <a:ext cx="850900" cy="850900"/>
          </a:xfrm>
          <a:prstGeom prst="ellipse">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a:t>04</a:t>
            </a:r>
            <a:endParaRPr lang="zh-CN" altLang="en-US" sz="3200" b="1" i="1" dirty="0"/>
          </a:p>
        </p:txBody>
      </p:sp>
      <p:sp>
        <p:nvSpPr>
          <p:cNvPr id="10" name="椭圆 9"/>
          <p:cNvSpPr/>
          <p:nvPr/>
        </p:nvSpPr>
        <p:spPr>
          <a:xfrm>
            <a:off x="5683250" y="4286250"/>
            <a:ext cx="850900" cy="850900"/>
          </a:xfrm>
          <a:prstGeom prst="ellipse">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a:t>05</a:t>
            </a:r>
            <a:endParaRPr lang="zh-CN" altLang="en-US" sz="3200" b="1" i="1" dirty="0"/>
          </a:p>
        </p:txBody>
      </p:sp>
      <p:sp>
        <p:nvSpPr>
          <p:cNvPr id="11" name="椭圆 10"/>
          <p:cNvSpPr/>
          <p:nvPr/>
        </p:nvSpPr>
        <p:spPr>
          <a:xfrm>
            <a:off x="5670550" y="938212"/>
            <a:ext cx="850900" cy="850900"/>
          </a:xfrm>
          <a:prstGeom prst="ellipse">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a:t>02</a:t>
            </a:r>
            <a:endParaRPr lang="zh-CN" altLang="en-US" sz="3200" b="1" i="1" dirty="0"/>
          </a:p>
        </p:txBody>
      </p:sp>
      <p:sp>
        <p:nvSpPr>
          <p:cNvPr id="12" name="椭圆 11"/>
          <p:cNvSpPr/>
          <p:nvPr/>
        </p:nvSpPr>
        <p:spPr>
          <a:xfrm>
            <a:off x="9207500" y="1263650"/>
            <a:ext cx="850900" cy="850900"/>
          </a:xfrm>
          <a:prstGeom prst="ellipse">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a:t>03</a:t>
            </a:r>
            <a:endParaRPr lang="zh-CN" altLang="en-US" sz="3200" b="1" i="1" dirty="0"/>
          </a:p>
        </p:txBody>
      </p:sp>
      <p:sp>
        <p:nvSpPr>
          <p:cNvPr id="13" name="椭圆 12"/>
          <p:cNvSpPr/>
          <p:nvPr/>
        </p:nvSpPr>
        <p:spPr>
          <a:xfrm>
            <a:off x="9207500" y="3494088"/>
            <a:ext cx="850900" cy="850900"/>
          </a:xfrm>
          <a:prstGeom prst="ellipse">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a:t>06</a:t>
            </a:r>
            <a:endParaRPr lang="zh-CN" altLang="en-US" sz="3200" b="1" i="1" dirty="0"/>
          </a:p>
        </p:txBody>
      </p:sp>
      <p:sp>
        <p:nvSpPr>
          <p:cNvPr id="16" name="圆角矩形 15"/>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a:t>9</a:t>
            </a:r>
            <a:r>
              <a:rPr lang="en-US" altLang="zh-CN" sz="1600" i="1" dirty="0" smtClean="0"/>
              <a:t>/20</a:t>
            </a:r>
            <a:endParaRPr lang="en-US" altLang="zh-CN" sz="1600" i="1" dirty="0" smtClean="0"/>
          </a:p>
        </p:txBody>
      </p:sp>
      <p:sp>
        <p:nvSpPr>
          <p:cNvPr id="17" name="圆角矩形 16"/>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06400" y="1358900"/>
            <a:ext cx="5638800" cy="2184400"/>
          </a:xfrm>
          <a:prstGeom prst="rect">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lvl="2"/>
            <a:r>
              <a:rPr lang="en-US" altLang="zh-CN" sz="1400" dirty="0" err="1"/>
              <a:t>consectetuer</a:t>
            </a:r>
            <a:r>
              <a:rPr lang="en-US" altLang="zh-CN" sz="1400" dirty="0"/>
              <a:t> </a:t>
            </a:r>
            <a:r>
              <a:rPr lang="en-US" altLang="zh-CN" sz="1400" dirty="0" err="1"/>
              <a:t>adipiscing</a:t>
            </a:r>
            <a:r>
              <a:rPr lang="en-US" altLang="zh-CN" sz="1400" dirty="0"/>
              <a:t> </a:t>
            </a:r>
            <a:r>
              <a:rPr lang="en-US" altLang="zh-CN" sz="1400" dirty="0" err="1"/>
              <a:t>elit</a:t>
            </a:r>
            <a:r>
              <a:rPr lang="en-US" altLang="zh-CN" sz="1400" dirty="0"/>
              <a:t>, </a:t>
            </a:r>
            <a:r>
              <a:rPr lang="en-US" altLang="zh-CN" sz="1400" dirty="0" err="1"/>
              <a:t>sed</a:t>
            </a:r>
            <a:r>
              <a:rPr lang="en-US" altLang="zh-CN" sz="1400" dirty="0"/>
              <a:t> </a:t>
            </a:r>
            <a:r>
              <a:rPr lang="en-US" altLang="zh-CN" sz="1400" dirty="0" err="1"/>
              <a:t>diam</a:t>
            </a:r>
            <a:r>
              <a:rPr lang="en-US" altLang="zh-CN" sz="1400" dirty="0"/>
              <a:t> </a:t>
            </a:r>
            <a:r>
              <a:rPr lang="en-US" altLang="zh-CN" sz="1400" dirty="0" err="1"/>
              <a:t>nonummy</a:t>
            </a:r>
            <a:r>
              <a:rPr lang="en-US" altLang="zh-CN" sz="1400" dirty="0"/>
              <a:t> </a:t>
            </a:r>
            <a:r>
              <a:rPr lang="en-US" altLang="zh-CN" sz="1400" dirty="0" err="1"/>
              <a:t>nibh</a:t>
            </a:r>
            <a:r>
              <a:rPr lang="en-US" altLang="zh-CN" sz="1400" dirty="0"/>
              <a:t> </a:t>
            </a:r>
            <a:r>
              <a:rPr lang="en-US" altLang="zh-CN" sz="1400" dirty="0" err="1"/>
              <a:t>euismod</a:t>
            </a:r>
            <a:r>
              <a:rPr lang="en-US" altLang="zh-CN" sz="1400" dirty="0"/>
              <a:t> </a:t>
            </a:r>
            <a:r>
              <a:rPr lang="en-US" altLang="zh-CN" sz="1400" dirty="0" err="1"/>
              <a:t>tincidunt</a:t>
            </a:r>
            <a:r>
              <a:rPr lang="en-US" altLang="zh-CN" sz="1400" dirty="0"/>
              <a:t> </a:t>
            </a:r>
            <a:r>
              <a:rPr lang="en-US" altLang="zh-CN" sz="1400" dirty="0" err="1"/>
              <a:t>ut</a:t>
            </a:r>
            <a:r>
              <a:rPr lang="en-US" altLang="zh-CN" sz="1400" dirty="0"/>
              <a:t> </a:t>
            </a:r>
            <a:r>
              <a:rPr lang="en-US" altLang="zh-CN" sz="1400" dirty="0" err="1"/>
              <a:t>laoreet</a:t>
            </a:r>
            <a:r>
              <a:rPr lang="en-US" altLang="zh-CN" sz="1400" dirty="0"/>
              <a:t> </a:t>
            </a:r>
            <a:r>
              <a:rPr lang="en-US" altLang="zh-CN" sz="1400" dirty="0" err="1"/>
              <a:t>dolore</a:t>
            </a:r>
            <a:r>
              <a:rPr lang="en-US" altLang="zh-CN" sz="1400" dirty="0"/>
              <a:t> magna </a:t>
            </a:r>
            <a:r>
              <a:rPr lang="en-US" altLang="zh-CN" sz="1400" dirty="0" err="1"/>
              <a:t>aliquam</a:t>
            </a:r>
            <a:r>
              <a:rPr lang="en-US" altLang="zh-CN" sz="1400" dirty="0"/>
              <a:t> </a:t>
            </a:r>
            <a:r>
              <a:rPr lang="en-US" altLang="zh-CN" sz="1400" dirty="0" err="1"/>
              <a:t>erat</a:t>
            </a:r>
            <a:r>
              <a:rPr lang="en-US" altLang="zh-CN" sz="1400" dirty="0"/>
              <a:t> </a:t>
            </a:r>
            <a:r>
              <a:rPr lang="en-US" altLang="zh-CN" sz="1400" dirty="0" err="1"/>
              <a:t>volutpat</a:t>
            </a:r>
            <a:r>
              <a:rPr lang="en-US" altLang="zh-CN" sz="1400" dirty="0"/>
              <a:t>. </a:t>
            </a:r>
            <a:r>
              <a:rPr lang="en-US" altLang="zh-CN" sz="1400" dirty="0" err="1"/>
              <a:t>Ut</a:t>
            </a:r>
            <a:r>
              <a:rPr lang="en-US" altLang="zh-CN" sz="1400" dirty="0"/>
              <a:t> </a:t>
            </a:r>
            <a:r>
              <a:rPr lang="en-US" altLang="zh-CN" sz="1400" dirty="0" err="1"/>
              <a:t>wisi</a:t>
            </a:r>
            <a:r>
              <a:rPr lang="en-US" altLang="zh-CN" sz="1400" dirty="0"/>
              <a:t> </a:t>
            </a:r>
            <a:r>
              <a:rPr lang="en-US" altLang="zh-CN" sz="1400" dirty="0" err="1"/>
              <a:t>enim</a:t>
            </a:r>
            <a:r>
              <a:rPr lang="en-US" altLang="zh-CN" sz="1400" dirty="0"/>
              <a:t> ad minim </a:t>
            </a:r>
            <a:r>
              <a:rPr lang="en-US" altLang="zh-CN" sz="1400" dirty="0" err="1"/>
              <a:t>veniam</a:t>
            </a:r>
            <a:r>
              <a:rPr lang="en-US" altLang="zh-CN" sz="1400" dirty="0"/>
              <a:t>, </a:t>
            </a:r>
            <a:r>
              <a:rPr lang="en-US" altLang="zh-CN" sz="1400" dirty="0" err="1"/>
              <a:t>quis</a:t>
            </a:r>
            <a:r>
              <a:rPr lang="en-US" altLang="zh-CN" sz="1400" dirty="0"/>
              <a:t> </a:t>
            </a:r>
            <a:r>
              <a:rPr lang="en-US" altLang="zh-CN" sz="1400" dirty="0" err="1"/>
              <a:t>nostrud</a:t>
            </a:r>
            <a:r>
              <a:rPr lang="en-US" altLang="zh-CN" sz="1400" dirty="0"/>
              <a:t> </a:t>
            </a:r>
            <a:r>
              <a:rPr lang="en-US" altLang="zh-CN" sz="1400" dirty="0" err="1"/>
              <a:t>exerci</a:t>
            </a:r>
            <a:r>
              <a:rPr lang="en-US" altLang="zh-CN" sz="1400" dirty="0"/>
              <a:t> </a:t>
            </a:r>
            <a:r>
              <a:rPr lang="en-US" altLang="zh-CN" sz="1400" dirty="0" err="1"/>
              <a:t>tation</a:t>
            </a:r>
            <a:r>
              <a:rPr lang="en-US" altLang="zh-CN" sz="1400" dirty="0"/>
              <a:t> </a:t>
            </a:r>
            <a:r>
              <a:rPr lang="en-US" altLang="zh-CN" sz="1400" dirty="0" err="1"/>
              <a:t>ullamcorper</a:t>
            </a:r>
            <a:r>
              <a:rPr lang="en-US" altLang="zh-CN" sz="1400" dirty="0"/>
              <a:t> </a:t>
            </a:r>
            <a:r>
              <a:rPr lang="en-US" altLang="zh-CN" sz="1400" dirty="0" err="1"/>
              <a:t>suscipit</a:t>
            </a:r>
            <a:r>
              <a:rPr lang="en-US" altLang="zh-CN" sz="1400" dirty="0"/>
              <a:t> </a:t>
            </a:r>
            <a:r>
              <a:rPr lang="en-US" altLang="zh-CN" sz="1400" dirty="0" err="1"/>
              <a:t>lobortis</a:t>
            </a:r>
            <a:r>
              <a:rPr lang="en-US" altLang="zh-CN" sz="1400" dirty="0"/>
              <a:t> </a:t>
            </a:r>
            <a:r>
              <a:rPr lang="en-US" altLang="zh-CN" sz="1400" dirty="0" err="1"/>
              <a:t>nisl</a:t>
            </a:r>
            <a:r>
              <a:rPr lang="en-US" altLang="zh-CN" sz="1400" dirty="0"/>
              <a:t> </a:t>
            </a:r>
            <a:r>
              <a:rPr lang="en-US" altLang="zh-CN" sz="1400" dirty="0" err="1"/>
              <a:t>ut</a:t>
            </a:r>
            <a:r>
              <a:rPr lang="en-US" altLang="zh-CN" sz="1400" dirty="0"/>
              <a:t> </a:t>
            </a:r>
            <a:r>
              <a:rPr lang="en-US" altLang="zh-CN" sz="1400" dirty="0" err="1"/>
              <a:t>aliquip</a:t>
            </a:r>
            <a:r>
              <a:rPr lang="en-US" altLang="zh-CN" sz="1400" dirty="0"/>
              <a:t> ex </a:t>
            </a:r>
            <a:r>
              <a:rPr lang="en-US" altLang="zh-CN" sz="1400" dirty="0" err="1"/>
              <a:t>ea</a:t>
            </a:r>
            <a:r>
              <a:rPr lang="en-US" altLang="zh-CN" sz="1400" dirty="0"/>
              <a:t> </a:t>
            </a:r>
            <a:r>
              <a:rPr lang="en-US" altLang="zh-CN" sz="1400" dirty="0" err="1"/>
              <a:t>commodo</a:t>
            </a:r>
            <a:r>
              <a:rPr lang="en-US" altLang="zh-CN" sz="1400" dirty="0"/>
              <a:t> </a:t>
            </a:r>
            <a:r>
              <a:rPr lang="en-US" altLang="zh-CN" sz="1400" dirty="0" err="1"/>
              <a:t>consequat</a:t>
            </a:r>
            <a:r>
              <a:rPr lang="en-US" altLang="zh-CN" sz="1400" dirty="0"/>
              <a:t>. </a:t>
            </a:r>
            <a:r>
              <a:rPr lang="en-US" altLang="zh-CN" sz="1400" dirty="0" err="1"/>
              <a:t>Duis</a:t>
            </a:r>
            <a:r>
              <a:rPr lang="en-US" altLang="zh-CN" sz="1400" dirty="0"/>
              <a:t> </a:t>
            </a:r>
            <a:r>
              <a:rPr lang="en-US" altLang="zh-CN" sz="1400" dirty="0" err="1"/>
              <a:t>autem</a:t>
            </a:r>
            <a:r>
              <a:rPr lang="en-US" altLang="zh-CN" sz="1400" dirty="0"/>
              <a:t> </a:t>
            </a:r>
            <a:r>
              <a:rPr lang="en-US" altLang="zh-CN" sz="1400" dirty="0" err="1"/>
              <a:t>vel</a:t>
            </a:r>
            <a:r>
              <a:rPr lang="en-US" altLang="zh-CN" sz="1400" dirty="0"/>
              <a:t> </a:t>
            </a:r>
            <a:r>
              <a:rPr lang="en-US" altLang="zh-CN" sz="1400" dirty="0" err="1"/>
              <a:t>eum</a:t>
            </a:r>
            <a:r>
              <a:rPr lang="en-US" altLang="zh-CN" sz="1400" dirty="0"/>
              <a:t> </a:t>
            </a:r>
            <a:r>
              <a:rPr lang="en-US" altLang="zh-CN" sz="1400" dirty="0" err="1"/>
              <a:t>iriure</a:t>
            </a:r>
            <a:r>
              <a:rPr lang="en-US" altLang="zh-CN" sz="1400" dirty="0"/>
              <a:t> dolor in </a:t>
            </a:r>
            <a:r>
              <a:rPr lang="en-US" altLang="zh-CN" sz="1400" dirty="0" err="1"/>
              <a:t>hendrerit</a:t>
            </a:r>
            <a:endParaRPr lang="zh-CN" altLang="en-US" sz="1400" dirty="0"/>
          </a:p>
        </p:txBody>
      </p:sp>
      <p:sp>
        <p:nvSpPr>
          <p:cNvPr id="6" name="矩形 5"/>
          <p:cNvSpPr/>
          <p:nvPr/>
        </p:nvSpPr>
        <p:spPr>
          <a:xfrm>
            <a:off x="406400" y="3632200"/>
            <a:ext cx="5638800" cy="2184400"/>
          </a:xfrm>
          <a:prstGeom prst="rect">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en-US" altLang="zh-CN" sz="1400" dirty="0" err="1"/>
              <a:t>consectetuer</a:t>
            </a:r>
            <a:r>
              <a:rPr lang="en-US" altLang="zh-CN" sz="1400" dirty="0"/>
              <a:t> </a:t>
            </a:r>
            <a:r>
              <a:rPr lang="en-US" altLang="zh-CN" sz="1400" dirty="0" err="1"/>
              <a:t>adipiscing</a:t>
            </a:r>
            <a:r>
              <a:rPr lang="en-US" altLang="zh-CN" sz="1400" dirty="0"/>
              <a:t> </a:t>
            </a:r>
            <a:r>
              <a:rPr lang="en-US" altLang="zh-CN" sz="1400" dirty="0" err="1"/>
              <a:t>elit</a:t>
            </a:r>
            <a:r>
              <a:rPr lang="en-US" altLang="zh-CN" sz="1400" dirty="0"/>
              <a:t>, </a:t>
            </a:r>
            <a:r>
              <a:rPr lang="en-US" altLang="zh-CN" sz="1400" dirty="0" err="1"/>
              <a:t>sed</a:t>
            </a:r>
            <a:r>
              <a:rPr lang="en-US" altLang="zh-CN" sz="1400" dirty="0"/>
              <a:t> </a:t>
            </a:r>
            <a:r>
              <a:rPr lang="en-US" altLang="zh-CN" sz="1400" dirty="0" err="1"/>
              <a:t>diam</a:t>
            </a:r>
            <a:r>
              <a:rPr lang="en-US" altLang="zh-CN" sz="1400" dirty="0"/>
              <a:t> </a:t>
            </a:r>
            <a:r>
              <a:rPr lang="en-US" altLang="zh-CN" sz="1400" dirty="0" err="1"/>
              <a:t>nonummy</a:t>
            </a:r>
            <a:r>
              <a:rPr lang="en-US" altLang="zh-CN" sz="1400" dirty="0"/>
              <a:t> </a:t>
            </a:r>
            <a:r>
              <a:rPr lang="en-US" altLang="zh-CN" sz="1400" dirty="0" err="1"/>
              <a:t>nibh</a:t>
            </a:r>
            <a:r>
              <a:rPr lang="en-US" altLang="zh-CN" sz="1400" dirty="0"/>
              <a:t> </a:t>
            </a:r>
            <a:r>
              <a:rPr lang="en-US" altLang="zh-CN" sz="1400" dirty="0" err="1"/>
              <a:t>euismod</a:t>
            </a:r>
            <a:r>
              <a:rPr lang="en-US" altLang="zh-CN" sz="1400" dirty="0"/>
              <a:t> </a:t>
            </a:r>
            <a:r>
              <a:rPr lang="en-US" altLang="zh-CN" sz="1400" dirty="0" err="1"/>
              <a:t>tincidunt</a:t>
            </a:r>
            <a:r>
              <a:rPr lang="en-US" altLang="zh-CN" sz="1400" dirty="0"/>
              <a:t> </a:t>
            </a:r>
            <a:r>
              <a:rPr lang="en-US" altLang="zh-CN" sz="1400" dirty="0" err="1"/>
              <a:t>ut</a:t>
            </a:r>
            <a:r>
              <a:rPr lang="en-US" altLang="zh-CN" sz="1400" dirty="0"/>
              <a:t> </a:t>
            </a:r>
            <a:r>
              <a:rPr lang="en-US" altLang="zh-CN" sz="1400" dirty="0" err="1"/>
              <a:t>laoreet</a:t>
            </a:r>
            <a:r>
              <a:rPr lang="en-US" altLang="zh-CN" sz="1400" dirty="0"/>
              <a:t> </a:t>
            </a:r>
            <a:r>
              <a:rPr lang="en-US" altLang="zh-CN" sz="1400" dirty="0" err="1"/>
              <a:t>dolore</a:t>
            </a:r>
            <a:r>
              <a:rPr lang="en-US" altLang="zh-CN" sz="1400" dirty="0"/>
              <a:t> magna </a:t>
            </a:r>
            <a:r>
              <a:rPr lang="en-US" altLang="zh-CN" sz="1400" dirty="0" err="1"/>
              <a:t>aliquam</a:t>
            </a:r>
            <a:r>
              <a:rPr lang="en-US" altLang="zh-CN" sz="1400" dirty="0"/>
              <a:t> </a:t>
            </a:r>
            <a:r>
              <a:rPr lang="en-US" altLang="zh-CN" sz="1400" dirty="0" err="1"/>
              <a:t>erat</a:t>
            </a:r>
            <a:r>
              <a:rPr lang="en-US" altLang="zh-CN" sz="1400" dirty="0"/>
              <a:t> </a:t>
            </a:r>
            <a:r>
              <a:rPr lang="en-US" altLang="zh-CN" sz="1400" dirty="0" err="1"/>
              <a:t>volutpat</a:t>
            </a:r>
            <a:r>
              <a:rPr lang="en-US" altLang="zh-CN" sz="1400" dirty="0"/>
              <a:t>. </a:t>
            </a:r>
            <a:r>
              <a:rPr lang="en-US" altLang="zh-CN" sz="1400" dirty="0" err="1"/>
              <a:t>Ut</a:t>
            </a:r>
            <a:r>
              <a:rPr lang="en-US" altLang="zh-CN" sz="1400" dirty="0"/>
              <a:t> </a:t>
            </a:r>
            <a:r>
              <a:rPr lang="en-US" altLang="zh-CN" sz="1400" dirty="0" err="1"/>
              <a:t>wisi</a:t>
            </a:r>
            <a:r>
              <a:rPr lang="en-US" altLang="zh-CN" sz="1400" dirty="0"/>
              <a:t> </a:t>
            </a:r>
            <a:r>
              <a:rPr lang="en-US" altLang="zh-CN" sz="1400" dirty="0" err="1"/>
              <a:t>enim</a:t>
            </a:r>
            <a:r>
              <a:rPr lang="en-US" altLang="zh-CN" sz="1400" dirty="0"/>
              <a:t> ad minim </a:t>
            </a:r>
            <a:r>
              <a:rPr lang="en-US" altLang="zh-CN" sz="1400" dirty="0" err="1"/>
              <a:t>veniam</a:t>
            </a:r>
            <a:r>
              <a:rPr lang="en-US" altLang="zh-CN" sz="1400" dirty="0"/>
              <a:t>, </a:t>
            </a:r>
            <a:r>
              <a:rPr lang="en-US" altLang="zh-CN" sz="1400" dirty="0" err="1"/>
              <a:t>quis</a:t>
            </a:r>
            <a:r>
              <a:rPr lang="en-US" altLang="zh-CN" sz="1400" dirty="0"/>
              <a:t> </a:t>
            </a:r>
            <a:r>
              <a:rPr lang="en-US" altLang="zh-CN" sz="1400" dirty="0" err="1"/>
              <a:t>nostrud</a:t>
            </a:r>
            <a:r>
              <a:rPr lang="en-US" altLang="zh-CN" sz="1400" dirty="0"/>
              <a:t> </a:t>
            </a:r>
            <a:r>
              <a:rPr lang="en-US" altLang="zh-CN" sz="1400" dirty="0" err="1"/>
              <a:t>exerci</a:t>
            </a:r>
            <a:r>
              <a:rPr lang="en-US" altLang="zh-CN" sz="1400" dirty="0"/>
              <a:t> </a:t>
            </a:r>
            <a:r>
              <a:rPr lang="en-US" altLang="zh-CN" sz="1400" dirty="0" err="1"/>
              <a:t>tation</a:t>
            </a:r>
            <a:r>
              <a:rPr lang="en-US" altLang="zh-CN" sz="1400" dirty="0"/>
              <a:t> </a:t>
            </a:r>
            <a:r>
              <a:rPr lang="en-US" altLang="zh-CN" sz="1400" dirty="0" err="1"/>
              <a:t>ullamcorper</a:t>
            </a:r>
            <a:r>
              <a:rPr lang="en-US" altLang="zh-CN" sz="1400" dirty="0"/>
              <a:t> </a:t>
            </a:r>
            <a:r>
              <a:rPr lang="en-US" altLang="zh-CN" sz="1400" dirty="0" err="1"/>
              <a:t>suscipit</a:t>
            </a:r>
            <a:r>
              <a:rPr lang="en-US" altLang="zh-CN" sz="1400" dirty="0"/>
              <a:t> </a:t>
            </a:r>
            <a:r>
              <a:rPr lang="en-US" altLang="zh-CN" sz="1400" dirty="0" err="1"/>
              <a:t>lobortis</a:t>
            </a:r>
            <a:r>
              <a:rPr lang="en-US" altLang="zh-CN" sz="1400" dirty="0"/>
              <a:t> </a:t>
            </a:r>
            <a:r>
              <a:rPr lang="en-US" altLang="zh-CN" sz="1400" dirty="0" err="1"/>
              <a:t>nisl</a:t>
            </a:r>
            <a:r>
              <a:rPr lang="en-US" altLang="zh-CN" sz="1400" dirty="0"/>
              <a:t> </a:t>
            </a:r>
            <a:r>
              <a:rPr lang="en-US" altLang="zh-CN" sz="1400" dirty="0" err="1"/>
              <a:t>ut</a:t>
            </a:r>
            <a:r>
              <a:rPr lang="en-US" altLang="zh-CN" sz="1400" dirty="0"/>
              <a:t> </a:t>
            </a:r>
            <a:r>
              <a:rPr lang="en-US" altLang="zh-CN" sz="1400" dirty="0" err="1"/>
              <a:t>aliquip</a:t>
            </a:r>
            <a:r>
              <a:rPr lang="en-US" altLang="zh-CN" sz="1400" dirty="0"/>
              <a:t> ex </a:t>
            </a:r>
            <a:r>
              <a:rPr lang="en-US" altLang="zh-CN" sz="1400" dirty="0" err="1"/>
              <a:t>ea</a:t>
            </a:r>
            <a:r>
              <a:rPr lang="en-US" altLang="zh-CN" sz="1400" dirty="0"/>
              <a:t> </a:t>
            </a:r>
            <a:r>
              <a:rPr lang="en-US" altLang="zh-CN" sz="1400" dirty="0" err="1"/>
              <a:t>commodo</a:t>
            </a:r>
            <a:r>
              <a:rPr lang="en-US" altLang="zh-CN" sz="1400" dirty="0"/>
              <a:t> </a:t>
            </a:r>
            <a:r>
              <a:rPr lang="en-US" altLang="zh-CN" sz="1400" dirty="0" err="1"/>
              <a:t>consequat</a:t>
            </a:r>
            <a:r>
              <a:rPr lang="en-US" altLang="zh-CN" sz="1400" dirty="0"/>
              <a:t>. </a:t>
            </a:r>
            <a:r>
              <a:rPr lang="en-US" altLang="zh-CN" sz="1400" dirty="0" err="1"/>
              <a:t>Duis</a:t>
            </a:r>
            <a:r>
              <a:rPr lang="en-US" altLang="zh-CN" sz="1400" dirty="0"/>
              <a:t> </a:t>
            </a:r>
            <a:r>
              <a:rPr lang="en-US" altLang="zh-CN" sz="1400" dirty="0" err="1"/>
              <a:t>autem</a:t>
            </a:r>
            <a:r>
              <a:rPr lang="en-US" altLang="zh-CN" sz="1400" dirty="0"/>
              <a:t> </a:t>
            </a:r>
            <a:r>
              <a:rPr lang="en-US" altLang="zh-CN" sz="1400" dirty="0" err="1"/>
              <a:t>vel</a:t>
            </a:r>
            <a:r>
              <a:rPr lang="en-US" altLang="zh-CN" sz="1400" dirty="0"/>
              <a:t> </a:t>
            </a:r>
            <a:r>
              <a:rPr lang="en-US" altLang="zh-CN" sz="1400" dirty="0" err="1"/>
              <a:t>eum</a:t>
            </a:r>
            <a:r>
              <a:rPr lang="en-US" altLang="zh-CN" sz="1400" dirty="0"/>
              <a:t> </a:t>
            </a:r>
            <a:r>
              <a:rPr lang="en-US" altLang="zh-CN" sz="1400" dirty="0" err="1"/>
              <a:t>iriure</a:t>
            </a:r>
            <a:r>
              <a:rPr lang="en-US" altLang="zh-CN" sz="1400" dirty="0"/>
              <a:t> dolor in </a:t>
            </a:r>
            <a:r>
              <a:rPr lang="en-US" altLang="zh-CN" sz="1400" dirty="0" err="1"/>
              <a:t>hendrerit</a:t>
            </a:r>
            <a:endParaRPr lang="zh-CN" altLang="en-US" sz="1400" dirty="0"/>
          </a:p>
        </p:txBody>
      </p:sp>
      <p:sp>
        <p:nvSpPr>
          <p:cNvPr id="7" name="矩形 6"/>
          <p:cNvSpPr/>
          <p:nvPr/>
        </p:nvSpPr>
        <p:spPr>
          <a:xfrm>
            <a:off x="6159500" y="1358900"/>
            <a:ext cx="2819400" cy="2184400"/>
          </a:xfrm>
          <a:prstGeom prst="rect">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en-US" altLang="zh-CN" sz="1400" dirty="0" err="1"/>
              <a:t>consectetuer</a:t>
            </a:r>
            <a:r>
              <a:rPr lang="en-US" altLang="zh-CN" sz="1400" dirty="0"/>
              <a:t> </a:t>
            </a:r>
            <a:r>
              <a:rPr lang="en-US" altLang="zh-CN" sz="1400" dirty="0" err="1"/>
              <a:t>adipiscing</a:t>
            </a:r>
            <a:r>
              <a:rPr lang="en-US" altLang="zh-CN" sz="1400" dirty="0"/>
              <a:t> </a:t>
            </a:r>
            <a:r>
              <a:rPr lang="en-US" altLang="zh-CN" sz="1400" dirty="0" err="1"/>
              <a:t>elit</a:t>
            </a:r>
            <a:r>
              <a:rPr lang="en-US" altLang="zh-CN" sz="1400" dirty="0"/>
              <a:t>, </a:t>
            </a:r>
            <a:r>
              <a:rPr lang="en-US" altLang="zh-CN" sz="1400" dirty="0" err="1"/>
              <a:t>sed</a:t>
            </a:r>
            <a:r>
              <a:rPr lang="en-US" altLang="zh-CN" sz="1400" dirty="0"/>
              <a:t> </a:t>
            </a:r>
            <a:r>
              <a:rPr lang="en-US" altLang="zh-CN" sz="1400" dirty="0" err="1"/>
              <a:t>diam</a:t>
            </a:r>
            <a:r>
              <a:rPr lang="en-US" altLang="zh-CN" sz="1400" dirty="0"/>
              <a:t> </a:t>
            </a:r>
            <a:r>
              <a:rPr lang="en-US" altLang="zh-CN" sz="1400" dirty="0" err="1"/>
              <a:t>nonummy</a:t>
            </a:r>
            <a:r>
              <a:rPr lang="en-US" altLang="zh-CN" sz="1400" dirty="0"/>
              <a:t> </a:t>
            </a:r>
            <a:r>
              <a:rPr lang="en-US" altLang="zh-CN" sz="1400" dirty="0" err="1"/>
              <a:t>nibh</a:t>
            </a:r>
            <a:r>
              <a:rPr lang="en-US" altLang="zh-CN" sz="1400" dirty="0"/>
              <a:t> </a:t>
            </a:r>
            <a:r>
              <a:rPr lang="en-US" altLang="zh-CN" sz="1400" dirty="0" err="1"/>
              <a:t>euismod</a:t>
            </a:r>
            <a:r>
              <a:rPr lang="en-US" altLang="zh-CN" sz="1400" dirty="0"/>
              <a:t> </a:t>
            </a:r>
            <a:r>
              <a:rPr lang="en-US" altLang="zh-CN" sz="1400" dirty="0" err="1"/>
              <a:t>tincidunt</a:t>
            </a:r>
            <a:r>
              <a:rPr lang="en-US" altLang="zh-CN" sz="1400" dirty="0"/>
              <a:t> </a:t>
            </a:r>
            <a:r>
              <a:rPr lang="en-US" altLang="zh-CN" sz="1400" dirty="0" err="1"/>
              <a:t>ut</a:t>
            </a:r>
            <a:r>
              <a:rPr lang="en-US" altLang="zh-CN" sz="1400" dirty="0"/>
              <a:t> </a:t>
            </a:r>
            <a:r>
              <a:rPr lang="en-US" altLang="zh-CN" sz="1400" dirty="0" err="1"/>
              <a:t>laoreet</a:t>
            </a:r>
            <a:r>
              <a:rPr lang="en-US" altLang="zh-CN" sz="1400" dirty="0"/>
              <a:t> </a:t>
            </a:r>
            <a:r>
              <a:rPr lang="en-US" altLang="zh-CN" sz="1400" dirty="0" err="1"/>
              <a:t>dolore</a:t>
            </a:r>
            <a:r>
              <a:rPr lang="en-US" altLang="zh-CN" sz="1400" dirty="0"/>
              <a:t> magna </a:t>
            </a:r>
            <a:r>
              <a:rPr lang="en-US" altLang="zh-CN" sz="1400" dirty="0" err="1"/>
              <a:t>aliquam</a:t>
            </a:r>
            <a:r>
              <a:rPr lang="en-US" altLang="zh-CN" sz="1400" dirty="0"/>
              <a:t> </a:t>
            </a:r>
            <a:r>
              <a:rPr lang="en-US" altLang="zh-CN" sz="1400" dirty="0" err="1"/>
              <a:t>erat</a:t>
            </a:r>
            <a:endParaRPr lang="zh-CN" altLang="en-US" sz="1400" dirty="0"/>
          </a:p>
        </p:txBody>
      </p:sp>
      <p:sp>
        <p:nvSpPr>
          <p:cNvPr id="8" name="矩形 7"/>
          <p:cNvSpPr/>
          <p:nvPr/>
        </p:nvSpPr>
        <p:spPr>
          <a:xfrm>
            <a:off x="6159500" y="3632200"/>
            <a:ext cx="5638800" cy="2184400"/>
          </a:xfrm>
          <a:prstGeom prst="rect">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en-US" altLang="zh-CN" sz="1400" dirty="0" err="1"/>
              <a:t>consectetuer</a:t>
            </a:r>
            <a:r>
              <a:rPr lang="en-US" altLang="zh-CN" sz="1400" dirty="0"/>
              <a:t> </a:t>
            </a:r>
            <a:r>
              <a:rPr lang="en-US" altLang="zh-CN" sz="1400" dirty="0" err="1"/>
              <a:t>adipiscing</a:t>
            </a:r>
            <a:r>
              <a:rPr lang="en-US" altLang="zh-CN" sz="1400" dirty="0"/>
              <a:t> </a:t>
            </a:r>
            <a:r>
              <a:rPr lang="en-US" altLang="zh-CN" sz="1400" dirty="0" err="1"/>
              <a:t>elit</a:t>
            </a:r>
            <a:r>
              <a:rPr lang="en-US" altLang="zh-CN" sz="1400" dirty="0"/>
              <a:t>, </a:t>
            </a:r>
            <a:r>
              <a:rPr lang="en-US" altLang="zh-CN" sz="1400" dirty="0" err="1"/>
              <a:t>sed</a:t>
            </a:r>
            <a:r>
              <a:rPr lang="en-US" altLang="zh-CN" sz="1400" dirty="0"/>
              <a:t> </a:t>
            </a:r>
            <a:r>
              <a:rPr lang="en-US" altLang="zh-CN" sz="1400" dirty="0" err="1"/>
              <a:t>diam</a:t>
            </a:r>
            <a:r>
              <a:rPr lang="en-US" altLang="zh-CN" sz="1400" dirty="0"/>
              <a:t> </a:t>
            </a:r>
            <a:r>
              <a:rPr lang="en-US" altLang="zh-CN" sz="1400" dirty="0" err="1"/>
              <a:t>nonummy</a:t>
            </a:r>
            <a:r>
              <a:rPr lang="en-US" altLang="zh-CN" sz="1400" dirty="0"/>
              <a:t> </a:t>
            </a:r>
            <a:r>
              <a:rPr lang="en-US" altLang="zh-CN" sz="1400" dirty="0" err="1"/>
              <a:t>nibh</a:t>
            </a:r>
            <a:r>
              <a:rPr lang="en-US" altLang="zh-CN" sz="1400" dirty="0"/>
              <a:t> </a:t>
            </a:r>
            <a:r>
              <a:rPr lang="en-US" altLang="zh-CN" sz="1400" dirty="0" err="1"/>
              <a:t>euismod</a:t>
            </a:r>
            <a:r>
              <a:rPr lang="en-US" altLang="zh-CN" sz="1400" dirty="0"/>
              <a:t> </a:t>
            </a:r>
            <a:r>
              <a:rPr lang="en-US" altLang="zh-CN" sz="1400" dirty="0" err="1"/>
              <a:t>tincidunt</a:t>
            </a:r>
            <a:r>
              <a:rPr lang="en-US" altLang="zh-CN" sz="1400" dirty="0"/>
              <a:t> </a:t>
            </a:r>
            <a:r>
              <a:rPr lang="en-US" altLang="zh-CN" sz="1400" dirty="0" err="1"/>
              <a:t>ut</a:t>
            </a:r>
            <a:r>
              <a:rPr lang="en-US" altLang="zh-CN" sz="1400" dirty="0"/>
              <a:t> </a:t>
            </a:r>
            <a:r>
              <a:rPr lang="en-US" altLang="zh-CN" sz="1400" dirty="0" err="1"/>
              <a:t>laoreet</a:t>
            </a:r>
            <a:r>
              <a:rPr lang="en-US" altLang="zh-CN" sz="1400" dirty="0"/>
              <a:t> </a:t>
            </a:r>
            <a:r>
              <a:rPr lang="en-US" altLang="zh-CN" sz="1400" dirty="0" err="1"/>
              <a:t>dolore</a:t>
            </a:r>
            <a:r>
              <a:rPr lang="en-US" altLang="zh-CN" sz="1400" dirty="0"/>
              <a:t> magna </a:t>
            </a:r>
            <a:r>
              <a:rPr lang="en-US" altLang="zh-CN" sz="1400" dirty="0" err="1"/>
              <a:t>aliquam</a:t>
            </a:r>
            <a:r>
              <a:rPr lang="en-US" altLang="zh-CN" sz="1400" dirty="0"/>
              <a:t> </a:t>
            </a:r>
            <a:r>
              <a:rPr lang="en-US" altLang="zh-CN" sz="1400" dirty="0" err="1"/>
              <a:t>erat</a:t>
            </a:r>
            <a:r>
              <a:rPr lang="en-US" altLang="zh-CN" sz="1400" dirty="0"/>
              <a:t> </a:t>
            </a:r>
            <a:r>
              <a:rPr lang="en-US" altLang="zh-CN" sz="1400" dirty="0" err="1"/>
              <a:t>volutpat</a:t>
            </a:r>
            <a:r>
              <a:rPr lang="en-US" altLang="zh-CN" sz="1400" dirty="0"/>
              <a:t>. </a:t>
            </a:r>
            <a:r>
              <a:rPr lang="en-US" altLang="zh-CN" sz="1400" dirty="0" err="1"/>
              <a:t>Ut</a:t>
            </a:r>
            <a:r>
              <a:rPr lang="en-US" altLang="zh-CN" sz="1400" dirty="0"/>
              <a:t> </a:t>
            </a:r>
            <a:r>
              <a:rPr lang="en-US" altLang="zh-CN" sz="1400" dirty="0" err="1"/>
              <a:t>wisi</a:t>
            </a:r>
            <a:r>
              <a:rPr lang="en-US" altLang="zh-CN" sz="1400" dirty="0"/>
              <a:t> </a:t>
            </a:r>
            <a:r>
              <a:rPr lang="en-US" altLang="zh-CN" sz="1400" dirty="0" err="1"/>
              <a:t>enim</a:t>
            </a:r>
            <a:r>
              <a:rPr lang="en-US" altLang="zh-CN" sz="1400" dirty="0"/>
              <a:t> ad minim </a:t>
            </a:r>
            <a:r>
              <a:rPr lang="en-US" altLang="zh-CN" sz="1400" dirty="0" err="1"/>
              <a:t>veniam</a:t>
            </a:r>
            <a:r>
              <a:rPr lang="en-US" altLang="zh-CN" sz="1400" dirty="0"/>
              <a:t>, </a:t>
            </a:r>
            <a:r>
              <a:rPr lang="en-US" altLang="zh-CN" sz="1400" dirty="0" err="1"/>
              <a:t>quis</a:t>
            </a:r>
            <a:r>
              <a:rPr lang="en-US" altLang="zh-CN" sz="1400" dirty="0"/>
              <a:t> </a:t>
            </a:r>
            <a:r>
              <a:rPr lang="en-US" altLang="zh-CN" sz="1400" dirty="0" err="1"/>
              <a:t>nostrud</a:t>
            </a:r>
            <a:r>
              <a:rPr lang="en-US" altLang="zh-CN" sz="1400" dirty="0"/>
              <a:t> </a:t>
            </a:r>
            <a:r>
              <a:rPr lang="en-US" altLang="zh-CN" sz="1400" dirty="0" err="1"/>
              <a:t>exerci</a:t>
            </a:r>
            <a:r>
              <a:rPr lang="en-US" altLang="zh-CN" sz="1400" dirty="0"/>
              <a:t> </a:t>
            </a:r>
            <a:r>
              <a:rPr lang="en-US" altLang="zh-CN" sz="1400" dirty="0" err="1"/>
              <a:t>tation</a:t>
            </a:r>
            <a:r>
              <a:rPr lang="en-US" altLang="zh-CN" sz="1400" dirty="0"/>
              <a:t> </a:t>
            </a:r>
            <a:r>
              <a:rPr lang="en-US" altLang="zh-CN" sz="1400" dirty="0" err="1"/>
              <a:t>ullamcorper</a:t>
            </a:r>
            <a:r>
              <a:rPr lang="en-US" altLang="zh-CN" sz="1400" dirty="0"/>
              <a:t> </a:t>
            </a:r>
            <a:r>
              <a:rPr lang="en-US" altLang="zh-CN" sz="1400" dirty="0" err="1"/>
              <a:t>suscipit</a:t>
            </a:r>
            <a:r>
              <a:rPr lang="en-US" altLang="zh-CN" sz="1400" dirty="0"/>
              <a:t> </a:t>
            </a:r>
            <a:r>
              <a:rPr lang="en-US" altLang="zh-CN" sz="1400" dirty="0" err="1"/>
              <a:t>lobortis</a:t>
            </a:r>
            <a:r>
              <a:rPr lang="en-US" altLang="zh-CN" sz="1400" dirty="0"/>
              <a:t> </a:t>
            </a:r>
            <a:r>
              <a:rPr lang="en-US" altLang="zh-CN" sz="1400" dirty="0" err="1"/>
              <a:t>nisl</a:t>
            </a:r>
            <a:r>
              <a:rPr lang="en-US" altLang="zh-CN" sz="1400" dirty="0"/>
              <a:t> </a:t>
            </a:r>
            <a:r>
              <a:rPr lang="en-US" altLang="zh-CN" sz="1400" dirty="0" err="1"/>
              <a:t>ut</a:t>
            </a:r>
            <a:r>
              <a:rPr lang="en-US" altLang="zh-CN" sz="1400" dirty="0"/>
              <a:t> </a:t>
            </a:r>
            <a:r>
              <a:rPr lang="en-US" altLang="zh-CN" sz="1400" dirty="0" err="1"/>
              <a:t>aliquip</a:t>
            </a:r>
            <a:r>
              <a:rPr lang="en-US" altLang="zh-CN" sz="1400" dirty="0"/>
              <a:t> ex </a:t>
            </a:r>
            <a:r>
              <a:rPr lang="en-US" altLang="zh-CN" sz="1400" dirty="0" err="1"/>
              <a:t>ea</a:t>
            </a:r>
            <a:r>
              <a:rPr lang="en-US" altLang="zh-CN" sz="1400" dirty="0"/>
              <a:t> </a:t>
            </a:r>
            <a:r>
              <a:rPr lang="en-US" altLang="zh-CN" sz="1400" dirty="0" err="1"/>
              <a:t>commodo</a:t>
            </a:r>
            <a:r>
              <a:rPr lang="en-US" altLang="zh-CN" sz="1400" dirty="0"/>
              <a:t> </a:t>
            </a:r>
            <a:r>
              <a:rPr lang="en-US" altLang="zh-CN" sz="1400" dirty="0" err="1"/>
              <a:t>consequat</a:t>
            </a:r>
            <a:r>
              <a:rPr lang="en-US" altLang="zh-CN" sz="1400" dirty="0"/>
              <a:t>. </a:t>
            </a:r>
            <a:r>
              <a:rPr lang="en-US" altLang="zh-CN" sz="1400" dirty="0" err="1"/>
              <a:t>Duis</a:t>
            </a:r>
            <a:r>
              <a:rPr lang="en-US" altLang="zh-CN" sz="1400" dirty="0"/>
              <a:t> </a:t>
            </a:r>
            <a:r>
              <a:rPr lang="en-US" altLang="zh-CN" sz="1400" dirty="0" err="1"/>
              <a:t>autem</a:t>
            </a:r>
            <a:r>
              <a:rPr lang="en-US" altLang="zh-CN" sz="1400" dirty="0"/>
              <a:t> </a:t>
            </a:r>
            <a:r>
              <a:rPr lang="en-US" altLang="zh-CN" sz="1400" dirty="0" err="1"/>
              <a:t>vel</a:t>
            </a:r>
            <a:r>
              <a:rPr lang="en-US" altLang="zh-CN" sz="1400" dirty="0"/>
              <a:t> </a:t>
            </a:r>
            <a:r>
              <a:rPr lang="en-US" altLang="zh-CN" sz="1400" dirty="0" err="1"/>
              <a:t>eum</a:t>
            </a:r>
            <a:r>
              <a:rPr lang="en-US" altLang="zh-CN" sz="1400" dirty="0"/>
              <a:t> </a:t>
            </a:r>
            <a:r>
              <a:rPr lang="en-US" altLang="zh-CN" sz="1400" dirty="0" err="1"/>
              <a:t>iriure</a:t>
            </a:r>
            <a:r>
              <a:rPr lang="en-US" altLang="zh-CN" sz="1400" dirty="0"/>
              <a:t> dolor in </a:t>
            </a:r>
            <a:r>
              <a:rPr lang="en-US" altLang="zh-CN" sz="1400" dirty="0" err="1"/>
              <a:t>hendrerit</a:t>
            </a:r>
            <a:endParaRPr lang="zh-CN" altLang="en-US" sz="1400" dirty="0"/>
          </a:p>
        </p:txBody>
      </p:sp>
      <p:sp>
        <p:nvSpPr>
          <p:cNvPr id="9" name="矩形 8"/>
          <p:cNvSpPr/>
          <p:nvPr/>
        </p:nvSpPr>
        <p:spPr>
          <a:xfrm>
            <a:off x="9093200" y="1358900"/>
            <a:ext cx="2705100" cy="2184400"/>
          </a:xfrm>
          <a:prstGeom prst="rect">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r>
              <a:rPr lang="en-US" altLang="zh-CN" sz="1400" dirty="0" err="1"/>
              <a:t>consectetuer</a:t>
            </a:r>
            <a:r>
              <a:rPr lang="en-US" altLang="zh-CN" sz="1400" dirty="0"/>
              <a:t> </a:t>
            </a:r>
            <a:r>
              <a:rPr lang="en-US" altLang="zh-CN" sz="1400" dirty="0" err="1"/>
              <a:t>adipiscing</a:t>
            </a:r>
            <a:r>
              <a:rPr lang="en-US" altLang="zh-CN" sz="1400" dirty="0"/>
              <a:t> </a:t>
            </a:r>
            <a:r>
              <a:rPr lang="en-US" altLang="zh-CN" sz="1400" dirty="0" err="1"/>
              <a:t>elit</a:t>
            </a:r>
            <a:r>
              <a:rPr lang="en-US" altLang="zh-CN" sz="1400" dirty="0"/>
              <a:t>, </a:t>
            </a:r>
            <a:r>
              <a:rPr lang="en-US" altLang="zh-CN" sz="1400" dirty="0" err="1"/>
              <a:t>sed</a:t>
            </a:r>
            <a:r>
              <a:rPr lang="en-US" altLang="zh-CN" sz="1400" dirty="0"/>
              <a:t> </a:t>
            </a:r>
            <a:r>
              <a:rPr lang="en-US" altLang="zh-CN" sz="1400" dirty="0" err="1"/>
              <a:t>diam</a:t>
            </a:r>
            <a:r>
              <a:rPr lang="en-US" altLang="zh-CN" sz="1400" dirty="0"/>
              <a:t> </a:t>
            </a:r>
            <a:r>
              <a:rPr lang="en-US" altLang="zh-CN" sz="1400" dirty="0" err="1"/>
              <a:t>nonummy</a:t>
            </a:r>
            <a:r>
              <a:rPr lang="en-US" altLang="zh-CN" sz="1400" dirty="0"/>
              <a:t> </a:t>
            </a:r>
            <a:r>
              <a:rPr lang="en-US" altLang="zh-CN" sz="1400" dirty="0" err="1"/>
              <a:t>nibh</a:t>
            </a:r>
            <a:r>
              <a:rPr lang="en-US" altLang="zh-CN" sz="1400" dirty="0"/>
              <a:t> </a:t>
            </a:r>
            <a:r>
              <a:rPr lang="en-US" altLang="zh-CN" sz="1400" dirty="0" err="1"/>
              <a:t>euismod</a:t>
            </a:r>
            <a:r>
              <a:rPr lang="en-US" altLang="zh-CN" sz="1400" dirty="0"/>
              <a:t> </a:t>
            </a:r>
            <a:r>
              <a:rPr lang="en-US" altLang="zh-CN" sz="1400" dirty="0" err="1"/>
              <a:t>tincidunt</a:t>
            </a:r>
            <a:r>
              <a:rPr lang="en-US" altLang="zh-CN" sz="1400" dirty="0"/>
              <a:t> </a:t>
            </a:r>
            <a:r>
              <a:rPr lang="en-US" altLang="zh-CN" sz="1400" dirty="0" err="1"/>
              <a:t>ut</a:t>
            </a:r>
            <a:r>
              <a:rPr lang="en-US" altLang="zh-CN" sz="1400" dirty="0"/>
              <a:t> </a:t>
            </a:r>
            <a:r>
              <a:rPr lang="en-US" altLang="zh-CN" sz="1400" dirty="0" err="1"/>
              <a:t>laoreet</a:t>
            </a:r>
            <a:r>
              <a:rPr lang="en-US" altLang="zh-CN" sz="1400" dirty="0"/>
              <a:t> </a:t>
            </a:r>
            <a:r>
              <a:rPr lang="en-US" altLang="zh-CN" sz="1400" dirty="0" err="1"/>
              <a:t>dolore</a:t>
            </a:r>
            <a:r>
              <a:rPr lang="en-US" altLang="zh-CN" sz="1400" dirty="0"/>
              <a:t> magna </a:t>
            </a:r>
            <a:r>
              <a:rPr lang="en-US" altLang="zh-CN" sz="1400" dirty="0" err="1"/>
              <a:t>aliquam</a:t>
            </a:r>
            <a:r>
              <a:rPr lang="en-US" altLang="zh-CN" sz="1400" dirty="0"/>
              <a:t> </a:t>
            </a:r>
            <a:r>
              <a:rPr lang="en-US" altLang="zh-CN" sz="1400" dirty="0" err="1"/>
              <a:t>erat</a:t>
            </a:r>
            <a:endParaRPr lang="zh-CN" altLang="en-US" sz="1400" dirty="0"/>
          </a:p>
        </p:txBody>
      </p:sp>
      <p:sp>
        <p:nvSpPr>
          <p:cNvPr id="10" name="矩形 9"/>
          <p:cNvSpPr/>
          <p:nvPr/>
        </p:nvSpPr>
        <p:spPr>
          <a:xfrm>
            <a:off x="406400" y="1358900"/>
            <a:ext cx="698500" cy="698500"/>
          </a:xfrm>
          <a:prstGeom prst="rect">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smtClean="0"/>
              <a:t>01</a:t>
            </a:r>
            <a:endParaRPr lang="zh-CN" altLang="en-US" sz="3200" b="1" i="1" dirty="0"/>
          </a:p>
        </p:txBody>
      </p:sp>
      <p:sp>
        <p:nvSpPr>
          <p:cNvPr id="11" name="矩形 10"/>
          <p:cNvSpPr/>
          <p:nvPr/>
        </p:nvSpPr>
        <p:spPr>
          <a:xfrm>
            <a:off x="406400" y="3632200"/>
            <a:ext cx="698500" cy="698500"/>
          </a:xfrm>
          <a:prstGeom prst="rect">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a:t>04</a:t>
            </a:r>
            <a:endParaRPr lang="zh-CN" altLang="en-US" sz="3200" b="1" i="1" dirty="0"/>
          </a:p>
        </p:txBody>
      </p:sp>
      <p:sp>
        <p:nvSpPr>
          <p:cNvPr id="12" name="矩形 11"/>
          <p:cNvSpPr/>
          <p:nvPr/>
        </p:nvSpPr>
        <p:spPr>
          <a:xfrm>
            <a:off x="6159500" y="1358900"/>
            <a:ext cx="698500" cy="698500"/>
          </a:xfrm>
          <a:prstGeom prst="rect">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a:t>02</a:t>
            </a:r>
            <a:endParaRPr lang="zh-CN" altLang="en-US" sz="3200" b="1" i="1" dirty="0"/>
          </a:p>
        </p:txBody>
      </p:sp>
      <p:sp>
        <p:nvSpPr>
          <p:cNvPr id="13" name="矩形 12"/>
          <p:cNvSpPr/>
          <p:nvPr/>
        </p:nvSpPr>
        <p:spPr>
          <a:xfrm>
            <a:off x="6159500" y="3632200"/>
            <a:ext cx="698500" cy="698500"/>
          </a:xfrm>
          <a:prstGeom prst="rect">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a:t>05</a:t>
            </a:r>
            <a:endParaRPr lang="zh-CN" altLang="en-US" sz="3200" b="1" i="1" dirty="0"/>
          </a:p>
        </p:txBody>
      </p:sp>
      <p:sp>
        <p:nvSpPr>
          <p:cNvPr id="14" name="矩形 13"/>
          <p:cNvSpPr/>
          <p:nvPr/>
        </p:nvSpPr>
        <p:spPr>
          <a:xfrm>
            <a:off x="9093200" y="1358900"/>
            <a:ext cx="698500" cy="698500"/>
          </a:xfrm>
          <a:prstGeom prst="rect">
            <a:avLst/>
          </a:prstGeom>
          <a:solidFill>
            <a:srgbClr val="00264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i="1" dirty="0"/>
              <a:t>03</a:t>
            </a:r>
            <a:endParaRPr lang="zh-CN" altLang="en-US" sz="3200" b="1" i="1" dirty="0"/>
          </a:p>
        </p:txBody>
      </p:sp>
      <p:sp>
        <p:nvSpPr>
          <p:cNvPr id="15" name="圆角矩形 14"/>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10/20</a:t>
            </a:r>
            <a:endParaRPr lang="en-US" altLang="zh-CN" sz="1600" i="1" dirty="0" smtClean="0"/>
          </a:p>
        </p:txBody>
      </p:sp>
      <p:sp>
        <p:nvSpPr>
          <p:cNvPr id="16" name="圆角矩形 15"/>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329019" y="1324666"/>
            <a:ext cx="1931378" cy="1931378"/>
          </a:xfrm>
          <a:prstGeom prst="ellipse">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a:off x="1225667" y="3068623"/>
            <a:ext cx="2138081" cy="374842"/>
          </a:xfrm>
          <a:prstGeom prst="roundRect">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smtClean="0"/>
              <a:t>slideX</a:t>
            </a:r>
            <a:endParaRPr lang="zh-CN" altLang="en-US" dirty="0"/>
          </a:p>
        </p:txBody>
      </p:sp>
      <p:sp>
        <p:nvSpPr>
          <p:cNvPr id="4" name="椭圆 3"/>
          <p:cNvSpPr/>
          <p:nvPr/>
        </p:nvSpPr>
        <p:spPr>
          <a:xfrm>
            <a:off x="5137636" y="1324666"/>
            <a:ext cx="1931378" cy="1931378"/>
          </a:xfrm>
          <a:prstGeom prst="ellipse">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8946253" y="1324666"/>
            <a:ext cx="1931378" cy="1931378"/>
          </a:xfrm>
          <a:prstGeom prst="ellipse">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1912890" y="3708563"/>
            <a:ext cx="1450858" cy="283721"/>
          </a:xfrm>
          <a:prstGeom prst="roundRect">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p>
        </p:txBody>
      </p:sp>
      <p:sp>
        <p:nvSpPr>
          <p:cNvPr id="7" name="圆角矩形 6"/>
          <p:cNvSpPr/>
          <p:nvPr/>
        </p:nvSpPr>
        <p:spPr>
          <a:xfrm>
            <a:off x="1225668" y="3708563"/>
            <a:ext cx="1450858" cy="283721"/>
          </a:xfrm>
          <a:prstGeom prst="roundRect">
            <a:avLst/>
          </a:prstGeom>
          <a:solidFill>
            <a:srgbClr val="DB63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altLang="zh-CN" sz="1400" i="1" dirty="0" smtClean="0"/>
              <a:t>dolor sit amet</a:t>
            </a:r>
            <a:endParaRPr lang="zh-CN" altLang="en-US" sz="1400" i="1" dirty="0"/>
          </a:p>
        </p:txBody>
      </p:sp>
      <p:sp>
        <p:nvSpPr>
          <p:cNvPr id="8" name="圆角矩形 7"/>
          <p:cNvSpPr/>
          <p:nvPr/>
        </p:nvSpPr>
        <p:spPr>
          <a:xfrm>
            <a:off x="1912889" y="4180258"/>
            <a:ext cx="1450858" cy="283721"/>
          </a:xfrm>
          <a:prstGeom prst="roundRect">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p>
        </p:txBody>
      </p:sp>
      <p:sp>
        <p:nvSpPr>
          <p:cNvPr id="9" name="圆角矩形 8"/>
          <p:cNvSpPr/>
          <p:nvPr/>
        </p:nvSpPr>
        <p:spPr>
          <a:xfrm>
            <a:off x="1225666" y="4180258"/>
            <a:ext cx="1727083" cy="283721"/>
          </a:xfrm>
          <a:prstGeom prst="roundRect">
            <a:avLst/>
          </a:prstGeom>
          <a:solidFill>
            <a:srgbClr val="DB63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altLang="zh-CN" sz="1400" i="1" dirty="0" smtClean="0"/>
              <a:t>dolor sit amet</a:t>
            </a:r>
            <a:endParaRPr lang="zh-CN" altLang="en-US" sz="1400" i="1" dirty="0"/>
          </a:p>
        </p:txBody>
      </p:sp>
      <p:sp>
        <p:nvSpPr>
          <p:cNvPr id="12" name="圆角矩形 11"/>
          <p:cNvSpPr/>
          <p:nvPr/>
        </p:nvSpPr>
        <p:spPr>
          <a:xfrm>
            <a:off x="5028809" y="3068623"/>
            <a:ext cx="2138081" cy="374842"/>
          </a:xfrm>
          <a:prstGeom prst="roundRect">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slideX</a:t>
            </a:r>
            <a:endParaRPr lang="zh-CN" altLang="en-US" dirty="0"/>
          </a:p>
        </p:txBody>
      </p:sp>
      <p:sp>
        <p:nvSpPr>
          <p:cNvPr id="13" name="圆角矩形 12"/>
          <p:cNvSpPr/>
          <p:nvPr/>
        </p:nvSpPr>
        <p:spPr>
          <a:xfrm>
            <a:off x="5716032" y="3708563"/>
            <a:ext cx="1450858" cy="283721"/>
          </a:xfrm>
          <a:prstGeom prst="roundRect">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p>
        </p:txBody>
      </p:sp>
      <p:sp>
        <p:nvSpPr>
          <p:cNvPr id="14" name="圆角矩形 13"/>
          <p:cNvSpPr/>
          <p:nvPr/>
        </p:nvSpPr>
        <p:spPr>
          <a:xfrm>
            <a:off x="5028810" y="3708563"/>
            <a:ext cx="1450858" cy="283721"/>
          </a:xfrm>
          <a:prstGeom prst="roundRect">
            <a:avLst/>
          </a:prstGeom>
          <a:solidFill>
            <a:srgbClr val="60C7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altLang="zh-CN" sz="1400" i="1" dirty="0" smtClean="0"/>
              <a:t>dolor sit amet</a:t>
            </a:r>
            <a:endParaRPr lang="zh-CN" altLang="en-US" sz="1400" i="1" dirty="0"/>
          </a:p>
        </p:txBody>
      </p:sp>
      <p:sp>
        <p:nvSpPr>
          <p:cNvPr id="15" name="圆角矩形 14"/>
          <p:cNvSpPr/>
          <p:nvPr/>
        </p:nvSpPr>
        <p:spPr>
          <a:xfrm>
            <a:off x="5716031" y="4180258"/>
            <a:ext cx="1450858" cy="283721"/>
          </a:xfrm>
          <a:prstGeom prst="roundRect">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p>
        </p:txBody>
      </p:sp>
      <p:sp>
        <p:nvSpPr>
          <p:cNvPr id="16" name="圆角矩形 15"/>
          <p:cNvSpPr/>
          <p:nvPr/>
        </p:nvSpPr>
        <p:spPr>
          <a:xfrm>
            <a:off x="5028808" y="4180258"/>
            <a:ext cx="1727083" cy="283721"/>
          </a:xfrm>
          <a:prstGeom prst="roundRect">
            <a:avLst/>
          </a:prstGeom>
          <a:solidFill>
            <a:srgbClr val="60C7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altLang="zh-CN" sz="1400" i="1" dirty="0" smtClean="0"/>
              <a:t>dolor sit amet</a:t>
            </a:r>
            <a:endParaRPr lang="zh-CN" altLang="en-US" sz="1400" i="1" dirty="0"/>
          </a:p>
        </p:txBody>
      </p:sp>
      <p:sp>
        <p:nvSpPr>
          <p:cNvPr id="19" name="圆角矩形 18"/>
          <p:cNvSpPr/>
          <p:nvPr/>
        </p:nvSpPr>
        <p:spPr>
          <a:xfrm>
            <a:off x="8866233" y="3068623"/>
            <a:ext cx="2138081" cy="374842"/>
          </a:xfrm>
          <a:prstGeom prst="roundRect">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slideX</a:t>
            </a:r>
            <a:endParaRPr lang="zh-CN" altLang="en-US" dirty="0"/>
          </a:p>
        </p:txBody>
      </p:sp>
      <p:sp>
        <p:nvSpPr>
          <p:cNvPr id="20" name="圆角矩形 19"/>
          <p:cNvSpPr/>
          <p:nvPr/>
        </p:nvSpPr>
        <p:spPr>
          <a:xfrm>
            <a:off x="9553456" y="3708563"/>
            <a:ext cx="1450858" cy="283721"/>
          </a:xfrm>
          <a:prstGeom prst="roundRect">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p>
        </p:txBody>
      </p:sp>
      <p:sp>
        <p:nvSpPr>
          <p:cNvPr id="21" name="圆角矩形 20"/>
          <p:cNvSpPr/>
          <p:nvPr/>
        </p:nvSpPr>
        <p:spPr>
          <a:xfrm>
            <a:off x="8866234" y="3708563"/>
            <a:ext cx="1450858" cy="283721"/>
          </a:xfrm>
          <a:prstGeom prst="roundRect">
            <a:avLst/>
          </a:prstGeom>
          <a:solidFill>
            <a:srgbClr val="9FB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altLang="zh-CN" sz="1400" i="1" dirty="0" smtClean="0"/>
              <a:t>dolor sit amet</a:t>
            </a:r>
            <a:endParaRPr lang="zh-CN" altLang="en-US" sz="1400" i="1" dirty="0"/>
          </a:p>
        </p:txBody>
      </p:sp>
      <p:sp>
        <p:nvSpPr>
          <p:cNvPr id="22" name="圆角矩形 21"/>
          <p:cNvSpPr/>
          <p:nvPr/>
        </p:nvSpPr>
        <p:spPr>
          <a:xfrm>
            <a:off x="9553455" y="4180258"/>
            <a:ext cx="1450858" cy="283721"/>
          </a:xfrm>
          <a:prstGeom prst="roundRect">
            <a:avLst/>
          </a:prstGeom>
          <a:solidFill>
            <a:schemeClr val="bg1">
              <a:lumMod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p>
        </p:txBody>
      </p:sp>
      <p:sp>
        <p:nvSpPr>
          <p:cNvPr id="23" name="圆角矩形 22"/>
          <p:cNvSpPr/>
          <p:nvPr/>
        </p:nvSpPr>
        <p:spPr>
          <a:xfrm>
            <a:off x="8866232" y="4180258"/>
            <a:ext cx="1727083" cy="283721"/>
          </a:xfrm>
          <a:prstGeom prst="roundRect">
            <a:avLst/>
          </a:prstGeom>
          <a:solidFill>
            <a:srgbClr val="9FB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da-DK" altLang="zh-CN" sz="1400" i="1" dirty="0" smtClean="0"/>
              <a:t>dolor sit amet</a:t>
            </a:r>
            <a:endParaRPr lang="zh-CN" altLang="en-US" sz="1400" i="1" dirty="0"/>
          </a:p>
        </p:txBody>
      </p:sp>
      <p:grpSp>
        <p:nvGrpSpPr>
          <p:cNvPr id="26" name="组合 25"/>
          <p:cNvGrpSpPr/>
          <p:nvPr/>
        </p:nvGrpSpPr>
        <p:grpSpPr>
          <a:xfrm>
            <a:off x="1972222" y="1867029"/>
            <a:ext cx="635000" cy="739776"/>
            <a:chOff x="9390063" y="3657600"/>
            <a:chExt cx="635000" cy="739776"/>
          </a:xfrm>
          <a:solidFill>
            <a:schemeClr val="bg1"/>
          </a:solidFill>
        </p:grpSpPr>
        <p:sp>
          <p:nvSpPr>
            <p:cNvPr id="27" name="Freeform 128"/>
            <p:cNvSpPr/>
            <p:nvPr/>
          </p:nvSpPr>
          <p:spPr bwMode="auto">
            <a:xfrm>
              <a:off x="9390063" y="3830638"/>
              <a:ext cx="635000" cy="566738"/>
            </a:xfrm>
            <a:custGeom>
              <a:avLst/>
              <a:gdLst>
                <a:gd name="T0" fmla="*/ 143 w 169"/>
                <a:gd name="T1" fmla="*/ 59 h 151"/>
                <a:gd name="T2" fmla="*/ 164 w 169"/>
                <a:gd name="T3" fmla="*/ 21 h 151"/>
                <a:gd name="T4" fmla="*/ 128 w 169"/>
                <a:gd name="T5" fmla="*/ 2 h 151"/>
                <a:gd name="T6" fmla="*/ 91 w 169"/>
                <a:gd name="T7" fmla="*/ 11 h 151"/>
                <a:gd name="T8" fmla="*/ 58 w 169"/>
                <a:gd name="T9" fmla="*/ 2 h 151"/>
                <a:gd name="T10" fmla="*/ 17 w 169"/>
                <a:gd name="T11" fmla="*/ 27 h 151"/>
                <a:gd name="T12" fmla="*/ 30 w 169"/>
                <a:gd name="T13" fmla="*/ 126 h 151"/>
                <a:gd name="T14" fmla="*/ 61 w 169"/>
                <a:gd name="T15" fmla="*/ 151 h 151"/>
                <a:gd name="T16" fmla="*/ 93 w 169"/>
                <a:gd name="T17" fmla="*/ 143 h 151"/>
                <a:gd name="T18" fmla="*/ 126 w 169"/>
                <a:gd name="T19" fmla="*/ 151 h 151"/>
                <a:gd name="T20" fmla="*/ 156 w 169"/>
                <a:gd name="T21" fmla="*/ 126 h 151"/>
                <a:gd name="T22" fmla="*/ 169 w 169"/>
                <a:gd name="T23" fmla="*/ 98 h 151"/>
                <a:gd name="T24" fmla="*/ 143 w 169"/>
                <a:gd name="T25" fmla="*/ 5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51">
                  <a:moveTo>
                    <a:pt x="143" y="59"/>
                  </a:moveTo>
                  <a:cubicBezTo>
                    <a:pt x="143" y="34"/>
                    <a:pt x="163" y="22"/>
                    <a:pt x="164" y="21"/>
                  </a:cubicBezTo>
                  <a:cubicBezTo>
                    <a:pt x="153" y="4"/>
                    <a:pt x="135" y="2"/>
                    <a:pt x="128" y="2"/>
                  </a:cubicBezTo>
                  <a:cubicBezTo>
                    <a:pt x="113" y="0"/>
                    <a:pt x="98" y="11"/>
                    <a:pt x="91" y="11"/>
                  </a:cubicBezTo>
                  <a:cubicBezTo>
                    <a:pt x="83" y="11"/>
                    <a:pt x="71" y="2"/>
                    <a:pt x="58" y="2"/>
                  </a:cubicBezTo>
                  <a:cubicBezTo>
                    <a:pt x="41" y="2"/>
                    <a:pt x="26" y="12"/>
                    <a:pt x="17" y="27"/>
                  </a:cubicBezTo>
                  <a:cubicBezTo>
                    <a:pt x="0" y="57"/>
                    <a:pt x="13" y="102"/>
                    <a:pt x="30" y="126"/>
                  </a:cubicBezTo>
                  <a:cubicBezTo>
                    <a:pt x="38" y="138"/>
                    <a:pt x="48" y="151"/>
                    <a:pt x="61" y="151"/>
                  </a:cubicBezTo>
                  <a:cubicBezTo>
                    <a:pt x="73" y="150"/>
                    <a:pt x="78" y="143"/>
                    <a:pt x="93" y="143"/>
                  </a:cubicBezTo>
                  <a:cubicBezTo>
                    <a:pt x="108" y="143"/>
                    <a:pt x="112" y="151"/>
                    <a:pt x="126" y="151"/>
                  </a:cubicBezTo>
                  <a:cubicBezTo>
                    <a:pt x="139" y="150"/>
                    <a:pt x="148" y="138"/>
                    <a:pt x="156" y="126"/>
                  </a:cubicBezTo>
                  <a:cubicBezTo>
                    <a:pt x="165" y="113"/>
                    <a:pt x="169" y="99"/>
                    <a:pt x="169" y="98"/>
                  </a:cubicBezTo>
                  <a:cubicBezTo>
                    <a:pt x="169" y="98"/>
                    <a:pt x="143" y="88"/>
                    <a:pt x="14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29"/>
            <p:cNvSpPr/>
            <p:nvPr/>
          </p:nvSpPr>
          <p:spPr bwMode="auto">
            <a:xfrm>
              <a:off x="9717088" y="3657600"/>
              <a:ext cx="161925" cy="173038"/>
            </a:xfrm>
            <a:custGeom>
              <a:avLst/>
              <a:gdLst>
                <a:gd name="T0" fmla="*/ 31 w 43"/>
                <a:gd name="T1" fmla="*/ 32 h 46"/>
                <a:gd name="T2" fmla="*/ 41 w 43"/>
                <a:gd name="T3" fmla="*/ 0 h 46"/>
                <a:gd name="T4" fmla="*/ 12 w 43"/>
                <a:gd name="T5" fmla="*/ 15 h 46"/>
                <a:gd name="T6" fmla="*/ 2 w 43"/>
                <a:gd name="T7" fmla="*/ 45 h 46"/>
                <a:gd name="T8" fmla="*/ 31 w 43"/>
                <a:gd name="T9" fmla="*/ 32 h 46"/>
              </a:gdLst>
              <a:ahLst/>
              <a:cxnLst>
                <a:cxn ang="0">
                  <a:pos x="T0" y="T1"/>
                </a:cxn>
                <a:cxn ang="0">
                  <a:pos x="T2" y="T3"/>
                </a:cxn>
                <a:cxn ang="0">
                  <a:pos x="T4" y="T5"/>
                </a:cxn>
                <a:cxn ang="0">
                  <a:pos x="T6" y="T7"/>
                </a:cxn>
                <a:cxn ang="0">
                  <a:pos x="T8" y="T9"/>
                </a:cxn>
              </a:cxnLst>
              <a:rect l="0" t="0" r="r" b="b"/>
              <a:pathLst>
                <a:path w="43" h="46">
                  <a:moveTo>
                    <a:pt x="31" y="32"/>
                  </a:moveTo>
                  <a:cubicBezTo>
                    <a:pt x="38" y="23"/>
                    <a:pt x="43" y="12"/>
                    <a:pt x="41" y="0"/>
                  </a:cubicBezTo>
                  <a:cubicBezTo>
                    <a:pt x="32" y="0"/>
                    <a:pt x="20" y="7"/>
                    <a:pt x="12" y="15"/>
                  </a:cubicBezTo>
                  <a:cubicBezTo>
                    <a:pt x="6" y="22"/>
                    <a:pt x="0" y="34"/>
                    <a:pt x="2" y="45"/>
                  </a:cubicBezTo>
                  <a:cubicBezTo>
                    <a:pt x="13" y="46"/>
                    <a:pt x="24" y="40"/>
                    <a:pt x="31"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9" name="组合 28"/>
          <p:cNvGrpSpPr/>
          <p:nvPr/>
        </p:nvGrpSpPr>
        <p:grpSpPr>
          <a:xfrm>
            <a:off x="5754131" y="1937562"/>
            <a:ext cx="746125" cy="663575"/>
            <a:chOff x="10869613" y="3695700"/>
            <a:chExt cx="746125" cy="663575"/>
          </a:xfrm>
          <a:solidFill>
            <a:schemeClr val="bg1"/>
          </a:solidFill>
        </p:grpSpPr>
        <p:sp>
          <p:nvSpPr>
            <p:cNvPr id="30" name="Freeform 130"/>
            <p:cNvSpPr/>
            <p:nvPr/>
          </p:nvSpPr>
          <p:spPr bwMode="auto">
            <a:xfrm>
              <a:off x="10869613" y="3990975"/>
              <a:ext cx="338138" cy="293688"/>
            </a:xfrm>
            <a:custGeom>
              <a:avLst/>
              <a:gdLst>
                <a:gd name="T0" fmla="*/ 71 w 90"/>
                <a:gd name="T1" fmla="*/ 78 h 78"/>
                <a:gd name="T2" fmla="*/ 34 w 90"/>
                <a:gd name="T3" fmla="*/ 65 h 78"/>
                <a:gd name="T4" fmla="*/ 0 w 90"/>
                <a:gd name="T5" fmla="*/ 73 h 78"/>
                <a:gd name="T6" fmla="*/ 18 w 90"/>
                <a:gd name="T7" fmla="*/ 9 h 78"/>
                <a:gd name="T8" fmla="*/ 24 w 90"/>
                <a:gd name="T9" fmla="*/ 6 h 78"/>
                <a:gd name="T10" fmla="*/ 51 w 90"/>
                <a:gd name="T11" fmla="*/ 0 h 78"/>
                <a:gd name="T12" fmla="*/ 55 w 90"/>
                <a:gd name="T13" fmla="*/ 0 h 78"/>
                <a:gd name="T14" fmla="*/ 82 w 90"/>
                <a:gd name="T15" fmla="*/ 7 h 78"/>
                <a:gd name="T16" fmla="*/ 90 w 90"/>
                <a:gd name="T17" fmla="*/ 12 h 78"/>
                <a:gd name="T18" fmla="*/ 71 w 90"/>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78">
                  <a:moveTo>
                    <a:pt x="71" y="78"/>
                  </a:moveTo>
                  <a:cubicBezTo>
                    <a:pt x="61" y="71"/>
                    <a:pt x="50" y="65"/>
                    <a:pt x="34" y="65"/>
                  </a:cubicBezTo>
                  <a:cubicBezTo>
                    <a:pt x="25" y="65"/>
                    <a:pt x="14" y="67"/>
                    <a:pt x="0" y="73"/>
                  </a:cubicBezTo>
                  <a:cubicBezTo>
                    <a:pt x="18" y="9"/>
                    <a:pt x="18" y="9"/>
                    <a:pt x="18" y="9"/>
                  </a:cubicBezTo>
                  <a:cubicBezTo>
                    <a:pt x="20" y="8"/>
                    <a:pt x="22" y="7"/>
                    <a:pt x="24" y="6"/>
                  </a:cubicBezTo>
                  <a:cubicBezTo>
                    <a:pt x="31" y="4"/>
                    <a:pt x="41" y="1"/>
                    <a:pt x="51" y="0"/>
                  </a:cubicBezTo>
                  <a:cubicBezTo>
                    <a:pt x="52" y="0"/>
                    <a:pt x="54" y="0"/>
                    <a:pt x="55" y="0"/>
                  </a:cubicBezTo>
                  <a:cubicBezTo>
                    <a:pt x="65" y="0"/>
                    <a:pt x="75" y="4"/>
                    <a:pt x="82" y="7"/>
                  </a:cubicBezTo>
                  <a:cubicBezTo>
                    <a:pt x="85" y="9"/>
                    <a:pt x="87" y="11"/>
                    <a:pt x="90" y="12"/>
                  </a:cubicBezTo>
                  <a:cubicBezTo>
                    <a:pt x="88" y="21"/>
                    <a:pt x="75" y="65"/>
                    <a:pt x="71" y="7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31"/>
            <p:cNvSpPr/>
            <p:nvPr/>
          </p:nvSpPr>
          <p:spPr bwMode="auto">
            <a:xfrm>
              <a:off x="11180763" y="4070350"/>
              <a:ext cx="349250" cy="288925"/>
            </a:xfrm>
            <a:custGeom>
              <a:avLst/>
              <a:gdLst>
                <a:gd name="T0" fmla="*/ 38 w 93"/>
                <a:gd name="T1" fmla="*/ 77 h 77"/>
                <a:gd name="T2" fmla="*/ 0 w 93"/>
                <a:gd name="T3" fmla="*/ 64 h 77"/>
                <a:gd name="T4" fmla="*/ 18 w 93"/>
                <a:gd name="T5" fmla="*/ 0 h 77"/>
                <a:gd name="T6" fmla="*/ 58 w 93"/>
                <a:gd name="T7" fmla="*/ 13 h 77"/>
                <a:gd name="T8" fmla="*/ 93 w 93"/>
                <a:gd name="T9" fmla="*/ 6 h 77"/>
                <a:gd name="T10" fmla="*/ 75 w 93"/>
                <a:gd name="T11" fmla="*/ 68 h 77"/>
                <a:gd name="T12" fmla="*/ 38 w 93"/>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93" h="77">
                  <a:moveTo>
                    <a:pt x="38" y="77"/>
                  </a:moveTo>
                  <a:cubicBezTo>
                    <a:pt x="21" y="77"/>
                    <a:pt x="0" y="64"/>
                    <a:pt x="0" y="64"/>
                  </a:cubicBezTo>
                  <a:cubicBezTo>
                    <a:pt x="18" y="0"/>
                    <a:pt x="18" y="0"/>
                    <a:pt x="18" y="0"/>
                  </a:cubicBezTo>
                  <a:cubicBezTo>
                    <a:pt x="24" y="4"/>
                    <a:pt x="37" y="13"/>
                    <a:pt x="58" y="13"/>
                  </a:cubicBezTo>
                  <a:cubicBezTo>
                    <a:pt x="68" y="13"/>
                    <a:pt x="80" y="11"/>
                    <a:pt x="93" y="6"/>
                  </a:cubicBezTo>
                  <a:cubicBezTo>
                    <a:pt x="75" y="68"/>
                    <a:pt x="75" y="68"/>
                    <a:pt x="75" y="68"/>
                  </a:cubicBezTo>
                  <a:cubicBezTo>
                    <a:pt x="60" y="74"/>
                    <a:pt x="48" y="77"/>
                    <a:pt x="38" y="7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32"/>
            <p:cNvSpPr>
              <a:spLocks noEditPoints="1"/>
            </p:cNvSpPr>
            <p:nvPr/>
          </p:nvSpPr>
          <p:spPr bwMode="auto">
            <a:xfrm>
              <a:off x="10952163" y="3695700"/>
              <a:ext cx="341313" cy="288925"/>
            </a:xfrm>
            <a:custGeom>
              <a:avLst/>
              <a:gdLst>
                <a:gd name="T0" fmla="*/ 91 w 91"/>
                <a:gd name="T1" fmla="*/ 12 h 77"/>
                <a:gd name="T2" fmla="*/ 91 w 91"/>
                <a:gd name="T3" fmla="*/ 12 h 77"/>
                <a:gd name="T4" fmla="*/ 72 w 91"/>
                <a:gd name="T5" fmla="*/ 77 h 77"/>
                <a:gd name="T6" fmla="*/ 72 w 91"/>
                <a:gd name="T7" fmla="*/ 77 h 77"/>
                <a:gd name="T8" fmla="*/ 36 w 91"/>
                <a:gd name="T9" fmla="*/ 64 h 77"/>
                <a:gd name="T10" fmla="*/ 36 w 91"/>
                <a:gd name="T11" fmla="*/ 64 h 77"/>
                <a:gd name="T12" fmla="*/ 0 w 91"/>
                <a:gd name="T13" fmla="*/ 72 h 77"/>
                <a:gd name="T14" fmla="*/ 19 w 91"/>
                <a:gd name="T15" fmla="*/ 8 h 77"/>
                <a:gd name="T16" fmla="*/ 53 w 91"/>
                <a:gd name="T17" fmla="*/ 0 h 77"/>
                <a:gd name="T18" fmla="*/ 53 w 91"/>
                <a:gd name="T19" fmla="*/ 0 h 77"/>
                <a:gd name="T20" fmla="*/ 68 w 91"/>
                <a:gd name="T21" fmla="*/ 2 h 77"/>
                <a:gd name="T22" fmla="*/ 91 w 91"/>
                <a:gd name="T23" fmla="*/ 1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77">
                  <a:moveTo>
                    <a:pt x="91" y="12"/>
                  </a:moveTo>
                  <a:cubicBezTo>
                    <a:pt x="91" y="12"/>
                    <a:pt x="91" y="12"/>
                    <a:pt x="91" y="12"/>
                  </a:cubicBezTo>
                  <a:cubicBezTo>
                    <a:pt x="87" y="25"/>
                    <a:pt x="76" y="64"/>
                    <a:pt x="72" y="77"/>
                  </a:cubicBezTo>
                  <a:moveTo>
                    <a:pt x="72" y="77"/>
                  </a:moveTo>
                  <a:cubicBezTo>
                    <a:pt x="62" y="70"/>
                    <a:pt x="51" y="64"/>
                    <a:pt x="36" y="64"/>
                  </a:cubicBezTo>
                  <a:cubicBezTo>
                    <a:pt x="36" y="64"/>
                    <a:pt x="36" y="64"/>
                    <a:pt x="36" y="64"/>
                  </a:cubicBezTo>
                  <a:cubicBezTo>
                    <a:pt x="26" y="64"/>
                    <a:pt x="15" y="66"/>
                    <a:pt x="0" y="72"/>
                  </a:cubicBezTo>
                  <a:cubicBezTo>
                    <a:pt x="19" y="8"/>
                    <a:pt x="19" y="8"/>
                    <a:pt x="19" y="8"/>
                  </a:cubicBezTo>
                  <a:cubicBezTo>
                    <a:pt x="32" y="3"/>
                    <a:pt x="44" y="0"/>
                    <a:pt x="53" y="0"/>
                  </a:cubicBezTo>
                  <a:cubicBezTo>
                    <a:pt x="53" y="0"/>
                    <a:pt x="53" y="0"/>
                    <a:pt x="53" y="0"/>
                  </a:cubicBezTo>
                  <a:cubicBezTo>
                    <a:pt x="59" y="0"/>
                    <a:pt x="64" y="1"/>
                    <a:pt x="68" y="2"/>
                  </a:cubicBezTo>
                  <a:cubicBezTo>
                    <a:pt x="77" y="4"/>
                    <a:pt x="91" y="12"/>
                    <a:pt x="91"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33"/>
            <p:cNvSpPr/>
            <p:nvPr/>
          </p:nvSpPr>
          <p:spPr bwMode="auto">
            <a:xfrm>
              <a:off x="11266488" y="3770313"/>
              <a:ext cx="349250" cy="292100"/>
            </a:xfrm>
            <a:custGeom>
              <a:avLst/>
              <a:gdLst>
                <a:gd name="T0" fmla="*/ 39 w 93"/>
                <a:gd name="T1" fmla="*/ 78 h 78"/>
                <a:gd name="T2" fmla="*/ 0 w 93"/>
                <a:gd name="T3" fmla="*/ 65 h 78"/>
                <a:gd name="T4" fmla="*/ 0 w 93"/>
                <a:gd name="T5" fmla="*/ 65 h 78"/>
                <a:gd name="T6" fmla="*/ 18 w 93"/>
                <a:gd name="T7" fmla="*/ 0 h 78"/>
                <a:gd name="T8" fmla="*/ 58 w 93"/>
                <a:gd name="T9" fmla="*/ 14 h 78"/>
                <a:gd name="T10" fmla="*/ 93 w 93"/>
                <a:gd name="T11" fmla="*/ 5 h 78"/>
                <a:gd name="T12" fmla="*/ 75 w 93"/>
                <a:gd name="T13" fmla="*/ 69 h 78"/>
                <a:gd name="T14" fmla="*/ 75 w 93"/>
                <a:gd name="T15" fmla="*/ 69 h 78"/>
                <a:gd name="T16" fmla="*/ 75 w 93"/>
                <a:gd name="T17" fmla="*/ 69 h 78"/>
                <a:gd name="T18" fmla="*/ 39 w 93"/>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78">
                  <a:moveTo>
                    <a:pt x="39" y="78"/>
                  </a:moveTo>
                  <a:cubicBezTo>
                    <a:pt x="23" y="78"/>
                    <a:pt x="10" y="72"/>
                    <a:pt x="0" y="65"/>
                  </a:cubicBezTo>
                  <a:cubicBezTo>
                    <a:pt x="0" y="65"/>
                    <a:pt x="0" y="65"/>
                    <a:pt x="0" y="65"/>
                  </a:cubicBezTo>
                  <a:cubicBezTo>
                    <a:pt x="18" y="0"/>
                    <a:pt x="18" y="0"/>
                    <a:pt x="18" y="0"/>
                  </a:cubicBezTo>
                  <a:cubicBezTo>
                    <a:pt x="24" y="5"/>
                    <a:pt x="37" y="14"/>
                    <a:pt x="58" y="14"/>
                  </a:cubicBezTo>
                  <a:cubicBezTo>
                    <a:pt x="68" y="14"/>
                    <a:pt x="80" y="11"/>
                    <a:pt x="93" y="5"/>
                  </a:cubicBezTo>
                  <a:cubicBezTo>
                    <a:pt x="75" y="69"/>
                    <a:pt x="75" y="69"/>
                    <a:pt x="75" y="69"/>
                  </a:cubicBezTo>
                  <a:cubicBezTo>
                    <a:pt x="75" y="69"/>
                    <a:pt x="75" y="69"/>
                    <a:pt x="75" y="69"/>
                  </a:cubicBezTo>
                  <a:cubicBezTo>
                    <a:pt x="75" y="69"/>
                    <a:pt x="75" y="69"/>
                    <a:pt x="75" y="69"/>
                  </a:cubicBezTo>
                  <a:cubicBezTo>
                    <a:pt x="62" y="75"/>
                    <a:pt x="50" y="78"/>
                    <a:pt x="39" y="7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4" name="组合 33"/>
          <p:cNvGrpSpPr/>
          <p:nvPr/>
        </p:nvGrpSpPr>
        <p:grpSpPr>
          <a:xfrm>
            <a:off x="9566262" y="1908305"/>
            <a:ext cx="725488" cy="723900"/>
            <a:chOff x="10883900" y="5159375"/>
            <a:chExt cx="725488" cy="723900"/>
          </a:xfrm>
          <a:solidFill>
            <a:schemeClr val="bg1"/>
          </a:solidFill>
        </p:grpSpPr>
        <p:sp>
          <p:nvSpPr>
            <p:cNvPr id="35" name="Freeform 164"/>
            <p:cNvSpPr/>
            <p:nvPr/>
          </p:nvSpPr>
          <p:spPr bwMode="auto">
            <a:xfrm>
              <a:off x="10883900" y="5695950"/>
              <a:ext cx="642938" cy="187325"/>
            </a:xfrm>
            <a:custGeom>
              <a:avLst/>
              <a:gdLst>
                <a:gd name="T0" fmla="*/ 165 w 171"/>
                <a:gd name="T1" fmla="*/ 13 h 50"/>
                <a:gd name="T2" fmla="*/ 162 w 171"/>
                <a:gd name="T3" fmla="*/ 14 h 50"/>
                <a:gd name="T4" fmla="*/ 159 w 171"/>
                <a:gd name="T5" fmla="*/ 15 h 50"/>
                <a:gd name="T6" fmla="*/ 158 w 171"/>
                <a:gd name="T7" fmla="*/ 15 h 50"/>
                <a:gd name="T8" fmla="*/ 156 w 171"/>
                <a:gd name="T9" fmla="*/ 16 h 50"/>
                <a:gd name="T10" fmla="*/ 156 w 171"/>
                <a:gd name="T11" fmla="*/ 16 h 50"/>
                <a:gd name="T12" fmla="*/ 93 w 171"/>
                <a:gd name="T13" fmla="*/ 30 h 50"/>
                <a:gd name="T14" fmla="*/ 91 w 171"/>
                <a:gd name="T15" fmla="*/ 30 h 50"/>
                <a:gd name="T16" fmla="*/ 8 w 171"/>
                <a:gd name="T17" fmla="*/ 1 h 50"/>
                <a:gd name="T18" fmla="*/ 5 w 171"/>
                <a:gd name="T19" fmla="*/ 0 h 50"/>
                <a:gd name="T20" fmla="*/ 2 w 171"/>
                <a:gd name="T21" fmla="*/ 1 h 50"/>
                <a:gd name="T22" fmla="*/ 0 w 171"/>
                <a:gd name="T23" fmla="*/ 5 h 50"/>
                <a:gd name="T24" fmla="*/ 2 w 171"/>
                <a:gd name="T25" fmla="*/ 9 h 50"/>
                <a:gd name="T26" fmla="*/ 89 w 171"/>
                <a:gd name="T27" fmla="*/ 50 h 50"/>
                <a:gd name="T28" fmla="*/ 92 w 171"/>
                <a:gd name="T29" fmla="*/ 49 h 50"/>
                <a:gd name="T30" fmla="*/ 160 w 171"/>
                <a:gd name="T31" fmla="*/ 29 h 50"/>
                <a:gd name="T32" fmla="*/ 161 w 171"/>
                <a:gd name="T33" fmla="*/ 29 h 50"/>
                <a:gd name="T34" fmla="*/ 168 w 171"/>
                <a:gd name="T35" fmla="*/ 23 h 50"/>
                <a:gd name="T36" fmla="*/ 171 w 171"/>
                <a:gd name="T37" fmla="*/ 18 h 50"/>
                <a:gd name="T38" fmla="*/ 165 w 171"/>
                <a:gd name="T39" fmla="*/ 1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50">
                  <a:moveTo>
                    <a:pt x="165" y="13"/>
                  </a:moveTo>
                  <a:cubicBezTo>
                    <a:pt x="164" y="13"/>
                    <a:pt x="163" y="13"/>
                    <a:pt x="162" y="14"/>
                  </a:cubicBezTo>
                  <a:cubicBezTo>
                    <a:pt x="161" y="14"/>
                    <a:pt x="160" y="14"/>
                    <a:pt x="159" y="15"/>
                  </a:cubicBezTo>
                  <a:cubicBezTo>
                    <a:pt x="158" y="15"/>
                    <a:pt x="158" y="15"/>
                    <a:pt x="158" y="15"/>
                  </a:cubicBezTo>
                  <a:cubicBezTo>
                    <a:pt x="156" y="16"/>
                    <a:pt x="156" y="16"/>
                    <a:pt x="156" y="16"/>
                  </a:cubicBezTo>
                  <a:cubicBezTo>
                    <a:pt x="156" y="16"/>
                    <a:pt x="156" y="16"/>
                    <a:pt x="156" y="16"/>
                  </a:cubicBezTo>
                  <a:cubicBezTo>
                    <a:pt x="135" y="25"/>
                    <a:pt x="113" y="30"/>
                    <a:pt x="93" y="30"/>
                  </a:cubicBezTo>
                  <a:cubicBezTo>
                    <a:pt x="93" y="30"/>
                    <a:pt x="92" y="30"/>
                    <a:pt x="91" y="30"/>
                  </a:cubicBezTo>
                  <a:cubicBezTo>
                    <a:pt x="59" y="30"/>
                    <a:pt x="34" y="15"/>
                    <a:pt x="8" y="1"/>
                  </a:cubicBezTo>
                  <a:cubicBezTo>
                    <a:pt x="7" y="0"/>
                    <a:pt x="6" y="0"/>
                    <a:pt x="5" y="0"/>
                  </a:cubicBezTo>
                  <a:cubicBezTo>
                    <a:pt x="4" y="0"/>
                    <a:pt x="3" y="1"/>
                    <a:pt x="2" y="1"/>
                  </a:cubicBezTo>
                  <a:cubicBezTo>
                    <a:pt x="1" y="2"/>
                    <a:pt x="0" y="3"/>
                    <a:pt x="0" y="5"/>
                  </a:cubicBezTo>
                  <a:cubicBezTo>
                    <a:pt x="0" y="6"/>
                    <a:pt x="1" y="8"/>
                    <a:pt x="2" y="9"/>
                  </a:cubicBezTo>
                  <a:cubicBezTo>
                    <a:pt x="27" y="30"/>
                    <a:pt x="54" y="50"/>
                    <a:pt x="89" y="50"/>
                  </a:cubicBezTo>
                  <a:cubicBezTo>
                    <a:pt x="90" y="50"/>
                    <a:pt x="91" y="50"/>
                    <a:pt x="92" y="49"/>
                  </a:cubicBezTo>
                  <a:cubicBezTo>
                    <a:pt x="115" y="49"/>
                    <a:pt x="140" y="41"/>
                    <a:pt x="160" y="29"/>
                  </a:cubicBezTo>
                  <a:cubicBezTo>
                    <a:pt x="161" y="29"/>
                    <a:pt x="161" y="29"/>
                    <a:pt x="161" y="29"/>
                  </a:cubicBezTo>
                  <a:cubicBezTo>
                    <a:pt x="163" y="27"/>
                    <a:pt x="166" y="25"/>
                    <a:pt x="168" y="23"/>
                  </a:cubicBezTo>
                  <a:cubicBezTo>
                    <a:pt x="170" y="22"/>
                    <a:pt x="171" y="20"/>
                    <a:pt x="171" y="18"/>
                  </a:cubicBezTo>
                  <a:cubicBezTo>
                    <a:pt x="171" y="15"/>
                    <a:pt x="168" y="13"/>
                    <a:pt x="16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65"/>
            <p:cNvSpPr/>
            <p:nvPr/>
          </p:nvSpPr>
          <p:spPr bwMode="auto">
            <a:xfrm>
              <a:off x="11455400" y="5668963"/>
              <a:ext cx="153988" cy="150813"/>
            </a:xfrm>
            <a:custGeom>
              <a:avLst/>
              <a:gdLst>
                <a:gd name="T0" fmla="*/ 41 w 41"/>
                <a:gd name="T1" fmla="*/ 8 h 40"/>
                <a:gd name="T2" fmla="*/ 41 w 41"/>
                <a:gd name="T3" fmla="*/ 8 h 40"/>
                <a:gd name="T4" fmla="*/ 40 w 41"/>
                <a:gd name="T5" fmla="*/ 3 h 40"/>
                <a:gd name="T6" fmla="*/ 40 w 41"/>
                <a:gd name="T7" fmla="*/ 3 h 40"/>
                <a:gd name="T8" fmla="*/ 39 w 41"/>
                <a:gd name="T9" fmla="*/ 3 h 40"/>
                <a:gd name="T10" fmla="*/ 37 w 41"/>
                <a:gd name="T11" fmla="*/ 1 h 40"/>
                <a:gd name="T12" fmla="*/ 26 w 41"/>
                <a:gd name="T13" fmla="*/ 0 h 40"/>
                <a:gd name="T14" fmla="*/ 15 w 41"/>
                <a:gd name="T15" fmla="*/ 1 h 40"/>
                <a:gd name="T16" fmla="*/ 15 w 41"/>
                <a:gd name="T17" fmla="*/ 1 h 40"/>
                <a:gd name="T18" fmla="*/ 11 w 41"/>
                <a:gd name="T19" fmla="*/ 2 h 40"/>
                <a:gd name="T20" fmla="*/ 11 w 41"/>
                <a:gd name="T21" fmla="*/ 2 h 40"/>
                <a:gd name="T22" fmla="*/ 9 w 41"/>
                <a:gd name="T23" fmla="*/ 3 h 40"/>
                <a:gd name="T24" fmla="*/ 9 w 41"/>
                <a:gd name="T25" fmla="*/ 3 h 40"/>
                <a:gd name="T26" fmla="*/ 2 w 41"/>
                <a:gd name="T27" fmla="*/ 7 h 40"/>
                <a:gd name="T28" fmla="*/ 0 w 41"/>
                <a:gd name="T29" fmla="*/ 11 h 40"/>
                <a:gd name="T30" fmla="*/ 1 w 41"/>
                <a:gd name="T31" fmla="*/ 14 h 40"/>
                <a:gd name="T32" fmla="*/ 4 w 41"/>
                <a:gd name="T33" fmla="*/ 15 h 40"/>
                <a:gd name="T34" fmla="*/ 5 w 41"/>
                <a:gd name="T35" fmla="*/ 15 h 40"/>
                <a:gd name="T36" fmla="*/ 5 w 41"/>
                <a:gd name="T37" fmla="*/ 15 h 40"/>
                <a:gd name="T38" fmla="*/ 5 w 41"/>
                <a:gd name="T39" fmla="*/ 15 h 40"/>
                <a:gd name="T40" fmla="*/ 13 w 41"/>
                <a:gd name="T41" fmla="*/ 14 h 40"/>
                <a:gd name="T42" fmla="*/ 21 w 41"/>
                <a:gd name="T43" fmla="*/ 13 h 40"/>
                <a:gd name="T44" fmla="*/ 25 w 41"/>
                <a:gd name="T45" fmla="*/ 13 h 40"/>
                <a:gd name="T46" fmla="*/ 26 w 41"/>
                <a:gd name="T47" fmla="*/ 14 h 40"/>
                <a:gd name="T48" fmla="*/ 26 w 41"/>
                <a:gd name="T49" fmla="*/ 14 h 40"/>
                <a:gd name="T50" fmla="*/ 26 w 41"/>
                <a:gd name="T51" fmla="*/ 15 h 40"/>
                <a:gd name="T52" fmla="*/ 24 w 41"/>
                <a:gd name="T53" fmla="*/ 24 h 40"/>
                <a:gd name="T54" fmla="*/ 21 w 41"/>
                <a:gd name="T55" fmla="*/ 34 h 40"/>
                <a:gd name="T56" fmla="*/ 21 w 41"/>
                <a:gd name="T57" fmla="*/ 36 h 40"/>
                <a:gd name="T58" fmla="*/ 22 w 41"/>
                <a:gd name="T59" fmla="*/ 39 h 40"/>
                <a:gd name="T60" fmla="*/ 25 w 41"/>
                <a:gd name="T61" fmla="*/ 40 h 40"/>
                <a:gd name="T62" fmla="*/ 25 w 41"/>
                <a:gd name="T63" fmla="*/ 40 h 40"/>
                <a:gd name="T64" fmla="*/ 28 w 41"/>
                <a:gd name="T65" fmla="*/ 39 h 40"/>
                <a:gd name="T66" fmla="*/ 41 w 41"/>
                <a:gd name="T67" fmla="*/ 9 h 40"/>
                <a:gd name="T68" fmla="*/ 41 w 41"/>
                <a:gd name="T69"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0">
                  <a:moveTo>
                    <a:pt x="41" y="8"/>
                  </a:moveTo>
                  <a:cubicBezTo>
                    <a:pt x="41" y="8"/>
                    <a:pt x="41" y="8"/>
                    <a:pt x="41" y="8"/>
                  </a:cubicBezTo>
                  <a:cubicBezTo>
                    <a:pt x="41" y="6"/>
                    <a:pt x="40" y="5"/>
                    <a:pt x="40" y="3"/>
                  </a:cubicBezTo>
                  <a:cubicBezTo>
                    <a:pt x="40" y="3"/>
                    <a:pt x="40" y="3"/>
                    <a:pt x="40" y="3"/>
                  </a:cubicBezTo>
                  <a:cubicBezTo>
                    <a:pt x="39" y="3"/>
                    <a:pt x="39" y="3"/>
                    <a:pt x="39" y="3"/>
                  </a:cubicBezTo>
                  <a:cubicBezTo>
                    <a:pt x="39" y="2"/>
                    <a:pt x="38" y="2"/>
                    <a:pt x="37" y="1"/>
                  </a:cubicBezTo>
                  <a:cubicBezTo>
                    <a:pt x="34" y="0"/>
                    <a:pt x="30" y="0"/>
                    <a:pt x="26" y="0"/>
                  </a:cubicBezTo>
                  <a:cubicBezTo>
                    <a:pt x="22" y="0"/>
                    <a:pt x="19" y="0"/>
                    <a:pt x="15" y="1"/>
                  </a:cubicBezTo>
                  <a:cubicBezTo>
                    <a:pt x="15" y="1"/>
                    <a:pt x="15" y="1"/>
                    <a:pt x="15" y="1"/>
                  </a:cubicBezTo>
                  <a:cubicBezTo>
                    <a:pt x="11" y="2"/>
                    <a:pt x="11" y="2"/>
                    <a:pt x="11" y="2"/>
                  </a:cubicBezTo>
                  <a:cubicBezTo>
                    <a:pt x="11" y="2"/>
                    <a:pt x="11" y="2"/>
                    <a:pt x="11" y="2"/>
                  </a:cubicBezTo>
                  <a:cubicBezTo>
                    <a:pt x="9" y="3"/>
                    <a:pt x="9" y="3"/>
                    <a:pt x="9" y="3"/>
                  </a:cubicBezTo>
                  <a:cubicBezTo>
                    <a:pt x="9" y="3"/>
                    <a:pt x="9" y="3"/>
                    <a:pt x="9" y="3"/>
                  </a:cubicBezTo>
                  <a:cubicBezTo>
                    <a:pt x="7" y="4"/>
                    <a:pt x="5" y="5"/>
                    <a:pt x="2" y="7"/>
                  </a:cubicBezTo>
                  <a:cubicBezTo>
                    <a:pt x="1" y="8"/>
                    <a:pt x="0" y="9"/>
                    <a:pt x="0" y="11"/>
                  </a:cubicBezTo>
                  <a:cubicBezTo>
                    <a:pt x="0" y="12"/>
                    <a:pt x="1" y="13"/>
                    <a:pt x="1" y="14"/>
                  </a:cubicBezTo>
                  <a:cubicBezTo>
                    <a:pt x="2" y="15"/>
                    <a:pt x="3" y="15"/>
                    <a:pt x="4" y="15"/>
                  </a:cubicBezTo>
                  <a:cubicBezTo>
                    <a:pt x="5" y="15"/>
                    <a:pt x="5" y="15"/>
                    <a:pt x="5" y="15"/>
                  </a:cubicBezTo>
                  <a:cubicBezTo>
                    <a:pt x="5" y="15"/>
                    <a:pt x="5" y="15"/>
                    <a:pt x="5" y="15"/>
                  </a:cubicBezTo>
                  <a:cubicBezTo>
                    <a:pt x="5" y="15"/>
                    <a:pt x="5" y="15"/>
                    <a:pt x="5" y="15"/>
                  </a:cubicBezTo>
                  <a:cubicBezTo>
                    <a:pt x="7" y="14"/>
                    <a:pt x="10" y="14"/>
                    <a:pt x="13" y="14"/>
                  </a:cubicBezTo>
                  <a:cubicBezTo>
                    <a:pt x="15" y="13"/>
                    <a:pt x="18" y="13"/>
                    <a:pt x="21" y="13"/>
                  </a:cubicBezTo>
                  <a:cubicBezTo>
                    <a:pt x="22" y="13"/>
                    <a:pt x="24" y="13"/>
                    <a:pt x="25" y="13"/>
                  </a:cubicBezTo>
                  <a:cubicBezTo>
                    <a:pt x="26" y="14"/>
                    <a:pt x="26" y="14"/>
                    <a:pt x="26" y="14"/>
                  </a:cubicBezTo>
                  <a:cubicBezTo>
                    <a:pt x="26" y="14"/>
                    <a:pt x="26" y="14"/>
                    <a:pt x="26" y="14"/>
                  </a:cubicBezTo>
                  <a:cubicBezTo>
                    <a:pt x="26" y="14"/>
                    <a:pt x="26" y="14"/>
                    <a:pt x="26" y="15"/>
                  </a:cubicBezTo>
                  <a:cubicBezTo>
                    <a:pt x="26" y="17"/>
                    <a:pt x="26" y="21"/>
                    <a:pt x="24" y="24"/>
                  </a:cubicBezTo>
                  <a:cubicBezTo>
                    <a:pt x="23" y="28"/>
                    <a:pt x="22" y="32"/>
                    <a:pt x="21" y="34"/>
                  </a:cubicBezTo>
                  <a:cubicBezTo>
                    <a:pt x="21" y="35"/>
                    <a:pt x="21" y="36"/>
                    <a:pt x="21" y="36"/>
                  </a:cubicBezTo>
                  <a:cubicBezTo>
                    <a:pt x="21" y="37"/>
                    <a:pt x="21" y="38"/>
                    <a:pt x="22" y="39"/>
                  </a:cubicBezTo>
                  <a:cubicBezTo>
                    <a:pt x="23" y="40"/>
                    <a:pt x="24" y="40"/>
                    <a:pt x="25" y="40"/>
                  </a:cubicBezTo>
                  <a:cubicBezTo>
                    <a:pt x="25" y="40"/>
                    <a:pt x="25" y="40"/>
                    <a:pt x="25" y="40"/>
                  </a:cubicBezTo>
                  <a:cubicBezTo>
                    <a:pt x="26" y="40"/>
                    <a:pt x="27" y="40"/>
                    <a:pt x="28" y="39"/>
                  </a:cubicBezTo>
                  <a:cubicBezTo>
                    <a:pt x="38" y="30"/>
                    <a:pt x="41" y="17"/>
                    <a:pt x="41" y="9"/>
                  </a:cubicBezTo>
                  <a:lnTo>
                    <a:pt x="4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166"/>
            <p:cNvSpPr>
              <a:spLocks noEditPoints="1"/>
            </p:cNvSpPr>
            <p:nvPr/>
          </p:nvSpPr>
          <p:spPr bwMode="auto">
            <a:xfrm>
              <a:off x="11015663" y="5159375"/>
              <a:ext cx="439738" cy="525463"/>
            </a:xfrm>
            <a:custGeom>
              <a:avLst/>
              <a:gdLst>
                <a:gd name="T0" fmla="*/ 72 w 117"/>
                <a:gd name="T1" fmla="*/ 54 h 140"/>
                <a:gd name="T2" fmla="*/ 54 w 117"/>
                <a:gd name="T3" fmla="*/ 55 h 140"/>
                <a:gd name="T4" fmla="*/ 26 w 117"/>
                <a:gd name="T5" fmla="*/ 62 h 140"/>
                <a:gd name="T6" fmla="*/ 0 w 117"/>
                <a:gd name="T7" fmla="*/ 102 h 140"/>
                <a:gd name="T8" fmla="*/ 36 w 117"/>
                <a:gd name="T9" fmla="*/ 140 h 140"/>
                <a:gd name="T10" fmla="*/ 54 w 117"/>
                <a:gd name="T11" fmla="*/ 138 h 140"/>
                <a:gd name="T12" fmla="*/ 77 w 117"/>
                <a:gd name="T13" fmla="*/ 122 h 140"/>
                <a:gd name="T14" fmla="*/ 91 w 117"/>
                <a:gd name="T15" fmla="*/ 138 h 140"/>
                <a:gd name="T16" fmla="*/ 97 w 117"/>
                <a:gd name="T17" fmla="*/ 138 h 140"/>
                <a:gd name="T18" fmla="*/ 115 w 117"/>
                <a:gd name="T19" fmla="*/ 122 h 140"/>
                <a:gd name="T20" fmla="*/ 116 w 117"/>
                <a:gd name="T21" fmla="*/ 115 h 140"/>
                <a:gd name="T22" fmla="*/ 106 w 117"/>
                <a:gd name="T23" fmla="*/ 93 h 140"/>
                <a:gd name="T24" fmla="*/ 106 w 117"/>
                <a:gd name="T25" fmla="*/ 54 h 140"/>
                <a:gd name="T26" fmla="*/ 96 w 117"/>
                <a:gd name="T27" fmla="*/ 12 h 140"/>
                <a:gd name="T28" fmla="*/ 59 w 117"/>
                <a:gd name="T29" fmla="*/ 0 h 140"/>
                <a:gd name="T30" fmla="*/ 54 w 117"/>
                <a:gd name="T31" fmla="*/ 0 h 140"/>
                <a:gd name="T32" fmla="*/ 4 w 117"/>
                <a:gd name="T33" fmla="*/ 37 h 140"/>
                <a:gd name="T34" fmla="*/ 7 w 117"/>
                <a:gd name="T35" fmla="*/ 42 h 140"/>
                <a:gd name="T36" fmla="*/ 31 w 117"/>
                <a:gd name="T37" fmla="*/ 45 h 140"/>
                <a:gd name="T38" fmla="*/ 35 w 117"/>
                <a:gd name="T39" fmla="*/ 41 h 140"/>
                <a:gd name="T40" fmla="*/ 54 w 117"/>
                <a:gd name="T41" fmla="*/ 26 h 140"/>
                <a:gd name="T42" fmla="*/ 55 w 117"/>
                <a:gd name="T43" fmla="*/ 26 h 140"/>
                <a:gd name="T44" fmla="*/ 69 w 117"/>
                <a:gd name="T45" fmla="*/ 32 h 140"/>
                <a:gd name="T46" fmla="*/ 72 w 117"/>
                <a:gd name="T47" fmla="*/ 50 h 140"/>
                <a:gd name="T48" fmla="*/ 72 w 117"/>
                <a:gd name="T49" fmla="*/ 54 h 140"/>
                <a:gd name="T50" fmla="*/ 67 w 117"/>
                <a:gd name="T51" fmla="*/ 104 h 140"/>
                <a:gd name="T52" fmla="*/ 54 w 117"/>
                <a:gd name="T53" fmla="*/ 115 h 140"/>
                <a:gd name="T54" fmla="*/ 50 w 117"/>
                <a:gd name="T55" fmla="*/ 116 h 140"/>
                <a:gd name="T56" fmla="*/ 35 w 117"/>
                <a:gd name="T57" fmla="*/ 98 h 140"/>
                <a:gd name="T58" fmla="*/ 54 w 117"/>
                <a:gd name="T59" fmla="*/ 75 h 140"/>
                <a:gd name="T60" fmla="*/ 72 w 117"/>
                <a:gd name="T61" fmla="*/ 73 h 140"/>
                <a:gd name="T62" fmla="*/ 72 w 117"/>
                <a:gd name="T63" fmla="*/ 78 h 140"/>
                <a:gd name="T64" fmla="*/ 67 w 117"/>
                <a:gd name="T65" fmla="*/ 10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40">
                  <a:moveTo>
                    <a:pt x="72" y="54"/>
                  </a:moveTo>
                  <a:cubicBezTo>
                    <a:pt x="66" y="54"/>
                    <a:pt x="60" y="54"/>
                    <a:pt x="54" y="55"/>
                  </a:cubicBezTo>
                  <a:cubicBezTo>
                    <a:pt x="44" y="57"/>
                    <a:pt x="34" y="58"/>
                    <a:pt x="26" y="62"/>
                  </a:cubicBezTo>
                  <a:cubicBezTo>
                    <a:pt x="10" y="68"/>
                    <a:pt x="0" y="82"/>
                    <a:pt x="0" y="102"/>
                  </a:cubicBezTo>
                  <a:cubicBezTo>
                    <a:pt x="0" y="127"/>
                    <a:pt x="16" y="140"/>
                    <a:pt x="36" y="140"/>
                  </a:cubicBezTo>
                  <a:cubicBezTo>
                    <a:pt x="43" y="140"/>
                    <a:pt x="49" y="139"/>
                    <a:pt x="54" y="138"/>
                  </a:cubicBezTo>
                  <a:cubicBezTo>
                    <a:pt x="62" y="135"/>
                    <a:pt x="69" y="130"/>
                    <a:pt x="77" y="122"/>
                  </a:cubicBezTo>
                  <a:cubicBezTo>
                    <a:pt x="81" y="128"/>
                    <a:pt x="83" y="131"/>
                    <a:pt x="91" y="138"/>
                  </a:cubicBezTo>
                  <a:cubicBezTo>
                    <a:pt x="93" y="139"/>
                    <a:pt x="95" y="139"/>
                    <a:pt x="97" y="138"/>
                  </a:cubicBezTo>
                  <a:cubicBezTo>
                    <a:pt x="102" y="133"/>
                    <a:pt x="111" y="126"/>
                    <a:pt x="115" y="122"/>
                  </a:cubicBezTo>
                  <a:cubicBezTo>
                    <a:pt x="117" y="120"/>
                    <a:pt x="117" y="117"/>
                    <a:pt x="116" y="115"/>
                  </a:cubicBezTo>
                  <a:cubicBezTo>
                    <a:pt x="111" y="109"/>
                    <a:pt x="106" y="104"/>
                    <a:pt x="106" y="93"/>
                  </a:cubicBezTo>
                  <a:cubicBezTo>
                    <a:pt x="106" y="54"/>
                    <a:pt x="106" y="54"/>
                    <a:pt x="106" y="54"/>
                  </a:cubicBezTo>
                  <a:cubicBezTo>
                    <a:pt x="106" y="38"/>
                    <a:pt x="108" y="23"/>
                    <a:pt x="96" y="12"/>
                  </a:cubicBezTo>
                  <a:cubicBezTo>
                    <a:pt x="86" y="3"/>
                    <a:pt x="71" y="0"/>
                    <a:pt x="59" y="0"/>
                  </a:cubicBezTo>
                  <a:cubicBezTo>
                    <a:pt x="54" y="0"/>
                    <a:pt x="54" y="0"/>
                    <a:pt x="54" y="0"/>
                  </a:cubicBezTo>
                  <a:cubicBezTo>
                    <a:pt x="32" y="1"/>
                    <a:pt x="9" y="11"/>
                    <a:pt x="4" y="37"/>
                  </a:cubicBezTo>
                  <a:cubicBezTo>
                    <a:pt x="3" y="41"/>
                    <a:pt x="6" y="42"/>
                    <a:pt x="7" y="42"/>
                  </a:cubicBezTo>
                  <a:cubicBezTo>
                    <a:pt x="31" y="45"/>
                    <a:pt x="31" y="45"/>
                    <a:pt x="31" y="45"/>
                  </a:cubicBezTo>
                  <a:cubicBezTo>
                    <a:pt x="34" y="45"/>
                    <a:pt x="35" y="43"/>
                    <a:pt x="35" y="41"/>
                  </a:cubicBezTo>
                  <a:cubicBezTo>
                    <a:pt x="38" y="31"/>
                    <a:pt x="45" y="27"/>
                    <a:pt x="54" y="26"/>
                  </a:cubicBezTo>
                  <a:cubicBezTo>
                    <a:pt x="55" y="26"/>
                    <a:pt x="55" y="26"/>
                    <a:pt x="55" y="26"/>
                  </a:cubicBezTo>
                  <a:cubicBezTo>
                    <a:pt x="60" y="26"/>
                    <a:pt x="66" y="28"/>
                    <a:pt x="69" y="32"/>
                  </a:cubicBezTo>
                  <a:cubicBezTo>
                    <a:pt x="72" y="37"/>
                    <a:pt x="72" y="44"/>
                    <a:pt x="72" y="50"/>
                  </a:cubicBezTo>
                  <a:lnTo>
                    <a:pt x="72" y="54"/>
                  </a:lnTo>
                  <a:close/>
                  <a:moveTo>
                    <a:pt x="67" y="104"/>
                  </a:moveTo>
                  <a:cubicBezTo>
                    <a:pt x="64" y="110"/>
                    <a:pt x="59" y="114"/>
                    <a:pt x="54" y="115"/>
                  </a:cubicBezTo>
                  <a:cubicBezTo>
                    <a:pt x="53" y="115"/>
                    <a:pt x="52" y="116"/>
                    <a:pt x="50" y="116"/>
                  </a:cubicBezTo>
                  <a:cubicBezTo>
                    <a:pt x="41" y="116"/>
                    <a:pt x="35" y="108"/>
                    <a:pt x="35" y="98"/>
                  </a:cubicBezTo>
                  <a:cubicBezTo>
                    <a:pt x="35" y="84"/>
                    <a:pt x="43" y="78"/>
                    <a:pt x="54" y="75"/>
                  </a:cubicBezTo>
                  <a:cubicBezTo>
                    <a:pt x="59" y="74"/>
                    <a:pt x="66" y="73"/>
                    <a:pt x="72" y="73"/>
                  </a:cubicBezTo>
                  <a:cubicBezTo>
                    <a:pt x="72" y="78"/>
                    <a:pt x="72" y="78"/>
                    <a:pt x="72" y="78"/>
                  </a:cubicBezTo>
                  <a:cubicBezTo>
                    <a:pt x="72" y="88"/>
                    <a:pt x="72" y="96"/>
                    <a:pt x="67"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8" name="矩形 37"/>
          <p:cNvSpPr/>
          <p:nvPr/>
        </p:nvSpPr>
        <p:spPr>
          <a:xfrm>
            <a:off x="1086647" y="4651953"/>
            <a:ext cx="2286625" cy="1007968"/>
          </a:xfrm>
          <a:prstGeom prst="rect">
            <a:avLst/>
          </a:prstGeom>
        </p:spPr>
        <p:txBody>
          <a:bodyPr wrap="square">
            <a:spAutoFit/>
          </a:bodyPr>
          <a:lstStyle/>
          <a:p>
            <a:pPr algn="ctr"/>
            <a:r>
              <a:rPr lang="zh-CN" altLang="en-US" sz="1400" b="1" dirty="0" smtClean="0"/>
              <a:t>DUIS AUTEM VEL</a:t>
            </a:r>
            <a:endParaRPr lang="en-US" altLang="zh-CN" sz="1400" b="1" dirty="0" smtClean="0"/>
          </a:p>
          <a:p>
            <a:pPr algn="ctr"/>
            <a:r>
              <a:rPr lang="zh-CN" altLang="en-US" sz="1400" b="1" dirty="0" smtClean="0"/>
              <a:t>EUM IRIURE </a:t>
            </a:r>
            <a:endParaRPr lang="en-US" altLang="zh-CN" sz="1400" b="1" dirty="0" smtClean="0"/>
          </a:p>
          <a:p>
            <a:pPr algn="ctr"/>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sp>
        <p:nvSpPr>
          <p:cNvPr id="39" name="矩形 38"/>
          <p:cNvSpPr/>
          <p:nvPr/>
        </p:nvSpPr>
        <p:spPr>
          <a:xfrm>
            <a:off x="4950543" y="4651953"/>
            <a:ext cx="2286625" cy="1007968"/>
          </a:xfrm>
          <a:prstGeom prst="rect">
            <a:avLst/>
          </a:prstGeom>
        </p:spPr>
        <p:txBody>
          <a:bodyPr wrap="square">
            <a:spAutoFit/>
          </a:bodyPr>
          <a:lstStyle/>
          <a:p>
            <a:pPr algn="ctr"/>
            <a:r>
              <a:rPr lang="zh-CN" altLang="en-US" sz="1400" b="1" dirty="0" smtClean="0"/>
              <a:t>DUIS AUTEM VEL</a:t>
            </a:r>
            <a:endParaRPr lang="en-US" altLang="zh-CN" sz="1400" b="1" dirty="0" smtClean="0"/>
          </a:p>
          <a:p>
            <a:pPr algn="ctr"/>
            <a:r>
              <a:rPr lang="zh-CN" altLang="en-US" sz="1400" b="1" dirty="0" smtClean="0"/>
              <a:t>EUM IRIURE </a:t>
            </a:r>
            <a:endParaRPr lang="en-US" altLang="zh-CN" sz="1400" b="1" dirty="0" smtClean="0"/>
          </a:p>
          <a:p>
            <a:pPr algn="ctr"/>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sp>
        <p:nvSpPr>
          <p:cNvPr id="40" name="矩形 39"/>
          <p:cNvSpPr/>
          <p:nvPr/>
        </p:nvSpPr>
        <p:spPr>
          <a:xfrm>
            <a:off x="8818607" y="4651953"/>
            <a:ext cx="2286625" cy="1007968"/>
          </a:xfrm>
          <a:prstGeom prst="rect">
            <a:avLst/>
          </a:prstGeom>
        </p:spPr>
        <p:txBody>
          <a:bodyPr wrap="square">
            <a:spAutoFit/>
          </a:bodyPr>
          <a:lstStyle/>
          <a:p>
            <a:pPr algn="ctr"/>
            <a:r>
              <a:rPr lang="zh-CN" altLang="en-US" sz="1400" b="1" dirty="0" smtClean="0"/>
              <a:t>DUIS AUTEM VEL</a:t>
            </a:r>
            <a:endParaRPr lang="en-US" altLang="zh-CN" sz="1400" b="1" dirty="0" smtClean="0"/>
          </a:p>
          <a:p>
            <a:pPr algn="ctr"/>
            <a:r>
              <a:rPr lang="zh-CN" altLang="en-US" sz="1400" b="1" dirty="0" smtClean="0"/>
              <a:t>EUM IRIURE </a:t>
            </a:r>
            <a:endParaRPr lang="en-US" altLang="zh-CN" sz="1400" b="1" dirty="0" smtClean="0"/>
          </a:p>
          <a:p>
            <a:pPr algn="ctr"/>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cxnSp>
        <p:nvCxnSpPr>
          <p:cNvPr id="42" name="直接连接符 41"/>
          <p:cNvCxnSpPr/>
          <p:nvPr/>
        </p:nvCxnSpPr>
        <p:spPr>
          <a:xfrm>
            <a:off x="4200525" y="2245992"/>
            <a:ext cx="0" cy="260339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8029575" y="2245992"/>
            <a:ext cx="0" cy="2603394"/>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41" name="圆角矩形 40"/>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11/20</a:t>
            </a:r>
            <a:endParaRPr lang="en-US" altLang="zh-CN" sz="1600" i="1" dirty="0" smtClean="0"/>
          </a:p>
        </p:txBody>
      </p:sp>
      <p:sp>
        <p:nvSpPr>
          <p:cNvPr id="44" name="圆角矩形 43"/>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3640582" y="2159568"/>
            <a:ext cx="4237210" cy="1908215"/>
          </a:xfrm>
          <a:prstGeom prst="rect">
            <a:avLst/>
          </a:prstGeom>
        </p:spPr>
        <p:txBody>
          <a:bodyPr wrap="square">
            <a:spAutoFit/>
          </a:bodyPr>
          <a:lstStyle/>
          <a:p>
            <a:r>
              <a:rPr lang="zh-CN" altLang="en-US" sz="3200" b="1" dirty="0" smtClean="0">
                <a:solidFill>
                  <a:schemeClr val="bg1"/>
                </a:solidFill>
              </a:rPr>
              <a:t>DUIS AUTEM VEL</a:t>
            </a:r>
            <a:endParaRPr lang="en-US" altLang="zh-CN" sz="3200" b="1" dirty="0" smtClean="0">
              <a:solidFill>
                <a:schemeClr val="bg1"/>
              </a:solidFill>
            </a:endParaRPr>
          </a:p>
          <a:p>
            <a:r>
              <a:rPr lang="zh-CN" altLang="en-US" sz="3200" b="1" dirty="0" smtClean="0">
                <a:solidFill>
                  <a:schemeClr val="bg1"/>
                </a:solidFill>
              </a:rPr>
              <a:t>EUM IRIURE </a:t>
            </a:r>
            <a:endParaRPr lang="en-US" altLang="zh-CN" sz="3200" b="1" dirty="0" smtClean="0">
              <a:solidFill>
                <a:schemeClr val="bg1"/>
              </a:solidFill>
            </a:endParaRPr>
          </a:p>
          <a:p>
            <a:r>
              <a:rPr lang="zh-CN" altLang="en-US" dirty="0" smtClean="0">
                <a:solidFill>
                  <a:schemeClr val="bg1"/>
                </a:solidFill>
              </a:rPr>
              <a:t>dolor </a:t>
            </a:r>
            <a:r>
              <a:rPr lang="zh-CN" altLang="en-US" dirty="0">
                <a:solidFill>
                  <a:schemeClr val="bg1"/>
                </a:solidFill>
              </a:rPr>
              <a:t>in hendrerit in vulputate velit esse molestie consequat, vel illum dolore eu feugiat nulla facilisis</a:t>
            </a:r>
            <a:endParaRPr lang="zh-CN" altLang="en-US" dirty="0">
              <a:solidFill>
                <a:schemeClr val="bg1"/>
              </a:solidFill>
            </a:endParaRPr>
          </a:p>
        </p:txBody>
      </p:sp>
      <p:cxnSp>
        <p:nvCxnSpPr>
          <p:cNvPr id="8" name="直接连接符 7"/>
          <p:cNvCxnSpPr/>
          <p:nvPr/>
        </p:nvCxnSpPr>
        <p:spPr>
          <a:xfrm flipH="1">
            <a:off x="8216900" y="2329425"/>
            <a:ext cx="12700" cy="1563125"/>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464040" y="2235744"/>
            <a:ext cx="1610360" cy="1775898"/>
            <a:chOff x="7137400" y="2487972"/>
            <a:chExt cx="1772925" cy="1955174"/>
          </a:xfrm>
        </p:grpSpPr>
        <p:cxnSp>
          <p:nvCxnSpPr>
            <p:cNvPr id="10" name="直接连接符 9"/>
            <p:cNvCxnSpPr/>
            <p:nvPr/>
          </p:nvCxnSpPr>
          <p:spPr>
            <a:xfrm>
              <a:off x="7932738" y="2487972"/>
              <a:ext cx="977587" cy="977587"/>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7932738" y="3465559"/>
              <a:ext cx="977587" cy="977587"/>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137400" y="3465559"/>
              <a:ext cx="1772925"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4" name="Freeform 438"/>
          <p:cNvSpPr>
            <a:spLocks noEditPoints="1"/>
          </p:cNvSpPr>
          <p:nvPr/>
        </p:nvSpPr>
        <p:spPr bwMode="auto">
          <a:xfrm>
            <a:off x="863732" y="1559735"/>
            <a:ext cx="2272389" cy="2647333"/>
          </a:xfrm>
          <a:custGeom>
            <a:avLst/>
            <a:gdLst>
              <a:gd name="T0" fmla="*/ 162 w 169"/>
              <a:gd name="T1" fmla="*/ 57 h 197"/>
              <a:gd name="T2" fmla="*/ 115 w 169"/>
              <a:gd name="T3" fmla="*/ 57 h 197"/>
              <a:gd name="T4" fmla="*/ 135 w 169"/>
              <a:gd name="T5" fmla="*/ 33 h 197"/>
              <a:gd name="T6" fmla="*/ 127 w 169"/>
              <a:gd name="T7" fmla="*/ 16 h 197"/>
              <a:gd name="T8" fmla="*/ 113 w 169"/>
              <a:gd name="T9" fmla="*/ 11 h 197"/>
              <a:gd name="T10" fmla="*/ 87 w 169"/>
              <a:gd name="T11" fmla="*/ 42 h 197"/>
              <a:gd name="T12" fmla="*/ 55 w 169"/>
              <a:gd name="T13" fmla="*/ 0 h 197"/>
              <a:gd name="T14" fmla="*/ 41 w 169"/>
              <a:gd name="T15" fmla="*/ 6 h 197"/>
              <a:gd name="T16" fmla="*/ 31 w 169"/>
              <a:gd name="T17" fmla="*/ 27 h 197"/>
              <a:gd name="T18" fmla="*/ 59 w 169"/>
              <a:gd name="T19" fmla="*/ 57 h 197"/>
              <a:gd name="T20" fmla="*/ 7 w 169"/>
              <a:gd name="T21" fmla="*/ 57 h 197"/>
              <a:gd name="T22" fmla="*/ 0 w 169"/>
              <a:gd name="T23" fmla="*/ 64 h 197"/>
              <a:gd name="T24" fmla="*/ 0 w 169"/>
              <a:gd name="T25" fmla="*/ 101 h 197"/>
              <a:gd name="T26" fmla="*/ 7 w 169"/>
              <a:gd name="T27" fmla="*/ 108 h 197"/>
              <a:gd name="T28" fmla="*/ 9 w 169"/>
              <a:gd name="T29" fmla="*/ 108 h 197"/>
              <a:gd name="T30" fmla="*/ 9 w 169"/>
              <a:gd name="T31" fmla="*/ 190 h 197"/>
              <a:gd name="T32" fmla="*/ 16 w 169"/>
              <a:gd name="T33" fmla="*/ 197 h 197"/>
              <a:gd name="T34" fmla="*/ 153 w 169"/>
              <a:gd name="T35" fmla="*/ 197 h 197"/>
              <a:gd name="T36" fmla="*/ 160 w 169"/>
              <a:gd name="T37" fmla="*/ 190 h 197"/>
              <a:gd name="T38" fmla="*/ 160 w 169"/>
              <a:gd name="T39" fmla="*/ 108 h 197"/>
              <a:gd name="T40" fmla="*/ 162 w 169"/>
              <a:gd name="T41" fmla="*/ 108 h 197"/>
              <a:gd name="T42" fmla="*/ 169 w 169"/>
              <a:gd name="T43" fmla="*/ 101 h 197"/>
              <a:gd name="T44" fmla="*/ 169 w 169"/>
              <a:gd name="T45" fmla="*/ 64 h 197"/>
              <a:gd name="T46" fmla="*/ 162 w 169"/>
              <a:gd name="T47" fmla="*/ 57 h 197"/>
              <a:gd name="T48" fmla="*/ 155 w 169"/>
              <a:gd name="T49" fmla="*/ 94 h 197"/>
              <a:gd name="T50" fmla="*/ 98 w 169"/>
              <a:gd name="T51" fmla="*/ 94 h 197"/>
              <a:gd name="T52" fmla="*/ 98 w 169"/>
              <a:gd name="T53" fmla="*/ 71 h 197"/>
              <a:gd name="T54" fmla="*/ 155 w 169"/>
              <a:gd name="T55" fmla="*/ 71 h 197"/>
              <a:gd name="T56" fmla="*/ 155 w 169"/>
              <a:gd name="T57" fmla="*/ 94 h 197"/>
              <a:gd name="T58" fmla="*/ 113 w 169"/>
              <a:gd name="T59" fmla="*/ 25 h 197"/>
              <a:gd name="T60" fmla="*/ 118 w 169"/>
              <a:gd name="T61" fmla="*/ 27 h 197"/>
              <a:gd name="T62" fmla="*/ 121 w 169"/>
              <a:gd name="T63" fmla="*/ 31 h 197"/>
              <a:gd name="T64" fmla="*/ 99 w 169"/>
              <a:gd name="T65" fmla="*/ 51 h 197"/>
              <a:gd name="T66" fmla="*/ 113 w 169"/>
              <a:gd name="T67" fmla="*/ 25 h 197"/>
              <a:gd name="T68" fmla="*/ 45 w 169"/>
              <a:gd name="T69" fmla="*/ 25 h 197"/>
              <a:gd name="T70" fmla="*/ 50 w 169"/>
              <a:gd name="T71" fmla="*/ 16 h 197"/>
              <a:gd name="T72" fmla="*/ 55 w 169"/>
              <a:gd name="T73" fmla="*/ 14 h 197"/>
              <a:gd name="T74" fmla="*/ 75 w 169"/>
              <a:gd name="T75" fmla="*/ 50 h 197"/>
              <a:gd name="T76" fmla="*/ 45 w 169"/>
              <a:gd name="T77" fmla="*/ 25 h 197"/>
              <a:gd name="T78" fmla="*/ 72 w 169"/>
              <a:gd name="T79" fmla="*/ 71 h 197"/>
              <a:gd name="T80" fmla="*/ 72 w 169"/>
              <a:gd name="T81" fmla="*/ 94 h 197"/>
              <a:gd name="T82" fmla="*/ 14 w 169"/>
              <a:gd name="T83" fmla="*/ 94 h 197"/>
              <a:gd name="T84" fmla="*/ 14 w 169"/>
              <a:gd name="T85" fmla="*/ 71 h 197"/>
              <a:gd name="T86" fmla="*/ 72 w 169"/>
              <a:gd name="T87" fmla="*/ 71 h 197"/>
              <a:gd name="T88" fmla="*/ 23 w 169"/>
              <a:gd name="T89" fmla="*/ 102 h 197"/>
              <a:gd name="T90" fmla="*/ 72 w 169"/>
              <a:gd name="T91" fmla="*/ 102 h 197"/>
              <a:gd name="T92" fmla="*/ 72 w 169"/>
              <a:gd name="T93" fmla="*/ 183 h 197"/>
              <a:gd name="T94" fmla="*/ 23 w 169"/>
              <a:gd name="T95" fmla="*/ 183 h 197"/>
              <a:gd name="T96" fmla="*/ 23 w 169"/>
              <a:gd name="T97" fmla="*/ 102 h 197"/>
              <a:gd name="T98" fmla="*/ 98 w 169"/>
              <a:gd name="T99" fmla="*/ 183 h 197"/>
              <a:gd name="T100" fmla="*/ 98 w 169"/>
              <a:gd name="T101" fmla="*/ 102 h 197"/>
              <a:gd name="T102" fmla="*/ 146 w 169"/>
              <a:gd name="T103" fmla="*/ 102 h 197"/>
              <a:gd name="T104" fmla="*/ 146 w 169"/>
              <a:gd name="T105" fmla="*/ 183 h 197"/>
              <a:gd name="T106" fmla="*/ 98 w 169"/>
              <a:gd name="T107" fmla="*/ 18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9" h="197">
                <a:moveTo>
                  <a:pt x="162" y="57"/>
                </a:moveTo>
                <a:cubicBezTo>
                  <a:pt x="115" y="57"/>
                  <a:pt x="115" y="57"/>
                  <a:pt x="115" y="57"/>
                </a:cubicBezTo>
                <a:cubicBezTo>
                  <a:pt x="125" y="51"/>
                  <a:pt x="134" y="42"/>
                  <a:pt x="135" y="33"/>
                </a:cubicBezTo>
                <a:cubicBezTo>
                  <a:pt x="135" y="29"/>
                  <a:pt x="134" y="22"/>
                  <a:pt x="127" y="16"/>
                </a:cubicBezTo>
                <a:cubicBezTo>
                  <a:pt x="122" y="13"/>
                  <a:pt x="118" y="11"/>
                  <a:pt x="113" y="11"/>
                </a:cubicBezTo>
                <a:cubicBezTo>
                  <a:pt x="99" y="11"/>
                  <a:pt x="92" y="27"/>
                  <a:pt x="87" y="42"/>
                </a:cubicBezTo>
                <a:cubicBezTo>
                  <a:pt x="82" y="23"/>
                  <a:pt x="72" y="0"/>
                  <a:pt x="55" y="0"/>
                </a:cubicBezTo>
                <a:cubicBezTo>
                  <a:pt x="51" y="0"/>
                  <a:pt x="46" y="2"/>
                  <a:pt x="41" y="6"/>
                </a:cubicBezTo>
                <a:cubicBezTo>
                  <a:pt x="31" y="14"/>
                  <a:pt x="31" y="22"/>
                  <a:pt x="31" y="27"/>
                </a:cubicBezTo>
                <a:cubicBezTo>
                  <a:pt x="33" y="39"/>
                  <a:pt x="46" y="50"/>
                  <a:pt x="59" y="57"/>
                </a:cubicBezTo>
                <a:cubicBezTo>
                  <a:pt x="7" y="57"/>
                  <a:pt x="7" y="57"/>
                  <a:pt x="7" y="57"/>
                </a:cubicBezTo>
                <a:cubicBezTo>
                  <a:pt x="3" y="57"/>
                  <a:pt x="0" y="60"/>
                  <a:pt x="0" y="64"/>
                </a:cubicBezTo>
                <a:cubicBezTo>
                  <a:pt x="0" y="101"/>
                  <a:pt x="0" y="101"/>
                  <a:pt x="0" y="101"/>
                </a:cubicBezTo>
                <a:cubicBezTo>
                  <a:pt x="0" y="105"/>
                  <a:pt x="3" y="108"/>
                  <a:pt x="7" y="108"/>
                </a:cubicBezTo>
                <a:cubicBezTo>
                  <a:pt x="9" y="108"/>
                  <a:pt x="9" y="108"/>
                  <a:pt x="9" y="108"/>
                </a:cubicBezTo>
                <a:cubicBezTo>
                  <a:pt x="9" y="190"/>
                  <a:pt x="9" y="190"/>
                  <a:pt x="9" y="190"/>
                </a:cubicBezTo>
                <a:cubicBezTo>
                  <a:pt x="9" y="194"/>
                  <a:pt x="12" y="197"/>
                  <a:pt x="16" y="197"/>
                </a:cubicBezTo>
                <a:cubicBezTo>
                  <a:pt x="153" y="197"/>
                  <a:pt x="153" y="197"/>
                  <a:pt x="153" y="197"/>
                </a:cubicBezTo>
                <a:cubicBezTo>
                  <a:pt x="157" y="197"/>
                  <a:pt x="160" y="194"/>
                  <a:pt x="160" y="190"/>
                </a:cubicBezTo>
                <a:cubicBezTo>
                  <a:pt x="160" y="108"/>
                  <a:pt x="160" y="108"/>
                  <a:pt x="160" y="108"/>
                </a:cubicBezTo>
                <a:cubicBezTo>
                  <a:pt x="162" y="108"/>
                  <a:pt x="162" y="108"/>
                  <a:pt x="162" y="108"/>
                </a:cubicBezTo>
                <a:cubicBezTo>
                  <a:pt x="166" y="108"/>
                  <a:pt x="169" y="105"/>
                  <a:pt x="169" y="101"/>
                </a:cubicBezTo>
                <a:cubicBezTo>
                  <a:pt x="169" y="64"/>
                  <a:pt x="169" y="64"/>
                  <a:pt x="169" y="64"/>
                </a:cubicBezTo>
                <a:cubicBezTo>
                  <a:pt x="169" y="60"/>
                  <a:pt x="166" y="57"/>
                  <a:pt x="162" y="57"/>
                </a:cubicBezTo>
                <a:close/>
                <a:moveTo>
                  <a:pt x="155" y="94"/>
                </a:moveTo>
                <a:cubicBezTo>
                  <a:pt x="98" y="94"/>
                  <a:pt x="98" y="94"/>
                  <a:pt x="98" y="94"/>
                </a:cubicBezTo>
                <a:cubicBezTo>
                  <a:pt x="98" y="71"/>
                  <a:pt x="98" y="71"/>
                  <a:pt x="98" y="71"/>
                </a:cubicBezTo>
                <a:cubicBezTo>
                  <a:pt x="155" y="71"/>
                  <a:pt x="155" y="71"/>
                  <a:pt x="155" y="71"/>
                </a:cubicBezTo>
                <a:lnTo>
                  <a:pt x="155" y="94"/>
                </a:lnTo>
                <a:close/>
                <a:moveTo>
                  <a:pt x="113" y="25"/>
                </a:moveTo>
                <a:cubicBezTo>
                  <a:pt x="115" y="25"/>
                  <a:pt x="116" y="26"/>
                  <a:pt x="118" y="27"/>
                </a:cubicBezTo>
                <a:cubicBezTo>
                  <a:pt x="121" y="29"/>
                  <a:pt x="121" y="31"/>
                  <a:pt x="121" y="31"/>
                </a:cubicBezTo>
                <a:cubicBezTo>
                  <a:pt x="121" y="36"/>
                  <a:pt x="111" y="44"/>
                  <a:pt x="99" y="51"/>
                </a:cubicBezTo>
                <a:cubicBezTo>
                  <a:pt x="102" y="37"/>
                  <a:pt x="108" y="25"/>
                  <a:pt x="113" y="25"/>
                </a:cubicBezTo>
                <a:close/>
                <a:moveTo>
                  <a:pt x="45" y="25"/>
                </a:moveTo>
                <a:cubicBezTo>
                  <a:pt x="45" y="24"/>
                  <a:pt x="44" y="21"/>
                  <a:pt x="50" y="16"/>
                </a:cubicBezTo>
                <a:cubicBezTo>
                  <a:pt x="51" y="15"/>
                  <a:pt x="53" y="14"/>
                  <a:pt x="55" y="14"/>
                </a:cubicBezTo>
                <a:cubicBezTo>
                  <a:pt x="63" y="14"/>
                  <a:pt x="71" y="32"/>
                  <a:pt x="75" y="50"/>
                </a:cubicBezTo>
                <a:cubicBezTo>
                  <a:pt x="61" y="43"/>
                  <a:pt x="46" y="33"/>
                  <a:pt x="45" y="25"/>
                </a:cubicBezTo>
                <a:close/>
                <a:moveTo>
                  <a:pt x="72" y="71"/>
                </a:moveTo>
                <a:cubicBezTo>
                  <a:pt x="72" y="94"/>
                  <a:pt x="72" y="94"/>
                  <a:pt x="72" y="94"/>
                </a:cubicBezTo>
                <a:cubicBezTo>
                  <a:pt x="14" y="94"/>
                  <a:pt x="14" y="94"/>
                  <a:pt x="14" y="94"/>
                </a:cubicBezTo>
                <a:cubicBezTo>
                  <a:pt x="14" y="71"/>
                  <a:pt x="14" y="71"/>
                  <a:pt x="14" y="71"/>
                </a:cubicBezTo>
                <a:lnTo>
                  <a:pt x="72" y="71"/>
                </a:lnTo>
                <a:close/>
                <a:moveTo>
                  <a:pt x="23" y="102"/>
                </a:moveTo>
                <a:cubicBezTo>
                  <a:pt x="72" y="102"/>
                  <a:pt x="72" y="102"/>
                  <a:pt x="72" y="102"/>
                </a:cubicBezTo>
                <a:cubicBezTo>
                  <a:pt x="72" y="183"/>
                  <a:pt x="72" y="183"/>
                  <a:pt x="72" y="183"/>
                </a:cubicBezTo>
                <a:cubicBezTo>
                  <a:pt x="23" y="183"/>
                  <a:pt x="23" y="183"/>
                  <a:pt x="23" y="183"/>
                </a:cubicBezTo>
                <a:lnTo>
                  <a:pt x="23" y="102"/>
                </a:lnTo>
                <a:close/>
                <a:moveTo>
                  <a:pt x="98" y="183"/>
                </a:moveTo>
                <a:cubicBezTo>
                  <a:pt x="98" y="102"/>
                  <a:pt x="98" y="102"/>
                  <a:pt x="98" y="102"/>
                </a:cubicBezTo>
                <a:cubicBezTo>
                  <a:pt x="146" y="102"/>
                  <a:pt x="146" y="102"/>
                  <a:pt x="146" y="102"/>
                </a:cubicBezTo>
                <a:cubicBezTo>
                  <a:pt x="146" y="183"/>
                  <a:pt x="146" y="183"/>
                  <a:pt x="146" y="183"/>
                </a:cubicBezTo>
                <a:lnTo>
                  <a:pt x="98" y="18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2287961" y="3318520"/>
            <a:ext cx="1077539" cy="1862048"/>
          </a:xfrm>
          <a:prstGeom prst="rect">
            <a:avLst/>
          </a:prstGeom>
          <a:noFill/>
        </p:spPr>
        <p:txBody>
          <a:bodyPr wrap="none" rtlCol="0">
            <a:spAutoFit/>
          </a:bodyPr>
          <a:lstStyle/>
          <a:p>
            <a:r>
              <a:rPr lang="en-US" altLang="zh-CN" sz="11500" b="1" dirty="0" smtClean="0">
                <a:solidFill>
                  <a:srgbClr val="595959"/>
                </a:solidFill>
              </a:rPr>
              <a:t>A</a:t>
            </a:r>
            <a:endParaRPr lang="zh-CN" altLang="en-US" sz="11500" b="1" dirty="0">
              <a:solidFill>
                <a:srgbClr val="595959"/>
              </a:solidFill>
            </a:endParaRPr>
          </a:p>
        </p:txBody>
      </p:sp>
      <p:sp>
        <p:nvSpPr>
          <p:cNvPr id="7" name="矩形 6"/>
          <p:cNvSpPr/>
          <p:nvPr/>
        </p:nvSpPr>
        <p:spPr>
          <a:xfrm>
            <a:off x="2286000" y="4811236"/>
            <a:ext cx="2921000" cy="738664"/>
          </a:xfrm>
          <a:prstGeom prst="rect">
            <a:avLst/>
          </a:prstGeom>
        </p:spPr>
        <p:txBody>
          <a:bodyPr wrap="square">
            <a:spAutoFit/>
          </a:bodyPr>
          <a:lstStyle/>
          <a:p>
            <a:r>
              <a:rPr lang="en-US" altLang="zh-CN" sz="1400" dirty="0" err="1"/>
              <a:t>consectetuer</a:t>
            </a:r>
            <a:r>
              <a:rPr lang="en-US" altLang="zh-CN" sz="1400" dirty="0"/>
              <a:t> </a:t>
            </a:r>
            <a:r>
              <a:rPr lang="en-US" altLang="zh-CN" sz="1400" dirty="0" err="1"/>
              <a:t>adipiscing</a:t>
            </a:r>
            <a:r>
              <a:rPr lang="en-US" altLang="zh-CN" sz="1400" dirty="0"/>
              <a:t> </a:t>
            </a:r>
            <a:r>
              <a:rPr lang="en-US" altLang="zh-CN" sz="1400" dirty="0" err="1"/>
              <a:t>elit</a:t>
            </a:r>
            <a:r>
              <a:rPr lang="en-US" altLang="zh-CN" sz="1400" dirty="0"/>
              <a:t>, </a:t>
            </a:r>
            <a:r>
              <a:rPr lang="en-US" altLang="zh-CN" sz="1400" dirty="0" err="1"/>
              <a:t>sed</a:t>
            </a:r>
            <a:r>
              <a:rPr lang="en-US" altLang="zh-CN" sz="1400" dirty="0"/>
              <a:t> </a:t>
            </a:r>
            <a:r>
              <a:rPr lang="en-US" altLang="zh-CN" sz="1400" dirty="0" err="1"/>
              <a:t>diam</a:t>
            </a:r>
            <a:r>
              <a:rPr lang="en-US" altLang="zh-CN" sz="1400" dirty="0"/>
              <a:t> </a:t>
            </a:r>
            <a:r>
              <a:rPr lang="en-US" altLang="zh-CN" sz="1400" dirty="0" err="1"/>
              <a:t>nonummy</a:t>
            </a:r>
            <a:r>
              <a:rPr lang="en-US" altLang="zh-CN" sz="1400" dirty="0"/>
              <a:t> </a:t>
            </a:r>
            <a:r>
              <a:rPr lang="en-US" altLang="zh-CN" sz="1400" dirty="0" err="1"/>
              <a:t>nibh</a:t>
            </a:r>
            <a:r>
              <a:rPr lang="en-US" altLang="zh-CN" sz="1400" dirty="0"/>
              <a:t> </a:t>
            </a:r>
            <a:r>
              <a:rPr lang="en-US" altLang="zh-CN" sz="1400" dirty="0" err="1"/>
              <a:t>euismod</a:t>
            </a:r>
            <a:r>
              <a:rPr lang="en-US" altLang="zh-CN" sz="1400" dirty="0"/>
              <a:t> </a:t>
            </a:r>
            <a:r>
              <a:rPr lang="en-US" altLang="zh-CN" sz="1400" dirty="0" err="1"/>
              <a:t>tincidunt</a:t>
            </a:r>
            <a:r>
              <a:rPr lang="en-US" altLang="zh-CN" sz="1400" dirty="0"/>
              <a:t> </a:t>
            </a:r>
            <a:r>
              <a:rPr lang="en-US" altLang="zh-CN" sz="1400" dirty="0" err="1"/>
              <a:t>ut</a:t>
            </a:r>
            <a:r>
              <a:rPr lang="en-US" altLang="zh-CN" sz="1400" dirty="0"/>
              <a:t> </a:t>
            </a:r>
            <a:r>
              <a:rPr lang="en-US" altLang="zh-CN" sz="1400" dirty="0" err="1"/>
              <a:t>laoreet</a:t>
            </a:r>
            <a:r>
              <a:rPr lang="en-US" altLang="zh-CN" sz="1400" dirty="0"/>
              <a:t> </a:t>
            </a:r>
            <a:r>
              <a:rPr lang="en-US" altLang="zh-CN" sz="1400" dirty="0" err="1"/>
              <a:t>dolore</a:t>
            </a:r>
            <a:r>
              <a:rPr lang="en-US" altLang="zh-CN" sz="1400" dirty="0"/>
              <a:t> </a:t>
            </a:r>
            <a:r>
              <a:rPr lang="en-US" altLang="zh-CN" sz="1400" dirty="0" smtClean="0"/>
              <a:t>magna</a:t>
            </a:r>
            <a:endParaRPr lang="zh-CN" altLang="en-US" sz="1400" dirty="0"/>
          </a:p>
        </p:txBody>
      </p:sp>
      <p:sp>
        <p:nvSpPr>
          <p:cNvPr id="8" name="文本框 7"/>
          <p:cNvSpPr txBox="1"/>
          <p:nvPr/>
        </p:nvSpPr>
        <p:spPr>
          <a:xfrm>
            <a:off x="8041061" y="753120"/>
            <a:ext cx="1011815" cy="1862048"/>
          </a:xfrm>
          <a:prstGeom prst="rect">
            <a:avLst/>
          </a:prstGeom>
          <a:noFill/>
        </p:spPr>
        <p:txBody>
          <a:bodyPr wrap="none" rtlCol="0">
            <a:spAutoFit/>
          </a:bodyPr>
          <a:lstStyle/>
          <a:p>
            <a:r>
              <a:rPr lang="en-US" altLang="zh-CN" sz="11500" b="1" dirty="0">
                <a:solidFill>
                  <a:srgbClr val="595959"/>
                </a:solidFill>
              </a:rPr>
              <a:t>B</a:t>
            </a:r>
            <a:endParaRPr lang="zh-CN" altLang="en-US" sz="11500" b="1" dirty="0">
              <a:solidFill>
                <a:srgbClr val="595959"/>
              </a:solidFill>
            </a:endParaRPr>
          </a:p>
        </p:txBody>
      </p:sp>
      <p:sp>
        <p:nvSpPr>
          <p:cNvPr id="9" name="矩形 8"/>
          <p:cNvSpPr/>
          <p:nvPr/>
        </p:nvSpPr>
        <p:spPr>
          <a:xfrm>
            <a:off x="8102600" y="2245836"/>
            <a:ext cx="2921000" cy="738664"/>
          </a:xfrm>
          <a:prstGeom prst="rect">
            <a:avLst/>
          </a:prstGeom>
        </p:spPr>
        <p:txBody>
          <a:bodyPr wrap="square">
            <a:spAutoFit/>
          </a:bodyPr>
          <a:lstStyle/>
          <a:p>
            <a:r>
              <a:rPr lang="en-US" altLang="zh-CN" sz="1400" dirty="0" err="1"/>
              <a:t>consectetuer</a:t>
            </a:r>
            <a:r>
              <a:rPr lang="en-US" altLang="zh-CN" sz="1400" dirty="0"/>
              <a:t> </a:t>
            </a:r>
            <a:r>
              <a:rPr lang="en-US" altLang="zh-CN" sz="1400" dirty="0" err="1"/>
              <a:t>adipiscing</a:t>
            </a:r>
            <a:r>
              <a:rPr lang="en-US" altLang="zh-CN" sz="1400" dirty="0"/>
              <a:t> </a:t>
            </a:r>
            <a:r>
              <a:rPr lang="en-US" altLang="zh-CN" sz="1400" dirty="0" err="1"/>
              <a:t>elit</a:t>
            </a:r>
            <a:r>
              <a:rPr lang="en-US" altLang="zh-CN" sz="1400" dirty="0"/>
              <a:t>, </a:t>
            </a:r>
            <a:r>
              <a:rPr lang="en-US" altLang="zh-CN" sz="1400" dirty="0" err="1"/>
              <a:t>sed</a:t>
            </a:r>
            <a:r>
              <a:rPr lang="en-US" altLang="zh-CN" sz="1400" dirty="0"/>
              <a:t> </a:t>
            </a:r>
            <a:r>
              <a:rPr lang="en-US" altLang="zh-CN" sz="1400" dirty="0" err="1"/>
              <a:t>diam</a:t>
            </a:r>
            <a:r>
              <a:rPr lang="en-US" altLang="zh-CN" sz="1400" dirty="0"/>
              <a:t> </a:t>
            </a:r>
            <a:r>
              <a:rPr lang="en-US" altLang="zh-CN" sz="1400" dirty="0" err="1"/>
              <a:t>nonummy</a:t>
            </a:r>
            <a:r>
              <a:rPr lang="en-US" altLang="zh-CN" sz="1400" dirty="0"/>
              <a:t> </a:t>
            </a:r>
            <a:r>
              <a:rPr lang="en-US" altLang="zh-CN" sz="1400" dirty="0" err="1"/>
              <a:t>nibh</a:t>
            </a:r>
            <a:r>
              <a:rPr lang="en-US" altLang="zh-CN" sz="1400" dirty="0"/>
              <a:t> </a:t>
            </a:r>
            <a:r>
              <a:rPr lang="en-US" altLang="zh-CN" sz="1400" dirty="0" err="1"/>
              <a:t>euismod</a:t>
            </a:r>
            <a:r>
              <a:rPr lang="en-US" altLang="zh-CN" sz="1400" dirty="0"/>
              <a:t> </a:t>
            </a:r>
            <a:r>
              <a:rPr lang="en-US" altLang="zh-CN" sz="1400" dirty="0" err="1"/>
              <a:t>tincidunt</a:t>
            </a:r>
            <a:r>
              <a:rPr lang="en-US" altLang="zh-CN" sz="1400" dirty="0"/>
              <a:t> </a:t>
            </a:r>
            <a:r>
              <a:rPr lang="en-US" altLang="zh-CN" sz="1400" dirty="0" err="1"/>
              <a:t>ut</a:t>
            </a:r>
            <a:r>
              <a:rPr lang="en-US" altLang="zh-CN" sz="1400" dirty="0"/>
              <a:t> </a:t>
            </a:r>
            <a:r>
              <a:rPr lang="en-US" altLang="zh-CN" sz="1400" dirty="0" err="1"/>
              <a:t>laoreet</a:t>
            </a:r>
            <a:r>
              <a:rPr lang="en-US" altLang="zh-CN" sz="1400" dirty="0"/>
              <a:t> </a:t>
            </a:r>
            <a:r>
              <a:rPr lang="en-US" altLang="zh-CN" sz="1400" dirty="0" err="1"/>
              <a:t>dolore</a:t>
            </a:r>
            <a:r>
              <a:rPr lang="en-US" altLang="zh-CN" sz="1400" dirty="0"/>
              <a:t> </a:t>
            </a:r>
            <a:r>
              <a:rPr lang="en-US" altLang="zh-CN" sz="1400" dirty="0" smtClean="0"/>
              <a:t>magna</a:t>
            </a:r>
            <a:endParaRPr lang="zh-CN" altLang="en-US" sz="1400" dirty="0"/>
          </a:p>
        </p:txBody>
      </p:sp>
      <p:sp>
        <p:nvSpPr>
          <p:cNvPr id="10" name="文本框 9"/>
          <p:cNvSpPr txBox="1"/>
          <p:nvPr/>
        </p:nvSpPr>
        <p:spPr>
          <a:xfrm>
            <a:off x="8122412" y="3842112"/>
            <a:ext cx="965329" cy="1862048"/>
          </a:xfrm>
          <a:prstGeom prst="rect">
            <a:avLst/>
          </a:prstGeom>
          <a:noFill/>
        </p:spPr>
        <p:txBody>
          <a:bodyPr wrap="none" rtlCol="0">
            <a:spAutoFit/>
          </a:bodyPr>
          <a:lstStyle/>
          <a:p>
            <a:r>
              <a:rPr lang="en-US" altLang="zh-CN" sz="11500" b="1" dirty="0" smtClean="0">
                <a:solidFill>
                  <a:srgbClr val="595959"/>
                </a:solidFill>
              </a:rPr>
              <a:t>C</a:t>
            </a:r>
            <a:endParaRPr lang="zh-CN" altLang="en-US" sz="11500" b="1" dirty="0">
              <a:solidFill>
                <a:srgbClr val="595959"/>
              </a:solidFill>
            </a:endParaRPr>
          </a:p>
        </p:txBody>
      </p:sp>
      <p:sp>
        <p:nvSpPr>
          <p:cNvPr id="11" name="矩形 10"/>
          <p:cNvSpPr/>
          <p:nvPr/>
        </p:nvSpPr>
        <p:spPr>
          <a:xfrm>
            <a:off x="8145851" y="5334828"/>
            <a:ext cx="2921000" cy="738664"/>
          </a:xfrm>
          <a:prstGeom prst="rect">
            <a:avLst/>
          </a:prstGeom>
        </p:spPr>
        <p:txBody>
          <a:bodyPr wrap="square">
            <a:spAutoFit/>
          </a:bodyPr>
          <a:lstStyle/>
          <a:p>
            <a:r>
              <a:rPr lang="en-US" altLang="zh-CN" sz="1400" dirty="0" err="1"/>
              <a:t>consectetuer</a:t>
            </a:r>
            <a:r>
              <a:rPr lang="en-US" altLang="zh-CN" sz="1400" dirty="0"/>
              <a:t> </a:t>
            </a:r>
            <a:r>
              <a:rPr lang="en-US" altLang="zh-CN" sz="1400" dirty="0" err="1"/>
              <a:t>adipiscing</a:t>
            </a:r>
            <a:r>
              <a:rPr lang="en-US" altLang="zh-CN" sz="1400" dirty="0"/>
              <a:t> </a:t>
            </a:r>
            <a:r>
              <a:rPr lang="en-US" altLang="zh-CN" sz="1400" dirty="0" err="1"/>
              <a:t>elit</a:t>
            </a:r>
            <a:r>
              <a:rPr lang="en-US" altLang="zh-CN" sz="1400" dirty="0"/>
              <a:t>, </a:t>
            </a:r>
            <a:r>
              <a:rPr lang="en-US" altLang="zh-CN" sz="1400" dirty="0" err="1"/>
              <a:t>sed</a:t>
            </a:r>
            <a:r>
              <a:rPr lang="en-US" altLang="zh-CN" sz="1400" dirty="0"/>
              <a:t> </a:t>
            </a:r>
            <a:r>
              <a:rPr lang="en-US" altLang="zh-CN" sz="1400" dirty="0" err="1"/>
              <a:t>diam</a:t>
            </a:r>
            <a:r>
              <a:rPr lang="en-US" altLang="zh-CN" sz="1400" dirty="0"/>
              <a:t> </a:t>
            </a:r>
            <a:r>
              <a:rPr lang="en-US" altLang="zh-CN" sz="1400" dirty="0" err="1"/>
              <a:t>nonummy</a:t>
            </a:r>
            <a:r>
              <a:rPr lang="en-US" altLang="zh-CN" sz="1400" dirty="0"/>
              <a:t> </a:t>
            </a:r>
            <a:r>
              <a:rPr lang="en-US" altLang="zh-CN" sz="1400" dirty="0" err="1"/>
              <a:t>nibh</a:t>
            </a:r>
            <a:r>
              <a:rPr lang="en-US" altLang="zh-CN" sz="1400" dirty="0"/>
              <a:t> </a:t>
            </a:r>
            <a:r>
              <a:rPr lang="en-US" altLang="zh-CN" sz="1400" dirty="0" err="1"/>
              <a:t>euismod</a:t>
            </a:r>
            <a:r>
              <a:rPr lang="en-US" altLang="zh-CN" sz="1400" dirty="0"/>
              <a:t> </a:t>
            </a:r>
            <a:r>
              <a:rPr lang="en-US" altLang="zh-CN" sz="1400" dirty="0" err="1"/>
              <a:t>tincidunt</a:t>
            </a:r>
            <a:r>
              <a:rPr lang="en-US" altLang="zh-CN" sz="1400" dirty="0"/>
              <a:t> </a:t>
            </a:r>
            <a:r>
              <a:rPr lang="en-US" altLang="zh-CN" sz="1400" dirty="0" err="1"/>
              <a:t>ut</a:t>
            </a:r>
            <a:r>
              <a:rPr lang="en-US" altLang="zh-CN" sz="1400" dirty="0"/>
              <a:t> </a:t>
            </a:r>
            <a:r>
              <a:rPr lang="en-US" altLang="zh-CN" sz="1400" dirty="0" err="1"/>
              <a:t>laoreet</a:t>
            </a:r>
            <a:r>
              <a:rPr lang="en-US" altLang="zh-CN" sz="1400" dirty="0"/>
              <a:t> </a:t>
            </a:r>
            <a:r>
              <a:rPr lang="en-US" altLang="zh-CN" sz="1400" dirty="0" err="1"/>
              <a:t>dolore</a:t>
            </a:r>
            <a:r>
              <a:rPr lang="en-US" altLang="zh-CN" sz="1400" dirty="0"/>
              <a:t> </a:t>
            </a:r>
            <a:r>
              <a:rPr lang="en-US" altLang="zh-CN" sz="1400" dirty="0" smtClean="0"/>
              <a:t>magna</a:t>
            </a:r>
            <a:endParaRPr lang="zh-CN" altLang="en-US" sz="1400" dirty="0"/>
          </a:p>
        </p:txBody>
      </p:sp>
      <p:sp>
        <p:nvSpPr>
          <p:cNvPr id="15" name="AutoShape 3"/>
          <p:cNvSpPr>
            <a:spLocks noChangeAspect="1" noChangeArrowheads="1" noTextEdit="1"/>
          </p:cNvSpPr>
          <p:nvPr/>
        </p:nvSpPr>
        <p:spPr bwMode="auto">
          <a:xfrm>
            <a:off x="3060700" y="898525"/>
            <a:ext cx="5164138" cy="506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6" name="Freeform 5"/>
          <p:cNvSpPr/>
          <p:nvPr/>
        </p:nvSpPr>
        <p:spPr bwMode="auto">
          <a:xfrm>
            <a:off x="5352263" y="1090901"/>
            <a:ext cx="2724265" cy="2397659"/>
          </a:xfrm>
          <a:custGeom>
            <a:avLst/>
            <a:gdLst>
              <a:gd name="T0" fmla="*/ 10 w 754"/>
              <a:gd name="T1" fmla="*/ 368 h 664"/>
              <a:gd name="T2" fmla="*/ 10 w 754"/>
              <a:gd name="T3" fmla="*/ 296 h 664"/>
              <a:gd name="T4" fmla="*/ 140 w 754"/>
              <a:gd name="T5" fmla="*/ 36 h 664"/>
              <a:gd name="T6" fmla="*/ 198 w 754"/>
              <a:gd name="T7" fmla="*/ 0 h 664"/>
              <a:gd name="T8" fmla="*/ 556 w 754"/>
              <a:gd name="T9" fmla="*/ 0 h 664"/>
              <a:gd name="T10" fmla="*/ 614 w 754"/>
              <a:gd name="T11" fmla="*/ 36 h 664"/>
              <a:gd name="T12" fmla="*/ 744 w 754"/>
              <a:gd name="T13" fmla="*/ 296 h 664"/>
              <a:gd name="T14" fmla="*/ 744 w 754"/>
              <a:gd name="T15" fmla="*/ 368 h 664"/>
              <a:gd name="T16" fmla="*/ 614 w 754"/>
              <a:gd name="T17" fmla="*/ 628 h 664"/>
              <a:gd name="T18" fmla="*/ 556 w 754"/>
              <a:gd name="T19" fmla="*/ 664 h 664"/>
              <a:gd name="T20" fmla="*/ 198 w 754"/>
              <a:gd name="T21" fmla="*/ 664 h 664"/>
              <a:gd name="T22" fmla="*/ 140 w 754"/>
              <a:gd name="T23" fmla="*/ 628 h 664"/>
              <a:gd name="T24" fmla="*/ 10 w 754"/>
              <a:gd name="T25" fmla="*/ 368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4" h="664">
                <a:moveTo>
                  <a:pt x="10" y="368"/>
                </a:moveTo>
                <a:cubicBezTo>
                  <a:pt x="0" y="348"/>
                  <a:pt x="0" y="316"/>
                  <a:pt x="10" y="296"/>
                </a:cubicBezTo>
                <a:cubicBezTo>
                  <a:pt x="140" y="36"/>
                  <a:pt x="140" y="36"/>
                  <a:pt x="140" y="36"/>
                </a:cubicBezTo>
                <a:cubicBezTo>
                  <a:pt x="150" y="16"/>
                  <a:pt x="176" y="0"/>
                  <a:pt x="198" y="0"/>
                </a:cubicBezTo>
                <a:cubicBezTo>
                  <a:pt x="556" y="0"/>
                  <a:pt x="556" y="0"/>
                  <a:pt x="556" y="0"/>
                </a:cubicBezTo>
                <a:cubicBezTo>
                  <a:pt x="578" y="0"/>
                  <a:pt x="604" y="16"/>
                  <a:pt x="614" y="36"/>
                </a:cubicBezTo>
                <a:cubicBezTo>
                  <a:pt x="744" y="296"/>
                  <a:pt x="744" y="296"/>
                  <a:pt x="744" y="296"/>
                </a:cubicBezTo>
                <a:cubicBezTo>
                  <a:pt x="754" y="316"/>
                  <a:pt x="754" y="348"/>
                  <a:pt x="744" y="368"/>
                </a:cubicBezTo>
                <a:cubicBezTo>
                  <a:pt x="614" y="628"/>
                  <a:pt x="614" y="628"/>
                  <a:pt x="614" y="628"/>
                </a:cubicBezTo>
                <a:cubicBezTo>
                  <a:pt x="604" y="648"/>
                  <a:pt x="578" y="664"/>
                  <a:pt x="556" y="664"/>
                </a:cubicBezTo>
                <a:cubicBezTo>
                  <a:pt x="198" y="664"/>
                  <a:pt x="198" y="664"/>
                  <a:pt x="198" y="664"/>
                </a:cubicBezTo>
                <a:cubicBezTo>
                  <a:pt x="176" y="664"/>
                  <a:pt x="150" y="648"/>
                  <a:pt x="140" y="628"/>
                </a:cubicBezTo>
                <a:lnTo>
                  <a:pt x="10" y="368"/>
                </a:lnTo>
                <a:close/>
              </a:path>
            </a:pathLst>
          </a:cu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Freeform 6"/>
          <p:cNvSpPr/>
          <p:nvPr/>
        </p:nvSpPr>
        <p:spPr bwMode="auto">
          <a:xfrm>
            <a:off x="5352263" y="3560291"/>
            <a:ext cx="2724265" cy="2399184"/>
          </a:xfrm>
          <a:custGeom>
            <a:avLst/>
            <a:gdLst>
              <a:gd name="T0" fmla="*/ 10 w 754"/>
              <a:gd name="T1" fmla="*/ 368 h 664"/>
              <a:gd name="T2" fmla="*/ 10 w 754"/>
              <a:gd name="T3" fmla="*/ 296 h 664"/>
              <a:gd name="T4" fmla="*/ 140 w 754"/>
              <a:gd name="T5" fmla="*/ 36 h 664"/>
              <a:gd name="T6" fmla="*/ 198 w 754"/>
              <a:gd name="T7" fmla="*/ 0 h 664"/>
              <a:gd name="T8" fmla="*/ 556 w 754"/>
              <a:gd name="T9" fmla="*/ 0 h 664"/>
              <a:gd name="T10" fmla="*/ 614 w 754"/>
              <a:gd name="T11" fmla="*/ 36 h 664"/>
              <a:gd name="T12" fmla="*/ 744 w 754"/>
              <a:gd name="T13" fmla="*/ 296 h 664"/>
              <a:gd name="T14" fmla="*/ 744 w 754"/>
              <a:gd name="T15" fmla="*/ 368 h 664"/>
              <a:gd name="T16" fmla="*/ 614 w 754"/>
              <a:gd name="T17" fmla="*/ 628 h 664"/>
              <a:gd name="T18" fmla="*/ 556 w 754"/>
              <a:gd name="T19" fmla="*/ 664 h 664"/>
              <a:gd name="T20" fmla="*/ 198 w 754"/>
              <a:gd name="T21" fmla="*/ 664 h 664"/>
              <a:gd name="T22" fmla="*/ 140 w 754"/>
              <a:gd name="T23" fmla="*/ 628 h 664"/>
              <a:gd name="T24" fmla="*/ 10 w 754"/>
              <a:gd name="T25" fmla="*/ 368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4" h="664">
                <a:moveTo>
                  <a:pt x="10" y="368"/>
                </a:moveTo>
                <a:cubicBezTo>
                  <a:pt x="0" y="348"/>
                  <a:pt x="0" y="316"/>
                  <a:pt x="10" y="296"/>
                </a:cubicBezTo>
                <a:cubicBezTo>
                  <a:pt x="140" y="36"/>
                  <a:pt x="140" y="36"/>
                  <a:pt x="140" y="36"/>
                </a:cubicBezTo>
                <a:cubicBezTo>
                  <a:pt x="150" y="16"/>
                  <a:pt x="176" y="0"/>
                  <a:pt x="198" y="0"/>
                </a:cubicBezTo>
                <a:cubicBezTo>
                  <a:pt x="556" y="0"/>
                  <a:pt x="556" y="0"/>
                  <a:pt x="556" y="0"/>
                </a:cubicBezTo>
                <a:cubicBezTo>
                  <a:pt x="578" y="0"/>
                  <a:pt x="604" y="16"/>
                  <a:pt x="614" y="36"/>
                </a:cubicBezTo>
                <a:cubicBezTo>
                  <a:pt x="744" y="296"/>
                  <a:pt x="744" y="296"/>
                  <a:pt x="744" y="296"/>
                </a:cubicBezTo>
                <a:cubicBezTo>
                  <a:pt x="754" y="316"/>
                  <a:pt x="754" y="348"/>
                  <a:pt x="744" y="368"/>
                </a:cubicBezTo>
                <a:cubicBezTo>
                  <a:pt x="614" y="628"/>
                  <a:pt x="614" y="628"/>
                  <a:pt x="614" y="628"/>
                </a:cubicBezTo>
                <a:cubicBezTo>
                  <a:pt x="604" y="648"/>
                  <a:pt x="578" y="664"/>
                  <a:pt x="556" y="664"/>
                </a:cubicBezTo>
                <a:cubicBezTo>
                  <a:pt x="198" y="664"/>
                  <a:pt x="198" y="664"/>
                  <a:pt x="198" y="664"/>
                </a:cubicBezTo>
                <a:cubicBezTo>
                  <a:pt x="176" y="664"/>
                  <a:pt x="150" y="648"/>
                  <a:pt x="140" y="628"/>
                </a:cubicBezTo>
                <a:lnTo>
                  <a:pt x="10" y="368"/>
                </a:lnTo>
                <a:close/>
              </a:path>
            </a:pathLst>
          </a:cu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7"/>
          <p:cNvSpPr/>
          <p:nvPr/>
        </p:nvSpPr>
        <p:spPr bwMode="auto">
          <a:xfrm>
            <a:off x="3096540" y="2325596"/>
            <a:ext cx="2724265" cy="2399184"/>
          </a:xfrm>
          <a:custGeom>
            <a:avLst/>
            <a:gdLst>
              <a:gd name="T0" fmla="*/ 10 w 754"/>
              <a:gd name="T1" fmla="*/ 368 h 664"/>
              <a:gd name="T2" fmla="*/ 10 w 754"/>
              <a:gd name="T3" fmla="*/ 296 h 664"/>
              <a:gd name="T4" fmla="*/ 140 w 754"/>
              <a:gd name="T5" fmla="*/ 36 h 664"/>
              <a:gd name="T6" fmla="*/ 198 w 754"/>
              <a:gd name="T7" fmla="*/ 0 h 664"/>
              <a:gd name="T8" fmla="*/ 556 w 754"/>
              <a:gd name="T9" fmla="*/ 0 h 664"/>
              <a:gd name="T10" fmla="*/ 614 w 754"/>
              <a:gd name="T11" fmla="*/ 36 h 664"/>
              <a:gd name="T12" fmla="*/ 744 w 754"/>
              <a:gd name="T13" fmla="*/ 296 h 664"/>
              <a:gd name="T14" fmla="*/ 744 w 754"/>
              <a:gd name="T15" fmla="*/ 368 h 664"/>
              <a:gd name="T16" fmla="*/ 614 w 754"/>
              <a:gd name="T17" fmla="*/ 628 h 664"/>
              <a:gd name="T18" fmla="*/ 556 w 754"/>
              <a:gd name="T19" fmla="*/ 664 h 664"/>
              <a:gd name="T20" fmla="*/ 198 w 754"/>
              <a:gd name="T21" fmla="*/ 664 h 664"/>
              <a:gd name="T22" fmla="*/ 140 w 754"/>
              <a:gd name="T23" fmla="*/ 628 h 664"/>
              <a:gd name="T24" fmla="*/ 10 w 754"/>
              <a:gd name="T25" fmla="*/ 368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54" h="664">
                <a:moveTo>
                  <a:pt x="10" y="368"/>
                </a:moveTo>
                <a:cubicBezTo>
                  <a:pt x="0" y="348"/>
                  <a:pt x="0" y="316"/>
                  <a:pt x="10" y="296"/>
                </a:cubicBezTo>
                <a:cubicBezTo>
                  <a:pt x="140" y="36"/>
                  <a:pt x="140" y="36"/>
                  <a:pt x="140" y="36"/>
                </a:cubicBezTo>
                <a:cubicBezTo>
                  <a:pt x="150" y="16"/>
                  <a:pt x="176" y="0"/>
                  <a:pt x="198" y="0"/>
                </a:cubicBezTo>
                <a:cubicBezTo>
                  <a:pt x="556" y="0"/>
                  <a:pt x="556" y="0"/>
                  <a:pt x="556" y="0"/>
                </a:cubicBezTo>
                <a:cubicBezTo>
                  <a:pt x="578" y="0"/>
                  <a:pt x="604" y="16"/>
                  <a:pt x="614" y="36"/>
                </a:cubicBezTo>
                <a:cubicBezTo>
                  <a:pt x="744" y="296"/>
                  <a:pt x="744" y="296"/>
                  <a:pt x="744" y="296"/>
                </a:cubicBezTo>
                <a:cubicBezTo>
                  <a:pt x="754" y="316"/>
                  <a:pt x="754" y="348"/>
                  <a:pt x="744" y="368"/>
                </a:cubicBezTo>
                <a:cubicBezTo>
                  <a:pt x="614" y="628"/>
                  <a:pt x="614" y="628"/>
                  <a:pt x="614" y="628"/>
                </a:cubicBezTo>
                <a:cubicBezTo>
                  <a:pt x="604" y="648"/>
                  <a:pt x="578" y="664"/>
                  <a:pt x="556" y="664"/>
                </a:cubicBezTo>
                <a:cubicBezTo>
                  <a:pt x="198" y="664"/>
                  <a:pt x="198" y="664"/>
                  <a:pt x="198" y="664"/>
                </a:cubicBezTo>
                <a:cubicBezTo>
                  <a:pt x="176" y="664"/>
                  <a:pt x="150" y="648"/>
                  <a:pt x="140" y="628"/>
                </a:cubicBezTo>
                <a:lnTo>
                  <a:pt x="10" y="368"/>
                </a:lnTo>
                <a:close/>
              </a:path>
            </a:pathLst>
          </a:cu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4206825" y="2655959"/>
            <a:ext cx="457251" cy="532698"/>
            <a:chOff x="9390063" y="3657600"/>
            <a:chExt cx="635000" cy="739776"/>
          </a:xfrm>
          <a:solidFill>
            <a:schemeClr val="bg1"/>
          </a:solidFill>
        </p:grpSpPr>
        <p:sp>
          <p:nvSpPr>
            <p:cNvPr id="13" name="Freeform 128"/>
            <p:cNvSpPr/>
            <p:nvPr/>
          </p:nvSpPr>
          <p:spPr bwMode="auto">
            <a:xfrm>
              <a:off x="9390063" y="3830638"/>
              <a:ext cx="635000" cy="566738"/>
            </a:xfrm>
            <a:custGeom>
              <a:avLst/>
              <a:gdLst>
                <a:gd name="T0" fmla="*/ 143 w 169"/>
                <a:gd name="T1" fmla="*/ 59 h 151"/>
                <a:gd name="T2" fmla="*/ 164 w 169"/>
                <a:gd name="T3" fmla="*/ 21 h 151"/>
                <a:gd name="T4" fmla="*/ 128 w 169"/>
                <a:gd name="T5" fmla="*/ 2 h 151"/>
                <a:gd name="T6" fmla="*/ 91 w 169"/>
                <a:gd name="T7" fmla="*/ 11 h 151"/>
                <a:gd name="T8" fmla="*/ 58 w 169"/>
                <a:gd name="T9" fmla="*/ 2 h 151"/>
                <a:gd name="T10" fmla="*/ 17 w 169"/>
                <a:gd name="T11" fmla="*/ 27 h 151"/>
                <a:gd name="T12" fmla="*/ 30 w 169"/>
                <a:gd name="T13" fmla="*/ 126 h 151"/>
                <a:gd name="T14" fmla="*/ 61 w 169"/>
                <a:gd name="T15" fmla="*/ 151 h 151"/>
                <a:gd name="T16" fmla="*/ 93 w 169"/>
                <a:gd name="T17" fmla="*/ 143 h 151"/>
                <a:gd name="T18" fmla="*/ 126 w 169"/>
                <a:gd name="T19" fmla="*/ 151 h 151"/>
                <a:gd name="T20" fmla="*/ 156 w 169"/>
                <a:gd name="T21" fmla="*/ 126 h 151"/>
                <a:gd name="T22" fmla="*/ 169 w 169"/>
                <a:gd name="T23" fmla="*/ 98 h 151"/>
                <a:gd name="T24" fmla="*/ 143 w 169"/>
                <a:gd name="T25" fmla="*/ 59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 h="151">
                  <a:moveTo>
                    <a:pt x="143" y="59"/>
                  </a:moveTo>
                  <a:cubicBezTo>
                    <a:pt x="143" y="34"/>
                    <a:pt x="163" y="22"/>
                    <a:pt x="164" y="21"/>
                  </a:cubicBezTo>
                  <a:cubicBezTo>
                    <a:pt x="153" y="4"/>
                    <a:pt x="135" y="2"/>
                    <a:pt x="128" y="2"/>
                  </a:cubicBezTo>
                  <a:cubicBezTo>
                    <a:pt x="113" y="0"/>
                    <a:pt x="98" y="11"/>
                    <a:pt x="91" y="11"/>
                  </a:cubicBezTo>
                  <a:cubicBezTo>
                    <a:pt x="83" y="11"/>
                    <a:pt x="71" y="2"/>
                    <a:pt x="58" y="2"/>
                  </a:cubicBezTo>
                  <a:cubicBezTo>
                    <a:pt x="41" y="2"/>
                    <a:pt x="26" y="12"/>
                    <a:pt x="17" y="27"/>
                  </a:cubicBezTo>
                  <a:cubicBezTo>
                    <a:pt x="0" y="57"/>
                    <a:pt x="13" y="102"/>
                    <a:pt x="30" y="126"/>
                  </a:cubicBezTo>
                  <a:cubicBezTo>
                    <a:pt x="38" y="138"/>
                    <a:pt x="48" y="151"/>
                    <a:pt x="61" y="151"/>
                  </a:cubicBezTo>
                  <a:cubicBezTo>
                    <a:pt x="73" y="150"/>
                    <a:pt x="78" y="143"/>
                    <a:pt x="93" y="143"/>
                  </a:cubicBezTo>
                  <a:cubicBezTo>
                    <a:pt x="108" y="143"/>
                    <a:pt x="112" y="151"/>
                    <a:pt x="126" y="151"/>
                  </a:cubicBezTo>
                  <a:cubicBezTo>
                    <a:pt x="139" y="150"/>
                    <a:pt x="148" y="138"/>
                    <a:pt x="156" y="126"/>
                  </a:cubicBezTo>
                  <a:cubicBezTo>
                    <a:pt x="165" y="113"/>
                    <a:pt x="169" y="99"/>
                    <a:pt x="169" y="98"/>
                  </a:cubicBezTo>
                  <a:cubicBezTo>
                    <a:pt x="169" y="98"/>
                    <a:pt x="143" y="88"/>
                    <a:pt x="14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29"/>
            <p:cNvSpPr/>
            <p:nvPr/>
          </p:nvSpPr>
          <p:spPr bwMode="auto">
            <a:xfrm>
              <a:off x="9717088" y="3657600"/>
              <a:ext cx="161925" cy="173038"/>
            </a:xfrm>
            <a:custGeom>
              <a:avLst/>
              <a:gdLst>
                <a:gd name="T0" fmla="*/ 31 w 43"/>
                <a:gd name="T1" fmla="*/ 32 h 46"/>
                <a:gd name="T2" fmla="*/ 41 w 43"/>
                <a:gd name="T3" fmla="*/ 0 h 46"/>
                <a:gd name="T4" fmla="*/ 12 w 43"/>
                <a:gd name="T5" fmla="*/ 15 h 46"/>
                <a:gd name="T6" fmla="*/ 2 w 43"/>
                <a:gd name="T7" fmla="*/ 45 h 46"/>
                <a:gd name="T8" fmla="*/ 31 w 43"/>
                <a:gd name="T9" fmla="*/ 32 h 46"/>
              </a:gdLst>
              <a:ahLst/>
              <a:cxnLst>
                <a:cxn ang="0">
                  <a:pos x="T0" y="T1"/>
                </a:cxn>
                <a:cxn ang="0">
                  <a:pos x="T2" y="T3"/>
                </a:cxn>
                <a:cxn ang="0">
                  <a:pos x="T4" y="T5"/>
                </a:cxn>
                <a:cxn ang="0">
                  <a:pos x="T6" y="T7"/>
                </a:cxn>
                <a:cxn ang="0">
                  <a:pos x="T8" y="T9"/>
                </a:cxn>
              </a:cxnLst>
              <a:rect l="0" t="0" r="r" b="b"/>
              <a:pathLst>
                <a:path w="43" h="46">
                  <a:moveTo>
                    <a:pt x="31" y="32"/>
                  </a:moveTo>
                  <a:cubicBezTo>
                    <a:pt x="38" y="23"/>
                    <a:pt x="43" y="12"/>
                    <a:pt x="41" y="0"/>
                  </a:cubicBezTo>
                  <a:cubicBezTo>
                    <a:pt x="32" y="0"/>
                    <a:pt x="20" y="7"/>
                    <a:pt x="12" y="15"/>
                  </a:cubicBezTo>
                  <a:cubicBezTo>
                    <a:pt x="6" y="22"/>
                    <a:pt x="0" y="34"/>
                    <a:pt x="2" y="45"/>
                  </a:cubicBezTo>
                  <a:cubicBezTo>
                    <a:pt x="13" y="46"/>
                    <a:pt x="24" y="40"/>
                    <a:pt x="31"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19" name="组合 18"/>
          <p:cNvGrpSpPr/>
          <p:nvPr/>
        </p:nvGrpSpPr>
        <p:grpSpPr>
          <a:xfrm>
            <a:off x="6428757" y="1397774"/>
            <a:ext cx="537270" cy="477827"/>
            <a:chOff x="10869613" y="3695700"/>
            <a:chExt cx="746125" cy="663575"/>
          </a:xfrm>
          <a:solidFill>
            <a:schemeClr val="bg1"/>
          </a:solidFill>
        </p:grpSpPr>
        <p:sp>
          <p:nvSpPr>
            <p:cNvPr id="20" name="Freeform 130"/>
            <p:cNvSpPr/>
            <p:nvPr/>
          </p:nvSpPr>
          <p:spPr bwMode="auto">
            <a:xfrm>
              <a:off x="10869613" y="3990975"/>
              <a:ext cx="338138" cy="293688"/>
            </a:xfrm>
            <a:custGeom>
              <a:avLst/>
              <a:gdLst>
                <a:gd name="T0" fmla="*/ 71 w 90"/>
                <a:gd name="T1" fmla="*/ 78 h 78"/>
                <a:gd name="T2" fmla="*/ 34 w 90"/>
                <a:gd name="T3" fmla="*/ 65 h 78"/>
                <a:gd name="T4" fmla="*/ 0 w 90"/>
                <a:gd name="T5" fmla="*/ 73 h 78"/>
                <a:gd name="T6" fmla="*/ 18 w 90"/>
                <a:gd name="T7" fmla="*/ 9 h 78"/>
                <a:gd name="T8" fmla="*/ 24 w 90"/>
                <a:gd name="T9" fmla="*/ 6 h 78"/>
                <a:gd name="T10" fmla="*/ 51 w 90"/>
                <a:gd name="T11" fmla="*/ 0 h 78"/>
                <a:gd name="T12" fmla="*/ 55 w 90"/>
                <a:gd name="T13" fmla="*/ 0 h 78"/>
                <a:gd name="T14" fmla="*/ 82 w 90"/>
                <a:gd name="T15" fmla="*/ 7 h 78"/>
                <a:gd name="T16" fmla="*/ 90 w 90"/>
                <a:gd name="T17" fmla="*/ 12 h 78"/>
                <a:gd name="T18" fmla="*/ 71 w 90"/>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0" h="78">
                  <a:moveTo>
                    <a:pt x="71" y="78"/>
                  </a:moveTo>
                  <a:cubicBezTo>
                    <a:pt x="61" y="71"/>
                    <a:pt x="50" y="65"/>
                    <a:pt x="34" y="65"/>
                  </a:cubicBezTo>
                  <a:cubicBezTo>
                    <a:pt x="25" y="65"/>
                    <a:pt x="14" y="67"/>
                    <a:pt x="0" y="73"/>
                  </a:cubicBezTo>
                  <a:cubicBezTo>
                    <a:pt x="18" y="9"/>
                    <a:pt x="18" y="9"/>
                    <a:pt x="18" y="9"/>
                  </a:cubicBezTo>
                  <a:cubicBezTo>
                    <a:pt x="20" y="8"/>
                    <a:pt x="22" y="7"/>
                    <a:pt x="24" y="6"/>
                  </a:cubicBezTo>
                  <a:cubicBezTo>
                    <a:pt x="31" y="4"/>
                    <a:pt x="41" y="1"/>
                    <a:pt x="51" y="0"/>
                  </a:cubicBezTo>
                  <a:cubicBezTo>
                    <a:pt x="52" y="0"/>
                    <a:pt x="54" y="0"/>
                    <a:pt x="55" y="0"/>
                  </a:cubicBezTo>
                  <a:cubicBezTo>
                    <a:pt x="65" y="0"/>
                    <a:pt x="75" y="4"/>
                    <a:pt x="82" y="7"/>
                  </a:cubicBezTo>
                  <a:cubicBezTo>
                    <a:pt x="85" y="9"/>
                    <a:pt x="87" y="11"/>
                    <a:pt x="90" y="12"/>
                  </a:cubicBezTo>
                  <a:cubicBezTo>
                    <a:pt x="88" y="21"/>
                    <a:pt x="75" y="65"/>
                    <a:pt x="71" y="7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131"/>
            <p:cNvSpPr/>
            <p:nvPr/>
          </p:nvSpPr>
          <p:spPr bwMode="auto">
            <a:xfrm>
              <a:off x="11180763" y="4070350"/>
              <a:ext cx="349250" cy="288925"/>
            </a:xfrm>
            <a:custGeom>
              <a:avLst/>
              <a:gdLst>
                <a:gd name="T0" fmla="*/ 38 w 93"/>
                <a:gd name="T1" fmla="*/ 77 h 77"/>
                <a:gd name="T2" fmla="*/ 0 w 93"/>
                <a:gd name="T3" fmla="*/ 64 h 77"/>
                <a:gd name="T4" fmla="*/ 18 w 93"/>
                <a:gd name="T5" fmla="*/ 0 h 77"/>
                <a:gd name="T6" fmla="*/ 58 w 93"/>
                <a:gd name="T7" fmla="*/ 13 h 77"/>
                <a:gd name="T8" fmla="*/ 93 w 93"/>
                <a:gd name="T9" fmla="*/ 6 h 77"/>
                <a:gd name="T10" fmla="*/ 75 w 93"/>
                <a:gd name="T11" fmla="*/ 68 h 77"/>
                <a:gd name="T12" fmla="*/ 38 w 93"/>
                <a:gd name="T13" fmla="*/ 77 h 77"/>
              </a:gdLst>
              <a:ahLst/>
              <a:cxnLst>
                <a:cxn ang="0">
                  <a:pos x="T0" y="T1"/>
                </a:cxn>
                <a:cxn ang="0">
                  <a:pos x="T2" y="T3"/>
                </a:cxn>
                <a:cxn ang="0">
                  <a:pos x="T4" y="T5"/>
                </a:cxn>
                <a:cxn ang="0">
                  <a:pos x="T6" y="T7"/>
                </a:cxn>
                <a:cxn ang="0">
                  <a:pos x="T8" y="T9"/>
                </a:cxn>
                <a:cxn ang="0">
                  <a:pos x="T10" y="T11"/>
                </a:cxn>
                <a:cxn ang="0">
                  <a:pos x="T12" y="T13"/>
                </a:cxn>
              </a:cxnLst>
              <a:rect l="0" t="0" r="r" b="b"/>
              <a:pathLst>
                <a:path w="93" h="77">
                  <a:moveTo>
                    <a:pt x="38" y="77"/>
                  </a:moveTo>
                  <a:cubicBezTo>
                    <a:pt x="21" y="77"/>
                    <a:pt x="0" y="64"/>
                    <a:pt x="0" y="64"/>
                  </a:cubicBezTo>
                  <a:cubicBezTo>
                    <a:pt x="18" y="0"/>
                    <a:pt x="18" y="0"/>
                    <a:pt x="18" y="0"/>
                  </a:cubicBezTo>
                  <a:cubicBezTo>
                    <a:pt x="24" y="4"/>
                    <a:pt x="37" y="13"/>
                    <a:pt x="58" y="13"/>
                  </a:cubicBezTo>
                  <a:cubicBezTo>
                    <a:pt x="68" y="13"/>
                    <a:pt x="80" y="11"/>
                    <a:pt x="93" y="6"/>
                  </a:cubicBezTo>
                  <a:cubicBezTo>
                    <a:pt x="75" y="68"/>
                    <a:pt x="75" y="68"/>
                    <a:pt x="75" y="68"/>
                  </a:cubicBezTo>
                  <a:cubicBezTo>
                    <a:pt x="60" y="74"/>
                    <a:pt x="48" y="77"/>
                    <a:pt x="38" y="77"/>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132"/>
            <p:cNvSpPr>
              <a:spLocks noEditPoints="1"/>
            </p:cNvSpPr>
            <p:nvPr/>
          </p:nvSpPr>
          <p:spPr bwMode="auto">
            <a:xfrm>
              <a:off x="10952163" y="3695700"/>
              <a:ext cx="341313" cy="288925"/>
            </a:xfrm>
            <a:custGeom>
              <a:avLst/>
              <a:gdLst>
                <a:gd name="T0" fmla="*/ 91 w 91"/>
                <a:gd name="T1" fmla="*/ 12 h 77"/>
                <a:gd name="T2" fmla="*/ 91 w 91"/>
                <a:gd name="T3" fmla="*/ 12 h 77"/>
                <a:gd name="T4" fmla="*/ 72 w 91"/>
                <a:gd name="T5" fmla="*/ 77 h 77"/>
                <a:gd name="T6" fmla="*/ 72 w 91"/>
                <a:gd name="T7" fmla="*/ 77 h 77"/>
                <a:gd name="T8" fmla="*/ 36 w 91"/>
                <a:gd name="T9" fmla="*/ 64 h 77"/>
                <a:gd name="T10" fmla="*/ 36 w 91"/>
                <a:gd name="T11" fmla="*/ 64 h 77"/>
                <a:gd name="T12" fmla="*/ 0 w 91"/>
                <a:gd name="T13" fmla="*/ 72 h 77"/>
                <a:gd name="T14" fmla="*/ 19 w 91"/>
                <a:gd name="T15" fmla="*/ 8 h 77"/>
                <a:gd name="T16" fmla="*/ 53 w 91"/>
                <a:gd name="T17" fmla="*/ 0 h 77"/>
                <a:gd name="T18" fmla="*/ 53 w 91"/>
                <a:gd name="T19" fmla="*/ 0 h 77"/>
                <a:gd name="T20" fmla="*/ 68 w 91"/>
                <a:gd name="T21" fmla="*/ 2 h 77"/>
                <a:gd name="T22" fmla="*/ 91 w 91"/>
                <a:gd name="T23" fmla="*/ 1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1" h="77">
                  <a:moveTo>
                    <a:pt x="91" y="12"/>
                  </a:moveTo>
                  <a:cubicBezTo>
                    <a:pt x="91" y="12"/>
                    <a:pt x="91" y="12"/>
                    <a:pt x="91" y="12"/>
                  </a:cubicBezTo>
                  <a:cubicBezTo>
                    <a:pt x="87" y="25"/>
                    <a:pt x="76" y="64"/>
                    <a:pt x="72" y="77"/>
                  </a:cubicBezTo>
                  <a:moveTo>
                    <a:pt x="72" y="77"/>
                  </a:moveTo>
                  <a:cubicBezTo>
                    <a:pt x="62" y="70"/>
                    <a:pt x="51" y="64"/>
                    <a:pt x="36" y="64"/>
                  </a:cubicBezTo>
                  <a:cubicBezTo>
                    <a:pt x="36" y="64"/>
                    <a:pt x="36" y="64"/>
                    <a:pt x="36" y="64"/>
                  </a:cubicBezTo>
                  <a:cubicBezTo>
                    <a:pt x="26" y="64"/>
                    <a:pt x="15" y="66"/>
                    <a:pt x="0" y="72"/>
                  </a:cubicBezTo>
                  <a:cubicBezTo>
                    <a:pt x="19" y="8"/>
                    <a:pt x="19" y="8"/>
                    <a:pt x="19" y="8"/>
                  </a:cubicBezTo>
                  <a:cubicBezTo>
                    <a:pt x="32" y="3"/>
                    <a:pt x="44" y="0"/>
                    <a:pt x="53" y="0"/>
                  </a:cubicBezTo>
                  <a:cubicBezTo>
                    <a:pt x="53" y="0"/>
                    <a:pt x="53" y="0"/>
                    <a:pt x="53" y="0"/>
                  </a:cubicBezTo>
                  <a:cubicBezTo>
                    <a:pt x="59" y="0"/>
                    <a:pt x="64" y="1"/>
                    <a:pt x="68" y="2"/>
                  </a:cubicBezTo>
                  <a:cubicBezTo>
                    <a:pt x="77" y="4"/>
                    <a:pt x="91" y="12"/>
                    <a:pt x="91" y="12"/>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133"/>
            <p:cNvSpPr/>
            <p:nvPr/>
          </p:nvSpPr>
          <p:spPr bwMode="auto">
            <a:xfrm>
              <a:off x="11266488" y="3770313"/>
              <a:ext cx="349250" cy="292100"/>
            </a:xfrm>
            <a:custGeom>
              <a:avLst/>
              <a:gdLst>
                <a:gd name="T0" fmla="*/ 39 w 93"/>
                <a:gd name="T1" fmla="*/ 78 h 78"/>
                <a:gd name="T2" fmla="*/ 0 w 93"/>
                <a:gd name="T3" fmla="*/ 65 h 78"/>
                <a:gd name="T4" fmla="*/ 0 w 93"/>
                <a:gd name="T5" fmla="*/ 65 h 78"/>
                <a:gd name="T6" fmla="*/ 18 w 93"/>
                <a:gd name="T7" fmla="*/ 0 h 78"/>
                <a:gd name="T8" fmla="*/ 58 w 93"/>
                <a:gd name="T9" fmla="*/ 14 h 78"/>
                <a:gd name="T10" fmla="*/ 93 w 93"/>
                <a:gd name="T11" fmla="*/ 5 h 78"/>
                <a:gd name="T12" fmla="*/ 75 w 93"/>
                <a:gd name="T13" fmla="*/ 69 h 78"/>
                <a:gd name="T14" fmla="*/ 75 w 93"/>
                <a:gd name="T15" fmla="*/ 69 h 78"/>
                <a:gd name="T16" fmla="*/ 75 w 93"/>
                <a:gd name="T17" fmla="*/ 69 h 78"/>
                <a:gd name="T18" fmla="*/ 39 w 93"/>
                <a:gd name="T19"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3" h="78">
                  <a:moveTo>
                    <a:pt x="39" y="78"/>
                  </a:moveTo>
                  <a:cubicBezTo>
                    <a:pt x="23" y="78"/>
                    <a:pt x="10" y="72"/>
                    <a:pt x="0" y="65"/>
                  </a:cubicBezTo>
                  <a:cubicBezTo>
                    <a:pt x="0" y="65"/>
                    <a:pt x="0" y="65"/>
                    <a:pt x="0" y="65"/>
                  </a:cubicBezTo>
                  <a:cubicBezTo>
                    <a:pt x="18" y="0"/>
                    <a:pt x="18" y="0"/>
                    <a:pt x="18" y="0"/>
                  </a:cubicBezTo>
                  <a:cubicBezTo>
                    <a:pt x="24" y="5"/>
                    <a:pt x="37" y="14"/>
                    <a:pt x="58" y="14"/>
                  </a:cubicBezTo>
                  <a:cubicBezTo>
                    <a:pt x="68" y="14"/>
                    <a:pt x="80" y="11"/>
                    <a:pt x="93" y="5"/>
                  </a:cubicBezTo>
                  <a:cubicBezTo>
                    <a:pt x="75" y="69"/>
                    <a:pt x="75" y="69"/>
                    <a:pt x="75" y="69"/>
                  </a:cubicBezTo>
                  <a:cubicBezTo>
                    <a:pt x="75" y="69"/>
                    <a:pt x="75" y="69"/>
                    <a:pt x="75" y="69"/>
                  </a:cubicBezTo>
                  <a:cubicBezTo>
                    <a:pt x="75" y="69"/>
                    <a:pt x="75" y="69"/>
                    <a:pt x="75" y="69"/>
                  </a:cubicBezTo>
                  <a:cubicBezTo>
                    <a:pt x="62" y="75"/>
                    <a:pt x="50" y="78"/>
                    <a:pt x="39" y="78"/>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4" name="组合 23"/>
          <p:cNvGrpSpPr/>
          <p:nvPr/>
        </p:nvGrpSpPr>
        <p:grpSpPr>
          <a:xfrm>
            <a:off x="6434668" y="3897679"/>
            <a:ext cx="522409" cy="521266"/>
            <a:chOff x="10883900" y="5159375"/>
            <a:chExt cx="725488" cy="723900"/>
          </a:xfrm>
          <a:solidFill>
            <a:schemeClr val="bg1"/>
          </a:solidFill>
        </p:grpSpPr>
        <p:sp>
          <p:nvSpPr>
            <p:cNvPr id="25" name="Freeform 164"/>
            <p:cNvSpPr/>
            <p:nvPr/>
          </p:nvSpPr>
          <p:spPr bwMode="auto">
            <a:xfrm>
              <a:off x="10883900" y="5695950"/>
              <a:ext cx="642938" cy="187325"/>
            </a:xfrm>
            <a:custGeom>
              <a:avLst/>
              <a:gdLst>
                <a:gd name="T0" fmla="*/ 165 w 171"/>
                <a:gd name="T1" fmla="*/ 13 h 50"/>
                <a:gd name="T2" fmla="*/ 162 w 171"/>
                <a:gd name="T3" fmla="*/ 14 h 50"/>
                <a:gd name="T4" fmla="*/ 159 w 171"/>
                <a:gd name="T5" fmla="*/ 15 h 50"/>
                <a:gd name="T6" fmla="*/ 158 w 171"/>
                <a:gd name="T7" fmla="*/ 15 h 50"/>
                <a:gd name="T8" fmla="*/ 156 w 171"/>
                <a:gd name="T9" fmla="*/ 16 h 50"/>
                <a:gd name="T10" fmla="*/ 156 w 171"/>
                <a:gd name="T11" fmla="*/ 16 h 50"/>
                <a:gd name="T12" fmla="*/ 93 w 171"/>
                <a:gd name="T13" fmla="*/ 30 h 50"/>
                <a:gd name="T14" fmla="*/ 91 w 171"/>
                <a:gd name="T15" fmla="*/ 30 h 50"/>
                <a:gd name="T16" fmla="*/ 8 w 171"/>
                <a:gd name="T17" fmla="*/ 1 h 50"/>
                <a:gd name="T18" fmla="*/ 5 w 171"/>
                <a:gd name="T19" fmla="*/ 0 h 50"/>
                <a:gd name="T20" fmla="*/ 2 w 171"/>
                <a:gd name="T21" fmla="*/ 1 h 50"/>
                <a:gd name="T22" fmla="*/ 0 w 171"/>
                <a:gd name="T23" fmla="*/ 5 h 50"/>
                <a:gd name="T24" fmla="*/ 2 w 171"/>
                <a:gd name="T25" fmla="*/ 9 h 50"/>
                <a:gd name="T26" fmla="*/ 89 w 171"/>
                <a:gd name="T27" fmla="*/ 50 h 50"/>
                <a:gd name="T28" fmla="*/ 92 w 171"/>
                <a:gd name="T29" fmla="*/ 49 h 50"/>
                <a:gd name="T30" fmla="*/ 160 w 171"/>
                <a:gd name="T31" fmla="*/ 29 h 50"/>
                <a:gd name="T32" fmla="*/ 161 w 171"/>
                <a:gd name="T33" fmla="*/ 29 h 50"/>
                <a:gd name="T34" fmla="*/ 168 w 171"/>
                <a:gd name="T35" fmla="*/ 23 h 50"/>
                <a:gd name="T36" fmla="*/ 171 w 171"/>
                <a:gd name="T37" fmla="*/ 18 h 50"/>
                <a:gd name="T38" fmla="*/ 165 w 171"/>
                <a:gd name="T39" fmla="*/ 13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1" h="50">
                  <a:moveTo>
                    <a:pt x="165" y="13"/>
                  </a:moveTo>
                  <a:cubicBezTo>
                    <a:pt x="164" y="13"/>
                    <a:pt x="163" y="13"/>
                    <a:pt x="162" y="14"/>
                  </a:cubicBezTo>
                  <a:cubicBezTo>
                    <a:pt x="161" y="14"/>
                    <a:pt x="160" y="14"/>
                    <a:pt x="159" y="15"/>
                  </a:cubicBezTo>
                  <a:cubicBezTo>
                    <a:pt x="158" y="15"/>
                    <a:pt x="158" y="15"/>
                    <a:pt x="158" y="15"/>
                  </a:cubicBezTo>
                  <a:cubicBezTo>
                    <a:pt x="156" y="16"/>
                    <a:pt x="156" y="16"/>
                    <a:pt x="156" y="16"/>
                  </a:cubicBezTo>
                  <a:cubicBezTo>
                    <a:pt x="156" y="16"/>
                    <a:pt x="156" y="16"/>
                    <a:pt x="156" y="16"/>
                  </a:cubicBezTo>
                  <a:cubicBezTo>
                    <a:pt x="135" y="25"/>
                    <a:pt x="113" y="30"/>
                    <a:pt x="93" y="30"/>
                  </a:cubicBezTo>
                  <a:cubicBezTo>
                    <a:pt x="93" y="30"/>
                    <a:pt x="92" y="30"/>
                    <a:pt x="91" y="30"/>
                  </a:cubicBezTo>
                  <a:cubicBezTo>
                    <a:pt x="59" y="30"/>
                    <a:pt x="34" y="15"/>
                    <a:pt x="8" y="1"/>
                  </a:cubicBezTo>
                  <a:cubicBezTo>
                    <a:pt x="7" y="0"/>
                    <a:pt x="6" y="0"/>
                    <a:pt x="5" y="0"/>
                  </a:cubicBezTo>
                  <a:cubicBezTo>
                    <a:pt x="4" y="0"/>
                    <a:pt x="3" y="1"/>
                    <a:pt x="2" y="1"/>
                  </a:cubicBezTo>
                  <a:cubicBezTo>
                    <a:pt x="1" y="2"/>
                    <a:pt x="0" y="3"/>
                    <a:pt x="0" y="5"/>
                  </a:cubicBezTo>
                  <a:cubicBezTo>
                    <a:pt x="0" y="6"/>
                    <a:pt x="1" y="8"/>
                    <a:pt x="2" y="9"/>
                  </a:cubicBezTo>
                  <a:cubicBezTo>
                    <a:pt x="27" y="30"/>
                    <a:pt x="54" y="50"/>
                    <a:pt x="89" y="50"/>
                  </a:cubicBezTo>
                  <a:cubicBezTo>
                    <a:pt x="90" y="50"/>
                    <a:pt x="91" y="50"/>
                    <a:pt x="92" y="49"/>
                  </a:cubicBezTo>
                  <a:cubicBezTo>
                    <a:pt x="115" y="49"/>
                    <a:pt x="140" y="41"/>
                    <a:pt x="160" y="29"/>
                  </a:cubicBezTo>
                  <a:cubicBezTo>
                    <a:pt x="161" y="29"/>
                    <a:pt x="161" y="29"/>
                    <a:pt x="161" y="29"/>
                  </a:cubicBezTo>
                  <a:cubicBezTo>
                    <a:pt x="163" y="27"/>
                    <a:pt x="166" y="25"/>
                    <a:pt x="168" y="23"/>
                  </a:cubicBezTo>
                  <a:cubicBezTo>
                    <a:pt x="170" y="22"/>
                    <a:pt x="171" y="20"/>
                    <a:pt x="171" y="18"/>
                  </a:cubicBezTo>
                  <a:cubicBezTo>
                    <a:pt x="171" y="15"/>
                    <a:pt x="168" y="13"/>
                    <a:pt x="165"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65"/>
            <p:cNvSpPr/>
            <p:nvPr/>
          </p:nvSpPr>
          <p:spPr bwMode="auto">
            <a:xfrm>
              <a:off x="11455400" y="5668963"/>
              <a:ext cx="153988" cy="150813"/>
            </a:xfrm>
            <a:custGeom>
              <a:avLst/>
              <a:gdLst>
                <a:gd name="T0" fmla="*/ 41 w 41"/>
                <a:gd name="T1" fmla="*/ 8 h 40"/>
                <a:gd name="T2" fmla="*/ 41 w 41"/>
                <a:gd name="T3" fmla="*/ 8 h 40"/>
                <a:gd name="T4" fmla="*/ 40 w 41"/>
                <a:gd name="T5" fmla="*/ 3 h 40"/>
                <a:gd name="T6" fmla="*/ 40 w 41"/>
                <a:gd name="T7" fmla="*/ 3 h 40"/>
                <a:gd name="T8" fmla="*/ 39 w 41"/>
                <a:gd name="T9" fmla="*/ 3 h 40"/>
                <a:gd name="T10" fmla="*/ 37 w 41"/>
                <a:gd name="T11" fmla="*/ 1 h 40"/>
                <a:gd name="T12" fmla="*/ 26 w 41"/>
                <a:gd name="T13" fmla="*/ 0 h 40"/>
                <a:gd name="T14" fmla="*/ 15 w 41"/>
                <a:gd name="T15" fmla="*/ 1 h 40"/>
                <a:gd name="T16" fmla="*/ 15 w 41"/>
                <a:gd name="T17" fmla="*/ 1 h 40"/>
                <a:gd name="T18" fmla="*/ 11 w 41"/>
                <a:gd name="T19" fmla="*/ 2 h 40"/>
                <a:gd name="T20" fmla="*/ 11 w 41"/>
                <a:gd name="T21" fmla="*/ 2 h 40"/>
                <a:gd name="T22" fmla="*/ 9 w 41"/>
                <a:gd name="T23" fmla="*/ 3 h 40"/>
                <a:gd name="T24" fmla="*/ 9 w 41"/>
                <a:gd name="T25" fmla="*/ 3 h 40"/>
                <a:gd name="T26" fmla="*/ 2 w 41"/>
                <a:gd name="T27" fmla="*/ 7 h 40"/>
                <a:gd name="T28" fmla="*/ 0 w 41"/>
                <a:gd name="T29" fmla="*/ 11 h 40"/>
                <a:gd name="T30" fmla="*/ 1 w 41"/>
                <a:gd name="T31" fmla="*/ 14 h 40"/>
                <a:gd name="T32" fmla="*/ 4 w 41"/>
                <a:gd name="T33" fmla="*/ 15 h 40"/>
                <a:gd name="T34" fmla="*/ 5 w 41"/>
                <a:gd name="T35" fmla="*/ 15 h 40"/>
                <a:gd name="T36" fmla="*/ 5 w 41"/>
                <a:gd name="T37" fmla="*/ 15 h 40"/>
                <a:gd name="T38" fmla="*/ 5 w 41"/>
                <a:gd name="T39" fmla="*/ 15 h 40"/>
                <a:gd name="T40" fmla="*/ 13 w 41"/>
                <a:gd name="T41" fmla="*/ 14 h 40"/>
                <a:gd name="T42" fmla="*/ 21 w 41"/>
                <a:gd name="T43" fmla="*/ 13 h 40"/>
                <a:gd name="T44" fmla="*/ 25 w 41"/>
                <a:gd name="T45" fmla="*/ 13 h 40"/>
                <a:gd name="T46" fmla="*/ 26 w 41"/>
                <a:gd name="T47" fmla="*/ 14 h 40"/>
                <a:gd name="T48" fmla="*/ 26 w 41"/>
                <a:gd name="T49" fmla="*/ 14 h 40"/>
                <a:gd name="T50" fmla="*/ 26 w 41"/>
                <a:gd name="T51" fmla="*/ 15 h 40"/>
                <a:gd name="T52" fmla="*/ 24 w 41"/>
                <a:gd name="T53" fmla="*/ 24 h 40"/>
                <a:gd name="T54" fmla="*/ 21 w 41"/>
                <a:gd name="T55" fmla="*/ 34 h 40"/>
                <a:gd name="T56" fmla="*/ 21 w 41"/>
                <a:gd name="T57" fmla="*/ 36 h 40"/>
                <a:gd name="T58" fmla="*/ 22 w 41"/>
                <a:gd name="T59" fmla="*/ 39 h 40"/>
                <a:gd name="T60" fmla="*/ 25 w 41"/>
                <a:gd name="T61" fmla="*/ 40 h 40"/>
                <a:gd name="T62" fmla="*/ 25 w 41"/>
                <a:gd name="T63" fmla="*/ 40 h 40"/>
                <a:gd name="T64" fmla="*/ 28 w 41"/>
                <a:gd name="T65" fmla="*/ 39 h 40"/>
                <a:gd name="T66" fmla="*/ 41 w 41"/>
                <a:gd name="T67" fmla="*/ 9 h 40"/>
                <a:gd name="T68" fmla="*/ 41 w 41"/>
                <a:gd name="T69" fmla="*/ 8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1" h="40">
                  <a:moveTo>
                    <a:pt x="41" y="8"/>
                  </a:moveTo>
                  <a:cubicBezTo>
                    <a:pt x="41" y="8"/>
                    <a:pt x="41" y="8"/>
                    <a:pt x="41" y="8"/>
                  </a:cubicBezTo>
                  <a:cubicBezTo>
                    <a:pt x="41" y="6"/>
                    <a:pt x="40" y="5"/>
                    <a:pt x="40" y="3"/>
                  </a:cubicBezTo>
                  <a:cubicBezTo>
                    <a:pt x="40" y="3"/>
                    <a:pt x="40" y="3"/>
                    <a:pt x="40" y="3"/>
                  </a:cubicBezTo>
                  <a:cubicBezTo>
                    <a:pt x="39" y="3"/>
                    <a:pt x="39" y="3"/>
                    <a:pt x="39" y="3"/>
                  </a:cubicBezTo>
                  <a:cubicBezTo>
                    <a:pt x="39" y="2"/>
                    <a:pt x="38" y="2"/>
                    <a:pt x="37" y="1"/>
                  </a:cubicBezTo>
                  <a:cubicBezTo>
                    <a:pt x="34" y="0"/>
                    <a:pt x="30" y="0"/>
                    <a:pt x="26" y="0"/>
                  </a:cubicBezTo>
                  <a:cubicBezTo>
                    <a:pt x="22" y="0"/>
                    <a:pt x="19" y="0"/>
                    <a:pt x="15" y="1"/>
                  </a:cubicBezTo>
                  <a:cubicBezTo>
                    <a:pt x="15" y="1"/>
                    <a:pt x="15" y="1"/>
                    <a:pt x="15" y="1"/>
                  </a:cubicBezTo>
                  <a:cubicBezTo>
                    <a:pt x="11" y="2"/>
                    <a:pt x="11" y="2"/>
                    <a:pt x="11" y="2"/>
                  </a:cubicBezTo>
                  <a:cubicBezTo>
                    <a:pt x="11" y="2"/>
                    <a:pt x="11" y="2"/>
                    <a:pt x="11" y="2"/>
                  </a:cubicBezTo>
                  <a:cubicBezTo>
                    <a:pt x="9" y="3"/>
                    <a:pt x="9" y="3"/>
                    <a:pt x="9" y="3"/>
                  </a:cubicBezTo>
                  <a:cubicBezTo>
                    <a:pt x="9" y="3"/>
                    <a:pt x="9" y="3"/>
                    <a:pt x="9" y="3"/>
                  </a:cubicBezTo>
                  <a:cubicBezTo>
                    <a:pt x="7" y="4"/>
                    <a:pt x="5" y="5"/>
                    <a:pt x="2" y="7"/>
                  </a:cubicBezTo>
                  <a:cubicBezTo>
                    <a:pt x="1" y="8"/>
                    <a:pt x="0" y="9"/>
                    <a:pt x="0" y="11"/>
                  </a:cubicBezTo>
                  <a:cubicBezTo>
                    <a:pt x="0" y="12"/>
                    <a:pt x="1" y="13"/>
                    <a:pt x="1" y="14"/>
                  </a:cubicBezTo>
                  <a:cubicBezTo>
                    <a:pt x="2" y="15"/>
                    <a:pt x="3" y="15"/>
                    <a:pt x="4" y="15"/>
                  </a:cubicBezTo>
                  <a:cubicBezTo>
                    <a:pt x="5" y="15"/>
                    <a:pt x="5" y="15"/>
                    <a:pt x="5" y="15"/>
                  </a:cubicBezTo>
                  <a:cubicBezTo>
                    <a:pt x="5" y="15"/>
                    <a:pt x="5" y="15"/>
                    <a:pt x="5" y="15"/>
                  </a:cubicBezTo>
                  <a:cubicBezTo>
                    <a:pt x="5" y="15"/>
                    <a:pt x="5" y="15"/>
                    <a:pt x="5" y="15"/>
                  </a:cubicBezTo>
                  <a:cubicBezTo>
                    <a:pt x="7" y="14"/>
                    <a:pt x="10" y="14"/>
                    <a:pt x="13" y="14"/>
                  </a:cubicBezTo>
                  <a:cubicBezTo>
                    <a:pt x="15" y="13"/>
                    <a:pt x="18" y="13"/>
                    <a:pt x="21" y="13"/>
                  </a:cubicBezTo>
                  <a:cubicBezTo>
                    <a:pt x="22" y="13"/>
                    <a:pt x="24" y="13"/>
                    <a:pt x="25" y="13"/>
                  </a:cubicBezTo>
                  <a:cubicBezTo>
                    <a:pt x="26" y="14"/>
                    <a:pt x="26" y="14"/>
                    <a:pt x="26" y="14"/>
                  </a:cubicBezTo>
                  <a:cubicBezTo>
                    <a:pt x="26" y="14"/>
                    <a:pt x="26" y="14"/>
                    <a:pt x="26" y="14"/>
                  </a:cubicBezTo>
                  <a:cubicBezTo>
                    <a:pt x="26" y="14"/>
                    <a:pt x="26" y="14"/>
                    <a:pt x="26" y="15"/>
                  </a:cubicBezTo>
                  <a:cubicBezTo>
                    <a:pt x="26" y="17"/>
                    <a:pt x="26" y="21"/>
                    <a:pt x="24" y="24"/>
                  </a:cubicBezTo>
                  <a:cubicBezTo>
                    <a:pt x="23" y="28"/>
                    <a:pt x="22" y="32"/>
                    <a:pt x="21" y="34"/>
                  </a:cubicBezTo>
                  <a:cubicBezTo>
                    <a:pt x="21" y="35"/>
                    <a:pt x="21" y="36"/>
                    <a:pt x="21" y="36"/>
                  </a:cubicBezTo>
                  <a:cubicBezTo>
                    <a:pt x="21" y="37"/>
                    <a:pt x="21" y="38"/>
                    <a:pt x="22" y="39"/>
                  </a:cubicBezTo>
                  <a:cubicBezTo>
                    <a:pt x="23" y="40"/>
                    <a:pt x="24" y="40"/>
                    <a:pt x="25" y="40"/>
                  </a:cubicBezTo>
                  <a:cubicBezTo>
                    <a:pt x="25" y="40"/>
                    <a:pt x="25" y="40"/>
                    <a:pt x="25" y="40"/>
                  </a:cubicBezTo>
                  <a:cubicBezTo>
                    <a:pt x="26" y="40"/>
                    <a:pt x="27" y="40"/>
                    <a:pt x="28" y="39"/>
                  </a:cubicBezTo>
                  <a:cubicBezTo>
                    <a:pt x="38" y="30"/>
                    <a:pt x="41" y="17"/>
                    <a:pt x="41" y="9"/>
                  </a:cubicBezTo>
                  <a:lnTo>
                    <a:pt x="41"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66"/>
            <p:cNvSpPr>
              <a:spLocks noEditPoints="1"/>
            </p:cNvSpPr>
            <p:nvPr/>
          </p:nvSpPr>
          <p:spPr bwMode="auto">
            <a:xfrm>
              <a:off x="11015663" y="5159375"/>
              <a:ext cx="439738" cy="525463"/>
            </a:xfrm>
            <a:custGeom>
              <a:avLst/>
              <a:gdLst>
                <a:gd name="T0" fmla="*/ 72 w 117"/>
                <a:gd name="T1" fmla="*/ 54 h 140"/>
                <a:gd name="T2" fmla="*/ 54 w 117"/>
                <a:gd name="T3" fmla="*/ 55 h 140"/>
                <a:gd name="T4" fmla="*/ 26 w 117"/>
                <a:gd name="T5" fmla="*/ 62 h 140"/>
                <a:gd name="T6" fmla="*/ 0 w 117"/>
                <a:gd name="T7" fmla="*/ 102 h 140"/>
                <a:gd name="T8" fmla="*/ 36 w 117"/>
                <a:gd name="T9" fmla="*/ 140 h 140"/>
                <a:gd name="T10" fmla="*/ 54 w 117"/>
                <a:gd name="T11" fmla="*/ 138 h 140"/>
                <a:gd name="T12" fmla="*/ 77 w 117"/>
                <a:gd name="T13" fmla="*/ 122 h 140"/>
                <a:gd name="T14" fmla="*/ 91 w 117"/>
                <a:gd name="T15" fmla="*/ 138 h 140"/>
                <a:gd name="T16" fmla="*/ 97 w 117"/>
                <a:gd name="T17" fmla="*/ 138 h 140"/>
                <a:gd name="T18" fmla="*/ 115 w 117"/>
                <a:gd name="T19" fmla="*/ 122 h 140"/>
                <a:gd name="T20" fmla="*/ 116 w 117"/>
                <a:gd name="T21" fmla="*/ 115 h 140"/>
                <a:gd name="T22" fmla="*/ 106 w 117"/>
                <a:gd name="T23" fmla="*/ 93 h 140"/>
                <a:gd name="T24" fmla="*/ 106 w 117"/>
                <a:gd name="T25" fmla="*/ 54 h 140"/>
                <a:gd name="T26" fmla="*/ 96 w 117"/>
                <a:gd name="T27" fmla="*/ 12 h 140"/>
                <a:gd name="T28" fmla="*/ 59 w 117"/>
                <a:gd name="T29" fmla="*/ 0 h 140"/>
                <a:gd name="T30" fmla="*/ 54 w 117"/>
                <a:gd name="T31" fmla="*/ 0 h 140"/>
                <a:gd name="T32" fmla="*/ 4 w 117"/>
                <a:gd name="T33" fmla="*/ 37 h 140"/>
                <a:gd name="T34" fmla="*/ 7 w 117"/>
                <a:gd name="T35" fmla="*/ 42 h 140"/>
                <a:gd name="T36" fmla="*/ 31 w 117"/>
                <a:gd name="T37" fmla="*/ 45 h 140"/>
                <a:gd name="T38" fmla="*/ 35 w 117"/>
                <a:gd name="T39" fmla="*/ 41 h 140"/>
                <a:gd name="T40" fmla="*/ 54 w 117"/>
                <a:gd name="T41" fmla="*/ 26 h 140"/>
                <a:gd name="T42" fmla="*/ 55 w 117"/>
                <a:gd name="T43" fmla="*/ 26 h 140"/>
                <a:gd name="T44" fmla="*/ 69 w 117"/>
                <a:gd name="T45" fmla="*/ 32 h 140"/>
                <a:gd name="T46" fmla="*/ 72 w 117"/>
                <a:gd name="T47" fmla="*/ 50 h 140"/>
                <a:gd name="T48" fmla="*/ 72 w 117"/>
                <a:gd name="T49" fmla="*/ 54 h 140"/>
                <a:gd name="T50" fmla="*/ 67 w 117"/>
                <a:gd name="T51" fmla="*/ 104 h 140"/>
                <a:gd name="T52" fmla="*/ 54 w 117"/>
                <a:gd name="T53" fmla="*/ 115 h 140"/>
                <a:gd name="T54" fmla="*/ 50 w 117"/>
                <a:gd name="T55" fmla="*/ 116 h 140"/>
                <a:gd name="T56" fmla="*/ 35 w 117"/>
                <a:gd name="T57" fmla="*/ 98 h 140"/>
                <a:gd name="T58" fmla="*/ 54 w 117"/>
                <a:gd name="T59" fmla="*/ 75 h 140"/>
                <a:gd name="T60" fmla="*/ 72 w 117"/>
                <a:gd name="T61" fmla="*/ 73 h 140"/>
                <a:gd name="T62" fmla="*/ 72 w 117"/>
                <a:gd name="T63" fmla="*/ 78 h 140"/>
                <a:gd name="T64" fmla="*/ 67 w 117"/>
                <a:gd name="T65" fmla="*/ 10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7" h="140">
                  <a:moveTo>
                    <a:pt x="72" y="54"/>
                  </a:moveTo>
                  <a:cubicBezTo>
                    <a:pt x="66" y="54"/>
                    <a:pt x="60" y="54"/>
                    <a:pt x="54" y="55"/>
                  </a:cubicBezTo>
                  <a:cubicBezTo>
                    <a:pt x="44" y="57"/>
                    <a:pt x="34" y="58"/>
                    <a:pt x="26" y="62"/>
                  </a:cubicBezTo>
                  <a:cubicBezTo>
                    <a:pt x="10" y="68"/>
                    <a:pt x="0" y="82"/>
                    <a:pt x="0" y="102"/>
                  </a:cubicBezTo>
                  <a:cubicBezTo>
                    <a:pt x="0" y="127"/>
                    <a:pt x="16" y="140"/>
                    <a:pt x="36" y="140"/>
                  </a:cubicBezTo>
                  <a:cubicBezTo>
                    <a:pt x="43" y="140"/>
                    <a:pt x="49" y="139"/>
                    <a:pt x="54" y="138"/>
                  </a:cubicBezTo>
                  <a:cubicBezTo>
                    <a:pt x="62" y="135"/>
                    <a:pt x="69" y="130"/>
                    <a:pt x="77" y="122"/>
                  </a:cubicBezTo>
                  <a:cubicBezTo>
                    <a:pt x="81" y="128"/>
                    <a:pt x="83" y="131"/>
                    <a:pt x="91" y="138"/>
                  </a:cubicBezTo>
                  <a:cubicBezTo>
                    <a:pt x="93" y="139"/>
                    <a:pt x="95" y="139"/>
                    <a:pt x="97" y="138"/>
                  </a:cubicBezTo>
                  <a:cubicBezTo>
                    <a:pt x="102" y="133"/>
                    <a:pt x="111" y="126"/>
                    <a:pt x="115" y="122"/>
                  </a:cubicBezTo>
                  <a:cubicBezTo>
                    <a:pt x="117" y="120"/>
                    <a:pt x="117" y="117"/>
                    <a:pt x="116" y="115"/>
                  </a:cubicBezTo>
                  <a:cubicBezTo>
                    <a:pt x="111" y="109"/>
                    <a:pt x="106" y="104"/>
                    <a:pt x="106" y="93"/>
                  </a:cubicBezTo>
                  <a:cubicBezTo>
                    <a:pt x="106" y="54"/>
                    <a:pt x="106" y="54"/>
                    <a:pt x="106" y="54"/>
                  </a:cubicBezTo>
                  <a:cubicBezTo>
                    <a:pt x="106" y="38"/>
                    <a:pt x="108" y="23"/>
                    <a:pt x="96" y="12"/>
                  </a:cubicBezTo>
                  <a:cubicBezTo>
                    <a:pt x="86" y="3"/>
                    <a:pt x="71" y="0"/>
                    <a:pt x="59" y="0"/>
                  </a:cubicBezTo>
                  <a:cubicBezTo>
                    <a:pt x="54" y="0"/>
                    <a:pt x="54" y="0"/>
                    <a:pt x="54" y="0"/>
                  </a:cubicBezTo>
                  <a:cubicBezTo>
                    <a:pt x="32" y="1"/>
                    <a:pt x="9" y="11"/>
                    <a:pt x="4" y="37"/>
                  </a:cubicBezTo>
                  <a:cubicBezTo>
                    <a:pt x="3" y="41"/>
                    <a:pt x="6" y="42"/>
                    <a:pt x="7" y="42"/>
                  </a:cubicBezTo>
                  <a:cubicBezTo>
                    <a:pt x="31" y="45"/>
                    <a:pt x="31" y="45"/>
                    <a:pt x="31" y="45"/>
                  </a:cubicBezTo>
                  <a:cubicBezTo>
                    <a:pt x="34" y="45"/>
                    <a:pt x="35" y="43"/>
                    <a:pt x="35" y="41"/>
                  </a:cubicBezTo>
                  <a:cubicBezTo>
                    <a:pt x="38" y="31"/>
                    <a:pt x="45" y="27"/>
                    <a:pt x="54" y="26"/>
                  </a:cubicBezTo>
                  <a:cubicBezTo>
                    <a:pt x="55" y="26"/>
                    <a:pt x="55" y="26"/>
                    <a:pt x="55" y="26"/>
                  </a:cubicBezTo>
                  <a:cubicBezTo>
                    <a:pt x="60" y="26"/>
                    <a:pt x="66" y="28"/>
                    <a:pt x="69" y="32"/>
                  </a:cubicBezTo>
                  <a:cubicBezTo>
                    <a:pt x="72" y="37"/>
                    <a:pt x="72" y="44"/>
                    <a:pt x="72" y="50"/>
                  </a:cubicBezTo>
                  <a:lnTo>
                    <a:pt x="72" y="54"/>
                  </a:lnTo>
                  <a:close/>
                  <a:moveTo>
                    <a:pt x="67" y="104"/>
                  </a:moveTo>
                  <a:cubicBezTo>
                    <a:pt x="64" y="110"/>
                    <a:pt x="59" y="114"/>
                    <a:pt x="54" y="115"/>
                  </a:cubicBezTo>
                  <a:cubicBezTo>
                    <a:pt x="53" y="115"/>
                    <a:pt x="52" y="116"/>
                    <a:pt x="50" y="116"/>
                  </a:cubicBezTo>
                  <a:cubicBezTo>
                    <a:pt x="41" y="116"/>
                    <a:pt x="35" y="108"/>
                    <a:pt x="35" y="98"/>
                  </a:cubicBezTo>
                  <a:cubicBezTo>
                    <a:pt x="35" y="84"/>
                    <a:pt x="43" y="78"/>
                    <a:pt x="54" y="75"/>
                  </a:cubicBezTo>
                  <a:cubicBezTo>
                    <a:pt x="59" y="74"/>
                    <a:pt x="66" y="73"/>
                    <a:pt x="72" y="73"/>
                  </a:cubicBezTo>
                  <a:cubicBezTo>
                    <a:pt x="72" y="78"/>
                    <a:pt x="72" y="78"/>
                    <a:pt x="72" y="78"/>
                  </a:cubicBezTo>
                  <a:cubicBezTo>
                    <a:pt x="72" y="88"/>
                    <a:pt x="72" y="96"/>
                    <a:pt x="67"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8" name="矩形 27"/>
          <p:cNvSpPr/>
          <p:nvPr/>
        </p:nvSpPr>
        <p:spPr>
          <a:xfrm>
            <a:off x="3327550" y="3395548"/>
            <a:ext cx="2366255" cy="707886"/>
          </a:xfrm>
          <a:prstGeom prst="rect">
            <a:avLst/>
          </a:prstGeom>
        </p:spPr>
        <p:txBody>
          <a:bodyPr wrap="square">
            <a:spAutoFit/>
          </a:bodyPr>
          <a:lstStyle/>
          <a:p>
            <a:pPr algn="ctr"/>
            <a:r>
              <a:rPr lang="zh-CN" altLang="en-US" b="1" dirty="0" smtClean="0">
                <a:solidFill>
                  <a:srgbClr val="F8F4E9"/>
                </a:solidFill>
              </a:rPr>
              <a:t>DUIS AUTEM VEL</a:t>
            </a:r>
            <a:endParaRPr lang="en-US" altLang="zh-CN" b="1" dirty="0" smtClean="0">
              <a:solidFill>
                <a:srgbClr val="F8F4E9"/>
              </a:solidFill>
            </a:endParaRPr>
          </a:p>
          <a:p>
            <a:pPr algn="ctr"/>
            <a:r>
              <a:rPr lang="zh-CN" altLang="en-US" sz="1100" dirty="0" smtClean="0">
                <a:solidFill>
                  <a:srgbClr val="F8F4E9"/>
                </a:solidFill>
              </a:rPr>
              <a:t>dolor </a:t>
            </a:r>
            <a:r>
              <a:rPr lang="zh-CN" altLang="en-US" sz="1100" dirty="0">
                <a:solidFill>
                  <a:srgbClr val="F8F4E9"/>
                </a:solidFill>
              </a:rPr>
              <a:t>in hendrerit in vulputate velit esse molestie consequat, </a:t>
            </a:r>
            <a:r>
              <a:rPr lang="zh-CN" altLang="en-US" sz="1100" dirty="0" smtClean="0">
                <a:solidFill>
                  <a:srgbClr val="F8F4E9"/>
                </a:solidFill>
              </a:rPr>
              <a:t>vel</a:t>
            </a:r>
            <a:endParaRPr lang="zh-CN" altLang="en-US" sz="1100" dirty="0">
              <a:solidFill>
                <a:srgbClr val="F8F4E9"/>
              </a:solidFill>
            </a:endParaRPr>
          </a:p>
        </p:txBody>
      </p:sp>
      <p:sp>
        <p:nvSpPr>
          <p:cNvPr id="29" name="矩形 28"/>
          <p:cNvSpPr/>
          <p:nvPr/>
        </p:nvSpPr>
        <p:spPr>
          <a:xfrm>
            <a:off x="5505811" y="2112168"/>
            <a:ext cx="2366255" cy="707886"/>
          </a:xfrm>
          <a:prstGeom prst="rect">
            <a:avLst/>
          </a:prstGeom>
        </p:spPr>
        <p:txBody>
          <a:bodyPr wrap="square">
            <a:spAutoFit/>
          </a:bodyPr>
          <a:lstStyle/>
          <a:p>
            <a:pPr algn="ctr"/>
            <a:r>
              <a:rPr lang="zh-CN" altLang="en-US" b="1" dirty="0" smtClean="0">
                <a:solidFill>
                  <a:srgbClr val="F8F4E9"/>
                </a:solidFill>
              </a:rPr>
              <a:t>DUIS AUTEM VEL</a:t>
            </a:r>
            <a:endParaRPr lang="en-US" altLang="zh-CN" b="1" dirty="0" smtClean="0">
              <a:solidFill>
                <a:srgbClr val="F8F4E9"/>
              </a:solidFill>
            </a:endParaRPr>
          </a:p>
          <a:p>
            <a:pPr algn="ctr"/>
            <a:r>
              <a:rPr lang="zh-CN" altLang="en-US" sz="1100" dirty="0" smtClean="0">
                <a:solidFill>
                  <a:srgbClr val="F8F4E9"/>
                </a:solidFill>
              </a:rPr>
              <a:t>dolor </a:t>
            </a:r>
            <a:r>
              <a:rPr lang="zh-CN" altLang="en-US" sz="1100" dirty="0">
                <a:solidFill>
                  <a:srgbClr val="F8F4E9"/>
                </a:solidFill>
              </a:rPr>
              <a:t>in hendrerit in vulputate velit esse molestie consequat, </a:t>
            </a:r>
            <a:r>
              <a:rPr lang="zh-CN" altLang="en-US" sz="1100" dirty="0" smtClean="0">
                <a:solidFill>
                  <a:srgbClr val="F8F4E9"/>
                </a:solidFill>
              </a:rPr>
              <a:t>vel</a:t>
            </a:r>
            <a:endParaRPr lang="zh-CN" altLang="en-US" sz="1100" dirty="0">
              <a:solidFill>
                <a:srgbClr val="F8F4E9"/>
              </a:solidFill>
            </a:endParaRPr>
          </a:p>
        </p:txBody>
      </p:sp>
      <p:sp>
        <p:nvSpPr>
          <p:cNvPr id="30" name="矩形 29"/>
          <p:cNvSpPr/>
          <p:nvPr/>
        </p:nvSpPr>
        <p:spPr>
          <a:xfrm>
            <a:off x="5525445" y="4633487"/>
            <a:ext cx="2366255" cy="707886"/>
          </a:xfrm>
          <a:prstGeom prst="rect">
            <a:avLst/>
          </a:prstGeom>
        </p:spPr>
        <p:txBody>
          <a:bodyPr wrap="square">
            <a:spAutoFit/>
          </a:bodyPr>
          <a:lstStyle/>
          <a:p>
            <a:pPr algn="ctr"/>
            <a:r>
              <a:rPr lang="zh-CN" altLang="en-US" b="1" dirty="0" smtClean="0">
                <a:solidFill>
                  <a:srgbClr val="F8F4E9"/>
                </a:solidFill>
              </a:rPr>
              <a:t>DUIS AUTEM VEL</a:t>
            </a:r>
            <a:endParaRPr lang="en-US" altLang="zh-CN" b="1" dirty="0" smtClean="0">
              <a:solidFill>
                <a:srgbClr val="F8F4E9"/>
              </a:solidFill>
            </a:endParaRPr>
          </a:p>
          <a:p>
            <a:pPr algn="ctr"/>
            <a:r>
              <a:rPr lang="zh-CN" altLang="en-US" sz="1100" dirty="0" smtClean="0">
                <a:solidFill>
                  <a:srgbClr val="F8F4E9"/>
                </a:solidFill>
              </a:rPr>
              <a:t>dolor </a:t>
            </a:r>
            <a:r>
              <a:rPr lang="zh-CN" altLang="en-US" sz="1100" dirty="0">
                <a:solidFill>
                  <a:srgbClr val="F8F4E9"/>
                </a:solidFill>
              </a:rPr>
              <a:t>in hendrerit in vulputate velit esse molestie consequat, </a:t>
            </a:r>
            <a:r>
              <a:rPr lang="zh-CN" altLang="en-US" sz="1100" dirty="0" smtClean="0">
                <a:solidFill>
                  <a:srgbClr val="F8F4E9"/>
                </a:solidFill>
              </a:rPr>
              <a:t>vel</a:t>
            </a:r>
            <a:endParaRPr lang="zh-CN" altLang="en-US" sz="1100" dirty="0">
              <a:solidFill>
                <a:srgbClr val="F8F4E9"/>
              </a:solidFill>
            </a:endParaRPr>
          </a:p>
        </p:txBody>
      </p:sp>
      <p:sp>
        <p:nvSpPr>
          <p:cNvPr id="31" name="圆角矩形 30"/>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12/20</a:t>
            </a:r>
            <a:endParaRPr lang="en-US" altLang="zh-CN" sz="1600" i="1" dirty="0" smtClean="0"/>
          </a:p>
        </p:txBody>
      </p:sp>
      <p:sp>
        <p:nvSpPr>
          <p:cNvPr id="32" name="圆角矩形 31"/>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925991" y="5472412"/>
            <a:ext cx="2350452" cy="523220"/>
          </a:xfrm>
          <a:prstGeom prst="rect">
            <a:avLst/>
          </a:prstGeom>
          <a:noFill/>
        </p:spPr>
        <p:txBody>
          <a:bodyPr wrap="none" rtlCol="0">
            <a:spAutoFit/>
          </a:bodyPr>
          <a:lstStyle/>
          <a:p>
            <a:pPr algn="ctr"/>
            <a:r>
              <a:rPr lang="da-DK" altLang="zh-CN" sz="2800" b="1" dirty="0" smtClean="0">
                <a:solidFill>
                  <a:srgbClr val="002640"/>
                </a:solidFill>
                <a:ea typeface="方正兰亭纤黑简体" panose="03000509000000000000" pitchFamily="65" charset="-122"/>
              </a:rPr>
              <a:t>LOREM IPSUM</a:t>
            </a:r>
            <a:endParaRPr lang="zh-CN" altLang="en-US" sz="2800" b="1" dirty="0">
              <a:solidFill>
                <a:srgbClr val="002640"/>
              </a:solidFill>
              <a:ea typeface="方正兰亭纤黑简体" panose="03000509000000000000" pitchFamily="65" charset="-122"/>
            </a:endParaRPr>
          </a:p>
        </p:txBody>
      </p:sp>
      <p:sp>
        <p:nvSpPr>
          <p:cNvPr id="3" name="矩形 2"/>
          <p:cNvSpPr/>
          <p:nvPr/>
        </p:nvSpPr>
        <p:spPr>
          <a:xfrm>
            <a:off x="2629426" y="5903879"/>
            <a:ext cx="7019781" cy="523220"/>
          </a:xfrm>
          <a:prstGeom prst="rect">
            <a:avLst/>
          </a:prstGeom>
        </p:spPr>
        <p:txBody>
          <a:bodyPr wrap="square">
            <a:spAutoFit/>
          </a:bodyPr>
          <a:lstStyle/>
          <a:p>
            <a:pPr algn="ctr"/>
            <a:r>
              <a:rPr lang="zh-CN" altLang="en-US" sz="1400" dirty="0">
                <a:solidFill>
                  <a:srgbClr val="002640"/>
                </a:solidFill>
              </a:rPr>
              <a:t>Lorem ipsum dolor sit amet, consectetuer adipiscing elit, sed diam nonummy nibh euismod tincidunt ut laoreet dolore magna aliquam erat </a:t>
            </a:r>
            <a:r>
              <a:rPr lang="zh-CN" altLang="en-US" sz="1400" dirty="0" smtClean="0">
                <a:solidFill>
                  <a:srgbClr val="002640"/>
                </a:solidFill>
              </a:rPr>
              <a:t>volutpat</a:t>
            </a:r>
            <a:r>
              <a:rPr lang="en-US" altLang="zh-CN" sz="1400" dirty="0" smtClean="0">
                <a:solidFill>
                  <a:srgbClr val="002640"/>
                </a:solidFill>
              </a:rPr>
              <a:t>.</a:t>
            </a:r>
            <a:endParaRPr lang="zh-CN" altLang="en-US" sz="1400" dirty="0">
              <a:solidFill>
                <a:srgbClr val="002640"/>
              </a:solidFill>
            </a:endParaRPr>
          </a:p>
        </p:txBody>
      </p:sp>
      <p:sp>
        <p:nvSpPr>
          <p:cNvPr id="4" name="椭圆 3"/>
          <p:cNvSpPr/>
          <p:nvPr/>
        </p:nvSpPr>
        <p:spPr>
          <a:xfrm>
            <a:off x="7392022" y="1558415"/>
            <a:ext cx="3741167" cy="3741167"/>
          </a:xfrm>
          <a:prstGeom prst="ellipse">
            <a:avLst/>
          </a:prstGeom>
          <a:noFill/>
          <a:ln w="25400">
            <a:solidFill>
              <a:srgbClr val="002640"/>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000"/>
              </a:lnSpc>
            </a:pPr>
            <a:endParaRPr lang="zh-CN" altLang="en-US" b="1" dirty="0">
              <a:solidFill>
                <a:schemeClr val="bg1"/>
              </a:solidFill>
            </a:endParaRPr>
          </a:p>
        </p:txBody>
      </p:sp>
      <p:sp useBgFill="1">
        <p:nvSpPr>
          <p:cNvPr id="5" name="椭圆 4"/>
          <p:cNvSpPr/>
          <p:nvPr/>
        </p:nvSpPr>
        <p:spPr>
          <a:xfrm>
            <a:off x="1185920" y="1558416"/>
            <a:ext cx="3741167" cy="3741167"/>
          </a:xfrm>
          <a:prstGeom prst="ellipse">
            <a:avLst/>
          </a:prstGeom>
          <a:ln w="25400">
            <a:solidFill>
              <a:srgbClr val="002640"/>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000"/>
              </a:lnSpc>
            </a:pPr>
            <a:endParaRPr lang="zh-CN" altLang="en-US" b="1" dirty="0">
              <a:solidFill>
                <a:schemeClr val="bg1"/>
              </a:solidFill>
            </a:endParaRPr>
          </a:p>
        </p:txBody>
      </p:sp>
      <p:sp>
        <p:nvSpPr>
          <p:cNvPr id="6" name="椭圆 5"/>
          <p:cNvSpPr/>
          <p:nvPr/>
        </p:nvSpPr>
        <p:spPr>
          <a:xfrm>
            <a:off x="3747178" y="2465046"/>
            <a:ext cx="1927908" cy="1927908"/>
          </a:xfrm>
          <a:prstGeom prst="ellipse">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504892" y="2465046"/>
            <a:ext cx="1927908" cy="1927908"/>
          </a:xfrm>
          <a:prstGeom prst="ellipse">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8" name="椭圆 7"/>
          <p:cNvSpPr/>
          <p:nvPr/>
        </p:nvSpPr>
        <p:spPr>
          <a:xfrm>
            <a:off x="8718319" y="1014129"/>
            <a:ext cx="1088571" cy="1088571"/>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dirty="0"/>
              <a:t>TEXT HERE</a:t>
            </a:r>
            <a:endParaRPr lang="zh-CN" altLang="en-US" sz="1400" dirty="0"/>
          </a:p>
        </p:txBody>
      </p:sp>
      <p:sp useBgFill="1">
        <p:nvSpPr>
          <p:cNvPr id="9" name="椭圆 8"/>
          <p:cNvSpPr/>
          <p:nvPr/>
        </p:nvSpPr>
        <p:spPr>
          <a:xfrm>
            <a:off x="10487305" y="2884712"/>
            <a:ext cx="1088571" cy="1088571"/>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dirty="0"/>
              <a:t>TEXT HERE</a:t>
            </a:r>
            <a:endParaRPr lang="zh-CN" altLang="en-US" sz="1400" dirty="0"/>
          </a:p>
        </p:txBody>
      </p:sp>
      <p:sp useBgFill="1">
        <p:nvSpPr>
          <p:cNvPr id="10" name="椭圆 9"/>
          <p:cNvSpPr/>
          <p:nvPr/>
        </p:nvSpPr>
        <p:spPr>
          <a:xfrm>
            <a:off x="8718319" y="4597396"/>
            <a:ext cx="1088571" cy="1088571"/>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dirty="0"/>
              <a:t>TEXT HERE</a:t>
            </a:r>
            <a:endParaRPr lang="zh-CN" altLang="en-US" sz="1400" dirty="0"/>
          </a:p>
        </p:txBody>
      </p:sp>
      <p:sp useBgFill="1">
        <p:nvSpPr>
          <p:cNvPr id="11" name="椭圆 10"/>
          <p:cNvSpPr/>
          <p:nvPr/>
        </p:nvSpPr>
        <p:spPr>
          <a:xfrm>
            <a:off x="2503313" y="1014129"/>
            <a:ext cx="1088571" cy="1088571"/>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dirty="0"/>
              <a:t>TEXT HERE</a:t>
            </a:r>
            <a:endParaRPr lang="zh-CN" altLang="en-US" sz="1400" dirty="0"/>
          </a:p>
        </p:txBody>
      </p:sp>
      <p:sp useBgFill="1">
        <p:nvSpPr>
          <p:cNvPr id="12" name="椭圆 11"/>
          <p:cNvSpPr/>
          <p:nvPr/>
        </p:nvSpPr>
        <p:spPr>
          <a:xfrm>
            <a:off x="2503313" y="4597396"/>
            <a:ext cx="1088571" cy="1088571"/>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dirty="0"/>
              <a:t>TEXT HERE</a:t>
            </a:r>
            <a:endParaRPr lang="zh-CN" altLang="en-US" sz="1400" dirty="0"/>
          </a:p>
        </p:txBody>
      </p:sp>
      <p:sp useBgFill="1">
        <p:nvSpPr>
          <p:cNvPr id="13" name="椭圆 12"/>
          <p:cNvSpPr/>
          <p:nvPr/>
        </p:nvSpPr>
        <p:spPr>
          <a:xfrm>
            <a:off x="604102" y="2884711"/>
            <a:ext cx="1088571" cy="1088571"/>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dirty="0"/>
              <a:t>TEXT HERE</a:t>
            </a:r>
            <a:endParaRPr lang="zh-CN" altLang="en-US" sz="1400" dirty="0"/>
          </a:p>
        </p:txBody>
      </p:sp>
      <p:sp>
        <p:nvSpPr>
          <p:cNvPr id="14" name="矩形 13"/>
          <p:cNvSpPr/>
          <p:nvPr/>
        </p:nvSpPr>
        <p:spPr>
          <a:xfrm>
            <a:off x="3855801" y="3254589"/>
            <a:ext cx="1710661" cy="348813"/>
          </a:xfrm>
          <a:prstGeom prst="rect">
            <a:avLst/>
          </a:prstGeom>
        </p:spPr>
        <p:txBody>
          <a:bodyPr wrap="none">
            <a:spAutoFit/>
          </a:bodyPr>
          <a:lstStyle/>
          <a:p>
            <a:pPr>
              <a:lnSpc>
                <a:spcPts val="2000"/>
              </a:lnSpc>
            </a:pPr>
            <a:r>
              <a:rPr lang="en-US" altLang="zh-CN" b="1" dirty="0" smtClean="0">
                <a:solidFill>
                  <a:schemeClr val="bg1"/>
                </a:solidFill>
              </a:rPr>
              <a:t>FOR EXAMPLE 1</a:t>
            </a:r>
            <a:endParaRPr lang="en-US" altLang="zh-CN" b="1" dirty="0" smtClean="0">
              <a:solidFill>
                <a:schemeClr val="bg1"/>
              </a:solidFill>
            </a:endParaRPr>
          </a:p>
        </p:txBody>
      </p:sp>
      <p:sp>
        <p:nvSpPr>
          <p:cNvPr id="15" name="矩形 14"/>
          <p:cNvSpPr/>
          <p:nvPr/>
        </p:nvSpPr>
        <p:spPr>
          <a:xfrm>
            <a:off x="6609996" y="3254593"/>
            <a:ext cx="1710660" cy="369332"/>
          </a:xfrm>
          <a:prstGeom prst="rect">
            <a:avLst/>
          </a:prstGeom>
          <a:no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FOR EXAMPLE 2</a:t>
            </a:r>
            <a:endParaRPr lang="en-US" altLang="zh-CN" dirty="0">
              <a:solidFill>
                <a:schemeClr val="bg1"/>
              </a:solidFill>
            </a:endParaRPr>
          </a:p>
        </p:txBody>
      </p:sp>
      <p:sp>
        <p:nvSpPr>
          <p:cNvPr id="16" name="弧形 15"/>
          <p:cNvSpPr/>
          <p:nvPr/>
        </p:nvSpPr>
        <p:spPr>
          <a:xfrm rot="18909216">
            <a:off x="4464623" y="1831723"/>
            <a:ext cx="3390957" cy="3390957"/>
          </a:xfrm>
          <a:prstGeom prst="arc">
            <a:avLst>
              <a:gd name="adj1" fmla="val 16159517"/>
              <a:gd name="adj2" fmla="val 0"/>
            </a:avLst>
          </a:prstGeom>
          <a:ln w="63500">
            <a:solidFill>
              <a:srgbClr val="60C7AC"/>
            </a:solidFill>
            <a:headEnd type="oval"/>
            <a:tailEnd type="triangle" w="med" len="lg"/>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7" name="弧形 16"/>
          <p:cNvSpPr/>
          <p:nvPr/>
        </p:nvSpPr>
        <p:spPr>
          <a:xfrm rot="18909216" flipH="1" flipV="1">
            <a:off x="4422026" y="1694328"/>
            <a:ext cx="3390957" cy="3390957"/>
          </a:xfrm>
          <a:prstGeom prst="arc">
            <a:avLst>
              <a:gd name="adj1" fmla="val 16159517"/>
              <a:gd name="adj2" fmla="val 0"/>
            </a:avLst>
          </a:prstGeom>
          <a:ln w="63500">
            <a:solidFill>
              <a:srgbClr val="DB6330"/>
            </a:solidFill>
            <a:headEnd type="oval"/>
            <a:tailEnd type="triangle" w="med" len="lg"/>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圆角矩形 17"/>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13/20</a:t>
            </a:r>
            <a:endParaRPr lang="en-US" altLang="zh-CN" sz="1600" i="1" dirty="0" smtClean="0"/>
          </a:p>
        </p:txBody>
      </p:sp>
      <p:sp>
        <p:nvSpPr>
          <p:cNvPr id="19" name="圆角矩形 18"/>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圆角矩形 6"/>
          <p:cNvSpPr/>
          <p:nvPr/>
        </p:nvSpPr>
        <p:spPr>
          <a:xfrm>
            <a:off x="2134816" y="2316392"/>
            <a:ext cx="2235517" cy="367020"/>
          </a:xfrm>
          <a:prstGeom prst="roundRect">
            <a:avLst>
              <a:gd name="adj" fmla="val 33157"/>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altLang="zh-CN" sz="1100" b="1" i="1" dirty="0" smtClean="0"/>
              <a:t>LOREM IPSUM DOLOR SIT AMET</a:t>
            </a:r>
            <a:endParaRPr lang="zh-CN" altLang="en-US" sz="1100" b="1" i="1" dirty="0"/>
          </a:p>
        </p:txBody>
      </p:sp>
      <p:sp>
        <p:nvSpPr>
          <p:cNvPr id="8" name="圆角矩形 7"/>
          <p:cNvSpPr/>
          <p:nvPr/>
        </p:nvSpPr>
        <p:spPr>
          <a:xfrm>
            <a:off x="2134815" y="3320945"/>
            <a:ext cx="2235517" cy="367020"/>
          </a:xfrm>
          <a:prstGeom prst="roundRect">
            <a:avLst>
              <a:gd name="adj" fmla="val 33157"/>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altLang="zh-CN" sz="1100" b="1" i="1" dirty="0" smtClean="0"/>
              <a:t>LOREM IPSUM DOLOR SIT AMET</a:t>
            </a:r>
            <a:endParaRPr lang="en-US" altLang="zh-CN" sz="1100" b="1" i="1" dirty="0"/>
          </a:p>
        </p:txBody>
      </p:sp>
      <p:sp>
        <p:nvSpPr>
          <p:cNvPr id="9" name="圆角矩形 8"/>
          <p:cNvSpPr/>
          <p:nvPr/>
        </p:nvSpPr>
        <p:spPr>
          <a:xfrm>
            <a:off x="2134814" y="4325498"/>
            <a:ext cx="2235517" cy="367020"/>
          </a:xfrm>
          <a:prstGeom prst="roundRect">
            <a:avLst>
              <a:gd name="adj" fmla="val 33157"/>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altLang="zh-CN" sz="1100" b="1" i="1" dirty="0" smtClean="0"/>
              <a:t>LOREM IPSUM DOLOR SIT AMET</a:t>
            </a:r>
            <a:endParaRPr lang="en-US" altLang="zh-CN" sz="1100" b="1" i="1" dirty="0"/>
          </a:p>
        </p:txBody>
      </p:sp>
      <p:cxnSp>
        <p:nvCxnSpPr>
          <p:cNvPr id="10" name="直接箭头连接符 9"/>
          <p:cNvCxnSpPr/>
          <p:nvPr/>
        </p:nvCxnSpPr>
        <p:spPr>
          <a:xfrm flipH="1">
            <a:off x="4376619" y="2470900"/>
            <a:ext cx="507684" cy="0"/>
          </a:xfrm>
          <a:prstGeom prst="straightConnector1">
            <a:avLst/>
          </a:prstGeom>
          <a:ln>
            <a:solidFill>
              <a:srgbClr val="656768"/>
            </a:solidFill>
            <a:prstDash val="dash"/>
            <a:headEnd w="sm" len="lg"/>
            <a:tailEnd type="triangle" w="sm" len="lg"/>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4898501" y="2467204"/>
            <a:ext cx="390642" cy="1045077"/>
          </a:xfrm>
          <a:prstGeom prst="line">
            <a:avLst/>
          </a:prstGeom>
          <a:ln>
            <a:solidFill>
              <a:srgbClr val="656768"/>
            </a:solidFill>
            <a:prstDash val="dash"/>
          </a:ln>
        </p:spPr>
        <p:style>
          <a:lnRef idx="1">
            <a:schemeClr val="accent1"/>
          </a:lnRef>
          <a:fillRef idx="0">
            <a:schemeClr val="accent1"/>
          </a:fillRef>
          <a:effectRef idx="0">
            <a:schemeClr val="accent1"/>
          </a:effectRef>
          <a:fontRef idx="minor">
            <a:schemeClr val="tx1"/>
          </a:fontRef>
        </p:style>
      </p:cxnSp>
      <p:cxnSp>
        <p:nvCxnSpPr>
          <p:cNvPr id="12" name="直接箭头连接符 11"/>
          <p:cNvCxnSpPr/>
          <p:nvPr/>
        </p:nvCxnSpPr>
        <p:spPr>
          <a:xfrm flipH="1">
            <a:off x="4370331" y="3512281"/>
            <a:ext cx="918812" cy="0"/>
          </a:xfrm>
          <a:prstGeom prst="straightConnector1">
            <a:avLst/>
          </a:prstGeom>
          <a:ln>
            <a:solidFill>
              <a:srgbClr val="656768"/>
            </a:solidFill>
            <a:prstDash val="dash"/>
            <a:headEnd w="sm" len="lg"/>
            <a:tailEnd type="triangle" w="sm" len="lg"/>
          </a:ln>
        </p:spPr>
        <p:style>
          <a:lnRef idx="1">
            <a:schemeClr val="accent1"/>
          </a:lnRef>
          <a:fillRef idx="0">
            <a:schemeClr val="accent1"/>
          </a:fillRef>
          <a:effectRef idx="0">
            <a:schemeClr val="accent1"/>
          </a:effectRef>
          <a:fontRef idx="minor">
            <a:schemeClr val="tx1"/>
          </a:fontRef>
        </p:style>
      </p:cxnSp>
      <p:cxnSp>
        <p:nvCxnSpPr>
          <p:cNvPr id="13" name="直接箭头连接符 12"/>
          <p:cNvCxnSpPr/>
          <p:nvPr/>
        </p:nvCxnSpPr>
        <p:spPr>
          <a:xfrm flipH="1">
            <a:off x="4390817" y="4509008"/>
            <a:ext cx="507684" cy="0"/>
          </a:xfrm>
          <a:prstGeom prst="straightConnector1">
            <a:avLst/>
          </a:prstGeom>
          <a:ln>
            <a:solidFill>
              <a:srgbClr val="656768"/>
            </a:solidFill>
            <a:prstDash val="dash"/>
            <a:headEnd w="sm" len="lg"/>
            <a:tailEnd type="triangle" w="sm" len="lg"/>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4918987" y="3512281"/>
            <a:ext cx="394684" cy="996727"/>
          </a:xfrm>
          <a:prstGeom prst="line">
            <a:avLst/>
          </a:prstGeom>
          <a:ln>
            <a:solidFill>
              <a:srgbClr val="656768"/>
            </a:solidFill>
            <a:prstDash val="dash"/>
          </a:ln>
        </p:spPr>
        <p:style>
          <a:lnRef idx="1">
            <a:schemeClr val="accent1"/>
          </a:lnRef>
          <a:fillRef idx="0">
            <a:schemeClr val="accent1"/>
          </a:fillRef>
          <a:effectRef idx="0">
            <a:schemeClr val="accent1"/>
          </a:effectRef>
          <a:fontRef idx="minor">
            <a:schemeClr val="tx1"/>
          </a:fontRef>
        </p:style>
      </p:cxnSp>
      <p:sp>
        <p:nvSpPr>
          <p:cNvPr id="2" name="圆角矩形 1"/>
          <p:cNvSpPr/>
          <p:nvPr/>
        </p:nvSpPr>
        <p:spPr>
          <a:xfrm>
            <a:off x="8139784" y="4858488"/>
            <a:ext cx="1642958" cy="367020"/>
          </a:xfrm>
          <a:prstGeom prst="roundRect">
            <a:avLst>
              <a:gd name="adj" fmla="val 33157"/>
            </a:avLst>
          </a:prstGeom>
          <a:noFill/>
          <a:ln w="19050">
            <a:solidFill>
              <a:srgbClr val="002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a-DK" altLang="zh-CN" sz="1400" dirty="0">
                <a:solidFill>
                  <a:srgbClr val="002640"/>
                </a:solidFill>
                <a:ea typeface="方正兰亭黑简体" panose="02000000000000000000" pitchFamily="2" charset="-122"/>
              </a:rPr>
              <a:t>dolor sit amet</a:t>
            </a:r>
            <a:endParaRPr lang="zh-CN" altLang="en-US" sz="1400" dirty="0">
              <a:solidFill>
                <a:srgbClr val="002640"/>
              </a:solidFill>
              <a:latin typeface="方正兰亭黑简体" panose="02000000000000000000" pitchFamily="2" charset="-122"/>
              <a:ea typeface="方正兰亭黑简体" panose="02000000000000000000" pitchFamily="2" charset="-122"/>
            </a:endParaRPr>
          </a:p>
        </p:txBody>
      </p:sp>
      <p:sp>
        <p:nvSpPr>
          <p:cNvPr id="3" name="圆角矩形 2"/>
          <p:cNvSpPr/>
          <p:nvPr/>
        </p:nvSpPr>
        <p:spPr>
          <a:xfrm>
            <a:off x="8139784" y="1764660"/>
            <a:ext cx="1642958" cy="367020"/>
          </a:xfrm>
          <a:prstGeom prst="roundRect">
            <a:avLst>
              <a:gd name="adj" fmla="val 33157"/>
            </a:avLst>
          </a:prstGeom>
          <a:noFill/>
          <a:ln w="19050">
            <a:solidFill>
              <a:srgbClr val="0026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da-DK" altLang="zh-CN" sz="1400" dirty="0">
                <a:solidFill>
                  <a:srgbClr val="002640"/>
                </a:solidFill>
                <a:ea typeface="方正兰亭黑简体" panose="02000000000000000000" pitchFamily="2" charset="-122"/>
              </a:rPr>
              <a:t>dolor sit amet</a:t>
            </a:r>
            <a:endParaRPr lang="zh-CN" altLang="en-US" sz="1400" dirty="0">
              <a:solidFill>
                <a:srgbClr val="002640"/>
              </a:solidFill>
              <a:latin typeface="方正兰亭黑简体" panose="02000000000000000000" pitchFamily="2" charset="-122"/>
              <a:ea typeface="方正兰亭黑简体" panose="02000000000000000000" pitchFamily="2" charset="-122"/>
            </a:endParaRPr>
          </a:p>
        </p:txBody>
      </p:sp>
      <p:sp>
        <p:nvSpPr>
          <p:cNvPr id="4" name="椭圆 3"/>
          <p:cNvSpPr/>
          <p:nvPr/>
        </p:nvSpPr>
        <p:spPr>
          <a:xfrm>
            <a:off x="5190360" y="2467204"/>
            <a:ext cx="2093609" cy="2093609"/>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spcBef>
                <a:spcPct val="0"/>
              </a:spcBef>
              <a:spcAft>
                <a:spcPct val="35000"/>
              </a:spcAft>
            </a:pPr>
            <a:r>
              <a:rPr lang="en-US" altLang="zh-CN" sz="2800" dirty="0" smtClean="0"/>
              <a:t>LOREM IPSUM </a:t>
            </a:r>
            <a:endParaRPr lang="zh-CN" altLang="en-US" sz="2800" dirty="0"/>
          </a:p>
        </p:txBody>
      </p:sp>
      <p:sp>
        <p:nvSpPr>
          <p:cNvPr id="5" name="椭圆 4"/>
          <p:cNvSpPr/>
          <p:nvPr/>
        </p:nvSpPr>
        <p:spPr>
          <a:xfrm>
            <a:off x="7110471" y="1851022"/>
            <a:ext cx="1664780" cy="1664780"/>
          </a:xfrm>
          <a:prstGeom prst="ellipse">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Lorem</a:t>
            </a:r>
            <a:endParaRPr lang="zh-CN" altLang="en-US" dirty="0"/>
          </a:p>
        </p:txBody>
      </p:sp>
      <p:sp>
        <p:nvSpPr>
          <p:cNvPr id="6" name="椭圆 5"/>
          <p:cNvSpPr/>
          <p:nvPr/>
        </p:nvSpPr>
        <p:spPr>
          <a:xfrm>
            <a:off x="7110471" y="3515802"/>
            <a:ext cx="1664780" cy="1664780"/>
          </a:xfrm>
          <a:prstGeom prst="ellipse">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err="1"/>
              <a:t>ipsum</a:t>
            </a:r>
            <a:endParaRPr lang="zh-CN" altLang="en-US" dirty="0"/>
          </a:p>
        </p:txBody>
      </p:sp>
      <p:sp>
        <p:nvSpPr>
          <p:cNvPr id="15" name="矩形 14"/>
          <p:cNvSpPr/>
          <p:nvPr/>
        </p:nvSpPr>
        <p:spPr>
          <a:xfrm>
            <a:off x="1218555" y="1729684"/>
            <a:ext cx="3164642" cy="646331"/>
          </a:xfrm>
          <a:prstGeom prst="rect">
            <a:avLst/>
          </a:prstGeom>
        </p:spPr>
        <p:txBody>
          <a:bodyPr wrap="square">
            <a:spAutoFit/>
          </a:bodyPr>
          <a:lstStyle/>
          <a:p>
            <a:pPr algn="r"/>
            <a:r>
              <a:rPr lang="zh-CN" altLang="en-US" sz="1400" b="1" dirty="0" smtClean="0"/>
              <a:t>DUIS AUTEM VEL EUM IRIURE </a:t>
            </a:r>
            <a:endParaRPr lang="en-US" altLang="zh-CN" sz="1400" b="1" dirty="0" smtClean="0"/>
          </a:p>
          <a:p>
            <a:pPr algn="r"/>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sp>
        <p:nvSpPr>
          <p:cNvPr id="17" name="矩形 16"/>
          <p:cNvSpPr/>
          <p:nvPr/>
        </p:nvSpPr>
        <p:spPr>
          <a:xfrm>
            <a:off x="1218555" y="4760182"/>
            <a:ext cx="3164642" cy="646331"/>
          </a:xfrm>
          <a:prstGeom prst="rect">
            <a:avLst/>
          </a:prstGeom>
        </p:spPr>
        <p:txBody>
          <a:bodyPr wrap="square">
            <a:spAutoFit/>
          </a:bodyPr>
          <a:lstStyle/>
          <a:p>
            <a:pPr algn="r"/>
            <a:r>
              <a:rPr lang="zh-CN" altLang="en-US" sz="1400" b="1" dirty="0" smtClean="0"/>
              <a:t>DUIS AUTEM VEL EUM IRIURE </a:t>
            </a:r>
            <a:endParaRPr lang="en-US" altLang="zh-CN" sz="1400" b="1" dirty="0" smtClean="0"/>
          </a:p>
          <a:p>
            <a:pPr algn="r"/>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sp>
        <p:nvSpPr>
          <p:cNvPr id="18" name="椭圆 17"/>
          <p:cNvSpPr/>
          <p:nvPr/>
        </p:nvSpPr>
        <p:spPr>
          <a:xfrm>
            <a:off x="8629671" y="2467204"/>
            <a:ext cx="2093609" cy="2093609"/>
          </a:xfrm>
          <a:prstGeom prst="ellipse">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spcBef>
                <a:spcPct val="0"/>
              </a:spcBef>
              <a:spcAft>
                <a:spcPct val="35000"/>
              </a:spcAft>
            </a:pPr>
            <a:endParaRPr lang="zh-CN" altLang="en-US" sz="2800" dirty="0"/>
          </a:p>
        </p:txBody>
      </p:sp>
      <p:sp>
        <p:nvSpPr>
          <p:cNvPr id="16" name="矩形 15"/>
          <p:cNvSpPr/>
          <p:nvPr/>
        </p:nvSpPr>
        <p:spPr>
          <a:xfrm>
            <a:off x="8837104" y="2903862"/>
            <a:ext cx="1697792" cy="1431161"/>
          </a:xfrm>
          <a:prstGeom prst="rect">
            <a:avLst/>
          </a:prstGeom>
        </p:spPr>
        <p:txBody>
          <a:bodyPr wrap="square">
            <a:spAutoFit/>
          </a:bodyPr>
          <a:lstStyle/>
          <a:p>
            <a:pPr algn="ctr"/>
            <a:r>
              <a:rPr lang="zh-CN" altLang="en-US" sz="1600" b="1" dirty="0" smtClean="0">
                <a:solidFill>
                  <a:srgbClr val="002640"/>
                </a:solidFill>
              </a:rPr>
              <a:t>DUIS AUTEM VEL EUM IRIURE </a:t>
            </a:r>
            <a:endParaRPr lang="en-US" altLang="zh-CN" sz="1600" b="1" dirty="0" smtClean="0">
              <a:solidFill>
                <a:srgbClr val="002640"/>
              </a:solidFill>
            </a:endParaRPr>
          </a:p>
          <a:p>
            <a:pPr algn="ctr"/>
            <a:r>
              <a:rPr lang="zh-CN" altLang="en-US" sz="1100" dirty="0" smtClean="0">
                <a:solidFill>
                  <a:srgbClr val="002640"/>
                </a:solidFill>
              </a:rPr>
              <a:t>dolor </a:t>
            </a:r>
            <a:r>
              <a:rPr lang="zh-CN" altLang="en-US" sz="1100" dirty="0">
                <a:solidFill>
                  <a:srgbClr val="002640"/>
                </a:solidFill>
              </a:rPr>
              <a:t>in hendrerit in vulputate velit esse molestie consequat, vel illum dolore eu feugiat nulla facilisis</a:t>
            </a:r>
            <a:endParaRPr lang="zh-CN" altLang="en-US" sz="1100" dirty="0">
              <a:solidFill>
                <a:srgbClr val="002640"/>
              </a:solidFill>
            </a:endParaRPr>
          </a:p>
        </p:txBody>
      </p:sp>
      <p:sp>
        <p:nvSpPr>
          <p:cNvPr id="19" name="圆角矩形 18"/>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14/20</a:t>
            </a:r>
            <a:endParaRPr lang="en-US" altLang="zh-CN" sz="1600" i="1" dirty="0" smtClean="0"/>
          </a:p>
        </p:txBody>
      </p:sp>
      <p:sp>
        <p:nvSpPr>
          <p:cNvPr id="20" name="圆角矩形 19"/>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Freeform 5"/>
          <p:cNvSpPr/>
          <p:nvPr/>
        </p:nvSpPr>
        <p:spPr bwMode="auto">
          <a:xfrm>
            <a:off x="602570" y="1220788"/>
            <a:ext cx="7562850" cy="4964113"/>
          </a:xfrm>
          <a:custGeom>
            <a:avLst/>
            <a:gdLst>
              <a:gd name="T0" fmla="*/ 29 w 2014"/>
              <a:gd name="T1" fmla="*/ 1321 h 1321"/>
              <a:gd name="T2" fmla="*/ 13 w 2014"/>
              <a:gd name="T3" fmla="*/ 1289 h 1321"/>
              <a:gd name="T4" fmla="*/ 983 w 2014"/>
              <a:gd name="T5" fmla="*/ 18 h 1321"/>
              <a:gd name="T6" fmla="*/ 1031 w 2014"/>
              <a:gd name="T7" fmla="*/ 18 h 1321"/>
              <a:gd name="T8" fmla="*/ 2000 w 2014"/>
              <a:gd name="T9" fmla="*/ 1289 h 1321"/>
              <a:gd name="T10" fmla="*/ 1985 w 2014"/>
              <a:gd name="T11" fmla="*/ 1321 h 1321"/>
              <a:gd name="T12" fmla="*/ 29 w 2014"/>
              <a:gd name="T13" fmla="*/ 1321 h 1321"/>
            </a:gdLst>
            <a:ahLst/>
            <a:cxnLst>
              <a:cxn ang="0">
                <a:pos x="T0" y="T1"/>
              </a:cxn>
              <a:cxn ang="0">
                <a:pos x="T2" y="T3"/>
              </a:cxn>
              <a:cxn ang="0">
                <a:pos x="T4" y="T5"/>
              </a:cxn>
              <a:cxn ang="0">
                <a:pos x="T6" y="T7"/>
              </a:cxn>
              <a:cxn ang="0">
                <a:pos x="T8" y="T9"/>
              </a:cxn>
              <a:cxn ang="0">
                <a:pos x="T10" y="T11"/>
              </a:cxn>
              <a:cxn ang="0">
                <a:pos x="T12" y="T13"/>
              </a:cxn>
            </a:cxnLst>
            <a:rect l="0" t="0" r="r" b="b"/>
            <a:pathLst>
              <a:path w="2014" h="1321">
                <a:moveTo>
                  <a:pt x="29" y="1321"/>
                </a:moveTo>
                <a:cubicBezTo>
                  <a:pt x="7" y="1321"/>
                  <a:pt x="0" y="1307"/>
                  <a:pt x="13" y="1289"/>
                </a:cubicBezTo>
                <a:cubicBezTo>
                  <a:pt x="983" y="18"/>
                  <a:pt x="983" y="18"/>
                  <a:pt x="983" y="18"/>
                </a:cubicBezTo>
                <a:cubicBezTo>
                  <a:pt x="996" y="0"/>
                  <a:pt x="1018" y="0"/>
                  <a:pt x="1031" y="18"/>
                </a:cubicBezTo>
                <a:cubicBezTo>
                  <a:pt x="2000" y="1289"/>
                  <a:pt x="2000" y="1289"/>
                  <a:pt x="2000" y="1289"/>
                </a:cubicBezTo>
                <a:cubicBezTo>
                  <a:pt x="2014" y="1307"/>
                  <a:pt x="2007" y="1321"/>
                  <a:pt x="1985" y="1321"/>
                </a:cubicBezTo>
                <a:lnTo>
                  <a:pt x="29" y="1321"/>
                </a:lnTo>
                <a:close/>
              </a:path>
            </a:pathLst>
          </a:cu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2" name="Freeform 6"/>
          <p:cNvSpPr/>
          <p:nvPr/>
        </p:nvSpPr>
        <p:spPr bwMode="auto">
          <a:xfrm>
            <a:off x="1626508" y="1209675"/>
            <a:ext cx="5513388" cy="3614738"/>
          </a:xfrm>
          <a:custGeom>
            <a:avLst/>
            <a:gdLst>
              <a:gd name="T0" fmla="*/ 30 w 1468"/>
              <a:gd name="T1" fmla="*/ 962 h 962"/>
              <a:gd name="T2" fmla="*/ 14 w 1468"/>
              <a:gd name="T3" fmla="*/ 931 h 962"/>
              <a:gd name="T4" fmla="*/ 710 w 1468"/>
              <a:gd name="T5" fmla="*/ 18 h 962"/>
              <a:gd name="T6" fmla="*/ 758 w 1468"/>
              <a:gd name="T7" fmla="*/ 18 h 962"/>
              <a:gd name="T8" fmla="*/ 1454 w 1468"/>
              <a:gd name="T9" fmla="*/ 931 h 962"/>
              <a:gd name="T10" fmla="*/ 1439 w 1468"/>
              <a:gd name="T11" fmla="*/ 962 h 962"/>
              <a:gd name="T12" fmla="*/ 30 w 1468"/>
              <a:gd name="T13" fmla="*/ 962 h 962"/>
            </a:gdLst>
            <a:ahLst/>
            <a:cxnLst>
              <a:cxn ang="0">
                <a:pos x="T0" y="T1"/>
              </a:cxn>
              <a:cxn ang="0">
                <a:pos x="T2" y="T3"/>
              </a:cxn>
              <a:cxn ang="0">
                <a:pos x="T4" y="T5"/>
              </a:cxn>
              <a:cxn ang="0">
                <a:pos x="T6" y="T7"/>
              </a:cxn>
              <a:cxn ang="0">
                <a:pos x="T8" y="T9"/>
              </a:cxn>
              <a:cxn ang="0">
                <a:pos x="T10" y="T11"/>
              </a:cxn>
              <a:cxn ang="0">
                <a:pos x="T12" y="T13"/>
              </a:cxn>
            </a:cxnLst>
            <a:rect l="0" t="0" r="r" b="b"/>
            <a:pathLst>
              <a:path w="1468" h="962">
                <a:moveTo>
                  <a:pt x="30" y="962"/>
                </a:moveTo>
                <a:cubicBezTo>
                  <a:pt x="8" y="962"/>
                  <a:pt x="0" y="948"/>
                  <a:pt x="14" y="931"/>
                </a:cubicBezTo>
                <a:cubicBezTo>
                  <a:pt x="710" y="18"/>
                  <a:pt x="710" y="18"/>
                  <a:pt x="710" y="18"/>
                </a:cubicBezTo>
                <a:cubicBezTo>
                  <a:pt x="723" y="0"/>
                  <a:pt x="745" y="0"/>
                  <a:pt x="758" y="18"/>
                </a:cubicBezTo>
                <a:cubicBezTo>
                  <a:pt x="1454" y="931"/>
                  <a:pt x="1454" y="931"/>
                  <a:pt x="1454" y="931"/>
                </a:cubicBezTo>
                <a:cubicBezTo>
                  <a:pt x="1468" y="948"/>
                  <a:pt x="1461" y="962"/>
                  <a:pt x="1439" y="962"/>
                </a:cubicBezTo>
                <a:lnTo>
                  <a:pt x="30" y="962"/>
                </a:lnTo>
                <a:close/>
              </a:path>
            </a:pathLst>
          </a:cu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33" name="Freeform 7"/>
          <p:cNvSpPr/>
          <p:nvPr/>
        </p:nvSpPr>
        <p:spPr bwMode="auto">
          <a:xfrm>
            <a:off x="2731408" y="1209675"/>
            <a:ext cx="3305175" cy="2171700"/>
          </a:xfrm>
          <a:custGeom>
            <a:avLst/>
            <a:gdLst>
              <a:gd name="T0" fmla="*/ 29 w 880"/>
              <a:gd name="T1" fmla="*/ 578 h 578"/>
              <a:gd name="T2" fmla="*/ 13 w 880"/>
              <a:gd name="T3" fmla="*/ 546 h 578"/>
              <a:gd name="T4" fmla="*/ 416 w 880"/>
              <a:gd name="T5" fmla="*/ 18 h 578"/>
              <a:gd name="T6" fmla="*/ 464 w 880"/>
              <a:gd name="T7" fmla="*/ 18 h 578"/>
              <a:gd name="T8" fmla="*/ 867 w 880"/>
              <a:gd name="T9" fmla="*/ 546 h 578"/>
              <a:gd name="T10" fmla="*/ 851 w 880"/>
              <a:gd name="T11" fmla="*/ 578 h 578"/>
              <a:gd name="T12" fmla="*/ 29 w 880"/>
              <a:gd name="T13" fmla="*/ 578 h 578"/>
            </a:gdLst>
            <a:ahLst/>
            <a:cxnLst>
              <a:cxn ang="0">
                <a:pos x="T0" y="T1"/>
              </a:cxn>
              <a:cxn ang="0">
                <a:pos x="T2" y="T3"/>
              </a:cxn>
              <a:cxn ang="0">
                <a:pos x="T4" y="T5"/>
              </a:cxn>
              <a:cxn ang="0">
                <a:pos x="T6" y="T7"/>
              </a:cxn>
              <a:cxn ang="0">
                <a:pos x="T8" y="T9"/>
              </a:cxn>
              <a:cxn ang="0">
                <a:pos x="T10" y="T11"/>
              </a:cxn>
              <a:cxn ang="0">
                <a:pos x="T12" y="T13"/>
              </a:cxn>
            </a:cxnLst>
            <a:rect l="0" t="0" r="r" b="b"/>
            <a:pathLst>
              <a:path w="880" h="578">
                <a:moveTo>
                  <a:pt x="29" y="578"/>
                </a:moveTo>
                <a:cubicBezTo>
                  <a:pt x="7" y="578"/>
                  <a:pt x="0" y="564"/>
                  <a:pt x="13" y="546"/>
                </a:cubicBezTo>
                <a:cubicBezTo>
                  <a:pt x="416" y="18"/>
                  <a:pt x="416" y="18"/>
                  <a:pt x="416" y="18"/>
                </a:cubicBezTo>
                <a:cubicBezTo>
                  <a:pt x="429" y="0"/>
                  <a:pt x="451" y="0"/>
                  <a:pt x="464" y="18"/>
                </a:cubicBezTo>
                <a:cubicBezTo>
                  <a:pt x="867" y="546"/>
                  <a:pt x="867" y="546"/>
                  <a:pt x="867" y="546"/>
                </a:cubicBezTo>
                <a:cubicBezTo>
                  <a:pt x="880" y="564"/>
                  <a:pt x="873" y="578"/>
                  <a:pt x="851" y="578"/>
                </a:cubicBezTo>
                <a:lnTo>
                  <a:pt x="29" y="578"/>
                </a:lnTo>
                <a:close/>
              </a:path>
            </a:pathLst>
          </a:cu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2400">
              <a:solidFill>
                <a:schemeClr val="lt1"/>
              </a:solidFill>
            </a:endParaRPr>
          </a:p>
        </p:txBody>
      </p:sp>
      <p:sp>
        <p:nvSpPr>
          <p:cNvPr id="8" name="圆角矩形 7"/>
          <p:cNvSpPr/>
          <p:nvPr/>
        </p:nvSpPr>
        <p:spPr>
          <a:xfrm>
            <a:off x="6914575" y="1666339"/>
            <a:ext cx="1633432" cy="367020"/>
          </a:xfrm>
          <a:prstGeom prst="roundRect">
            <a:avLst>
              <a:gd name="adj" fmla="val 12395"/>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dirty="0" err="1"/>
              <a:t>lorem</a:t>
            </a:r>
            <a:r>
              <a:rPr lang="en-US" altLang="zh-CN" sz="1400" dirty="0"/>
              <a:t> </a:t>
            </a:r>
            <a:r>
              <a:rPr lang="en-US" altLang="zh-CN" sz="1400" dirty="0" err="1"/>
              <a:t>ipsum</a:t>
            </a:r>
            <a:endParaRPr lang="zh-CN" altLang="en-US" sz="1400" dirty="0"/>
          </a:p>
        </p:txBody>
      </p:sp>
      <p:sp>
        <p:nvSpPr>
          <p:cNvPr id="9" name="圆角矩形 8"/>
          <p:cNvSpPr/>
          <p:nvPr/>
        </p:nvSpPr>
        <p:spPr>
          <a:xfrm>
            <a:off x="8545713" y="5077445"/>
            <a:ext cx="1776599" cy="367020"/>
          </a:xfrm>
          <a:prstGeom prst="roundRect">
            <a:avLst>
              <a:gd name="adj" fmla="val 12395"/>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dirty="0" err="1"/>
              <a:t>lorem</a:t>
            </a:r>
            <a:r>
              <a:rPr lang="en-US" altLang="zh-CN" sz="1400" dirty="0"/>
              <a:t> </a:t>
            </a:r>
            <a:r>
              <a:rPr lang="en-US" altLang="zh-CN" sz="1400" dirty="0" err="1"/>
              <a:t>ipsum</a:t>
            </a:r>
            <a:endParaRPr lang="zh-CN" altLang="en-US" sz="1400" dirty="0"/>
          </a:p>
        </p:txBody>
      </p:sp>
      <p:sp>
        <p:nvSpPr>
          <p:cNvPr id="10" name="圆角矩形 9"/>
          <p:cNvSpPr/>
          <p:nvPr/>
        </p:nvSpPr>
        <p:spPr>
          <a:xfrm>
            <a:off x="7296165" y="3497816"/>
            <a:ext cx="2515774" cy="367020"/>
          </a:xfrm>
          <a:prstGeom prst="roundRect">
            <a:avLst>
              <a:gd name="adj" fmla="val 17586"/>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dirty="0" err="1"/>
              <a:t>lorem</a:t>
            </a:r>
            <a:r>
              <a:rPr lang="en-US" altLang="zh-CN" sz="1400" dirty="0"/>
              <a:t> </a:t>
            </a:r>
            <a:r>
              <a:rPr lang="en-US" altLang="zh-CN" sz="1400" dirty="0" err="1"/>
              <a:t>ipsum</a:t>
            </a:r>
            <a:endParaRPr lang="zh-CN" altLang="en-US" sz="1400" dirty="0"/>
          </a:p>
        </p:txBody>
      </p:sp>
      <p:sp>
        <p:nvSpPr>
          <p:cNvPr id="15" name="矩形 14"/>
          <p:cNvSpPr/>
          <p:nvPr/>
        </p:nvSpPr>
        <p:spPr>
          <a:xfrm>
            <a:off x="3329896" y="5152564"/>
            <a:ext cx="2372765" cy="461665"/>
          </a:xfrm>
          <a:prstGeom prst="rect">
            <a:avLst/>
          </a:prstGeom>
        </p:spPr>
        <p:txBody>
          <a:bodyPr wrap="none">
            <a:spAutoFit/>
          </a:bodyPr>
          <a:lstStyle/>
          <a:p>
            <a:pPr algn="ctr"/>
            <a:r>
              <a:rPr lang="en-US" altLang="zh-CN" sz="2400" dirty="0" smtClean="0">
                <a:solidFill>
                  <a:schemeClr val="bg1"/>
                </a:solidFill>
                <a:latin typeface="方正粗黑简体" panose="02010601030101010101" pitchFamily="2" charset="-122"/>
                <a:ea typeface="方正粗黑简体" panose="02010601030101010101" pitchFamily="2" charset="-122"/>
              </a:rPr>
              <a:t>LOREM IPSUM</a:t>
            </a:r>
            <a:endParaRPr lang="zh-CN" altLang="en-US" sz="2400" dirty="0">
              <a:solidFill>
                <a:schemeClr val="bg1"/>
              </a:solidFill>
              <a:latin typeface="方正粗黑简体" panose="02010601030101010101" pitchFamily="2" charset="-122"/>
              <a:ea typeface="方正粗黑简体" panose="02010601030101010101" pitchFamily="2" charset="-122"/>
            </a:endParaRPr>
          </a:p>
        </p:txBody>
      </p:sp>
      <p:sp>
        <p:nvSpPr>
          <p:cNvPr id="16" name="矩形 15"/>
          <p:cNvSpPr/>
          <p:nvPr/>
        </p:nvSpPr>
        <p:spPr>
          <a:xfrm>
            <a:off x="3111086" y="3931375"/>
            <a:ext cx="2810386" cy="461665"/>
          </a:xfrm>
          <a:prstGeom prst="rect">
            <a:avLst/>
          </a:prstGeom>
        </p:spPr>
        <p:txBody>
          <a:bodyPr wrap="none">
            <a:spAutoFit/>
          </a:bodyPr>
          <a:lstStyle/>
          <a:p>
            <a:pPr algn="ctr"/>
            <a:r>
              <a:rPr lang="en-US" altLang="zh-CN" sz="2400" dirty="0" smtClean="0">
                <a:solidFill>
                  <a:schemeClr val="bg1"/>
                </a:solidFill>
                <a:latin typeface="方正粗黑简体" panose="02010601030101010101" pitchFamily="2" charset="-122"/>
                <a:ea typeface="方正粗黑简体" panose="02010601030101010101" pitchFamily="2" charset="-122"/>
              </a:rPr>
              <a:t>DOLOR SIT AMET</a:t>
            </a:r>
            <a:endParaRPr lang="zh-CN" altLang="en-US" sz="2400" dirty="0">
              <a:solidFill>
                <a:schemeClr val="bg1"/>
              </a:solidFill>
              <a:latin typeface="方正粗黑简体" panose="02010601030101010101" pitchFamily="2" charset="-122"/>
              <a:ea typeface="方正粗黑简体" panose="02010601030101010101" pitchFamily="2" charset="-122"/>
            </a:endParaRPr>
          </a:p>
        </p:txBody>
      </p:sp>
      <p:sp>
        <p:nvSpPr>
          <p:cNvPr id="17" name="矩形 16"/>
          <p:cNvSpPr/>
          <p:nvPr/>
        </p:nvSpPr>
        <p:spPr>
          <a:xfrm>
            <a:off x="3490232" y="2813187"/>
            <a:ext cx="1880643" cy="338554"/>
          </a:xfrm>
          <a:prstGeom prst="rect">
            <a:avLst/>
          </a:prstGeom>
        </p:spPr>
        <p:txBody>
          <a:bodyPr wrap="none">
            <a:spAutoFit/>
          </a:bodyPr>
          <a:lstStyle/>
          <a:p>
            <a:pPr algn="ctr"/>
            <a:r>
              <a:rPr lang="en-US" altLang="zh-CN" sz="1600" dirty="0" smtClean="0">
                <a:solidFill>
                  <a:schemeClr val="bg1"/>
                </a:solidFill>
                <a:latin typeface="方正粗黑简体" panose="02010601030101010101" pitchFamily="2" charset="-122"/>
                <a:ea typeface="方正粗黑简体" panose="02010601030101010101" pitchFamily="2" charset="-122"/>
              </a:rPr>
              <a:t>CONSECTETUER</a:t>
            </a:r>
            <a:endParaRPr lang="zh-CN" altLang="en-US" sz="1600" dirty="0">
              <a:solidFill>
                <a:schemeClr val="bg1"/>
              </a:solidFill>
              <a:latin typeface="方正粗黑简体" panose="02010601030101010101" pitchFamily="2" charset="-122"/>
              <a:ea typeface="方正粗黑简体" panose="02010601030101010101" pitchFamily="2" charset="-122"/>
            </a:endParaRPr>
          </a:p>
        </p:txBody>
      </p:sp>
      <p:cxnSp>
        <p:nvCxnSpPr>
          <p:cNvPr id="18" name="肘形连接符 17"/>
          <p:cNvCxnSpPr>
            <a:endCxn id="8" idx="1"/>
          </p:cNvCxnSpPr>
          <p:nvPr/>
        </p:nvCxnSpPr>
        <p:spPr>
          <a:xfrm flipV="1">
            <a:off x="5114783" y="1849849"/>
            <a:ext cx="1799792" cy="736836"/>
          </a:xfrm>
          <a:prstGeom prst="bentConnector3">
            <a:avLst>
              <a:gd name="adj1" fmla="val 50000"/>
            </a:avLst>
          </a:prstGeom>
          <a:ln w="15875">
            <a:solidFill>
              <a:srgbClr val="9FB925"/>
            </a:solidFill>
            <a:prstDash val="dash"/>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 name="肘形连接符 18"/>
          <p:cNvCxnSpPr>
            <a:endCxn id="9" idx="1"/>
          </p:cNvCxnSpPr>
          <p:nvPr/>
        </p:nvCxnSpPr>
        <p:spPr>
          <a:xfrm flipV="1">
            <a:off x="6745921" y="5260955"/>
            <a:ext cx="1799792" cy="9786"/>
          </a:xfrm>
          <a:prstGeom prst="bentConnector3">
            <a:avLst>
              <a:gd name="adj1" fmla="val 50000"/>
            </a:avLst>
          </a:prstGeom>
          <a:ln w="15875">
            <a:solidFill>
              <a:srgbClr val="2E2E2E"/>
            </a:solidFill>
            <a:prstDash val="dash"/>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20" name="肘形连接符 19"/>
          <p:cNvCxnSpPr>
            <a:endCxn id="10" idx="1"/>
          </p:cNvCxnSpPr>
          <p:nvPr/>
        </p:nvCxnSpPr>
        <p:spPr>
          <a:xfrm flipV="1">
            <a:off x="6036583" y="3681326"/>
            <a:ext cx="1259582" cy="595399"/>
          </a:xfrm>
          <a:prstGeom prst="bentConnector3">
            <a:avLst>
              <a:gd name="adj1" fmla="val 50000"/>
            </a:avLst>
          </a:prstGeom>
          <a:ln w="15875">
            <a:solidFill>
              <a:srgbClr val="2E2E2E"/>
            </a:solidFill>
            <a:prstDash val="dash"/>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6809062" y="2153677"/>
            <a:ext cx="3164642" cy="646331"/>
          </a:xfrm>
          <a:prstGeom prst="rect">
            <a:avLst/>
          </a:prstGeom>
        </p:spPr>
        <p:txBody>
          <a:bodyPr wrap="square">
            <a:spAutoFit/>
          </a:bodyPr>
          <a:lstStyle/>
          <a:p>
            <a:r>
              <a:rPr lang="zh-CN" altLang="en-US" sz="1400" b="1" dirty="0" smtClean="0"/>
              <a:t>DUIS AUTEM VEL EUM IRIURE </a:t>
            </a:r>
            <a:endParaRPr lang="en-US" altLang="zh-CN" sz="1400" b="1" dirty="0" smtClean="0"/>
          </a:p>
          <a:p>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sp>
        <p:nvSpPr>
          <p:cNvPr id="26" name="矩形 25"/>
          <p:cNvSpPr/>
          <p:nvPr/>
        </p:nvSpPr>
        <p:spPr>
          <a:xfrm>
            <a:off x="7198663" y="3991786"/>
            <a:ext cx="3164642" cy="646331"/>
          </a:xfrm>
          <a:prstGeom prst="rect">
            <a:avLst/>
          </a:prstGeom>
        </p:spPr>
        <p:txBody>
          <a:bodyPr wrap="square">
            <a:spAutoFit/>
          </a:bodyPr>
          <a:lstStyle/>
          <a:p>
            <a:r>
              <a:rPr lang="zh-CN" altLang="en-US" sz="1400" b="1" dirty="0" smtClean="0"/>
              <a:t>DUIS AUTEM VEL EUM IRIURE </a:t>
            </a:r>
            <a:endParaRPr lang="en-US" altLang="zh-CN" sz="1400" b="1" dirty="0" smtClean="0"/>
          </a:p>
          <a:p>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sp>
        <p:nvSpPr>
          <p:cNvPr id="27" name="矩形 26"/>
          <p:cNvSpPr/>
          <p:nvPr/>
        </p:nvSpPr>
        <p:spPr>
          <a:xfrm>
            <a:off x="8449037" y="5580065"/>
            <a:ext cx="3164642" cy="646331"/>
          </a:xfrm>
          <a:prstGeom prst="rect">
            <a:avLst/>
          </a:prstGeom>
        </p:spPr>
        <p:txBody>
          <a:bodyPr wrap="square">
            <a:spAutoFit/>
          </a:bodyPr>
          <a:lstStyle/>
          <a:p>
            <a:r>
              <a:rPr lang="zh-CN" altLang="en-US" sz="1400" b="1" dirty="0" smtClean="0"/>
              <a:t>DUIS AUTEM VEL EUM IRIURE </a:t>
            </a:r>
            <a:endParaRPr lang="en-US" altLang="zh-CN" sz="1400" b="1" dirty="0" smtClean="0"/>
          </a:p>
          <a:p>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cxnSp>
        <p:nvCxnSpPr>
          <p:cNvPr id="23" name="直接连接符 22"/>
          <p:cNvCxnSpPr/>
          <p:nvPr/>
        </p:nvCxnSpPr>
        <p:spPr>
          <a:xfrm>
            <a:off x="3957045" y="1257300"/>
            <a:ext cx="33037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2401030" y="3333750"/>
            <a:ext cx="33037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1296130" y="4776788"/>
            <a:ext cx="33037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a:off x="259548" y="6151564"/>
            <a:ext cx="330378"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6" name="矩形 35"/>
          <p:cNvSpPr/>
          <p:nvPr/>
        </p:nvSpPr>
        <p:spPr>
          <a:xfrm rot="18408522">
            <a:off x="2587476" y="2073238"/>
            <a:ext cx="1508746" cy="338554"/>
          </a:xfrm>
          <a:prstGeom prst="rect">
            <a:avLst/>
          </a:prstGeom>
        </p:spPr>
        <p:txBody>
          <a:bodyPr wrap="none">
            <a:spAutoFit/>
          </a:bodyPr>
          <a:lstStyle/>
          <a:p>
            <a:pPr algn="ctr"/>
            <a:r>
              <a:rPr lang="en-US" altLang="zh-CN" sz="1600" b="1" i="1" dirty="0" smtClean="0">
                <a:solidFill>
                  <a:srgbClr val="002640"/>
                </a:solidFill>
                <a:ea typeface="方正粗黑简体" panose="02010601030101010101" pitchFamily="2" charset="-122"/>
              </a:rPr>
              <a:t>CONSECTETUER</a:t>
            </a:r>
            <a:endParaRPr lang="zh-CN" altLang="en-US" sz="1600" b="1" i="1" dirty="0">
              <a:solidFill>
                <a:srgbClr val="002640"/>
              </a:solidFill>
              <a:ea typeface="方正粗黑简体" panose="02010601030101010101" pitchFamily="2" charset="-122"/>
            </a:endParaRPr>
          </a:p>
        </p:txBody>
      </p:sp>
      <p:sp>
        <p:nvSpPr>
          <p:cNvPr id="37" name="矩形 36"/>
          <p:cNvSpPr/>
          <p:nvPr/>
        </p:nvSpPr>
        <p:spPr>
          <a:xfrm rot="18408522">
            <a:off x="1590121" y="3852181"/>
            <a:ext cx="786176" cy="338554"/>
          </a:xfrm>
          <a:prstGeom prst="rect">
            <a:avLst/>
          </a:prstGeom>
        </p:spPr>
        <p:txBody>
          <a:bodyPr wrap="none">
            <a:spAutoFit/>
          </a:bodyPr>
          <a:lstStyle/>
          <a:p>
            <a:pPr algn="ctr"/>
            <a:r>
              <a:rPr lang="en-US" altLang="zh-CN" sz="1600" b="1" i="1" dirty="0">
                <a:solidFill>
                  <a:srgbClr val="002640"/>
                </a:solidFill>
                <a:ea typeface="方正粗黑简体" panose="02010601030101010101" pitchFamily="2" charset="-122"/>
              </a:rPr>
              <a:t>DOLOR</a:t>
            </a:r>
            <a:endParaRPr lang="zh-CN" altLang="en-US" sz="1600" b="1" i="1" dirty="0">
              <a:solidFill>
                <a:srgbClr val="002640"/>
              </a:solidFill>
              <a:ea typeface="方正粗黑简体" panose="02010601030101010101" pitchFamily="2" charset="-122"/>
            </a:endParaRPr>
          </a:p>
        </p:txBody>
      </p:sp>
      <p:sp>
        <p:nvSpPr>
          <p:cNvPr id="38" name="矩形 37"/>
          <p:cNvSpPr/>
          <p:nvPr/>
        </p:nvSpPr>
        <p:spPr>
          <a:xfrm rot="18408522">
            <a:off x="541689" y="5241779"/>
            <a:ext cx="797398" cy="338554"/>
          </a:xfrm>
          <a:prstGeom prst="rect">
            <a:avLst/>
          </a:prstGeom>
        </p:spPr>
        <p:txBody>
          <a:bodyPr wrap="none">
            <a:spAutoFit/>
          </a:bodyPr>
          <a:lstStyle/>
          <a:p>
            <a:pPr algn="ctr"/>
            <a:r>
              <a:rPr lang="en-US" altLang="zh-CN" sz="1600" b="1" i="1" dirty="0">
                <a:solidFill>
                  <a:srgbClr val="002640"/>
                </a:solidFill>
                <a:ea typeface="方正粗黑简体" panose="02010601030101010101" pitchFamily="2" charset="-122"/>
              </a:rPr>
              <a:t>LOREM</a:t>
            </a:r>
            <a:endParaRPr lang="zh-CN" altLang="en-US" sz="1600" b="1" i="1" dirty="0">
              <a:solidFill>
                <a:srgbClr val="002640"/>
              </a:solidFill>
              <a:ea typeface="方正粗黑简体" panose="02010601030101010101" pitchFamily="2" charset="-122"/>
            </a:endParaRPr>
          </a:p>
        </p:txBody>
      </p:sp>
      <p:sp>
        <p:nvSpPr>
          <p:cNvPr id="24" name="圆角矩形 23"/>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15/20</a:t>
            </a:r>
            <a:endParaRPr lang="en-US" altLang="zh-CN" sz="1600" i="1" dirty="0" smtClean="0"/>
          </a:p>
        </p:txBody>
      </p:sp>
      <p:sp>
        <p:nvSpPr>
          <p:cNvPr id="28" name="圆角矩形 27"/>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7" name="矩形 6"/>
          <p:cNvSpPr/>
          <p:nvPr/>
        </p:nvSpPr>
        <p:spPr>
          <a:xfrm>
            <a:off x="3640582" y="2159568"/>
            <a:ext cx="4237210" cy="1908215"/>
          </a:xfrm>
          <a:prstGeom prst="rect">
            <a:avLst/>
          </a:prstGeom>
        </p:spPr>
        <p:txBody>
          <a:bodyPr wrap="square">
            <a:spAutoFit/>
          </a:bodyPr>
          <a:lstStyle/>
          <a:p>
            <a:r>
              <a:rPr lang="zh-CN" altLang="en-US" sz="3200" b="1" dirty="0" smtClean="0">
                <a:solidFill>
                  <a:schemeClr val="bg1"/>
                </a:solidFill>
              </a:rPr>
              <a:t>DUIS AUTEM VEL</a:t>
            </a:r>
            <a:endParaRPr lang="en-US" altLang="zh-CN" sz="3200" b="1" dirty="0" smtClean="0">
              <a:solidFill>
                <a:schemeClr val="bg1"/>
              </a:solidFill>
            </a:endParaRPr>
          </a:p>
          <a:p>
            <a:r>
              <a:rPr lang="zh-CN" altLang="en-US" sz="3200" b="1" dirty="0" smtClean="0">
                <a:solidFill>
                  <a:schemeClr val="bg1"/>
                </a:solidFill>
              </a:rPr>
              <a:t>EUM IRIURE </a:t>
            </a:r>
            <a:endParaRPr lang="en-US" altLang="zh-CN" sz="3200" b="1" dirty="0" smtClean="0">
              <a:solidFill>
                <a:schemeClr val="bg1"/>
              </a:solidFill>
            </a:endParaRPr>
          </a:p>
          <a:p>
            <a:r>
              <a:rPr lang="zh-CN" altLang="en-US" dirty="0" smtClean="0">
                <a:solidFill>
                  <a:schemeClr val="bg1"/>
                </a:solidFill>
              </a:rPr>
              <a:t>dolor </a:t>
            </a:r>
            <a:r>
              <a:rPr lang="zh-CN" altLang="en-US" dirty="0">
                <a:solidFill>
                  <a:schemeClr val="bg1"/>
                </a:solidFill>
              </a:rPr>
              <a:t>in hendrerit in vulputate velit esse molestie consequat, vel illum dolore eu feugiat nulla facilisis</a:t>
            </a:r>
            <a:endParaRPr lang="zh-CN" altLang="en-US" dirty="0">
              <a:solidFill>
                <a:schemeClr val="bg1"/>
              </a:solidFill>
            </a:endParaRPr>
          </a:p>
        </p:txBody>
      </p:sp>
      <p:cxnSp>
        <p:nvCxnSpPr>
          <p:cNvPr id="8" name="直接连接符 7"/>
          <p:cNvCxnSpPr/>
          <p:nvPr/>
        </p:nvCxnSpPr>
        <p:spPr>
          <a:xfrm flipH="1">
            <a:off x="8216900" y="2329425"/>
            <a:ext cx="12700" cy="1563125"/>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9464040" y="2235744"/>
            <a:ext cx="1610360" cy="1775898"/>
            <a:chOff x="7137400" y="2487972"/>
            <a:chExt cx="1772925" cy="1955174"/>
          </a:xfrm>
        </p:grpSpPr>
        <p:cxnSp>
          <p:nvCxnSpPr>
            <p:cNvPr id="10" name="直接连接符 9"/>
            <p:cNvCxnSpPr/>
            <p:nvPr/>
          </p:nvCxnSpPr>
          <p:spPr>
            <a:xfrm>
              <a:off x="7932738" y="2487972"/>
              <a:ext cx="977587" cy="977587"/>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7932738" y="3465559"/>
              <a:ext cx="977587" cy="977587"/>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137400" y="3465559"/>
              <a:ext cx="1772925" cy="0"/>
            </a:xfrm>
            <a:prstGeom prst="line">
              <a:avLst/>
            </a:prstGeom>
            <a:ln w="222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725674" y="1855651"/>
            <a:ext cx="2511066" cy="2455999"/>
            <a:chOff x="6728184" y="7570378"/>
            <a:chExt cx="723900" cy="708025"/>
          </a:xfrm>
          <a:solidFill>
            <a:schemeClr val="bg1"/>
          </a:solidFill>
        </p:grpSpPr>
        <p:sp>
          <p:nvSpPr>
            <p:cNvPr id="20" name="Freeform 710"/>
            <p:cNvSpPr/>
            <p:nvPr/>
          </p:nvSpPr>
          <p:spPr bwMode="auto">
            <a:xfrm>
              <a:off x="6728184" y="8230778"/>
              <a:ext cx="723900" cy="47625"/>
            </a:xfrm>
            <a:custGeom>
              <a:avLst/>
              <a:gdLst>
                <a:gd name="T0" fmla="*/ 186 w 193"/>
                <a:gd name="T1" fmla="*/ 0 h 13"/>
                <a:gd name="T2" fmla="*/ 6 w 193"/>
                <a:gd name="T3" fmla="*/ 0 h 13"/>
                <a:gd name="T4" fmla="*/ 0 w 193"/>
                <a:gd name="T5" fmla="*/ 6 h 13"/>
                <a:gd name="T6" fmla="*/ 6 w 193"/>
                <a:gd name="T7" fmla="*/ 13 h 13"/>
                <a:gd name="T8" fmla="*/ 186 w 193"/>
                <a:gd name="T9" fmla="*/ 13 h 13"/>
                <a:gd name="T10" fmla="*/ 193 w 193"/>
                <a:gd name="T11" fmla="*/ 6 h 13"/>
                <a:gd name="T12" fmla="*/ 186 w 193"/>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93" h="13">
                  <a:moveTo>
                    <a:pt x="186" y="0"/>
                  </a:moveTo>
                  <a:cubicBezTo>
                    <a:pt x="6" y="0"/>
                    <a:pt x="6" y="0"/>
                    <a:pt x="6" y="0"/>
                  </a:cubicBezTo>
                  <a:cubicBezTo>
                    <a:pt x="3" y="0"/>
                    <a:pt x="0" y="3"/>
                    <a:pt x="0" y="6"/>
                  </a:cubicBezTo>
                  <a:cubicBezTo>
                    <a:pt x="0" y="10"/>
                    <a:pt x="3" y="13"/>
                    <a:pt x="6" y="13"/>
                  </a:cubicBezTo>
                  <a:cubicBezTo>
                    <a:pt x="186" y="13"/>
                    <a:pt x="186" y="13"/>
                    <a:pt x="186" y="13"/>
                  </a:cubicBezTo>
                  <a:cubicBezTo>
                    <a:pt x="190" y="13"/>
                    <a:pt x="193" y="10"/>
                    <a:pt x="193" y="6"/>
                  </a:cubicBezTo>
                  <a:cubicBezTo>
                    <a:pt x="193" y="3"/>
                    <a:pt x="190" y="0"/>
                    <a:pt x="18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11"/>
            <p:cNvSpPr/>
            <p:nvPr/>
          </p:nvSpPr>
          <p:spPr bwMode="auto">
            <a:xfrm>
              <a:off x="6825021" y="7967253"/>
              <a:ext cx="131763" cy="222250"/>
            </a:xfrm>
            <a:custGeom>
              <a:avLst/>
              <a:gdLst>
                <a:gd name="T0" fmla="*/ 4 w 35"/>
                <a:gd name="T1" fmla="*/ 59 h 59"/>
                <a:gd name="T2" fmla="*/ 31 w 35"/>
                <a:gd name="T3" fmla="*/ 59 h 59"/>
                <a:gd name="T4" fmla="*/ 35 w 35"/>
                <a:gd name="T5" fmla="*/ 55 h 59"/>
                <a:gd name="T6" fmla="*/ 35 w 35"/>
                <a:gd name="T7" fmla="*/ 4 h 59"/>
                <a:gd name="T8" fmla="*/ 31 w 35"/>
                <a:gd name="T9" fmla="*/ 0 h 59"/>
                <a:gd name="T10" fmla="*/ 4 w 35"/>
                <a:gd name="T11" fmla="*/ 0 h 59"/>
                <a:gd name="T12" fmla="*/ 0 w 35"/>
                <a:gd name="T13" fmla="*/ 4 h 59"/>
                <a:gd name="T14" fmla="*/ 0 w 35"/>
                <a:gd name="T15" fmla="*/ 55 h 59"/>
                <a:gd name="T16" fmla="*/ 4 w 35"/>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59">
                  <a:moveTo>
                    <a:pt x="4" y="59"/>
                  </a:moveTo>
                  <a:cubicBezTo>
                    <a:pt x="31" y="59"/>
                    <a:pt x="31" y="59"/>
                    <a:pt x="31" y="59"/>
                  </a:cubicBezTo>
                  <a:cubicBezTo>
                    <a:pt x="33" y="59"/>
                    <a:pt x="35" y="57"/>
                    <a:pt x="35" y="55"/>
                  </a:cubicBezTo>
                  <a:cubicBezTo>
                    <a:pt x="35" y="4"/>
                    <a:pt x="35" y="4"/>
                    <a:pt x="35" y="4"/>
                  </a:cubicBezTo>
                  <a:cubicBezTo>
                    <a:pt x="35" y="2"/>
                    <a:pt x="33" y="0"/>
                    <a:pt x="31" y="0"/>
                  </a:cubicBezTo>
                  <a:cubicBezTo>
                    <a:pt x="4" y="0"/>
                    <a:pt x="4" y="0"/>
                    <a:pt x="4" y="0"/>
                  </a:cubicBezTo>
                  <a:cubicBezTo>
                    <a:pt x="2" y="0"/>
                    <a:pt x="0" y="2"/>
                    <a:pt x="0" y="4"/>
                  </a:cubicBezTo>
                  <a:cubicBezTo>
                    <a:pt x="0" y="55"/>
                    <a:pt x="0" y="55"/>
                    <a:pt x="0" y="55"/>
                  </a:cubicBezTo>
                  <a:cubicBezTo>
                    <a:pt x="0" y="57"/>
                    <a:pt x="2" y="59"/>
                    <a:pt x="4"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12"/>
            <p:cNvSpPr/>
            <p:nvPr/>
          </p:nvSpPr>
          <p:spPr bwMode="auto">
            <a:xfrm>
              <a:off x="7020284" y="8054566"/>
              <a:ext cx="131763" cy="134938"/>
            </a:xfrm>
            <a:custGeom>
              <a:avLst/>
              <a:gdLst>
                <a:gd name="T0" fmla="*/ 4 w 35"/>
                <a:gd name="T1" fmla="*/ 0 h 36"/>
                <a:gd name="T2" fmla="*/ 0 w 35"/>
                <a:gd name="T3" fmla="*/ 4 h 36"/>
                <a:gd name="T4" fmla="*/ 0 w 35"/>
                <a:gd name="T5" fmla="*/ 32 h 36"/>
                <a:gd name="T6" fmla="*/ 4 w 35"/>
                <a:gd name="T7" fmla="*/ 36 h 36"/>
                <a:gd name="T8" fmla="*/ 31 w 35"/>
                <a:gd name="T9" fmla="*/ 36 h 36"/>
                <a:gd name="T10" fmla="*/ 35 w 35"/>
                <a:gd name="T11" fmla="*/ 32 h 36"/>
                <a:gd name="T12" fmla="*/ 35 w 35"/>
                <a:gd name="T13" fmla="*/ 4 h 36"/>
                <a:gd name="T14" fmla="*/ 31 w 35"/>
                <a:gd name="T15" fmla="*/ 0 h 36"/>
                <a:gd name="T16" fmla="*/ 4 w 35"/>
                <a:gd name="T17"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 h="36">
                  <a:moveTo>
                    <a:pt x="4" y="0"/>
                  </a:moveTo>
                  <a:cubicBezTo>
                    <a:pt x="2" y="0"/>
                    <a:pt x="0" y="2"/>
                    <a:pt x="0" y="4"/>
                  </a:cubicBezTo>
                  <a:cubicBezTo>
                    <a:pt x="0" y="32"/>
                    <a:pt x="0" y="32"/>
                    <a:pt x="0" y="32"/>
                  </a:cubicBezTo>
                  <a:cubicBezTo>
                    <a:pt x="0" y="34"/>
                    <a:pt x="2" y="36"/>
                    <a:pt x="4" y="36"/>
                  </a:cubicBezTo>
                  <a:cubicBezTo>
                    <a:pt x="31" y="36"/>
                    <a:pt x="31" y="36"/>
                    <a:pt x="31" y="36"/>
                  </a:cubicBezTo>
                  <a:cubicBezTo>
                    <a:pt x="34" y="36"/>
                    <a:pt x="35" y="34"/>
                    <a:pt x="35" y="32"/>
                  </a:cubicBezTo>
                  <a:cubicBezTo>
                    <a:pt x="35" y="4"/>
                    <a:pt x="35" y="4"/>
                    <a:pt x="35" y="4"/>
                  </a:cubicBezTo>
                  <a:cubicBezTo>
                    <a:pt x="35" y="2"/>
                    <a:pt x="34" y="0"/>
                    <a:pt x="31"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13"/>
            <p:cNvSpPr/>
            <p:nvPr/>
          </p:nvSpPr>
          <p:spPr bwMode="auto">
            <a:xfrm>
              <a:off x="7215546" y="7859303"/>
              <a:ext cx="134938" cy="330200"/>
            </a:xfrm>
            <a:custGeom>
              <a:avLst/>
              <a:gdLst>
                <a:gd name="T0" fmla="*/ 4 w 36"/>
                <a:gd name="T1" fmla="*/ 0 h 88"/>
                <a:gd name="T2" fmla="*/ 0 w 36"/>
                <a:gd name="T3" fmla="*/ 5 h 88"/>
                <a:gd name="T4" fmla="*/ 0 w 36"/>
                <a:gd name="T5" fmla="*/ 84 h 88"/>
                <a:gd name="T6" fmla="*/ 4 w 36"/>
                <a:gd name="T7" fmla="*/ 88 h 88"/>
                <a:gd name="T8" fmla="*/ 32 w 36"/>
                <a:gd name="T9" fmla="*/ 88 h 88"/>
                <a:gd name="T10" fmla="*/ 36 w 36"/>
                <a:gd name="T11" fmla="*/ 84 h 88"/>
                <a:gd name="T12" fmla="*/ 36 w 36"/>
                <a:gd name="T13" fmla="*/ 5 h 88"/>
                <a:gd name="T14" fmla="*/ 32 w 36"/>
                <a:gd name="T15" fmla="*/ 0 h 88"/>
                <a:gd name="T16" fmla="*/ 4 w 36"/>
                <a:gd name="T1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88">
                  <a:moveTo>
                    <a:pt x="4" y="0"/>
                  </a:moveTo>
                  <a:cubicBezTo>
                    <a:pt x="2" y="0"/>
                    <a:pt x="0" y="2"/>
                    <a:pt x="0" y="5"/>
                  </a:cubicBezTo>
                  <a:cubicBezTo>
                    <a:pt x="0" y="84"/>
                    <a:pt x="0" y="84"/>
                    <a:pt x="0" y="84"/>
                  </a:cubicBezTo>
                  <a:cubicBezTo>
                    <a:pt x="0" y="86"/>
                    <a:pt x="2" y="88"/>
                    <a:pt x="4" y="88"/>
                  </a:cubicBezTo>
                  <a:cubicBezTo>
                    <a:pt x="32" y="88"/>
                    <a:pt x="32" y="88"/>
                    <a:pt x="32" y="88"/>
                  </a:cubicBezTo>
                  <a:cubicBezTo>
                    <a:pt x="34" y="88"/>
                    <a:pt x="36" y="86"/>
                    <a:pt x="36" y="84"/>
                  </a:cubicBezTo>
                  <a:cubicBezTo>
                    <a:pt x="36" y="5"/>
                    <a:pt x="36" y="5"/>
                    <a:pt x="36" y="5"/>
                  </a:cubicBezTo>
                  <a:cubicBezTo>
                    <a:pt x="36" y="2"/>
                    <a:pt x="34" y="0"/>
                    <a:pt x="32" y="0"/>
                  </a:cubicBezTo>
                  <a:lnTo>
                    <a:pt x="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14"/>
            <p:cNvSpPr/>
            <p:nvPr/>
          </p:nvSpPr>
          <p:spPr bwMode="auto">
            <a:xfrm>
              <a:off x="6871059" y="7570378"/>
              <a:ext cx="506413" cy="366713"/>
            </a:xfrm>
            <a:custGeom>
              <a:avLst/>
              <a:gdLst>
                <a:gd name="T0" fmla="*/ 3 w 135"/>
                <a:gd name="T1" fmla="*/ 59 h 98"/>
                <a:gd name="T2" fmla="*/ 49 w 135"/>
                <a:gd name="T3" fmla="*/ 97 h 98"/>
                <a:gd name="T4" fmla="*/ 53 w 135"/>
                <a:gd name="T5" fmla="*/ 98 h 98"/>
                <a:gd name="T6" fmla="*/ 57 w 135"/>
                <a:gd name="T7" fmla="*/ 96 h 98"/>
                <a:gd name="T8" fmla="*/ 117 w 135"/>
                <a:gd name="T9" fmla="*/ 27 h 98"/>
                <a:gd name="T10" fmla="*/ 126 w 135"/>
                <a:gd name="T11" fmla="*/ 35 h 98"/>
                <a:gd name="T12" fmla="*/ 129 w 135"/>
                <a:gd name="T13" fmla="*/ 36 h 98"/>
                <a:gd name="T14" fmla="*/ 130 w 135"/>
                <a:gd name="T15" fmla="*/ 36 h 98"/>
                <a:gd name="T16" fmla="*/ 133 w 135"/>
                <a:gd name="T17" fmla="*/ 32 h 98"/>
                <a:gd name="T18" fmla="*/ 135 w 135"/>
                <a:gd name="T19" fmla="*/ 4 h 98"/>
                <a:gd name="T20" fmla="*/ 133 w 135"/>
                <a:gd name="T21" fmla="*/ 1 h 98"/>
                <a:gd name="T22" fmla="*/ 130 w 135"/>
                <a:gd name="T23" fmla="*/ 0 h 98"/>
                <a:gd name="T24" fmla="*/ 102 w 135"/>
                <a:gd name="T25" fmla="*/ 7 h 98"/>
                <a:gd name="T26" fmla="*/ 99 w 135"/>
                <a:gd name="T27" fmla="*/ 10 h 98"/>
                <a:gd name="T28" fmla="*/ 101 w 135"/>
                <a:gd name="T29" fmla="*/ 14 h 98"/>
                <a:gd name="T30" fmla="*/ 109 w 135"/>
                <a:gd name="T31" fmla="*/ 20 h 98"/>
                <a:gd name="T32" fmla="*/ 52 w 135"/>
                <a:gd name="T33" fmla="*/ 85 h 98"/>
                <a:gd name="T34" fmla="*/ 9 w 135"/>
                <a:gd name="T35" fmla="*/ 51 h 98"/>
                <a:gd name="T36" fmla="*/ 2 w 135"/>
                <a:gd name="T37" fmla="*/ 51 h 98"/>
                <a:gd name="T38" fmla="*/ 3 w 135"/>
                <a:gd name="T39" fmla="*/ 5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5" h="98">
                  <a:moveTo>
                    <a:pt x="3" y="59"/>
                  </a:moveTo>
                  <a:cubicBezTo>
                    <a:pt x="49" y="97"/>
                    <a:pt x="49" y="97"/>
                    <a:pt x="49" y="97"/>
                  </a:cubicBezTo>
                  <a:cubicBezTo>
                    <a:pt x="50" y="98"/>
                    <a:pt x="52" y="98"/>
                    <a:pt x="53" y="98"/>
                  </a:cubicBezTo>
                  <a:cubicBezTo>
                    <a:pt x="54" y="98"/>
                    <a:pt x="56" y="98"/>
                    <a:pt x="57" y="96"/>
                  </a:cubicBezTo>
                  <a:cubicBezTo>
                    <a:pt x="117" y="27"/>
                    <a:pt x="117" y="27"/>
                    <a:pt x="117" y="27"/>
                  </a:cubicBezTo>
                  <a:cubicBezTo>
                    <a:pt x="126" y="35"/>
                    <a:pt x="126" y="35"/>
                    <a:pt x="126" y="35"/>
                  </a:cubicBezTo>
                  <a:cubicBezTo>
                    <a:pt x="127" y="36"/>
                    <a:pt x="128" y="36"/>
                    <a:pt x="129" y="36"/>
                  </a:cubicBezTo>
                  <a:cubicBezTo>
                    <a:pt x="129" y="36"/>
                    <a:pt x="130" y="36"/>
                    <a:pt x="130" y="36"/>
                  </a:cubicBezTo>
                  <a:cubicBezTo>
                    <a:pt x="132" y="35"/>
                    <a:pt x="133" y="34"/>
                    <a:pt x="133" y="32"/>
                  </a:cubicBezTo>
                  <a:cubicBezTo>
                    <a:pt x="135" y="4"/>
                    <a:pt x="135" y="4"/>
                    <a:pt x="135" y="4"/>
                  </a:cubicBezTo>
                  <a:cubicBezTo>
                    <a:pt x="135" y="3"/>
                    <a:pt x="134" y="2"/>
                    <a:pt x="133" y="1"/>
                  </a:cubicBezTo>
                  <a:cubicBezTo>
                    <a:pt x="132" y="0"/>
                    <a:pt x="131" y="0"/>
                    <a:pt x="130" y="0"/>
                  </a:cubicBezTo>
                  <a:cubicBezTo>
                    <a:pt x="102" y="7"/>
                    <a:pt x="102" y="7"/>
                    <a:pt x="102" y="7"/>
                  </a:cubicBezTo>
                  <a:cubicBezTo>
                    <a:pt x="101" y="7"/>
                    <a:pt x="100" y="8"/>
                    <a:pt x="99" y="10"/>
                  </a:cubicBezTo>
                  <a:cubicBezTo>
                    <a:pt x="99" y="11"/>
                    <a:pt x="100" y="13"/>
                    <a:pt x="101" y="14"/>
                  </a:cubicBezTo>
                  <a:cubicBezTo>
                    <a:pt x="109" y="20"/>
                    <a:pt x="109" y="20"/>
                    <a:pt x="109" y="20"/>
                  </a:cubicBezTo>
                  <a:cubicBezTo>
                    <a:pt x="52" y="85"/>
                    <a:pt x="52" y="85"/>
                    <a:pt x="52" y="85"/>
                  </a:cubicBezTo>
                  <a:cubicBezTo>
                    <a:pt x="9" y="51"/>
                    <a:pt x="9" y="51"/>
                    <a:pt x="9" y="51"/>
                  </a:cubicBezTo>
                  <a:cubicBezTo>
                    <a:pt x="7" y="49"/>
                    <a:pt x="4" y="49"/>
                    <a:pt x="2" y="51"/>
                  </a:cubicBezTo>
                  <a:cubicBezTo>
                    <a:pt x="0" y="54"/>
                    <a:pt x="0" y="57"/>
                    <a:pt x="3"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7207002" y="4376618"/>
            <a:ext cx="2735169" cy="367020"/>
          </a:xfrm>
          <a:prstGeom prst="roundRect">
            <a:avLst>
              <a:gd name="adj" fmla="val 33157"/>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i="1" dirty="0" smtClean="0"/>
              <a:t>ADIPISCING ELIT</a:t>
            </a:r>
            <a:endParaRPr lang="zh-CN" altLang="en-US" sz="1400" i="1" dirty="0"/>
          </a:p>
        </p:txBody>
      </p:sp>
      <p:sp>
        <p:nvSpPr>
          <p:cNvPr id="3" name="圆角矩形 2"/>
          <p:cNvSpPr/>
          <p:nvPr/>
        </p:nvSpPr>
        <p:spPr>
          <a:xfrm>
            <a:off x="7207002" y="5019110"/>
            <a:ext cx="2735169" cy="367020"/>
          </a:xfrm>
          <a:prstGeom prst="roundRect">
            <a:avLst>
              <a:gd name="adj" fmla="val 33157"/>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i="1" dirty="0" smtClean="0"/>
              <a:t>ADIPISCING ELIT</a:t>
            </a:r>
            <a:endParaRPr lang="zh-CN" altLang="en-US" sz="1400" i="1" dirty="0"/>
          </a:p>
        </p:txBody>
      </p:sp>
      <p:sp>
        <p:nvSpPr>
          <p:cNvPr id="4" name="圆角矩形 3"/>
          <p:cNvSpPr/>
          <p:nvPr/>
        </p:nvSpPr>
        <p:spPr>
          <a:xfrm>
            <a:off x="7206030" y="1463032"/>
            <a:ext cx="2735169" cy="367020"/>
          </a:xfrm>
          <a:prstGeom prst="roundRect">
            <a:avLst>
              <a:gd name="adj" fmla="val 33157"/>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i="1" dirty="0" smtClean="0"/>
              <a:t>ADIPISCING ELIT</a:t>
            </a:r>
            <a:endParaRPr lang="zh-CN" altLang="en-US" sz="1400" i="1" dirty="0"/>
          </a:p>
        </p:txBody>
      </p:sp>
      <p:sp>
        <p:nvSpPr>
          <p:cNvPr id="5" name="圆角矩形 4"/>
          <p:cNvSpPr/>
          <p:nvPr/>
        </p:nvSpPr>
        <p:spPr>
          <a:xfrm>
            <a:off x="7206030" y="2105524"/>
            <a:ext cx="2735169" cy="367020"/>
          </a:xfrm>
          <a:prstGeom prst="roundRect">
            <a:avLst>
              <a:gd name="adj" fmla="val 33157"/>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i="1" dirty="0" smtClean="0"/>
              <a:t>ADIPISCING ELIT</a:t>
            </a:r>
            <a:endParaRPr lang="zh-CN" altLang="en-US" sz="1400" i="1" dirty="0"/>
          </a:p>
        </p:txBody>
      </p:sp>
      <p:sp>
        <p:nvSpPr>
          <p:cNvPr id="6" name="圆角矩形 5"/>
          <p:cNvSpPr/>
          <p:nvPr/>
        </p:nvSpPr>
        <p:spPr>
          <a:xfrm>
            <a:off x="2209046" y="4391858"/>
            <a:ext cx="2682994" cy="367020"/>
          </a:xfrm>
          <a:prstGeom prst="roundRect">
            <a:avLst>
              <a:gd name="adj" fmla="val 33157"/>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i="1" dirty="0" smtClean="0"/>
              <a:t>ADIPISCING ELIT</a:t>
            </a:r>
            <a:endParaRPr lang="zh-CN" altLang="en-US" sz="1400" i="1" dirty="0"/>
          </a:p>
        </p:txBody>
      </p:sp>
      <p:sp>
        <p:nvSpPr>
          <p:cNvPr id="7" name="圆角矩形 6"/>
          <p:cNvSpPr/>
          <p:nvPr/>
        </p:nvSpPr>
        <p:spPr>
          <a:xfrm>
            <a:off x="2209046" y="5034350"/>
            <a:ext cx="2682994" cy="367020"/>
          </a:xfrm>
          <a:prstGeom prst="roundRect">
            <a:avLst>
              <a:gd name="adj" fmla="val 33157"/>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i="1" dirty="0" smtClean="0"/>
              <a:t>ADIPISCING ELIT</a:t>
            </a:r>
            <a:endParaRPr lang="zh-CN" altLang="en-US" sz="1400" i="1" dirty="0"/>
          </a:p>
        </p:txBody>
      </p:sp>
      <p:sp>
        <p:nvSpPr>
          <p:cNvPr id="8" name="圆角矩形 7"/>
          <p:cNvSpPr/>
          <p:nvPr/>
        </p:nvSpPr>
        <p:spPr>
          <a:xfrm>
            <a:off x="2209046" y="1478272"/>
            <a:ext cx="2682994" cy="367020"/>
          </a:xfrm>
          <a:prstGeom prst="roundRect">
            <a:avLst>
              <a:gd name="adj" fmla="val 33157"/>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i="1" dirty="0" smtClean="0"/>
              <a:t>ADIPISCING ELIT</a:t>
            </a:r>
            <a:endParaRPr lang="zh-CN" altLang="en-US" sz="1400" i="1" dirty="0"/>
          </a:p>
        </p:txBody>
      </p:sp>
      <p:sp>
        <p:nvSpPr>
          <p:cNvPr id="9" name="圆角矩形 8"/>
          <p:cNvSpPr/>
          <p:nvPr/>
        </p:nvSpPr>
        <p:spPr>
          <a:xfrm>
            <a:off x="2209046" y="2120764"/>
            <a:ext cx="2682994" cy="367020"/>
          </a:xfrm>
          <a:prstGeom prst="roundRect">
            <a:avLst>
              <a:gd name="adj" fmla="val 33157"/>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400" i="1" dirty="0" smtClean="0"/>
              <a:t>ADIPISCING ELIT</a:t>
            </a:r>
            <a:endParaRPr lang="zh-CN" altLang="en-US" sz="1400" i="1" dirty="0"/>
          </a:p>
        </p:txBody>
      </p:sp>
      <p:sp>
        <p:nvSpPr>
          <p:cNvPr id="11" name="椭圆 10"/>
          <p:cNvSpPr/>
          <p:nvPr/>
        </p:nvSpPr>
        <p:spPr>
          <a:xfrm>
            <a:off x="4491473" y="1294778"/>
            <a:ext cx="1591012" cy="1591012"/>
          </a:xfrm>
          <a:prstGeom prst="ellipse">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none" lIns="88304" tIns="65444" rIns="88304" bIns="65444" numCol="1" spcCol="1270" anchor="ctr" anchorCtr="0">
            <a:noAutofit/>
          </a:bodyPr>
          <a:lstStyle/>
          <a:p>
            <a:pPr algn="ctr" defTabSz="1600200">
              <a:lnSpc>
                <a:spcPct val="90000"/>
              </a:lnSpc>
              <a:spcBef>
                <a:spcPct val="0"/>
              </a:spcBef>
              <a:spcAft>
                <a:spcPct val="35000"/>
              </a:spcAft>
            </a:pPr>
            <a:r>
              <a:rPr lang="en-US" altLang="zh-CN" b="1" i="1" dirty="0" smtClean="0"/>
              <a:t>BRAND</a:t>
            </a:r>
            <a:endParaRPr lang="zh-CN" altLang="en-US" b="1" i="1" dirty="0"/>
          </a:p>
        </p:txBody>
      </p:sp>
      <p:sp>
        <p:nvSpPr>
          <p:cNvPr id="12" name="椭圆 11"/>
          <p:cNvSpPr/>
          <p:nvPr/>
        </p:nvSpPr>
        <p:spPr>
          <a:xfrm>
            <a:off x="6096000" y="1294778"/>
            <a:ext cx="1591012" cy="1591012"/>
          </a:xfrm>
          <a:prstGeom prst="ellipse">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i="1" dirty="0" smtClean="0"/>
              <a:t>AD.</a:t>
            </a:r>
            <a:endParaRPr lang="zh-CN" altLang="en-US" b="1" i="1" dirty="0"/>
          </a:p>
        </p:txBody>
      </p:sp>
      <p:sp>
        <p:nvSpPr>
          <p:cNvPr id="13" name="椭圆 12"/>
          <p:cNvSpPr/>
          <p:nvPr/>
        </p:nvSpPr>
        <p:spPr>
          <a:xfrm>
            <a:off x="4491473" y="3982197"/>
            <a:ext cx="1591012" cy="1591012"/>
          </a:xfrm>
          <a:prstGeom prst="ellipse">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i="1" dirty="0" smtClean="0"/>
              <a:t>BROADCAST</a:t>
            </a:r>
            <a:endParaRPr lang="zh-CN" altLang="en-US" b="1" i="1" dirty="0"/>
          </a:p>
        </p:txBody>
      </p:sp>
      <p:sp>
        <p:nvSpPr>
          <p:cNvPr id="14" name="椭圆 13"/>
          <p:cNvSpPr/>
          <p:nvPr/>
        </p:nvSpPr>
        <p:spPr>
          <a:xfrm>
            <a:off x="6096000" y="3987282"/>
            <a:ext cx="1591012" cy="1591012"/>
          </a:xfrm>
          <a:prstGeom prst="ellipse">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b="1" i="1" dirty="0" smtClean="0"/>
              <a:t>RESOURCE</a:t>
            </a:r>
            <a:endParaRPr lang="zh-CN" altLang="en-US" b="1" i="1" dirty="0"/>
          </a:p>
        </p:txBody>
      </p:sp>
      <p:sp>
        <p:nvSpPr>
          <p:cNvPr id="15" name="矩形 14"/>
          <p:cNvSpPr/>
          <p:nvPr/>
        </p:nvSpPr>
        <p:spPr>
          <a:xfrm>
            <a:off x="2408452" y="2985884"/>
            <a:ext cx="2286625" cy="1007968"/>
          </a:xfrm>
          <a:prstGeom prst="rect">
            <a:avLst/>
          </a:prstGeom>
        </p:spPr>
        <p:txBody>
          <a:bodyPr wrap="square">
            <a:spAutoFit/>
          </a:bodyPr>
          <a:lstStyle/>
          <a:p>
            <a:pPr algn="ctr"/>
            <a:r>
              <a:rPr lang="zh-CN" altLang="en-US" sz="1400" b="1" dirty="0" smtClean="0"/>
              <a:t>DUIS AUTEM VEL</a:t>
            </a:r>
            <a:endParaRPr lang="en-US" altLang="zh-CN" sz="1400" b="1" dirty="0" smtClean="0"/>
          </a:p>
          <a:p>
            <a:pPr algn="ctr"/>
            <a:r>
              <a:rPr lang="zh-CN" altLang="en-US" sz="1400" b="1" dirty="0" smtClean="0"/>
              <a:t>EUM IRIURE </a:t>
            </a:r>
            <a:endParaRPr lang="en-US" altLang="zh-CN" sz="1400" b="1" dirty="0" smtClean="0"/>
          </a:p>
          <a:p>
            <a:pPr algn="ctr"/>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sp>
        <p:nvSpPr>
          <p:cNvPr id="16" name="矩形 15"/>
          <p:cNvSpPr/>
          <p:nvPr/>
        </p:nvSpPr>
        <p:spPr>
          <a:xfrm>
            <a:off x="7404030" y="2985884"/>
            <a:ext cx="2286625" cy="1007968"/>
          </a:xfrm>
          <a:prstGeom prst="rect">
            <a:avLst/>
          </a:prstGeom>
        </p:spPr>
        <p:txBody>
          <a:bodyPr wrap="square">
            <a:spAutoFit/>
          </a:bodyPr>
          <a:lstStyle/>
          <a:p>
            <a:pPr algn="ctr"/>
            <a:r>
              <a:rPr lang="zh-CN" altLang="en-US" sz="1400" b="1" dirty="0" smtClean="0"/>
              <a:t>DUIS AUTEM VEL</a:t>
            </a:r>
            <a:endParaRPr lang="en-US" altLang="zh-CN" sz="1400" b="1" dirty="0" smtClean="0"/>
          </a:p>
          <a:p>
            <a:pPr algn="ctr"/>
            <a:r>
              <a:rPr lang="zh-CN" altLang="en-US" sz="1400" b="1" dirty="0" smtClean="0"/>
              <a:t>EUM IRIURE </a:t>
            </a:r>
            <a:endParaRPr lang="en-US" altLang="zh-CN" sz="1400" b="1" dirty="0" smtClean="0"/>
          </a:p>
          <a:p>
            <a:pPr algn="ctr"/>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sp>
        <p:nvSpPr>
          <p:cNvPr id="17" name="圆角矩形 16"/>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16/20</a:t>
            </a:r>
            <a:endParaRPr lang="en-US" altLang="zh-CN" sz="1600" i="1" dirty="0" smtClean="0"/>
          </a:p>
        </p:txBody>
      </p:sp>
      <p:sp>
        <p:nvSpPr>
          <p:cNvPr id="18" name="圆角矩形 17"/>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259470" y="1547630"/>
            <a:ext cx="2121853" cy="361011"/>
          </a:xfrm>
          <a:prstGeom prst="rect">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dirty="0"/>
              <a:t>Main heading</a:t>
            </a:r>
            <a:endParaRPr lang="zh-CN" altLang="en-US" dirty="0"/>
          </a:p>
        </p:txBody>
      </p:sp>
      <p:sp>
        <p:nvSpPr>
          <p:cNvPr id="4" name="矩形 3"/>
          <p:cNvSpPr/>
          <p:nvPr/>
        </p:nvSpPr>
        <p:spPr>
          <a:xfrm>
            <a:off x="1094836" y="2240768"/>
            <a:ext cx="2451120" cy="400110"/>
          </a:xfrm>
          <a:prstGeom prst="rect">
            <a:avLst/>
          </a:prstGeom>
        </p:spPr>
        <p:txBody>
          <a:bodyPr wrap="none">
            <a:spAutoFit/>
          </a:bodyPr>
          <a:lstStyle/>
          <a:p>
            <a:pPr algn="ctr"/>
            <a:r>
              <a:rPr lang="fr-FR" altLang="zh-CN" sz="2000" dirty="0">
                <a:latin typeface="Rage Italic LET" pitchFamily="2" charset="0"/>
              </a:rPr>
              <a:t>vel illum dolore eu feugiat </a:t>
            </a:r>
            <a:endParaRPr lang="en-US" altLang="zh-CN" sz="2000" dirty="0">
              <a:latin typeface="Rage Italic LET" pitchFamily="2" charset="0"/>
            </a:endParaRPr>
          </a:p>
        </p:txBody>
      </p:sp>
      <p:sp>
        <p:nvSpPr>
          <p:cNvPr id="5" name="矩形 4"/>
          <p:cNvSpPr/>
          <p:nvPr/>
        </p:nvSpPr>
        <p:spPr>
          <a:xfrm>
            <a:off x="1198536" y="2810357"/>
            <a:ext cx="2206580" cy="2862322"/>
          </a:xfrm>
          <a:prstGeom prst="rect">
            <a:avLst/>
          </a:prstGeom>
        </p:spPr>
        <p:txBody>
          <a:bodyPr wrap="square">
            <a:spAutoFit/>
          </a:bodyPr>
          <a:lstStyle/>
          <a:p>
            <a:r>
              <a:rPr lang="fr-FR" altLang="zh-CN" sz="1200" dirty="0"/>
              <a:t>vel illum dolore eu feugiat nulla facilisis at vero eros et accumsan et iusto odio dignissim qui blandit praesent luptatum zzril delenit augue duis dolore te feugait nulla facilisi. Nam liber tempor cum soluta nobis eleifend option congue nihil imperdiet doming id quod mazim placerat facer possim </a:t>
            </a:r>
            <a:r>
              <a:rPr lang="fr-FR" altLang="zh-CN" sz="1200" dirty="0" smtClean="0"/>
              <a:t>assum </a:t>
            </a:r>
            <a:r>
              <a:rPr lang="pt-BR" altLang="zh-CN" sz="1200" dirty="0"/>
              <a:t>t litterarum formas humanitatis per seacula quarta decima et quinta decima. Eodem modo typi, qui nunc nobis videntur parum </a:t>
            </a:r>
            <a:r>
              <a:rPr lang="pt-BR" altLang="zh-CN" sz="1200" dirty="0" smtClean="0"/>
              <a:t>clari</a:t>
            </a:r>
            <a:r>
              <a:rPr lang="en-US" altLang="zh-CN" sz="1200" dirty="0"/>
              <a:t>.</a:t>
            </a:r>
            <a:endParaRPr lang="zh-CN" altLang="en-US" sz="1200" dirty="0"/>
          </a:p>
        </p:txBody>
      </p:sp>
      <p:sp>
        <p:nvSpPr>
          <p:cNvPr id="6" name="矩形 5"/>
          <p:cNvSpPr/>
          <p:nvPr/>
        </p:nvSpPr>
        <p:spPr>
          <a:xfrm>
            <a:off x="4281660" y="1547630"/>
            <a:ext cx="2794000" cy="1671395"/>
          </a:xfrm>
          <a:prstGeom prst="rect">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sz="11500" dirty="0"/>
              <a:t>S</a:t>
            </a:r>
            <a:endParaRPr lang="zh-CN" altLang="en-US" sz="11500" dirty="0"/>
          </a:p>
        </p:txBody>
      </p:sp>
      <p:sp>
        <p:nvSpPr>
          <p:cNvPr id="7" name="矩形 6"/>
          <p:cNvSpPr/>
          <p:nvPr/>
        </p:nvSpPr>
        <p:spPr>
          <a:xfrm>
            <a:off x="7939504" y="1547630"/>
            <a:ext cx="2794000" cy="1671395"/>
          </a:xfrm>
          <a:prstGeom prst="rect">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00" dirty="0"/>
              <a:t>W</a:t>
            </a:r>
            <a:endParaRPr lang="zh-CN" altLang="en-US" sz="11500" dirty="0"/>
          </a:p>
        </p:txBody>
      </p:sp>
      <p:sp>
        <p:nvSpPr>
          <p:cNvPr id="8" name="矩形 7"/>
          <p:cNvSpPr/>
          <p:nvPr/>
        </p:nvSpPr>
        <p:spPr>
          <a:xfrm>
            <a:off x="4281660" y="3808230"/>
            <a:ext cx="2794000" cy="1671395"/>
          </a:xfrm>
          <a:prstGeom prst="rect">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1500" dirty="0"/>
              <a:t>O</a:t>
            </a:r>
            <a:endParaRPr lang="zh-CN" altLang="en-US" sz="11500" dirty="0"/>
          </a:p>
        </p:txBody>
      </p:sp>
      <p:sp>
        <p:nvSpPr>
          <p:cNvPr id="9" name="矩形 8"/>
          <p:cNvSpPr/>
          <p:nvPr/>
        </p:nvSpPr>
        <p:spPr>
          <a:xfrm>
            <a:off x="7939504" y="3808230"/>
            <a:ext cx="2794000" cy="1671395"/>
          </a:xfrm>
          <a:prstGeom prst="rect">
            <a:avLst/>
          </a:prstGeom>
          <a:solidFill>
            <a:srgbClr val="9FB92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lnSpc>
                <a:spcPct val="120000"/>
              </a:lnSpc>
            </a:pPr>
            <a:r>
              <a:rPr lang="en-US" altLang="zh-CN" sz="1200" dirty="0"/>
              <a:t>Just a little </a:t>
            </a:r>
            <a:r>
              <a:rPr lang="en-US" altLang="zh-CN" sz="1200" dirty="0" err="1"/>
              <a:t>care,between</a:t>
            </a:r>
            <a:r>
              <a:rPr lang="en-US" altLang="zh-CN" sz="1200" dirty="0"/>
              <a:t> you and me.</a:t>
            </a:r>
            <a:endParaRPr lang="zh-CN" altLang="en-US" sz="1200" dirty="0">
              <a:latin typeface="方正兰亭超细黑简体" panose="02000000000000000000" pitchFamily="2" charset="-122"/>
              <a:ea typeface="方正兰亭超细黑简体" panose="02000000000000000000" pitchFamily="2" charset="-122"/>
            </a:endParaRPr>
          </a:p>
        </p:txBody>
      </p:sp>
      <p:sp>
        <p:nvSpPr>
          <p:cNvPr id="10" name="矩形 9"/>
          <p:cNvSpPr/>
          <p:nvPr/>
        </p:nvSpPr>
        <p:spPr>
          <a:xfrm>
            <a:off x="7914104" y="3808230"/>
            <a:ext cx="389812" cy="389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solidFill>
                  <a:srgbClr val="002640"/>
                </a:solidFill>
              </a:rPr>
              <a:t>T</a:t>
            </a:r>
            <a:endParaRPr lang="zh-CN" altLang="en-US" sz="2400" b="1" dirty="0">
              <a:solidFill>
                <a:srgbClr val="002640"/>
              </a:solidFill>
            </a:endParaRPr>
          </a:p>
        </p:txBody>
      </p:sp>
      <p:sp>
        <p:nvSpPr>
          <p:cNvPr id="11" name="圆角矩形 10"/>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17/20</a:t>
            </a:r>
            <a:endParaRPr lang="en-US" altLang="zh-CN" sz="1600" i="1" dirty="0" smtClean="0"/>
          </a:p>
        </p:txBody>
      </p:sp>
      <p:sp>
        <p:nvSpPr>
          <p:cNvPr id="12" name="圆角矩形 11"/>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00100" y="1130300"/>
            <a:ext cx="2298700" cy="2298700"/>
          </a:xfrm>
          <a:prstGeom prst="rect">
            <a:avLst/>
          </a:prstGeom>
          <a:gradFill flip="none" rotWithShape="1">
            <a:gsLst>
              <a:gs pos="67000">
                <a:schemeClr val="accent1">
                  <a:lumMod val="5000"/>
                  <a:lumOff val="95000"/>
                </a:schemeClr>
              </a:gs>
              <a:gs pos="100000">
                <a:schemeClr val="bg1">
                  <a:lumMod val="75000"/>
                </a:schemeClr>
              </a:gs>
            </a:gsLst>
            <a:path path="circle">
              <a:fillToRect l="50000" t="50000" r="50000" b="50000"/>
            </a:path>
            <a:tileRect/>
          </a:gra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4" name="矩形 3"/>
          <p:cNvSpPr/>
          <p:nvPr/>
        </p:nvSpPr>
        <p:spPr>
          <a:xfrm>
            <a:off x="3568700" y="1130300"/>
            <a:ext cx="2298700" cy="2298700"/>
          </a:xfrm>
          <a:prstGeom prst="rect">
            <a:avLst/>
          </a:prstGeom>
          <a:gradFill flip="none" rotWithShape="1">
            <a:gsLst>
              <a:gs pos="67000">
                <a:schemeClr val="accent1">
                  <a:lumMod val="5000"/>
                  <a:lumOff val="95000"/>
                </a:schemeClr>
              </a:gs>
              <a:gs pos="100000">
                <a:schemeClr val="bg1">
                  <a:lumMod val="75000"/>
                </a:schemeClr>
              </a:gs>
            </a:gsLst>
            <a:path path="circle">
              <a:fillToRect l="50000" t="50000" r="50000" b="50000"/>
            </a:path>
            <a:tileRect/>
          </a:gra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6" name="矩形 5"/>
          <p:cNvSpPr/>
          <p:nvPr/>
        </p:nvSpPr>
        <p:spPr>
          <a:xfrm>
            <a:off x="6337300" y="1130300"/>
            <a:ext cx="2298700" cy="2298700"/>
          </a:xfrm>
          <a:prstGeom prst="rect">
            <a:avLst/>
          </a:prstGeom>
          <a:gradFill flip="none" rotWithShape="1">
            <a:gsLst>
              <a:gs pos="67000">
                <a:schemeClr val="accent1">
                  <a:lumMod val="5000"/>
                  <a:lumOff val="95000"/>
                </a:schemeClr>
              </a:gs>
              <a:gs pos="100000">
                <a:schemeClr val="bg1">
                  <a:lumMod val="75000"/>
                </a:schemeClr>
              </a:gs>
            </a:gsLst>
            <a:path path="circle">
              <a:fillToRect l="50000" t="50000" r="50000" b="50000"/>
            </a:path>
            <a:tileRect/>
          </a:gra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8" name="矩形 7"/>
          <p:cNvSpPr/>
          <p:nvPr/>
        </p:nvSpPr>
        <p:spPr>
          <a:xfrm>
            <a:off x="9105900" y="1130300"/>
            <a:ext cx="2298700" cy="2298700"/>
          </a:xfrm>
          <a:prstGeom prst="rect">
            <a:avLst/>
          </a:prstGeom>
          <a:gradFill flip="none" rotWithShape="1">
            <a:gsLst>
              <a:gs pos="67000">
                <a:schemeClr val="accent1">
                  <a:lumMod val="5000"/>
                  <a:lumOff val="95000"/>
                </a:schemeClr>
              </a:gs>
              <a:gs pos="100000">
                <a:schemeClr val="bg1">
                  <a:lumMod val="75000"/>
                </a:schemeClr>
              </a:gs>
            </a:gsLst>
            <a:path path="circle">
              <a:fillToRect l="50000" t="50000" r="50000" b="50000"/>
            </a:path>
            <a:tileRect/>
          </a:gra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10" name="矩形 9"/>
          <p:cNvSpPr/>
          <p:nvPr/>
        </p:nvSpPr>
        <p:spPr>
          <a:xfrm>
            <a:off x="800100" y="3778250"/>
            <a:ext cx="2298700" cy="2298700"/>
          </a:xfrm>
          <a:prstGeom prst="rect">
            <a:avLst/>
          </a:prstGeom>
          <a:gradFill flip="none" rotWithShape="1">
            <a:gsLst>
              <a:gs pos="67000">
                <a:schemeClr val="accent1">
                  <a:lumMod val="5000"/>
                  <a:lumOff val="95000"/>
                </a:schemeClr>
              </a:gs>
              <a:gs pos="100000">
                <a:schemeClr val="bg1">
                  <a:lumMod val="75000"/>
                </a:schemeClr>
              </a:gs>
            </a:gsLst>
            <a:path path="circle">
              <a:fillToRect l="50000" t="50000" r="50000" b="50000"/>
            </a:path>
            <a:tileRect/>
          </a:gra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12" name="矩形 11"/>
          <p:cNvSpPr/>
          <p:nvPr/>
        </p:nvSpPr>
        <p:spPr>
          <a:xfrm>
            <a:off x="3568700" y="3778250"/>
            <a:ext cx="2298700" cy="2298700"/>
          </a:xfrm>
          <a:prstGeom prst="rect">
            <a:avLst/>
          </a:prstGeom>
          <a:gradFill flip="none" rotWithShape="1">
            <a:gsLst>
              <a:gs pos="67000">
                <a:schemeClr val="accent1">
                  <a:lumMod val="5000"/>
                  <a:lumOff val="95000"/>
                </a:schemeClr>
              </a:gs>
              <a:gs pos="100000">
                <a:schemeClr val="bg1">
                  <a:lumMod val="75000"/>
                </a:schemeClr>
              </a:gs>
            </a:gsLst>
            <a:path path="circle">
              <a:fillToRect l="50000" t="50000" r="50000" b="50000"/>
            </a:path>
            <a:tileRect/>
          </a:gra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14" name="矩形 13"/>
          <p:cNvSpPr/>
          <p:nvPr/>
        </p:nvSpPr>
        <p:spPr>
          <a:xfrm>
            <a:off x="6337300" y="3778250"/>
            <a:ext cx="2298700" cy="2298700"/>
          </a:xfrm>
          <a:prstGeom prst="rect">
            <a:avLst/>
          </a:prstGeom>
          <a:gradFill flip="none" rotWithShape="1">
            <a:gsLst>
              <a:gs pos="67000">
                <a:schemeClr val="accent1">
                  <a:lumMod val="5000"/>
                  <a:lumOff val="95000"/>
                </a:schemeClr>
              </a:gs>
              <a:gs pos="100000">
                <a:schemeClr val="bg1">
                  <a:lumMod val="75000"/>
                </a:schemeClr>
              </a:gs>
            </a:gsLst>
            <a:path path="circle">
              <a:fillToRect l="50000" t="50000" r="50000" b="50000"/>
            </a:path>
            <a:tileRect/>
          </a:gra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sp>
        <p:nvSpPr>
          <p:cNvPr id="16" name="矩形 15"/>
          <p:cNvSpPr/>
          <p:nvPr/>
        </p:nvSpPr>
        <p:spPr>
          <a:xfrm>
            <a:off x="9105900" y="3778250"/>
            <a:ext cx="2298700" cy="2298700"/>
          </a:xfrm>
          <a:prstGeom prst="rect">
            <a:avLst/>
          </a:prstGeom>
          <a:gradFill flip="none" rotWithShape="1">
            <a:gsLst>
              <a:gs pos="67000">
                <a:schemeClr val="accent1">
                  <a:lumMod val="5000"/>
                  <a:lumOff val="95000"/>
                </a:schemeClr>
              </a:gs>
              <a:gs pos="100000">
                <a:schemeClr val="bg1">
                  <a:lumMod val="75000"/>
                </a:schemeClr>
              </a:gs>
            </a:gsLst>
            <a:path path="circle">
              <a:fillToRect l="50000" t="50000" r="50000" b="50000"/>
            </a:path>
            <a:tileRect/>
          </a:gra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endParaRPr lang="zh-CN" altLang="en-US" sz="3600" dirty="0"/>
          </a:p>
        </p:txBody>
      </p:sp>
      <p:pic>
        <p:nvPicPr>
          <p:cNvPr id="20" name="图片 19"/>
          <p:cNvPicPr>
            <a:picLocks noChangeAspect="1"/>
          </p:cNvPicPr>
          <p:nvPr/>
        </p:nvPicPr>
        <p:blipFill>
          <a:blip r:embed="rId1"/>
          <a:stretch>
            <a:fillRect/>
          </a:stretch>
        </p:blipFill>
        <p:spPr>
          <a:xfrm>
            <a:off x="821532" y="1392256"/>
            <a:ext cx="2277268" cy="1757344"/>
          </a:xfrm>
          <a:prstGeom prst="rect">
            <a:avLst/>
          </a:prstGeom>
        </p:spPr>
      </p:pic>
      <p:pic>
        <p:nvPicPr>
          <p:cNvPr id="27" name="图片 26"/>
          <p:cNvPicPr>
            <a:picLocks noChangeAspect="1"/>
          </p:cNvPicPr>
          <p:nvPr/>
        </p:nvPicPr>
        <p:blipFill>
          <a:blip r:embed="rId1"/>
          <a:stretch>
            <a:fillRect/>
          </a:stretch>
        </p:blipFill>
        <p:spPr>
          <a:xfrm>
            <a:off x="3587750" y="1405750"/>
            <a:ext cx="2277268" cy="1757344"/>
          </a:xfrm>
          <a:prstGeom prst="rect">
            <a:avLst/>
          </a:prstGeom>
        </p:spPr>
      </p:pic>
      <p:pic>
        <p:nvPicPr>
          <p:cNvPr id="28" name="图片 27"/>
          <p:cNvPicPr>
            <a:picLocks noChangeAspect="1"/>
          </p:cNvPicPr>
          <p:nvPr/>
        </p:nvPicPr>
        <p:blipFill>
          <a:blip r:embed="rId1"/>
          <a:stretch>
            <a:fillRect/>
          </a:stretch>
        </p:blipFill>
        <p:spPr>
          <a:xfrm>
            <a:off x="6344443" y="1397169"/>
            <a:ext cx="2277268" cy="1757344"/>
          </a:xfrm>
          <a:prstGeom prst="rect">
            <a:avLst/>
          </a:prstGeom>
        </p:spPr>
      </p:pic>
      <p:pic>
        <p:nvPicPr>
          <p:cNvPr id="29" name="图片 28"/>
          <p:cNvPicPr>
            <a:picLocks noChangeAspect="1"/>
          </p:cNvPicPr>
          <p:nvPr/>
        </p:nvPicPr>
        <p:blipFill>
          <a:blip r:embed="rId1"/>
          <a:stretch>
            <a:fillRect/>
          </a:stretch>
        </p:blipFill>
        <p:spPr>
          <a:xfrm>
            <a:off x="9110661" y="1383504"/>
            <a:ext cx="2277268" cy="1757344"/>
          </a:xfrm>
          <a:prstGeom prst="rect">
            <a:avLst/>
          </a:prstGeom>
        </p:spPr>
      </p:pic>
      <p:pic>
        <p:nvPicPr>
          <p:cNvPr id="30" name="图片 29"/>
          <p:cNvPicPr>
            <a:picLocks noChangeAspect="1"/>
          </p:cNvPicPr>
          <p:nvPr/>
        </p:nvPicPr>
        <p:blipFill>
          <a:blip r:embed="rId1"/>
          <a:stretch>
            <a:fillRect/>
          </a:stretch>
        </p:blipFill>
        <p:spPr>
          <a:xfrm>
            <a:off x="812007" y="4030681"/>
            <a:ext cx="2277268" cy="1757344"/>
          </a:xfrm>
          <a:prstGeom prst="rect">
            <a:avLst/>
          </a:prstGeom>
        </p:spPr>
      </p:pic>
      <p:pic>
        <p:nvPicPr>
          <p:cNvPr id="31" name="图片 30"/>
          <p:cNvPicPr>
            <a:picLocks noChangeAspect="1"/>
          </p:cNvPicPr>
          <p:nvPr/>
        </p:nvPicPr>
        <p:blipFill>
          <a:blip r:embed="rId1"/>
          <a:stretch>
            <a:fillRect/>
          </a:stretch>
        </p:blipFill>
        <p:spPr>
          <a:xfrm>
            <a:off x="3578225" y="4044175"/>
            <a:ext cx="2277268" cy="1757344"/>
          </a:xfrm>
          <a:prstGeom prst="rect">
            <a:avLst/>
          </a:prstGeom>
        </p:spPr>
      </p:pic>
      <p:pic>
        <p:nvPicPr>
          <p:cNvPr id="32" name="图片 31"/>
          <p:cNvPicPr>
            <a:picLocks noChangeAspect="1"/>
          </p:cNvPicPr>
          <p:nvPr/>
        </p:nvPicPr>
        <p:blipFill>
          <a:blip r:embed="rId1"/>
          <a:stretch>
            <a:fillRect/>
          </a:stretch>
        </p:blipFill>
        <p:spPr>
          <a:xfrm>
            <a:off x="6334918" y="4035594"/>
            <a:ext cx="2277268" cy="1757344"/>
          </a:xfrm>
          <a:prstGeom prst="rect">
            <a:avLst/>
          </a:prstGeom>
        </p:spPr>
      </p:pic>
      <p:pic>
        <p:nvPicPr>
          <p:cNvPr id="33" name="图片 32"/>
          <p:cNvPicPr>
            <a:picLocks noChangeAspect="1"/>
          </p:cNvPicPr>
          <p:nvPr/>
        </p:nvPicPr>
        <p:blipFill>
          <a:blip r:embed="rId1"/>
          <a:stretch>
            <a:fillRect/>
          </a:stretch>
        </p:blipFill>
        <p:spPr>
          <a:xfrm>
            <a:off x="9101136" y="4049088"/>
            <a:ext cx="2277268" cy="1757344"/>
          </a:xfrm>
          <a:prstGeom prst="rect">
            <a:avLst/>
          </a:prstGeom>
        </p:spPr>
      </p:pic>
      <p:sp>
        <p:nvSpPr>
          <p:cNvPr id="3" name="矩形 2"/>
          <p:cNvSpPr/>
          <p:nvPr/>
        </p:nvSpPr>
        <p:spPr>
          <a:xfrm>
            <a:off x="800100" y="2730500"/>
            <a:ext cx="2298700" cy="419100"/>
          </a:xfrm>
          <a:prstGeom prst="rect">
            <a:avLst/>
          </a:prstGeom>
          <a:solidFill>
            <a:srgbClr val="60C7AC"/>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i="1" dirty="0" smtClean="0"/>
              <a:t>My name</a:t>
            </a:r>
            <a:endParaRPr lang="zh-CN" altLang="en-US" sz="2000" b="1" i="1" dirty="0"/>
          </a:p>
        </p:txBody>
      </p:sp>
      <p:sp>
        <p:nvSpPr>
          <p:cNvPr id="5" name="矩形 4"/>
          <p:cNvSpPr/>
          <p:nvPr/>
        </p:nvSpPr>
        <p:spPr>
          <a:xfrm>
            <a:off x="3568700" y="2730500"/>
            <a:ext cx="2298700" cy="419100"/>
          </a:xfrm>
          <a:prstGeom prst="rect">
            <a:avLst/>
          </a:prstGeom>
          <a:solidFill>
            <a:srgbClr val="DB633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i="1"/>
              <a:t>My name</a:t>
            </a:r>
            <a:endParaRPr lang="zh-CN" altLang="en-US" sz="2000" b="1" i="1" dirty="0"/>
          </a:p>
        </p:txBody>
      </p:sp>
      <p:sp>
        <p:nvSpPr>
          <p:cNvPr id="7" name="矩形 6"/>
          <p:cNvSpPr/>
          <p:nvPr/>
        </p:nvSpPr>
        <p:spPr>
          <a:xfrm>
            <a:off x="6337300" y="2730500"/>
            <a:ext cx="2298700" cy="419100"/>
          </a:xfrm>
          <a:prstGeom prst="rect">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i="1"/>
              <a:t>My name</a:t>
            </a:r>
            <a:endParaRPr lang="zh-CN" altLang="en-US" sz="2000" b="1" i="1" dirty="0"/>
          </a:p>
        </p:txBody>
      </p:sp>
      <p:sp>
        <p:nvSpPr>
          <p:cNvPr id="9" name="矩形 8"/>
          <p:cNvSpPr/>
          <p:nvPr/>
        </p:nvSpPr>
        <p:spPr>
          <a:xfrm>
            <a:off x="9105900" y="2730500"/>
            <a:ext cx="2298700" cy="419100"/>
          </a:xfrm>
          <a:prstGeom prst="rect">
            <a:avLst/>
          </a:prstGeom>
          <a:solidFill>
            <a:srgbClr val="DB6330"/>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i="1" dirty="0"/>
              <a:t>My name</a:t>
            </a:r>
            <a:endParaRPr lang="zh-CN" altLang="en-US" sz="2000" b="1" i="1" dirty="0"/>
          </a:p>
        </p:txBody>
      </p:sp>
      <p:sp>
        <p:nvSpPr>
          <p:cNvPr id="11" name="矩形 10"/>
          <p:cNvSpPr/>
          <p:nvPr/>
        </p:nvSpPr>
        <p:spPr>
          <a:xfrm>
            <a:off x="800100" y="5378450"/>
            <a:ext cx="2298700" cy="419100"/>
          </a:xfrm>
          <a:prstGeom prst="rect">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i="1" dirty="0"/>
              <a:t>My name</a:t>
            </a:r>
            <a:endParaRPr lang="zh-CN" altLang="en-US" sz="2000" b="1" i="1" dirty="0"/>
          </a:p>
        </p:txBody>
      </p:sp>
      <p:sp>
        <p:nvSpPr>
          <p:cNvPr id="13" name="矩形 12"/>
          <p:cNvSpPr/>
          <p:nvPr/>
        </p:nvSpPr>
        <p:spPr>
          <a:xfrm>
            <a:off x="3568700" y="5378450"/>
            <a:ext cx="2298700" cy="419100"/>
          </a:xfrm>
          <a:prstGeom prst="rect">
            <a:avLst/>
          </a:prstGeom>
          <a:solidFill>
            <a:srgbClr val="60C7AC"/>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i="1"/>
              <a:t>My name</a:t>
            </a:r>
            <a:endParaRPr lang="zh-CN" altLang="en-US" sz="2000" b="1" i="1" dirty="0"/>
          </a:p>
        </p:txBody>
      </p:sp>
      <p:sp>
        <p:nvSpPr>
          <p:cNvPr id="15" name="矩形 14"/>
          <p:cNvSpPr/>
          <p:nvPr/>
        </p:nvSpPr>
        <p:spPr>
          <a:xfrm>
            <a:off x="6337300" y="5378450"/>
            <a:ext cx="2298700" cy="419100"/>
          </a:xfrm>
          <a:prstGeom prst="rect">
            <a:avLst/>
          </a:prstGeom>
          <a:solidFill>
            <a:srgbClr val="F6696F"/>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i="1"/>
              <a:t>My name</a:t>
            </a:r>
            <a:endParaRPr lang="zh-CN" altLang="en-US" sz="2000" b="1" i="1" dirty="0"/>
          </a:p>
        </p:txBody>
      </p:sp>
      <p:sp>
        <p:nvSpPr>
          <p:cNvPr id="17" name="矩形 16"/>
          <p:cNvSpPr/>
          <p:nvPr/>
        </p:nvSpPr>
        <p:spPr>
          <a:xfrm>
            <a:off x="9105900" y="5378450"/>
            <a:ext cx="2298700" cy="419100"/>
          </a:xfrm>
          <a:prstGeom prst="rect">
            <a:avLst/>
          </a:prstGeom>
          <a:solidFill>
            <a:srgbClr val="F8F4E9"/>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i="1" dirty="0">
                <a:solidFill>
                  <a:srgbClr val="002640"/>
                </a:solidFill>
              </a:rPr>
              <a:t>My name</a:t>
            </a:r>
            <a:endParaRPr lang="zh-CN" altLang="en-US" sz="2000" b="1" i="1" dirty="0">
              <a:solidFill>
                <a:srgbClr val="002640"/>
              </a:solidFill>
            </a:endParaRPr>
          </a:p>
        </p:txBody>
      </p:sp>
      <p:sp>
        <p:nvSpPr>
          <p:cNvPr id="18" name="圆角矩形 17"/>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18/20</a:t>
            </a:r>
            <a:endParaRPr lang="en-US" altLang="zh-CN" sz="1600" i="1" dirty="0" smtClean="0"/>
          </a:p>
        </p:txBody>
      </p:sp>
      <p:sp>
        <p:nvSpPr>
          <p:cNvPr id="19" name="圆角矩形 18"/>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rot="18900000">
            <a:off x="3007447" y="1935329"/>
            <a:ext cx="1782927" cy="1782927"/>
          </a:xfrm>
          <a:prstGeom prst="roundRect">
            <a:avLst/>
          </a:prstGeom>
          <a:solidFill>
            <a:srgbClr val="DB633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圆角矩形 2"/>
          <p:cNvSpPr/>
          <p:nvPr/>
        </p:nvSpPr>
        <p:spPr>
          <a:xfrm rot="18900000">
            <a:off x="7358438" y="1935327"/>
            <a:ext cx="1782927" cy="1782927"/>
          </a:xfrm>
          <a:prstGeom prst="roundRect">
            <a:avLst/>
          </a:prstGeom>
          <a:solidFill>
            <a:srgbClr val="9FB925"/>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圆角矩形 3"/>
          <p:cNvSpPr/>
          <p:nvPr/>
        </p:nvSpPr>
        <p:spPr>
          <a:xfrm rot="18900000">
            <a:off x="5186168" y="3710966"/>
            <a:ext cx="1782927" cy="1782927"/>
          </a:xfrm>
          <a:prstGeom prst="roundRect">
            <a:avLst/>
          </a:prstGeom>
          <a:solidFill>
            <a:srgbClr val="60C7AC"/>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rot="18900000">
            <a:off x="3847906" y="3479330"/>
            <a:ext cx="2244726" cy="487025"/>
          </a:xfrm>
          <a:prstGeom prst="roundRect">
            <a:avLst>
              <a:gd name="adj" fmla="val 50000"/>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dirty="0" err="1"/>
              <a:t>Adipiscing</a:t>
            </a:r>
            <a:r>
              <a:rPr lang="en-US" altLang="zh-CN" dirty="0"/>
              <a:t> </a:t>
            </a:r>
            <a:r>
              <a:rPr lang="en-US" altLang="zh-CN" dirty="0" err="1"/>
              <a:t>Elit</a:t>
            </a:r>
            <a:endParaRPr lang="zh-CN" altLang="en-US" dirty="0"/>
          </a:p>
        </p:txBody>
      </p:sp>
      <p:sp>
        <p:nvSpPr>
          <p:cNvPr id="6" name="圆角矩形 5"/>
          <p:cNvSpPr/>
          <p:nvPr/>
        </p:nvSpPr>
        <p:spPr>
          <a:xfrm rot="18900000">
            <a:off x="8195689" y="3479330"/>
            <a:ext cx="2244726" cy="487025"/>
          </a:xfrm>
          <a:prstGeom prst="roundRect">
            <a:avLst>
              <a:gd name="adj" fmla="val 50000"/>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dirty="0" err="1"/>
              <a:t>Ullamcorper</a:t>
            </a:r>
            <a:endParaRPr lang="zh-CN" altLang="en-US" dirty="0"/>
          </a:p>
        </p:txBody>
      </p:sp>
      <p:sp>
        <p:nvSpPr>
          <p:cNvPr id="7" name="圆角矩形 6"/>
          <p:cNvSpPr/>
          <p:nvPr/>
        </p:nvSpPr>
        <p:spPr>
          <a:xfrm rot="2700000">
            <a:off x="1706243" y="3479330"/>
            <a:ext cx="2244726" cy="487025"/>
          </a:xfrm>
          <a:prstGeom prst="roundRect">
            <a:avLst>
              <a:gd name="adj" fmla="val 50000"/>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dirty="0" err="1"/>
              <a:t>Consectetuer</a:t>
            </a:r>
            <a:endParaRPr lang="zh-CN" altLang="en-US" dirty="0"/>
          </a:p>
        </p:txBody>
      </p:sp>
      <p:sp>
        <p:nvSpPr>
          <p:cNvPr id="8" name="圆角矩形 7"/>
          <p:cNvSpPr/>
          <p:nvPr/>
        </p:nvSpPr>
        <p:spPr>
          <a:xfrm rot="2700000">
            <a:off x="6077799" y="3479331"/>
            <a:ext cx="2244726" cy="487025"/>
          </a:xfrm>
          <a:prstGeom prst="roundRect">
            <a:avLst>
              <a:gd name="adj" fmla="val 50000"/>
            </a:avLst>
          </a:prstGeom>
          <a:solidFill>
            <a:srgbClr val="002640"/>
          </a:solidFill>
          <a:ln w="25400">
            <a:solidFill>
              <a:schemeClr val="bg1"/>
            </a:solidFill>
          </a:ln>
          <a:effectLst>
            <a:outerShdw blurRad="635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spcFirstLastPara="0" vert="horz" wrap="square" lIns="88304" tIns="65444" rIns="88304" bIns="65444" numCol="1" spcCol="1270" anchor="ctr" anchorCtr="0">
            <a:noAutofit/>
          </a:bodyPr>
          <a:lstStyle/>
          <a:p>
            <a:pPr algn="ctr" defTabSz="1600200">
              <a:lnSpc>
                <a:spcPct val="90000"/>
              </a:lnSpc>
              <a:spcBef>
                <a:spcPct val="0"/>
              </a:spcBef>
              <a:spcAft>
                <a:spcPct val="35000"/>
              </a:spcAft>
            </a:pPr>
            <a:r>
              <a:rPr lang="en-US" altLang="zh-CN" dirty="0" err="1"/>
              <a:t>Sed</a:t>
            </a:r>
            <a:r>
              <a:rPr lang="en-US" altLang="zh-CN" dirty="0"/>
              <a:t> </a:t>
            </a:r>
            <a:r>
              <a:rPr lang="en-US" altLang="zh-CN" dirty="0" err="1"/>
              <a:t>Diam</a:t>
            </a:r>
            <a:endParaRPr lang="en-US" altLang="zh-CN" dirty="0"/>
          </a:p>
        </p:txBody>
      </p:sp>
      <p:sp>
        <p:nvSpPr>
          <p:cNvPr id="9" name="矩形 8"/>
          <p:cNvSpPr/>
          <p:nvPr/>
        </p:nvSpPr>
        <p:spPr>
          <a:xfrm>
            <a:off x="3082396" y="2368552"/>
            <a:ext cx="1650033" cy="646331"/>
          </a:xfrm>
          <a:prstGeom prst="rect">
            <a:avLst/>
          </a:prstGeom>
        </p:spPr>
        <p:txBody>
          <a:bodyPr wrap="square">
            <a:spAutoFit/>
          </a:bodyPr>
          <a:lstStyle/>
          <a:p>
            <a:pPr>
              <a:buClr>
                <a:srgbClr val="C00000"/>
              </a:buClr>
            </a:pPr>
            <a:r>
              <a:rPr lang="da-DK" altLang="zh-CN" b="1" i="1" dirty="0">
                <a:solidFill>
                  <a:schemeClr val="bg1"/>
                </a:solidFill>
                <a:ea typeface="方正粗黑简体" panose="02010601030101010101" pitchFamily="2" charset="-122"/>
              </a:rPr>
              <a:t>Lorem ipsum dolor sit amet</a:t>
            </a:r>
            <a:endParaRPr lang="zh-CN" altLang="en-US" b="1" i="1" dirty="0">
              <a:solidFill>
                <a:schemeClr val="bg1"/>
              </a:solidFill>
              <a:ea typeface="方正粗黑简体" panose="02010601030101010101" pitchFamily="2" charset="-122"/>
            </a:endParaRPr>
          </a:p>
        </p:txBody>
      </p:sp>
      <p:sp>
        <p:nvSpPr>
          <p:cNvPr id="10" name="矩形 9"/>
          <p:cNvSpPr/>
          <p:nvPr/>
        </p:nvSpPr>
        <p:spPr>
          <a:xfrm>
            <a:off x="5306847" y="4160323"/>
            <a:ext cx="1650033" cy="646331"/>
          </a:xfrm>
          <a:prstGeom prst="rect">
            <a:avLst/>
          </a:prstGeom>
        </p:spPr>
        <p:txBody>
          <a:bodyPr wrap="square">
            <a:spAutoFit/>
          </a:bodyPr>
          <a:lstStyle/>
          <a:p>
            <a:pPr>
              <a:buClr>
                <a:srgbClr val="C00000"/>
              </a:buClr>
            </a:pPr>
            <a:r>
              <a:rPr lang="da-DK" altLang="zh-CN" b="1" i="1" dirty="0">
                <a:solidFill>
                  <a:schemeClr val="bg1"/>
                </a:solidFill>
                <a:ea typeface="方正粗黑简体" panose="02010601030101010101" pitchFamily="2" charset="-122"/>
              </a:rPr>
              <a:t>Lorem ipsum dolor sit amet</a:t>
            </a:r>
            <a:endParaRPr lang="zh-CN" altLang="en-US" b="1" i="1" dirty="0">
              <a:solidFill>
                <a:schemeClr val="bg1"/>
              </a:solidFill>
              <a:ea typeface="方正粗黑简体" panose="02010601030101010101" pitchFamily="2" charset="-122"/>
            </a:endParaRPr>
          </a:p>
        </p:txBody>
      </p:sp>
      <p:sp>
        <p:nvSpPr>
          <p:cNvPr id="11" name="矩形 10"/>
          <p:cNvSpPr/>
          <p:nvPr/>
        </p:nvSpPr>
        <p:spPr>
          <a:xfrm>
            <a:off x="7483316" y="2362033"/>
            <a:ext cx="1650033" cy="646331"/>
          </a:xfrm>
          <a:prstGeom prst="rect">
            <a:avLst/>
          </a:prstGeom>
        </p:spPr>
        <p:txBody>
          <a:bodyPr wrap="square">
            <a:spAutoFit/>
          </a:bodyPr>
          <a:lstStyle/>
          <a:p>
            <a:pPr>
              <a:buClr>
                <a:srgbClr val="C00000"/>
              </a:buClr>
            </a:pPr>
            <a:r>
              <a:rPr lang="da-DK" altLang="zh-CN" b="1" i="1" dirty="0">
                <a:solidFill>
                  <a:schemeClr val="bg1"/>
                </a:solidFill>
                <a:ea typeface="方正粗黑简体" panose="02010601030101010101" pitchFamily="2" charset="-122"/>
              </a:rPr>
              <a:t>Lorem ipsum dolor sit amet</a:t>
            </a:r>
            <a:endParaRPr lang="zh-CN" altLang="en-US" b="1" i="1" dirty="0">
              <a:solidFill>
                <a:schemeClr val="bg1"/>
              </a:solidFill>
              <a:ea typeface="方正粗黑简体" panose="02010601030101010101" pitchFamily="2" charset="-122"/>
            </a:endParaRPr>
          </a:p>
        </p:txBody>
      </p:sp>
      <p:sp>
        <p:nvSpPr>
          <p:cNvPr id="12" name="矩形 11"/>
          <p:cNvSpPr/>
          <p:nvPr/>
        </p:nvSpPr>
        <p:spPr>
          <a:xfrm>
            <a:off x="2755596" y="5160141"/>
            <a:ext cx="2286625" cy="1007968"/>
          </a:xfrm>
          <a:prstGeom prst="rect">
            <a:avLst/>
          </a:prstGeom>
        </p:spPr>
        <p:txBody>
          <a:bodyPr wrap="square">
            <a:spAutoFit/>
          </a:bodyPr>
          <a:lstStyle/>
          <a:p>
            <a:pPr algn="ctr"/>
            <a:r>
              <a:rPr lang="zh-CN" altLang="en-US" sz="1400" b="1" dirty="0" smtClean="0">
                <a:solidFill>
                  <a:srgbClr val="DB6330"/>
                </a:solidFill>
              </a:rPr>
              <a:t>DUIS AUTEM VEL</a:t>
            </a:r>
            <a:endParaRPr lang="en-US" altLang="zh-CN" sz="1400" b="1" dirty="0" smtClean="0">
              <a:solidFill>
                <a:srgbClr val="DB6330"/>
              </a:solidFill>
            </a:endParaRPr>
          </a:p>
          <a:p>
            <a:pPr algn="ctr"/>
            <a:r>
              <a:rPr lang="zh-CN" altLang="en-US" sz="1400" b="1" dirty="0" smtClean="0">
                <a:solidFill>
                  <a:srgbClr val="DB6330"/>
                </a:solidFill>
              </a:rPr>
              <a:t>EUM IRIURE </a:t>
            </a:r>
            <a:endParaRPr lang="en-US" altLang="zh-CN" sz="1400" b="1" dirty="0" smtClean="0">
              <a:solidFill>
                <a:srgbClr val="DB6330"/>
              </a:solidFill>
            </a:endParaRPr>
          </a:p>
          <a:p>
            <a:pPr algn="ctr"/>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sp>
        <p:nvSpPr>
          <p:cNvPr id="13" name="矩形 12"/>
          <p:cNvSpPr/>
          <p:nvPr/>
        </p:nvSpPr>
        <p:spPr>
          <a:xfrm>
            <a:off x="4952687" y="1180410"/>
            <a:ext cx="2286625" cy="1007968"/>
          </a:xfrm>
          <a:prstGeom prst="rect">
            <a:avLst/>
          </a:prstGeom>
        </p:spPr>
        <p:txBody>
          <a:bodyPr wrap="square">
            <a:spAutoFit/>
          </a:bodyPr>
          <a:lstStyle/>
          <a:p>
            <a:pPr algn="ctr"/>
            <a:r>
              <a:rPr lang="zh-CN" altLang="en-US" sz="1400" b="1" dirty="0" smtClean="0">
                <a:solidFill>
                  <a:srgbClr val="60C7AC"/>
                </a:solidFill>
              </a:rPr>
              <a:t>DUIS AUTEM VEL</a:t>
            </a:r>
            <a:endParaRPr lang="en-US" altLang="zh-CN" sz="1400" b="1" dirty="0" smtClean="0">
              <a:solidFill>
                <a:srgbClr val="60C7AC"/>
              </a:solidFill>
            </a:endParaRPr>
          </a:p>
          <a:p>
            <a:pPr algn="ctr"/>
            <a:r>
              <a:rPr lang="zh-CN" altLang="en-US" sz="1400" b="1" dirty="0" smtClean="0">
                <a:solidFill>
                  <a:srgbClr val="60C7AC"/>
                </a:solidFill>
              </a:rPr>
              <a:t>EUM IRIURE </a:t>
            </a:r>
            <a:endParaRPr lang="en-US" altLang="zh-CN" sz="1400" b="1" dirty="0" smtClean="0">
              <a:solidFill>
                <a:srgbClr val="60C7AC"/>
              </a:solidFill>
            </a:endParaRPr>
          </a:p>
          <a:p>
            <a:pPr algn="ctr"/>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sp>
        <p:nvSpPr>
          <p:cNvPr id="14" name="矩形 13"/>
          <p:cNvSpPr/>
          <p:nvPr/>
        </p:nvSpPr>
        <p:spPr>
          <a:xfrm>
            <a:off x="7103517" y="5160141"/>
            <a:ext cx="2286625" cy="1007968"/>
          </a:xfrm>
          <a:prstGeom prst="rect">
            <a:avLst/>
          </a:prstGeom>
        </p:spPr>
        <p:txBody>
          <a:bodyPr wrap="square">
            <a:spAutoFit/>
          </a:bodyPr>
          <a:lstStyle/>
          <a:p>
            <a:pPr algn="ctr"/>
            <a:r>
              <a:rPr lang="zh-CN" altLang="en-US" sz="1400" b="1" dirty="0" smtClean="0">
                <a:solidFill>
                  <a:srgbClr val="9FB925"/>
                </a:solidFill>
              </a:rPr>
              <a:t>DUIS AUTEM VEL</a:t>
            </a:r>
            <a:endParaRPr lang="en-US" altLang="zh-CN" sz="1400" b="1" dirty="0" smtClean="0">
              <a:solidFill>
                <a:srgbClr val="9FB925"/>
              </a:solidFill>
            </a:endParaRPr>
          </a:p>
          <a:p>
            <a:pPr algn="ctr"/>
            <a:r>
              <a:rPr lang="zh-CN" altLang="en-US" sz="1400" b="1" dirty="0" smtClean="0">
                <a:solidFill>
                  <a:srgbClr val="9FB925"/>
                </a:solidFill>
              </a:rPr>
              <a:t>EUM IRIURE </a:t>
            </a:r>
            <a:endParaRPr lang="en-US" altLang="zh-CN" sz="1400" b="1" dirty="0" smtClean="0">
              <a:solidFill>
                <a:srgbClr val="9FB925"/>
              </a:solidFill>
            </a:endParaRPr>
          </a:p>
          <a:p>
            <a:pPr algn="ctr"/>
            <a:r>
              <a:rPr lang="zh-CN" altLang="en-US" sz="1050" dirty="0" smtClean="0"/>
              <a:t>dolor </a:t>
            </a:r>
            <a:r>
              <a:rPr lang="zh-CN" altLang="en-US" sz="1050" dirty="0"/>
              <a:t>in hendrerit in vulputate velit esse molestie consequat, vel illum dolore eu feugiat nulla facilisis</a:t>
            </a:r>
            <a:endParaRPr lang="zh-CN" altLang="en-US" sz="1050" dirty="0"/>
          </a:p>
        </p:txBody>
      </p:sp>
      <p:cxnSp>
        <p:nvCxnSpPr>
          <p:cNvPr id="16" name="直接连接符 15"/>
          <p:cNvCxnSpPr/>
          <p:nvPr/>
        </p:nvCxnSpPr>
        <p:spPr>
          <a:xfrm>
            <a:off x="3898909" y="4087511"/>
            <a:ext cx="0" cy="1049731"/>
          </a:xfrm>
          <a:prstGeom prst="line">
            <a:avLst/>
          </a:prstGeom>
          <a:ln w="15875">
            <a:solidFill>
              <a:srgbClr val="DB6330"/>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094540" y="2294676"/>
            <a:ext cx="0" cy="1049731"/>
          </a:xfrm>
          <a:prstGeom prst="line">
            <a:avLst/>
          </a:prstGeom>
          <a:ln w="15875">
            <a:solidFill>
              <a:srgbClr val="60C7AC"/>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256373" y="4100885"/>
            <a:ext cx="0" cy="1049731"/>
          </a:xfrm>
          <a:prstGeom prst="line">
            <a:avLst/>
          </a:prstGeom>
          <a:ln w="15875">
            <a:solidFill>
              <a:srgbClr val="9FB925"/>
            </a:solidFill>
            <a:headEnd type="oval" w="lg" len="lg"/>
            <a:tailEnd type="oval" w="lg" len="lg"/>
          </a:ln>
        </p:spPr>
        <p:style>
          <a:lnRef idx="1">
            <a:schemeClr val="accent1"/>
          </a:lnRef>
          <a:fillRef idx="0">
            <a:schemeClr val="accent1"/>
          </a:fillRef>
          <a:effectRef idx="0">
            <a:schemeClr val="accent1"/>
          </a:effectRef>
          <a:fontRef idx="minor">
            <a:schemeClr val="tx1"/>
          </a:fontRef>
        </p:style>
      </p:cxnSp>
      <p:sp>
        <p:nvSpPr>
          <p:cNvPr id="20" name="圆角矩形 19"/>
          <p:cNvSpPr/>
          <p:nvPr/>
        </p:nvSpPr>
        <p:spPr>
          <a:xfrm>
            <a:off x="821532" y="121444"/>
            <a:ext cx="762793" cy="368300"/>
          </a:xfrm>
          <a:prstGeom prst="roundRect">
            <a:avLst>
              <a:gd name="adj" fmla="val 7615"/>
            </a:avLst>
          </a:prstGeom>
          <a:solidFill>
            <a:srgbClr val="9FB925"/>
          </a:solid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i="1" dirty="0" smtClean="0"/>
              <a:t>19/20</a:t>
            </a:r>
            <a:endParaRPr lang="en-US" altLang="zh-CN" sz="1600" i="1" dirty="0" smtClean="0"/>
          </a:p>
        </p:txBody>
      </p:sp>
      <p:sp>
        <p:nvSpPr>
          <p:cNvPr id="21" name="圆角矩形 20"/>
          <p:cNvSpPr/>
          <p:nvPr/>
        </p:nvSpPr>
        <p:spPr>
          <a:xfrm>
            <a:off x="1659731" y="121444"/>
            <a:ext cx="3383214" cy="368300"/>
          </a:xfrm>
          <a:prstGeom prst="roundRect">
            <a:avLst>
              <a:gd name="adj" fmla="val 7615"/>
            </a:avLst>
          </a:prstGeom>
          <a:pattFill prst="wdDnDiag">
            <a:fgClr>
              <a:srgbClr val="F8F4E9"/>
            </a:fgClr>
            <a:bgClr>
              <a:schemeClr val="bg1"/>
            </a:bgClr>
          </a:pattFill>
          <a:ln w="254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b="1" i="1" dirty="0" smtClean="0">
                <a:solidFill>
                  <a:srgbClr val="002640"/>
                </a:solidFill>
              </a:rPr>
              <a:t>CONSECTETUER ADIPISCING ELIT</a:t>
            </a:r>
            <a:endParaRPr lang="zh-CN" altLang="en-US" sz="1600" b="1" i="1" dirty="0">
              <a:solidFill>
                <a:srgbClr val="00264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7" name="矩形 16"/>
          <p:cNvSpPr/>
          <p:nvPr/>
        </p:nvSpPr>
        <p:spPr>
          <a:xfrm rot="20723549">
            <a:off x="-2309492" y="1614807"/>
            <a:ext cx="13944600" cy="49171"/>
          </a:xfrm>
          <a:prstGeom prst="rect">
            <a:avLst/>
          </a:prstGeom>
          <a:solidFill>
            <a:srgbClr val="DB63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rot="3395882">
            <a:off x="2112830" y="1153342"/>
            <a:ext cx="13944600" cy="155171"/>
          </a:xfrm>
          <a:prstGeom prst="rect">
            <a:avLst/>
          </a:prstGeom>
          <a:solidFill>
            <a:srgbClr val="DB63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203200" y="2061935"/>
            <a:ext cx="12611100" cy="2724150"/>
          </a:xfrm>
          <a:prstGeom prst="rect">
            <a:avLst/>
          </a:prstGeom>
          <a:solidFill>
            <a:srgbClr val="F8F4E9">
              <a:alpha val="70000"/>
            </a:srgbClr>
          </a:solidFill>
          <a:ln w="25400">
            <a:noFill/>
          </a:ln>
          <a:effectLst>
            <a:outerShdw blurRad="50800" dist="381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i="1" dirty="0">
              <a:solidFill>
                <a:srgbClr val="002640"/>
              </a:solidFill>
            </a:endParaRPr>
          </a:p>
        </p:txBody>
      </p:sp>
      <p:sp>
        <p:nvSpPr>
          <p:cNvPr id="129" name="矩形 128"/>
          <p:cNvSpPr/>
          <p:nvPr/>
        </p:nvSpPr>
        <p:spPr>
          <a:xfrm>
            <a:off x="3942320" y="2182609"/>
            <a:ext cx="4308167" cy="1862048"/>
          </a:xfrm>
          <a:prstGeom prst="rect">
            <a:avLst/>
          </a:prstGeom>
        </p:spPr>
        <p:txBody>
          <a:bodyPr wrap="none">
            <a:spAutoFit/>
          </a:bodyPr>
          <a:lstStyle/>
          <a:p>
            <a:pPr algn="ctr"/>
            <a:r>
              <a:rPr lang="pt-BR" altLang="zh-CN" sz="11500" b="1" i="1" dirty="0" smtClean="0">
                <a:solidFill>
                  <a:srgbClr val="002640"/>
                </a:solidFill>
              </a:rPr>
              <a:t>thanks</a:t>
            </a:r>
            <a:endParaRPr lang="pt-BR" altLang="zh-CN" sz="11500" b="1" i="1" dirty="0" smtClean="0">
              <a:solidFill>
                <a:srgbClr val="002640"/>
              </a:solidFill>
            </a:endParaRPr>
          </a:p>
        </p:txBody>
      </p:sp>
      <p:sp>
        <p:nvSpPr>
          <p:cNvPr id="133" name="矩形 132"/>
          <p:cNvSpPr/>
          <p:nvPr/>
        </p:nvSpPr>
        <p:spPr>
          <a:xfrm>
            <a:off x="5259471" y="4111676"/>
            <a:ext cx="1635760" cy="306705"/>
          </a:xfrm>
          <a:prstGeom prst="rect">
            <a:avLst/>
          </a:prstGeom>
        </p:spPr>
        <p:txBody>
          <a:bodyPr wrap="none">
            <a:spAutoFit/>
          </a:bodyPr>
          <a:lstStyle/>
          <a:p>
            <a:pPr algn="ctr"/>
            <a:r>
              <a:rPr lang="en-US" altLang="zh-CN" sz="1400" i="1" dirty="0" smtClean="0">
                <a:solidFill>
                  <a:schemeClr val="tx1">
                    <a:lumMod val="75000"/>
                    <a:lumOff val="25000"/>
                  </a:schemeClr>
                </a:solidFill>
              </a:rPr>
              <a:t>12</a:t>
            </a:r>
            <a:r>
              <a:rPr lang="en-US" altLang="zh-CN" sz="1400" i="1" baseline="30000" dirty="0" smtClean="0">
                <a:solidFill>
                  <a:schemeClr val="tx1">
                    <a:lumMod val="75000"/>
                    <a:lumOff val="25000"/>
                  </a:schemeClr>
                </a:solidFill>
              </a:rPr>
              <a:t>th</a:t>
            </a:r>
            <a:r>
              <a:rPr lang="en-US" altLang="zh-CN" sz="1400" i="1" dirty="0">
                <a:solidFill>
                  <a:schemeClr val="tx1">
                    <a:lumMod val="75000"/>
                    <a:lumOff val="25000"/>
                  </a:schemeClr>
                </a:solidFill>
              </a:rPr>
              <a:t> </a:t>
            </a:r>
            <a:r>
              <a:rPr lang="en-US" altLang="zh-CN" sz="1400" i="1" dirty="0" smtClean="0">
                <a:solidFill>
                  <a:schemeClr val="tx1">
                    <a:lumMod val="75000"/>
                    <a:lumOff val="25000"/>
                  </a:schemeClr>
                </a:solidFill>
              </a:rPr>
              <a:t>December </a:t>
            </a:r>
            <a:r>
              <a:rPr lang="zh-CN" altLang="en-US" sz="1400" i="1" dirty="0" smtClean="0">
                <a:solidFill>
                  <a:schemeClr val="tx1">
                    <a:lumMod val="75000"/>
                    <a:lumOff val="25000"/>
                  </a:schemeClr>
                </a:solidFill>
              </a:rPr>
              <a:t>20</a:t>
            </a:r>
            <a:r>
              <a:rPr lang="en-US" altLang="zh-CN" sz="1400" i="1" dirty="0" smtClean="0">
                <a:solidFill>
                  <a:schemeClr val="tx1">
                    <a:lumMod val="75000"/>
                    <a:lumOff val="25000"/>
                  </a:schemeClr>
                </a:solidFill>
              </a:rPr>
              <a:t>XX</a:t>
            </a:r>
            <a:endParaRPr lang="en-US" altLang="zh-CN" sz="1400" i="1" dirty="0" smtClean="0">
              <a:solidFill>
                <a:schemeClr val="tx1">
                  <a:lumMod val="75000"/>
                  <a:lumOff val="25000"/>
                </a:schemeClr>
              </a:solidFill>
            </a:endParaRPr>
          </a:p>
        </p:txBody>
      </p:sp>
      <p:cxnSp>
        <p:nvCxnSpPr>
          <p:cNvPr id="134" name="直接连接符 133"/>
          <p:cNvCxnSpPr/>
          <p:nvPr/>
        </p:nvCxnSpPr>
        <p:spPr>
          <a:xfrm>
            <a:off x="4933347" y="3889902"/>
            <a:ext cx="2288010" cy="0"/>
          </a:xfrm>
          <a:prstGeom prst="line">
            <a:avLst/>
          </a:prstGeom>
          <a:ln>
            <a:solidFill>
              <a:schemeClr val="tx1">
                <a:lumMod val="75000"/>
                <a:lumOff val="25000"/>
                <a:alpha val="4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a:off x="4933347" y="4425564"/>
            <a:ext cx="2288010" cy="0"/>
          </a:xfrm>
          <a:prstGeom prst="line">
            <a:avLst/>
          </a:prstGeom>
          <a:ln>
            <a:solidFill>
              <a:schemeClr val="tx1">
                <a:lumMod val="75000"/>
                <a:lumOff val="25000"/>
                <a:alpha val="40000"/>
              </a:schemeClr>
            </a:solidFill>
          </a:ln>
        </p:spPr>
        <p:style>
          <a:lnRef idx="1">
            <a:schemeClr val="accent1"/>
          </a:lnRef>
          <a:fillRef idx="0">
            <a:schemeClr val="accent1"/>
          </a:fillRef>
          <a:effectRef idx="0">
            <a:schemeClr val="accent1"/>
          </a:effectRef>
          <a:fontRef idx="minor">
            <a:schemeClr val="tx1"/>
          </a:fontRef>
        </p:style>
      </p:cxnSp>
      <p:sp>
        <p:nvSpPr>
          <p:cNvPr id="136" name="矩形 135"/>
          <p:cNvSpPr/>
          <p:nvPr/>
        </p:nvSpPr>
        <p:spPr>
          <a:xfrm>
            <a:off x="4925590" y="3891264"/>
            <a:ext cx="2389885" cy="307777"/>
          </a:xfrm>
          <a:prstGeom prst="rect">
            <a:avLst/>
          </a:prstGeom>
        </p:spPr>
        <p:txBody>
          <a:bodyPr wrap="none">
            <a:spAutoFit/>
          </a:bodyPr>
          <a:lstStyle/>
          <a:p>
            <a:pPr algn="ctr"/>
            <a:r>
              <a:rPr lang="en-US" altLang="zh-CN" sz="1400" i="1" dirty="0" smtClean="0">
                <a:solidFill>
                  <a:schemeClr val="tx1">
                    <a:lumMod val="75000"/>
                    <a:lumOff val="25000"/>
                  </a:schemeClr>
                </a:solidFill>
              </a:rPr>
              <a:t>non </a:t>
            </a:r>
            <a:r>
              <a:rPr lang="en-US" altLang="zh-CN" sz="1400" i="1" dirty="0" err="1">
                <a:solidFill>
                  <a:schemeClr val="tx1">
                    <a:lumMod val="75000"/>
                    <a:lumOff val="25000"/>
                  </a:schemeClr>
                </a:solidFill>
              </a:rPr>
              <a:t>habent</a:t>
            </a:r>
            <a:r>
              <a:rPr lang="en-US" altLang="zh-CN" sz="1400" i="1" dirty="0">
                <a:solidFill>
                  <a:schemeClr val="tx1">
                    <a:lumMod val="75000"/>
                    <a:lumOff val="25000"/>
                  </a:schemeClr>
                </a:solidFill>
              </a:rPr>
              <a:t> </a:t>
            </a:r>
            <a:r>
              <a:rPr lang="en-US" altLang="zh-CN" sz="1400" i="1" dirty="0" err="1">
                <a:solidFill>
                  <a:schemeClr val="tx1">
                    <a:lumMod val="75000"/>
                    <a:lumOff val="25000"/>
                  </a:schemeClr>
                </a:solidFill>
              </a:rPr>
              <a:t>claritatem</a:t>
            </a:r>
            <a:r>
              <a:rPr lang="en-US" altLang="zh-CN" sz="1400" i="1" dirty="0">
                <a:solidFill>
                  <a:schemeClr val="tx1">
                    <a:lumMod val="75000"/>
                    <a:lumOff val="25000"/>
                  </a:schemeClr>
                </a:solidFill>
              </a:rPr>
              <a:t> </a:t>
            </a:r>
            <a:r>
              <a:rPr lang="en-US" altLang="zh-CN" sz="1400" i="1" dirty="0" err="1">
                <a:solidFill>
                  <a:schemeClr val="tx1">
                    <a:lumMod val="75000"/>
                    <a:lumOff val="25000"/>
                  </a:schemeClr>
                </a:solidFill>
              </a:rPr>
              <a:t>insitam</a:t>
            </a:r>
            <a:endParaRPr lang="zh-CN" altLang="en-US" sz="1400" i="1"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lumMod val="65000"/>
            <a:lumOff val="35000"/>
          </a:schemeClr>
        </a:solidFill>
        <a:ln w="25400">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10955</Words>
  <Application>WPS 演示</Application>
  <PresentationFormat>自定义</PresentationFormat>
  <Paragraphs>585</Paragraphs>
  <Slides>25</Slides>
  <Notes>1</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Arial</vt:lpstr>
      <vt:lpstr>宋体</vt:lpstr>
      <vt:lpstr>Wingdings</vt:lpstr>
      <vt:lpstr>Calibri</vt:lpstr>
      <vt:lpstr>微软雅黑</vt:lpstr>
      <vt:lpstr>Arial Unicode MS</vt:lpstr>
      <vt:lpstr>Calibri Light</vt:lpstr>
      <vt:lpstr>方正兰亭纤黑简体</vt:lpstr>
      <vt:lpstr>黑体</vt:lpstr>
      <vt:lpstr>方正兰亭黑简体</vt:lpstr>
      <vt:lpstr>方正粗黑简体</vt:lpstr>
      <vt:lpstr>Rage Italic LET</vt:lpstr>
      <vt:lpstr>Rage Italic</vt:lpstr>
      <vt:lpstr>方正兰亭超细黑简体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大侠素材铺</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大侠素材铺</dc:creator>
  <dc:description>大侠素材铺
淘宝店：https://dxpu.taobao.com/</dc:description>
  <cp:lastModifiedBy>拉普耶鲁</cp:lastModifiedBy>
  <cp:revision>66</cp:revision>
  <dcterms:created xsi:type="dcterms:W3CDTF">2014-12-10T12:52:00Z</dcterms:created>
  <dcterms:modified xsi:type="dcterms:W3CDTF">2020-06-18T08:58:00Z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