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22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23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7"/>
  </p:notesMasterIdLst>
  <p:handoutMasterIdLst>
    <p:handoutMasterId r:id="rId28"/>
  </p:handoutMasterIdLst>
  <p:sldIdLst>
    <p:sldId id="3154" r:id="rId2"/>
    <p:sldId id="3228" r:id="rId3"/>
    <p:sldId id="3227" r:id="rId4"/>
    <p:sldId id="3197" r:id="rId5"/>
    <p:sldId id="3211" r:id="rId6"/>
    <p:sldId id="3212" r:id="rId7"/>
    <p:sldId id="3198" r:id="rId8"/>
    <p:sldId id="3213" r:id="rId9"/>
    <p:sldId id="3229" r:id="rId10"/>
    <p:sldId id="3196" r:id="rId11"/>
    <p:sldId id="3174" r:id="rId12"/>
    <p:sldId id="3175" r:id="rId13"/>
    <p:sldId id="3216" r:id="rId14"/>
    <p:sldId id="3230" r:id="rId15"/>
    <p:sldId id="3217" r:id="rId16"/>
    <p:sldId id="3210" r:id="rId17"/>
    <p:sldId id="3220" r:id="rId18"/>
    <p:sldId id="3209" r:id="rId19"/>
    <p:sldId id="3231" r:id="rId20"/>
    <p:sldId id="3172" r:id="rId21"/>
    <p:sldId id="3214" r:id="rId22"/>
    <p:sldId id="3215" r:id="rId23"/>
    <p:sldId id="3218" r:id="rId24"/>
    <p:sldId id="3222" r:id="rId25"/>
    <p:sldId id="3226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AAC31"/>
    <a:srgbClr val="FAAA59"/>
    <a:srgbClr val="004672"/>
    <a:srgbClr val="9AB6E8"/>
    <a:srgbClr val="BA6255"/>
    <a:srgbClr val="393637"/>
    <a:srgbClr val="EC463B"/>
    <a:srgbClr val="EE655D"/>
    <a:srgbClr val="344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1" autoAdjust="0"/>
    <p:restoredTop sz="96340" autoAdjust="0"/>
  </p:normalViewPr>
  <p:slideViewPr>
    <p:cSldViewPr>
      <p:cViewPr varScale="1">
        <p:scale>
          <a:sx n="66" d="100"/>
          <a:sy n="66" d="100"/>
        </p:scale>
        <p:origin x="864" y="78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28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3DDC2-2823-43CA-BD1C-92A1E30CC8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629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2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57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886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533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545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51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048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961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418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958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9pPr>
          </a:lstStyle>
          <a:p>
            <a:fld id="{0ED7D417-EB1E-485A-B0A8-10DD90284E07}" type="slidenum">
              <a:rPr lang="zh-CN" altLang="en-US">
                <a:latin typeface="Calibri" pitchFamily="34" charset="0"/>
              </a:rPr>
              <a:pPr/>
              <a:t>13</a:t>
            </a:fld>
            <a:endParaRPr lang="zh-CN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997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945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9pPr>
          </a:lstStyle>
          <a:p>
            <a:fld id="{C3D78FBA-C696-407B-9BB3-FA3BB6626841}" type="slidenum">
              <a:rPr lang="zh-CN" altLang="en-US">
                <a:latin typeface="Calibri" pitchFamily="34" charset="0"/>
              </a:rPr>
              <a:pPr/>
              <a:t>15</a:t>
            </a:fld>
            <a:endParaRPr lang="zh-CN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815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908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110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5391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466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956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09793-CE54-4C1E-A1BA-7EFCAB083FB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189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itchFamily="34" charset="0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7932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3122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653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3DDC2-2823-43CA-BD1C-92A1E30CC83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60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691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" y="-5556"/>
            <a:ext cx="12858750" cy="72437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34" t="-9721" r="-1334" b="-117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 userDrawn="1"/>
        </p:nvSpPr>
        <p:spPr>
          <a:xfrm>
            <a:off x="308696" y="303957"/>
            <a:ext cx="12241360" cy="6624736"/>
          </a:xfrm>
          <a:prstGeom prst="roundRect">
            <a:avLst/>
          </a:prstGeom>
          <a:solidFill>
            <a:schemeClr val="tx1">
              <a:lumMod val="95000"/>
              <a:lumOff val="5000"/>
              <a:alpha val="50196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315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52" r:id="rId2"/>
    <p:sldLayoutId id="214748395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tags" Target="../tags/tag38.xml"/><Relationship Id="rId3" Type="http://schemas.openxmlformats.org/officeDocument/2006/relationships/tags" Target="../tags/tag15.xml"/><Relationship Id="rId21" Type="http://schemas.openxmlformats.org/officeDocument/2006/relationships/tags" Target="../tags/tag33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tags" Target="../tags/tag37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29" Type="http://schemas.openxmlformats.org/officeDocument/2006/relationships/notesSlide" Target="../notesSlides/notesSlide13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Relationship Id="rId27" Type="http://schemas.openxmlformats.org/officeDocument/2006/relationships/tags" Target="../tags/tag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notesSlide" Target="../notesSlides/notesSlide15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notesSlide" Target="../notesSlides/notesSlide17.xml"/><Relationship Id="rId2" Type="http://schemas.openxmlformats.org/officeDocument/2006/relationships/tags" Target="../tags/tag63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10" Type="http://schemas.openxmlformats.org/officeDocument/2006/relationships/tags" Target="../tags/tag71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tags" Target="../tags/tag89.xml"/><Relationship Id="rId18" Type="http://schemas.openxmlformats.org/officeDocument/2006/relationships/tags" Target="../tags/tag94.xml"/><Relationship Id="rId3" Type="http://schemas.openxmlformats.org/officeDocument/2006/relationships/tags" Target="../tags/tag79.xml"/><Relationship Id="rId21" Type="http://schemas.openxmlformats.org/officeDocument/2006/relationships/notesSlide" Target="../notesSlides/notesSlide22.xml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tags" Target="../tags/tag93.xml"/><Relationship Id="rId2" Type="http://schemas.openxmlformats.org/officeDocument/2006/relationships/tags" Target="../tags/tag78.xml"/><Relationship Id="rId16" Type="http://schemas.openxmlformats.org/officeDocument/2006/relationships/tags" Target="../tags/tag92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5" Type="http://schemas.openxmlformats.org/officeDocument/2006/relationships/tags" Target="../tags/tag81.xml"/><Relationship Id="rId15" Type="http://schemas.openxmlformats.org/officeDocument/2006/relationships/tags" Target="../tags/tag91.xml"/><Relationship Id="rId10" Type="http://schemas.openxmlformats.org/officeDocument/2006/relationships/tags" Target="../tags/tag86.xml"/><Relationship Id="rId19" Type="http://schemas.openxmlformats.org/officeDocument/2006/relationships/tags" Target="../tags/tag95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tags" Target="../tags/tag9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notesSlide" Target="../notesSlides/notesSlide2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0" Type="http://schemas.openxmlformats.org/officeDocument/2006/relationships/tags" Target="../tags/tag105.xml"/><Relationship Id="rId4" Type="http://schemas.openxmlformats.org/officeDocument/2006/relationships/tags" Target="../tags/tag99.xml"/><Relationship Id="rId9" Type="http://schemas.openxmlformats.org/officeDocument/2006/relationships/tags" Target="../tags/tag10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tags" Target="../tags/tag124.xml"/><Relationship Id="rId3" Type="http://schemas.openxmlformats.org/officeDocument/2006/relationships/tags" Target="../tags/tag109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tags" Target="../tags/tag123.xml"/><Relationship Id="rId2" Type="http://schemas.openxmlformats.org/officeDocument/2006/relationships/tags" Target="../tags/tag108.xml"/><Relationship Id="rId16" Type="http://schemas.openxmlformats.org/officeDocument/2006/relationships/tags" Target="../tags/tag122.xml"/><Relationship Id="rId20" Type="http://schemas.openxmlformats.org/officeDocument/2006/relationships/tags" Target="../tags/tag126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5" Type="http://schemas.openxmlformats.org/officeDocument/2006/relationships/tags" Target="../tags/tag111.xml"/><Relationship Id="rId15" Type="http://schemas.openxmlformats.org/officeDocument/2006/relationships/tags" Target="../tags/tag121.xml"/><Relationship Id="rId10" Type="http://schemas.openxmlformats.org/officeDocument/2006/relationships/tags" Target="../tags/tag116.xml"/><Relationship Id="rId19" Type="http://schemas.openxmlformats.org/officeDocument/2006/relationships/tags" Target="../tags/tag125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tags" Target="../tags/tag120.xml"/><Relationship Id="rId2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3D5E048-2CF2-4D44-9FB8-29881D6591AC}"/>
              </a:ext>
            </a:extLst>
          </p:cNvPr>
          <p:cNvSpPr/>
          <p:nvPr/>
        </p:nvSpPr>
        <p:spPr>
          <a:xfrm>
            <a:off x="353" y="0"/>
            <a:ext cx="12858044" cy="72326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Ryan Farish - Holding Hand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007277"/>
            <a:ext cx="609600" cy="609600"/>
          </a:xfrm>
          <a:prstGeom prst="rect">
            <a:avLst/>
          </a:prstGeom>
        </p:spPr>
      </p:pic>
      <p:sp>
        <p:nvSpPr>
          <p:cNvPr id="9" name="TextBox 25"/>
          <p:cNvSpPr txBox="1"/>
          <p:nvPr/>
        </p:nvSpPr>
        <p:spPr>
          <a:xfrm>
            <a:off x="499136" y="2241256"/>
            <a:ext cx="3384196" cy="525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12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Team building PPT</a:t>
            </a:r>
            <a:endParaRPr lang="zh-CN" altLang="en-US" sz="2812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452710" y="2611987"/>
            <a:ext cx="5258171" cy="957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25" spc="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团队建设</a:t>
            </a:r>
            <a:r>
              <a:rPr lang="en-US" altLang="zh-CN" sz="5625" spc="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PPT</a:t>
            </a:r>
            <a:endParaRPr lang="zh-CN" altLang="en-US" sz="5625" spc="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484894" y="3560844"/>
            <a:ext cx="4198586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969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适用于团队建设</a:t>
            </a:r>
            <a:r>
              <a:rPr lang="en-US" altLang="zh-CN" sz="1969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96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96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96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2711" y="880021"/>
            <a:ext cx="2689647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125" b="1" spc="-422" dirty="0">
                <a:solidFill>
                  <a:schemeClr val="bg1"/>
                </a:solidFill>
                <a:latin typeface="Agency FB" pitchFamily="34" charset="0"/>
              </a:rPr>
              <a:t>2 0 1 9</a:t>
            </a:r>
            <a:endParaRPr lang="zh-CN" altLang="en-US" sz="10125" b="1" spc="-422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7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91202" y="1522738"/>
            <a:ext cx="4744791" cy="4207925"/>
            <a:chOff x="3191202" y="1522738"/>
            <a:chExt cx="4744791" cy="4207925"/>
          </a:xfrm>
        </p:grpSpPr>
        <p:sp>
          <p:nvSpPr>
            <p:cNvPr id="8" name="MH_Number_1"/>
            <p:cNvSpPr/>
            <p:nvPr>
              <p:custDataLst>
                <p:tags r:id="rId4"/>
              </p:custDataLst>
            </p:nvPr>
          </p:nvSpPr>
          <p:spPr>
            <a:xfrm>
              <a:off x="3191202" y="1522738"/>
              <a:ext cx="468220" cy="56502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86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MH_Entry_1"/>
            <p:cNvSpPr/>
            <p:nvPr>
              <p:custDataLst>
                <p:tags r:id="rId5"/>
              </p:custDataLst>
            </p:nvPr>
          </p:nvSpPr>
          <p:spPr>
            <a:xfrm>
              <a:off x="3454088" y="1539923"/>
              <a:ext cx="4481905" cy="56502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MH_Number_2"/>
            <p:cNvSpPr/>
            <p:nvPr>
              <p:custDataLst>
                <p:tags r:id="rId6"/>
              </p:custDataLst>
            </p:nvPr>
          </p:nvSpPr>
          <p:spPr>
            <a:xfrm>
              <a:off x="3191202" y="2731308"/>
              <a:ext cx="468220" cy="56502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86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8" name="MH_Entry_2"/>
            <p:cNvSpPr/>
            <p:nvPr>
              <p:custDataLst>
                <p:tags r:id="rId7"/>
              </p:custDataLst>
            </p:nvPr>
          </p:nvSpPr>
          <p:spPr>
            <a:xfrm>
              <a:off x="3454088" y="2748496"/>
              <a:ext cx="4481905" cy="56502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MH_Number_3"/>
            <p:cNvSpPr/>
            <p:nvPr>
              <p:custDataLst>
                <p:tags r:id="rId8"/>
              </p:custDataLst>
            </p:nvPr>
          </p:nvSpPr>
          <p:spPr>
            <a:xfrm>
              <a:off x="3191202" y="3939878"/>
              <a:ext cx="468220" cy="56502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86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1" name="MH_Entry_3"/>
            <p:cNvSpPr/>
            <p:nvPr>
              <p:custDataLst>
                <p:tags r:id="rId9"/>
              </p:custDataLst>
            </p:nvPr>
          </p:nvSpPr>
          <p:spPr>
            <a:xfrm>
              <a:off x="3454088" y="3957066"/>
              <a:ext cx="4481905" cy="56502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MH_Number_4"/>
            <p:cNvSpPr/>
            <p:nvPr>
              <p:custDataLst>
                <p:tags r:id="rId10"/>
              </p:custDataLst>
            </p:nvPr>
          </p:nvSpPr>
          <p:spPr>
            <a:xfrm>
              <a:off x="3191202" y="5148448"/>
              <a:ext cx="468220" cy="56502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86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4" name="MH_Entry_4"/>
            <p:cNvSpPr/>
            <p:nvPr>
              <p:custDataLst>
                <p:tags r:id="rId11"/>
              </p:custDataLst>
            </p:nvPr>
          </p:nvSpPr>
          <p:spPr>
            <a:xfrm>
              <a:off x="3454088" y="5165637"/>
              <a:ext cx="4481905" cy="56502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192568" y="-14857"/>
            <a:ext cx="2665037" cy="7250738"/>
            <a:chOff x="10192568" y="-14857"/>
            <a:chExt cx="2665037" cy="7250738"/>
          </a:xfrm>
        </p:grpSpPr>
        <p:sp>
          <p:nvSpPr>
            <p:cNvPr id="16" name="MH_Others_1"/>
            <p:cNvSpPr/>
            <p:nvPr>
              <p:custDataLst>
                <p:tags r:id="rId2"/>
              </p:custDataLst>
            </p:nvPr>
          </p:nvSpPr>
          <p:spPr>
            <a:xfrm>
              <a:off x="10354634" y="448"/>
              <a:ext cx="2502971" cy="72317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592" dirty="0">
                  <a:solidFill>
                    <a:srgbClr val="FFFFF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目</a:t>
              </a:r>
              <a:endParaRPr lang="en-US" altLang="zh-CN" sz="7592" dirty="0">
                <a:solidFill>
                  <a:srgbClr val="FFFFF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7592" dirty="0">
                  <a:solidFill>
                    <a:srgbClr val="FFFFF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录</a:t>
              </a:r>
            </a:p>
          </p:txBody>
        </p:sp>
        <p:sp>
          <p:nvSpPr>
            <p:cNvPr id="17" name="MH_Others_2"/>
            <p:cNvSpPr/>
            <p:nvPr>
              <p:custDataLst>
                <p:tags r:id="rId3"/>
              </p:custDataLst>
            </p:nvPr>
          </p:nvSpPr>
          <p:spPr>
            <a:xfrm>
              <a:off x="10192568" y="-14857"/>
              <a:ext cx="88629" cy="72507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345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989" b="-89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70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>
                <a:latin typeface="Agency FB" panose="020B0503020202020204" pitchFamily="34" charset="0"/>
              </a:rPr>
              <a:t>01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27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4"/>
          <p:cNvGrpSpPr/>
          <p:nvPr/>
        </p:nvGrpSpPr>
        <p:grpSpPr>
          <a:xfrm>
            <a:off x="1053656" y="2234956"/>
            <a:ext cx="5333175" cy="890539"/>
            <a:chOff x="1039083" y="1941056"/>
            <a:chExt cx="5056917" cy="844409"/>
          </a:xfrm>
        </p:grpSpPr>
        <p:grpSp>
          <p:nvGrpSpPr>
            <p:cNvPr id="5" name="组合 35"/>
            <p:cNvGrpSpPr/>
            <p:nvPr/>
          </p:nvGrpSpPr>
          <p:grpSpPr>
            <a:xfrm>
              <a:off x="1965087" y="1941056"/>
              <a:ext cx="4130913" cy="844409"/>
              <a:chOff x="6723970" y="2930779"/>
              <a:chExt cx="4130913" cy="84440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6723970" y="3285516"/>
                <a:ext cx="4130913" cy="48967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6723970" y="2930779"/>
                <a:ext cx="2241974" cy="41987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Hiragino Sans GB W3" charset="-122"/>
                  </a:rPr>
                  <a:t>标题文字添加</a:t>
                </a:r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1039083" y="1941056"/>
              <a:ext cx="770775" cy="7707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  <p:sp>
          <p:nvSpPr>
            <p:cNvPr id="7" name="椭圆 14"/>
            <p:cNvSpPr/>
            <p:nvPr/>
          </p:nvSpPr>
          <p:spPr>
            <a:xfrm>
              <a:off x="1194312" y="2098487"/>
              <a:ext cx="460318" cy="455913"/>
            </a:xfrm>
            <a:custGeom>
              <a:avLst/>
              <a:gdLst>
                <a:gd name="connsiteX0" fmla="*/ 57150 w 331788"/>
                <a:gd name="connsiteY0" fmla="*/ 244475 h 328613"/>
                <a:gd name="connsiteX1" fmla="*/ 190500 w 331788"/>
                <a:gd name="connsiteY1" fmla="*/ 244475 h 328613"/>
                <a:gd name="connsiteX2" fmla="*/ 179388 w 331788"/>
                <a:gd name="connsiteY2" fmla="*/ 266700 h 328613"/>
                <a:gd name="connsiteX3" fmla="*/ 44450 w 331788"/>
                <a:gd name="connsiteY3" fmla="*/ 266700 h 328613"/>
                <a:gd name="connsiteX4" fmla="*/ 238052 w 331788"/>
                <a:gd name="connsiteY4" fmla="*/ 236537 h 328613"/>
                <a:gd name="connsiteX5" fmla="*/ 267850 w 331788"/>
                <a:gd name="connsiteY5" fmla="*/ 306387 h 328613"/>
                <a:gd name="connsiteX6" fmla="*/ 308012 w 331788"/>
                <a:gd name="connsiteY6" fmla="*/ 236537 h 328613"/>
                <a:gd name="connsiteX7" fmla="*/ 238052 w 331788"/>
                <a:gd name="connsiteY7" fmla="*/ 236537 h 328613"/>
                <a:gd name="connsiteX8" fmla="*/ 79375 w 331788"/>
                <a:gd name="connsiteY8" fmla="*/ 198437 h 328613"/>
                <a:gd name="connsiteX9" fmla="*/ 211138 w 331788"/>
                <a:gd name="connsiteY9" fmla="*/ 198437 h 328613"/>
                <a:gd name="connsiteX10" fmla="*/ 200026 w 331788"/>
                <a:gd name="connsiteY10" fmla="*/ 220662 h 328613"/>
                <a:gd name="connsiteX11" fmla="*/ 66675 w 331788"/>
                <a:gd name="connsiteY11" fmla="*/ 220662 h 328613"/>
                <a:gd name="connsiteX12" fmla="*/ 98425 w 331788"/>
                <a:gd name="connsiteY12" fmla="*/ 152400 h 328613"/>
                <a:gd name="connsiteX13" fmla="*/ 230187 w 331788"/>
                <a:gd name="connsiteY13" fmla="*/ 152400 h 328613"/>
                <a:gd name="connsiteX14" fmla="*/ 220662 w 331788"/>
                <a:gd name="connsiteY14" fmla="*/ 174625 h 328613"/>
                <a:gd name="connsiteX15" fmla="*/ 87312 w 331788"/>
                <a:gd name="connsiteY15" fmla="*/ 174625 h 328613"/>
                <a:gd name="connsiteX16" fmla="*/ 267855 w 331788"/>
                <a:gd name="connsiteY16" fmla="*/ 20637 h 328613"/>
                <a:gd name="connsiteX17" fmla="*/ 230188 w 331788"/>
                <a:gd name="connsiteY17" fmla="*/ 108828 h 328613"/>
                <a:gd name="connsiteX18" fmla="*/ 234084 w 331788"/>
                <a:gd name="connsiteY18" fmla="*/ 116610 h 328613"/>
                <a:gd name="connsiteX19" fmla="*/ 224992 w 331788"/>
                <a:gd name="connsiteY19" fmla="*/ 125688 h 328613"/>
                <a:gd name="connsiteX20" fmla="*/ 78221 w 331788"/>
                <a:gd name="connsiteY20" fmla="*/ 125688 h 328613"/>
                <a:gd name="connsiteX21" fmla="*/ 28864 w 331788"/>
                <a:gd name="connsiteY21" fmla="*/ 224255 h 328613"/>
                <a:gd name="connsiteX22" fmla="*/ 15875 w 331788"/>
                <a:gd name="connsiteY22" fmla="*/ 263164 h 328613"/>
                <a:gd name="connsiteX23" fmla="*/ 60036 w 331788"/>
                <a:gd name="connsiteY23" fmla="*/ 311150 h 328613"/>
                <a:gd name="connsiteX24" fmla="*/ 232786 w 331788"/>
                <a:gd name="connsiteY24" fmla="*/ 311150 h 328613"/>
                <a:gd name="connsiteX25" fmla="*/ 205509 w 331788"/>
                <a:gd name="connsiteY25" fmla="*/ 263164 h 328613"/>
                <a:gd name="connsiteX26" fmla="*/ 232786 w 331788"/>
                <a:gd name="connsiteY26" fmla="*/ 213880 h 328613"/>
                <a:gd name="connsiteX27" fmla="*/ 314614 w 331788"/>
                <a:gd name="connsiteY27" fmla="*/ 69920 h 328613"/>
                <a:gd name="connsiteX28" fmla="*/ 267855 w 331788"/>
                <a:gd name="connsiteY28" fmla="*/ 20637 h 328613"/>
                <a:gd name="connsiteX29" fmla="*/ 64098 w 331788"/>
                <a:gd name="connsiteY29" fmla="*/ 17462 h 328613"/>
                <a:gd name="connsiteX30" fmla="*/ 17178 w 331788"/>
                <a:gd name="connsiteY30" fmla="*/ 65291 h 328613"/>
                <a:gd name="connsiteX31" fmla="*/ 31515 w 331788"/>
                <a:gd name="connsiteY31" fmla="*/ 107950 h 328613"/>
                <a:gd name="connsiteX32" fmla="*/ 211373 w 331788"/>
                <a:gd name="connsiteY32" fmla="*/ 107950 h 328613"/>
                <a:gd name="connsiteX33" fmla="*/ 202250 w 331788"/>
                <a:gd name="connsiteY33" fmla="*/ 65291 h 328613"/>
                <a:gd name="connsiteX34" fmla="*/ 227013 w 331788"/>
                <a:gd name="connsiteY34" fmla="*/ 17462 h 328613"/>
                <a:gd name="connsiteX35" fmla="*/ 64098 w 331788"/>
                <a:gd name="connsiteY35" fmla="*/ 17462 h 328613"/>
                <a:gd name="connsiteX36" fmla="*/ 66098 w 331788"/>
                <a:gd name="connsiteY36" fmla="*/ 0 h 328613"/>
                <a:gd name="connsiteX37" fmla="*/ 263098 w 331788"/>
                <a:gd name="connsiteY37" fmla="*/ 0 h 328613"/>
                <a:gd name="connsiteX38" fmla="*/ 331788 w 331788"/>
                <a:gd name="connsiteY38" fmla="*/ 69862 h 328613"/>
                <a:gd name="connsiteX39" fmla="*/ 255321 w 331788"/>
                <a:gd name="connsiteY39" fmla="*/ 217350 h 328613"/>
                <a:gd name="connsiteX40" fmla="*/ 304571 w 331788"/>
                <a:gd name="connsiteY40" fmla="*/ 217350 h 328613"/>
                <a:gd name="connsiteX41" fmla="*/ 322716 w 331788"/>
                <a:gd name="connsiteY41" fmla="*/ 228994 h 328613"/>
                <a:gd name="connsiteX42" fmla="*/ 331788 w 331788"/>
                <a:gd name="connsiteY42" fmla="*/ 262632 h 328613"/>
                <a:gd name="connsiteX43" fmla="*/ 256617 w 331788"/>
                <a:gd name="connsiteY43" fmla="*/ 327319 h 328613"/>
                <a:gd name="connsiteX44" fmla="*/ 57026 w 331788"/>
                <a:gd name="connsiteY44" fmla="*/ 328613 h 328613"/>
                <a:gd name="connsiteX45" fmla="*/ 0 w 331788"/>
                <a:gd name="connsiteY45" fmla="*/ 262632 h 328613"/>
                <a:gd name="connsiteX46" fmla="*/ 19441 w 331788"/>
                <a:gd name="connsiteY46" fmla="*/ 209588 h 328613"/>
                <a:gd name="connsiteX47" fmla="*/ 60914 w 331788"/>
                <a:gd name="connsiteY47" fmla="*/ 125494 h 328613"/>
                <a:gd name="connsiteX48" fmla="*/ 33697 w 331788"/>
                <a:gd name="connsiteY48" fmla="*/ 125494 h 328613"/>
                <a:gd name="connsiteX49" fmla="*/ 19441 w 331788"/>
                <a:gd name="connsiteY49" fmla="*/ 119025 h 328613"/>
                <a:gd name="connsiteX50" fmla="*/ 0 w 331788"/>
                <a:gd name="connsiteY50" fmla="*/ 69862 h 328613"/>
                <a:gd name="connsiteX51" fmla="*/ 66098 w 331788"/>
                <a:gd name="connsiteY51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1788" h="328613">
                  <a:moveTo>
                    <a:pt x="57150" y="244475"/>
                  </a:moveTo>
                  <a:lnTo>
                    <a:pt x="190500" y="244475"/>
                  </a:lnTo>
                  <a:lnTo>
                    <a:pt x="179388" y="266700"/>
                  </a:lnTo>
                  <a:lnTo>
                    <a:pt x="44450" y="266700"/>
                  </a:lnTo>
                  <a:close/>
                  <a:moveTo>
                    <a:pt x="238052" y="236537"/>
                  </a:moveTo>
                  <a:cubicBezTo>
                    <a:pt x="209550" y="263701"/>
                    <a:pt x="238052" y="306387"/>
                    <a:pt x="267850" y="306387"/>
                  </a:cubicBezTo>
                  <a:cubicBezTo>
                    <a:pt x="314490" y="306387"/>
                    <a:pt x="322263" y="253353"/>
                    <a:pt x="308012" y="236537"/>
                  </a:cubicBezTo>
                  <a:cubicBezTo>
                    <a:pt x="308012" y="236537"/>
                    <a:pt x="308012" y="236537"/>
                    <a:pt x="238052" y="236537"/>
                  </a:cubicBezTo>
                  <a:close/>
                  <a:moveTo>
                    <a:pt x="79375" y="198437"/>
                  </a:moveTo>
                  <a:lnTo>
                    <a:pt x="211138" y="198437"/>
                  </a:lnTo>
                  <a:lnTo>
                    <a:pt x="200026" y="220662"/>
                  </a:lnTo>
                  <a:lnTo>
                    <a:pt x="66675" y="220662"/>
                  </a:lnTo>
                  <a:close/>
                  <a:moveTo>
                    <a:pt x="98425" y="152400"/>
                  </a:moveTo>
                  <a:lnTo>
                    <a:pt x="230187" y="152400"/>
                  </a:lnTo>
                  <a:lnTo>
                    <a:pt x="220662" y="174625"/>
                  </a:lnTo>
                  <a:lnTo>
                    <a:pt x="87312" y="174625"/>
                  </a:lnTo>
                  <a:close/>
                  <a:moveTo>
                    <a:pt x="267855" y="20637"/>
                  </a:moveTo>
                  <a:cubicBezTo>
                    <a:pt x="208107" y="20637"/>
                    <a:pt x="215900" y="84187"/>
                    <a:pt x="230188" y="108828"/>
                  </a:cubicBezTo>
                  <a:cubicBezTo>
                    <a:pt x="231487" y="111422"/>
                    <a:pt x="232786" y="114016"/>
                    <a:pt x="234084" y="116610"/>
                  </a:cubicBezTo>
                  <a:cubicBezTo>
                    <a:pt x="235383" y="117907"/>
                    <a:pt x="236682" y="125688"/>
                    <a:pt x="224992" y="125688"/>
                  </a:cubicBezTo>
                  <a:cubicBezTo>
                    <a:pt x="224992" y="125688"/>
                    <a:pt x="224992" y="125688"/>
                    <a:pt x="78221" y="125688"/>
                  </a:cubicBezTo>
                  <a:cubicBezTo>
                    <a:pt x="74324" y="165893"/>
                    <a:pt x="44450" y="202207"/>
                    <a:pt x="28864" y="224255"/>
                  </a:cubicBezTo>
                  <a:cubicBezTo>
                    <a:pt x="21070" y="237225"/>
                    <a:pt x="15875" y="248897"/>
                    <a:pt x="15875" y="263164"/>
                  </a:cubicBezTo>
                  <a:cubicBezTo>
                    <a:pt x="15875" y="287805"/>
                    <a:pt x="35358" y="309853"/>
                    <a:pt x="60036" y="311150"/>
                  </a:cubicBezTo>
                  <a:lnTo>
                    <a:pt x="232786" y="311150"/>
                  </a:lnTo>
                  <a:cubicBezTo>
                    <a:pt x="217199" y="300775"/>
                    <a:pt x="205509" y="282618"/>
                    <a:pt x="205509" y="263164"/>
                  </a:cubicBezTo>
                  <a:cubicBezTo>
                    <a:pt x="205509" y="242412"/>
                    <a:pt x="217199" y="226849"/>
                    <a:pt x="232786" y="213880"/>
                  </a:cubicBezTo>
                  <a:cubicBezTo>
                    <a:pt x="232786" y="213880"/>
                    <a:pt x="312016" y="143846"/>
                    <a:pt x="314614" y="69920"/>
                  </a:cubicBezTo>
                  <a:cubicBezTo>
                    <a:pt x="315913" y="42685"/>
                    <a:pt x="295131" y="20637"/>
                    <a:pt x="267855" y="20637"/>
                  </a:cubicBezTo>
                  <a:close/>
                  <a:moveTo>
                    <a:pt x="64098" y="17462"/>
                  </a:moveTo>
                  <a:cubicBezTo>
                    <a:pt x="39335" y="17462"/>
                    <a:pt x="17178" y="39438"/>
                    <a:pt x="17178" y="65291"/>
                  </a:cubicBezTo>
                  <a:cubicBezTo>
                    <a:pt x="15875" y="93730"/>
                    <a:pt x="31515" y="107950"/>
                    <a:pt x="31515" y="107950"/>
                  </a:cubicBezTo>
                  <a:lnTo>
                    <a:pt x="211373" y="107950"/>
                  </a:lnTo>
                  <a:cubicBezTo>
                    <a:pt x="204857" y="95023"/>
                    <a:pt x="202250" y="78218"/>
                    <a:pt x="202250" y="65291"/>
                  </a:cubicBezTo>
                  <a:cubicBezTo>
                    <a:pt x="202250" y="45901"/>
                    <a:pt x="212677" y="27803"/>
                    <a:pt x="227013" y="17462"/>
                  </a:cubicBezTo>
                  <a:cubicBezTo>
                    <a:pt x="227013" y="17462"/>
                    <a:pt x="227013" y="17462"/>
                    <a:pt x="64098" y="17462"/>
                  </a:cubicBezTo>
                  <a:close/>
                  <a:moveTo>
                    <a:pt x="66098" y="0"/>
                  </a:moveTo>
                  <a:cubicBezTo>
                    <a:pt x="66098" y="0"/>
                    <a:pt x="66098" y="0"/>
                    <a:pt x="263098" y="0"/>
                  </a:cubicBezTo>
                  <a:cubicBezTo>
                    <a:pt x="300683" y="0"/>
                    <a:pt x="331788" y="31050"/>
                    <a:pt x="331788" y="69862"/>
                  </a:cubicBezTo>
                  <a:cubicBezTo>
                    <a:pt x="331788" y="137138"/>
                    <a:pt x="278650" y="194063"/>
                    <a:pt x="255321" y="217350"/>
                  </a:cubicBezTo>
                  <a:cubicBezTo>
                    <a:pt x="255321" y="217350"/>
                    <a:pt x="255321" y="217350"/>
                    <a:pt x="304571" y="217350"/>
                  </a:cubicBezTo>
                  <a:cubicBezTo>
                    <a:pt x="312347" y="217350"/>
                    <a:pt x="318828" y="222525"/>
                    <a:pt x="322716" y="228994"/>
                  </a:cubicBezTo>
                  <a:cubicBezTo>
                    <a:pt x="329196" y="239344"/>
                    <a:pt x="331788" y="250988"/>
                    <a:pt x="331788" y="262632"/>
                  </a:cubicBezTo>
                  <a:cubicBezTo>
                    <a:pt x="331788" y="300151"/>
                    <a:pt x="295499" y="327319"/>
                    <a:pt x="256617" y="327319"/>
                  </a:cubicBezTo>
                  <a:cubicBezTo>
                    <a:pt x="250137" y="327319"/>
                    <a:pt x="58322" y="328613"/>
                    <a:pt x="57026" y="328613"/>
                  </a:cubicBezTo>
                  <a:cubicBezTo>
                    <a:pt x="22033" y="324732"/>
                    <a:pt x="0" y="297563"/>
                    <a:pt x="0" y="262632"/>
                  </a:cubicBezTo>
                  <a:cubicBezTo>
                    <a:pt x="0" y="232875"/>
                    <a:pt x="19441" y="209588"/>
                    <a:pt x="19441" y="209588"/>
                  </a:cubicBezTo>
                  <a:cubicBezTo>
                    <a:pt x="64802" y="147488"/>
                    <a:pt x="60914" y="125494"/>
                    <a:pt x="60914" y="125494"/>
                  </a:cubicBezTo>
                  <a:cubicBezTo>
                    <a:pt x="60914" y="125494"/>
                    <a:pt x="60914" y="125494"/>
                    <a:pt x="33697" y="125494"/>
                  </a:cubicBezTo>
                  <a:cubicBezTo>
                    <a:pt x="28513" y="125494"/>
                    <a:pt x="23329" y="122906"/>
                    <a:pt x="19441" y="119025"/>
                  </a:cubicBezTo>
                  <a:cubicBezTo>
                    <a:pt x="6480" y="106088"/>
                    <a:pt x="0" y="87975"/>
                    <a:pt x="0" y="69862"/>
                  </a:cubicBezTo>
                  <a:cubicBezTo>
                    <a:pt x="0" y="34931"/>
                    <a:pt x="28513" y="0"/>
                    <a:pt x="660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</p:grpSp>
      <p:grpSp>
        <p:nvGrpSpPr>
          <p:cNvPr id="10" name="组合 40"/>
          <p:cNvGrpSpPr/>
          <p:nvPr/>
        </p:nvGrpSpPr>
        <p:grpSpPr>
          <a:xfrm>
            <a:off x="1053656" y="3408553"/>
            <a:ext cx="5333175" cy="890539"/>
            <a:chOff x="1039083" y="1941056"/>
            <a:chExt cx="5056917" cy="844409"/>
          </a:xfrm>
        </p:grpSpPr>
        <p:grpSp>
          <p:nvGrpSpPr>
            <p:cNvPr id="11" name="组合 41"/>
            <p:cNvGrpSpPr/>
            <p:nvPr/>
          </p:nvGrpSpPr>
          <p:grpSpPr>
            <a:xfrm>
              <a:off x="1965087" y="1941056"/>
              <a:ext cx="4130913" cy="844409"/>
              <a:chOff x="6723970" y="2930779"/>
              <a:chExt cx="4130913" cy="84440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723970" y="3285516"/>
                <a:ext cx="4130913" cy="48967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723970" y="2930779"/>
                <a:ext cx="2241974" cy="41987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Hiragino Sans GB W3" charset="-122"/>
                  </a:rPr>
                  <a:t>标题文字添加</a:t>
                </a: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039083" y="1941056"/>
              <a:ext cx="770775" cy="7707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  <p:sp>
          <p:nvSpPr>
            <p:cNvPr id="13" name="椭圆 19"/>
            <p:cNvSpPr/>
            <p:nvPr/>
          </p:nvSpPr>
          <p:spPr>
            <a:xfrm>
              <a:off x="1194312" y="2139116"/>
              <a:ext cx="460318" cy="374656"/>
            </a:xfrm>
            <a:custGeom>
              <a:avLst/>
              <a:gdLst>
                <a:gd name="connsiteX0" fmla="*/ 172641 w 330427"/>
                <a:gd name="connsiteY0" fmla="*/ 200332 h 268937"/>
                <a:gd name="connsiteX1" fmla="*/ 157162 w 330427"/>
                <a:gd name="connsiteY1" fmla="*/ 202888 h 268937"/>
                <a:gd name="connsiteX2" fmla="*/ 159742 w 330427"/>
                <a:gd name="connsiteY2" fmla="*/ 228443 h 268937"/>
                <a:gd name="connsiteX3" fmla="*/ 162321 w 330427"/>
                <a:gd name="connsiteY3" fmla="*/ 251442 h 268937"/>
                <a:gd name="connsiteX4" fmla="*/ 167481 w 330427"/>
                <a:gd name="connsiteY4" fmla="*/ 245054 h 268937"/>
                <a:gd name="connsiteX5" fmla="*/ 172641 w 330427"/>
                <a:gd name="connsiteY5" fmla="*/ 245054 h 268937"/>
                <a:gd name="connsiteX6" fmla="*/ 177800 w 330427"/>
                <a:gd name="connsiteY6" fmla="*/ 252720 h 268937"/>
                <a:gd name="connsiteX7" fmla="*/ 175220 w 330427"/>
                <a:gd name="connsiteY7" fmla="*/ 200332 h 268937"/>
                <a:gd name="connsiteX8" fmla="*/ 172641 w 330427"/>
                <a:gd name="connsiteY8" fmla="*/ 200332 h 268937"/>
                <a:gd name="connsiteX9" fmla="*/ 212488 w 330427"/>
                <a:gd name="connsiteY9" fmla="*/ 188426 h 268937"/>
                <a:gd name="connsiteX10" fmla="*/ 183342 w 330427"/>
                <a:gd name="connsiteY10" fmla="*/ 189855 h 268937"/>
                <a:gd name="connsiteX11" fmla="*/ 166687 w 330427"/>
                <a:gd name="connsiteY11" fmla="*/ 193665 h 268937"/>
                <a:gd name="connsiteX12" fmla="*/ 173093 w 330427"/>
                <a:gd name="connsiteY12" fmla="*/ 192395 h 268937"/>
                <a:gd name="connsiteX13" fmla="*/ 239712 w 330427"/>
                <a:gd name="connsiteY13" fmla="*/ 198745 h 268937"/>
                <a:gd name="connsiteX14" fmla="*/ 239712 w 330427"/>
                <a:gd name="connsiteY14" fmla="*/ 197475 h 268937"/>
                <a:gd name="connsiteX15" fmla="*/ 212488 w 330427"/>
                <a:gd name="connsiteY15" fmla="*/ 188426 h 268937"/>
                <a:gd name="connsiteX16" fmla="*/ 256003 w 330427"/>
                <a:gd name="connsiteY16" fmla="*/ 135245 h 268937"/>
                <a:gd name="connsiteX17" fmla="*/ 250825 w 330427"/>
                <a:gd name="connsiteY17" fmla="*/ 140397 h 268937"/>
                <a:gd name="connsiteX18" fmla="*/ 278008 w 330427"/>
                <a:gd name="connsiteY18" fmla="*/ 170020 h 268937"/>
                <a:gd name="connsiteX19" fmla="*/ 316841 w 330427"/>
                <a:gd name="connsiteY19" fmla="*/ 200932 h 268937"/>
                <a:gd name="connsiteX20" fmla="*/ 293541 w 330427"/>
                <a:gd name="connsiteY20" fmla="*/ 159717 h 268937"/>
                <a:gd name="connsiteX21" fmla="*/ 256003 w 330427"/>
                <a:gd name="connsiteY21" fmla="*/ 135245 h 268937"/>
                <a:gd name="connsiteX22" fmla="*/ 231107 w 330427"/>
                <a:gd name="connsiteY22" fmla="*/ 76179 h 268937"/>
                <a:gd name="connsiteX23" fmla="*/ 247400 w 330427"/>
                <a:gd name="connsiteY23" fmla="*/ 88770 h 268937"/>
                <a:gd name="connsiteX24" fmla="*/ 242387 w 330427"/>
                <a:gd name="connsiteY24" fmla="*/ 111433 h 268937"/>
                <a:gd name="connsiteX25" fmla="*/ 238627 w 330427"/>
                <a:gd name="connsiteY25" fmla="*/ 107656 h 268937"/>
                <a:gd name="connsiteX26" fmla="*/ 241133 w 330427"/>
                <a:gd name="connsiteY26" fmla="*/ 100101 h 268937"/>
                <a:gd name="connsiteX27" fmla="*/ 238627 w 330427"/>
                <a:gd name="connsiteY27" fmla="*/ 91288 h 268937"/>
                <a:gd name="connsiteX28" fmla="*/ 229853 w 330427"/>
                <a:gd name="connsiteY28" fmla="*/ 79956 h 268937"/>
                <a:gd name="connsiteX29" fmla="*/ 231107 w 330427"/>
                <a:gd name="connsiteY29" fmla="*/ 76179 h 268937"/>
                <a:gd name="connsiteX30" fmla="*/ 216785 w 330427"/>
                <a:gd name="connsiteY30" fmla="*/ 48748 h 268937"/>
                <a:gd name="connsiteX31" fmla="*/ 191967 w 330427"/>
                <a:gd name="connsiteY31" fmla="*/ 56597 h 268937"/>
                <a:gd name="connsiteX32" fmla="*/ 190661 w 330427"/>
                <a:gd name="connsiteY32" fmla="*/ 56597 h 268937"/>
                <a:gd name="connsiteX33" fmla="*/ 169762 w 330427"/>
                <a:gd name="connsiteY33" fmla="*/ 114263 h 268937"/>
                <a:gd name="connsiteX34" fmla="*/ 231152 w 330427"/>
                <a:gd name="connsiteY34" fmla="*/ 141175 h 268937"/>
                <a:gd name="connsiteX35" fmla="*/ 261195 w 330427"/>
                <a:gd name="connsiteY35" fmla="*/ 83508 h 268937"/>
                <a:gd name="connsiteX36" fmla="*/ 241602 w 330427"/>
                <a:gd name="connsiteY36" fmla="*/ 55315 h 268937"/>
                <a:gd name="connsiteX37" fmla="*/ 216785 w 330427"/>
                <a:gd name="connsiteY37" fmla="*/ 48748 h 268937"/>
                <a:gd name="connsiteX38" fmla="*/ 39110 w 330427"/>
                <a:gd name="connsiteY38" fmla="*/ 44757 h 268937"/>
                <a:gd name="connsiteX39" fmla="*/ 23524 w 330427"/>
                <a:gd name="connsiteY39" fmla="*/ 62852 h 268937"/>
                <a:gd name="connsiteX40" fmla="*/ 23524 w 330427"/>
                <a:gd name="connsiteY40" fmla="*/ 91286 h 268937"/>
                <a:gd name="connsiteX41" fmla="*/ 27420 w 330427"/>
                <a:gd name="connsiteY41" fmla="*/ 190807 h 268937"/>
                <a:gd name="connsiteX42" fmla="*/ 65250 w 330427"/>
                <a:gd name="connsiteY42" fmla="*/ 181275 h 268937"/>
                <a:gd name="connsiteX43" fmla="*/ 103329 w 330427"/>
                <a:gd name="connsiteY43" fmla="*/ 180482 h 268937"/>
                <a:gd name="connsiteX44" fmla="*/ 107950 w 330427"/>
                <a:gd name="connsiteY44" fmla="*/ 181760 h 268937"/>
                <a:gd name="connsiteX45" fmla="*/ 104053 w 330427"/>
                <a:gd name="connsiteY45" fmla="*/ 180467 h 268937"/>
                <a:gd name="connsiteX46" fmla="*/ 103329 w 330427"/>
                <a:gd name="connsiteY46" fmla="*/ 180482 h 268937"/>
                <a:gd name="connsiteX47" fmla="*/ 84570 w 330427"/>
                <a:gd name="connsiteY47" fmla="*/ 175297 h 268937"/>
                <a:gd name="connsiteX48" fmla="*/ 41708 w 330427"/>
                <a:gd name="connsiteY48" fmla="*/ 172712 h 268937"/>
                <a:gd name="connsiteX49" fmla="*/ 39110 w 330427"/>
                <a:gd name="connsiteY49" fmla="*/ 170127 h 268937"/>
                <a:gd name="connsiteX50" fmla="*/ 39110 w 330427"/>
                <a:gd name="connsiteY50" fmla="*/ 168835 h 268937"/>
                <a:gd name="connsiteX51" fmla="*/ 36512 w 330427"/>
                <a:gd name="connsiteY51" fmla="*/ 130060 h 268937"/>
                <a:gd name="connsiteX52" fmla="*/ 37811 w 330427"/>
                <a:gd name="connsiteY52" fmla="*/ 88701 h 268937"/>
                <a:gd name="connsiteX53" fmla="*/ 39110 w 330427"/>
                <a:gd name="connsiteY53" fmla="*/ 44757 h 268937"/>
                <a:gd name="connsiteX54" fmla="*/ 211689 w 330427"/>
                <a:gd name="connsiteY54" fmla="*/ 37535 h 268937"/>
                <a:gd name="connsiteX55" fmla="*/ 237698 w 330427"/>
                <a:gd name="connsiteY55" fmla="*/ 42723 h 268937"/>
                <a:gd name="connsiteX56" fmla="*/ 267423 w 330427"/>
                <a:gd name="connsiteY56" fmla="*/ 73847 h 268937"/>
                <a:gd name="connsiteX57" fmla="*/ 260961 w 330427"/>
                <a:gd name="connsiteY57" fmla="*/ 127017 h 268937"/>
                <a:gd name="connsiteX58" fmla="*/ 322996 w 330427"/>
                <a:gd name="connsiteY58" fmla="*/ 207420 h 268937"/>
                <a:gd name="connsiteX59" fmla="*/ 281639 w 330427"/>
                <a:gd name="connsiteY59" fmla="*/ 186671 h 268937"/>
                <a:gd name="connsiteX60" fmla="*/ 245452 w 330427"/>
                <a:gd name="connsiteY60" fmla="*/ 143876 h 268937"/>
                <a:gd name="connsiteX61" fmla="*/ 236405 w 330427"/>
                <a:gd name="connsiteY61" fmla="*/ 149063 h 268937"/>
                <a:gd name="connsiteX62" fmla="*/ 162739 w 330427"/>
                <a:gd name="connsiteY62" fmla="*/ 119236 h 268937"/>
                <a:gd name="connsiteX63" fmla="*/ 188587 w 330427"/>
                <a:gd name="connsiteY63" fmla="*/ 47910 h 268937"/>
                <a:gd name="connsiteX64" fmla="*/ 211689 w 330427"/>
                <a:gd name="connsiteY64" fmla="*/ 37535 h 268937"/>
                <a:gd name="connsiteX65" fmla="*/ 65952 w 330427"/>
                <a:gd name="connsiteY65" fmla="*/ 10877 h 268937"/>
                <a:gd name="connsiteX66" fmla="*/ 50966 w 330427"/>
                <a:gd name="connsiteY66" fmla="*/ 17976 h 268937"/>
                <a:gd name="connsiteX67" fmla="*/ 48359 w 330427"/>
                <a:gd name="connsiteY67" fmla="*/ 45077 h 268937"/>
                <a:gd name="connsiteX68" fmla="*/ 48359 w 330427"/>
                <a:gd name="connsiteY68" fmla="*/ 113477 h 268937"/>
                <a:gd name="connsiteX69" fmla="*/ 45753 w 330427"/>
                <a:gd name="connsiteY69" fmla="*/ 167681 h 268937"/>
                <a:gd name="connsiteX70" fmla="*/ 131763 w 330427"/>
                <a:gd name="connsiteY70" fmla="*/ 184458 h 268937"/>
                <a:gd name="connsiteX71" fmla="*/ 127853 w 330427"/>
                <a:gd name="connsiteY71" fmla="*/ 94119 h 268937"/>
                <a:gd name="connsiteX72" fmla="*/ 126550 w 330427"/>
                <a:gd name="connsiteY72" fmla="*/ 57983 h 268937"/>
                <a:gd name="connsiteX73" fmla="*/ 127853 w 330427"/>
                <a:gd name="connsiteY73" fmla="*/ 43787 h 268937"/>
                <a:gd name="connsiteX74" fmla="*/ 84848 w 330427"/>
                <a:gd name="connsiteY74" fmla="*/ 15394 h 268937"/>
                <a:gd name="connsiteX75" fmla="*/ 65952 w 330427"/>
                <a:gd name="connsiteY75" fmla="*/ 10877 h 268937"/>
                <a:gd name="connsiteX76" fmla="*/ 69840 w 330427"/>
                <a:gd name="connsiteY76" fmla="*/ 321 h 268937"/>
                <a:gd name="connsiteX77" fmla="*/ 97841 w 330427"/>
                <a:gd name="connsiteY77" fmla="*/ 7948 h 268937"/>
                <a:gd name="connsiteX78" fmla="*/ 135175 w 330427"/>
                <a:gd name="connsiteY78" fmla="*/ 37807 h 268937"/>
                <a:gd name="connsiteX79" fmla="*/ 195682 w 330427"/>
                <a:gd name="connsiteY79" fmla="*/ 27421 h 268937"/>
                <a:gd name="connsiteX80" fmla="*/ 190532 w 330427"/>
                <a:gd name="connsiteY80" fmla="*/ 35210 h 268937"/>
                <a:gd name="connsiteX81" fmla="*/ 137749 w 330427"/>
                <a:gd name="connsiteY81" fmla="*/ 45596 h 268937"/>
                <a:gd name="connsiteX82" fmla="*/ 136462 w 330427"/>
                <a:gd name="connsiteY82" fmla="*/ 48192 h 268937"/>
                <a:gd name="connsiteX83" fmla="*/ 136462 w 330427"/>
                <a:gd name="connsiteY83" fmla="*/ 63770 h 268937"/>
                <a:gd name="connsiteX84" fmla="*/ 137749 w 330427"/>
                <a:gd name="connsiteY84" fmla="*/ 96225 h 268937"/>
                <a:gd name="connsiteX85" fmla="*/ 140324 w 330427"/>
                <a:gd name="connsiteY85" fmla="*/ 189695 h 268937"/>
                <a:gd name="connsiteX86" fmla="*/ 193107 w 330427"/>
                <a:gd name="connsiteY86" fmla="*/ 179310 h 268937"/>
                <a:gd name="connsiteX87" fmla="*/ 240740 w 330427"/>
                <a:gd name="connsiteY87" fmla="*/ 187099 h 268937"/>
                <a:gd name="connsiteX88" fmla="*/ 239452 w 330427"/>
                <a:gd name="connsiteY88" fmla="*/ 167626 h 268937"/>
                <a:gd name="connsiteX89" fmla="*/ 247177 w 330427"/>
                <a:gd name="connsiteY89" fmla="*/ 166328 h 268937"/>
                <a:gd name="connsiteX90" fmla="*/ 257476 w 330427"/>
                <a:gd name="connsiteY90" fmla="*/ 222150 h 268937"/>
                <a:gd name="connsiteX91" fmla="*/ 252326 w 330427"/>
                <a:gd name="connsiteY91" fmla="*/ 224746 h 268937"/>
                <a:gd name="connsiteX92" fmla="*/ 182808 w 330427"/>
                <a:gd name="connsiteY92" fmla="*/ 214361 h 268937"/>
                <a:gd name="connsiteX93" fmla="*/ 184095 w 330427"/>
                <a:gd name="connsiteY93" fmla="*/ 264990 h 268937"/>
                <a:gd name="connsiteX94" fmla="*/ 177658 w 330427"/>
                <a:gd name="connsiteY94" fmla="*/ 267587 h 268937"/>
                <a:gd name="connsiteX95" fmla="*/ 169934 w 330427"/>
                <a:gd name="connsiteY95" fmla="*/ 253307 h 268937"/>
                <a:gd name="connsiteX96" fmla="*/ 162210 w 330427"/>
                <a:gd name="connsiteY96" fmla="*/ 263692 h 268937"/>
                <a:gd name="connsiteX97" fmla="*/ 155773 w 330427"/>
                <a:gd name="connsiteY97" fmla="*/ 261096 h 268937"/>
                <a:gd name="connsiteX98" fmla="*/ 151911 w 330427"/>
                <a:gd name="connsiteY98" fmla="*/ 222150 h 268937"/>
                <a:gd name="connsiteX99" fmla="*/ 150623 w 330427"/>
                <a:gd name="connsiteY99" fmla="*/ 214361 h 268937"/>
                <a:gd name="connsiteX100" fmla="*/ 148048 w 330427"/>
                <a:gd name="connsiteY100" fmla="*/ 214361 h 268937"/>
                <a:gd name="connsiteX101" fmla="*/ 82392 w 330427"/>
                <a:gd name="connsiteY101" fmla="*/ 214361 h 268937"/>
                <a:gd name="connsiteX102" fmla="*/ 5149 w 330427"/>
                <a:gd name="connsiteY102" fmla="*/ 222150 h 268937"/>
                <a:gd name="connsiteX103" fmla="*/ 1287 w 330427"/>
                <a:gd name="connsiteY103" fmla="*/ 218255 h 268937"/>
                <a:gd name="connsiteX104" fmla="*/ 2575 w 330427"/>
                <a:gd name="connsiteY104" fmla="*/ 141662 h 268937"/>
                <a:gd name="connsiteX105" fmla="*/ 0 w 330427"/>
                <a:gd name="connsiteY105" fmla="*/ 66367 h 268937"/>
                <a:gd name="connsiteX106" fmla="*/ 3862 w 330427"/>
                <a:gd name="connsiteY106" fmla="*/ 62472 h 268937"/>
                <a:gd name="connsiteX107" fmla="*/ 16736 w 330427"/>
                <a:gd name="connsiteY107" fmla="*/ 62472 h 268937"/>
                <a:gd name="connsiteX108" fmla="*/ 39909 w 330427"/>
                <a:gd name="connsiteY108" fmla="*/ 36508 h 268937"/>
                <a:gd name="connsiteX109" fmla="*/ 39909 w 330427"/>
                <a:gd name="connsiteY109" fmla="*/ 33912 h 268937"/>
                <a:gd name="connsiteX110" fmla="*/ 43771 w 330427"/>
                <a:gd name="connsiteY110" fmla="*/ 9246 h 268937"/>
                <a:gd name="connsiteX111" fmla="*/ 69840 w 330427"/>
                <a:gd name="connsiteY111" fmla="*/ 321 h 26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0427" h="268937">
                  <a:moveTo>
                    <a:pt x="172641" y="200332"/>
                  </a:moveTo>
                  <a:cubicBezTo>
                    <a:pt x="170061" y="200332"/>
                    <a:pt x="163611" y="201610"/>
                    <a:pt x="157162" y="202888"/>
                  </a:cubicBezTo>
                  <a:cubicBezTo>
                    <a:pt x="159742" y="209276"/>
                    <a:pt x="158452" y="220776"/>
                    <a:pt x="159742" y="228443"/>
                  </a:cubicBezTo>
                  <a:cubicBezTo>
                    <a:pt x="161032" y="236109"/>
                    <a:pt x="162321" y="243776"/>
                    <a:pt x="162321" y="251442"/>
                  </a:cubicBezTo>
                  <a:cubicBezTo>
                    <a:pt x="163611" y="248887"/>
                    <a:pt x="166191" y="246331"/>
                    <a:pt x="167481" y="245054"/>
                  </a:cubicBezTo>
                  <a:cubicBezTo>
                    <a:pt x="168771" y="242498"/>
                    <a:pt x="171351" y="242498"/>
                    <a:pt x="172641" y="245054"/>
                  </a:cubicBezTo>
                  <a:cubicBezTo>
                    <a:pt x="175220" y="247609"/>
                    <a:pt x="176510" y="250165"/>
                    <a:pt x="177800" y="252720"/>
                  </a:cubicBezTo>
                  <a:cubicBezTo>
                    <a:pt x="177800" y="234831"/>
                    <a:pt x="175220" y="218221"/>
                    <a:pt x="175220" y="200332"/>
                  </a:cubicBezTo>
                  <a:cubicBezTo>
                    <a:pt x="173930" y="200332"/>
                    <a:pt x="173930" y="200332"/>
                    <a:pt x="172641" y="200332"/>
                  </a:cubicBezTo>
                  <a:close/>
                  <a:moveTo>
                    <a:pt x="212488" y="188426"/>
                  </a:moveTo>
                  <a:cubicBezTo>
                    <a:pt x="203200" y="187315"/>
                    <a:pt x="193591" y="187950"/>
                    <a:pt x="183342" y="189855"/>
                  </a:cubicBezTo>
                  <a:cubicBezTo>
                    <a:pt x="178217" y="191125"/>
                    <a:pt x="171812" y="192395"/>
                    <a:pt x="166687" y="193665"/>
                  </a:cubicBezTo>
                  <a:cubicBezTo>
                    <a:pt x="169249" y="193665"/>
                    <a:pt x="171812" y="192395"/>
                    <a:pt x="173093" y="192395"/>
                  </a:cubicBezTo>
                  <a:cubicBezTo>
                    <a:pt x="194872" y="192395"/>
                    <a:pt x="219214" y="189855"/>
                    <a:pt x="239712" y="198745"/>
                  </a:cubicBezTo>
                  <a:cubicBezTo>
                    <a:pt x="239712" y="197475"/>
                    <a:pt x="239712" y="197475"/>
                    <a:pt x="239712" y="197475"/>
                  </a:cubicBezTo>
                  <a:cubicBezTo>
                    <a:pt x="230744" y="192395"/>
                    <a:pt x="221776" y="189538"/>
                    <a:pt x="212488" y="188426"/>
                  </a:cubicBezTo>
                  <a:close/>
                  <a:moveTo>
                    <a:pt x="256003" y="135245"/>
                  </a:moveTo>
                  <a:cubicBezTo>
                    <a:pt x="253414" y="136533"/>
                    <a:pt x="252119" y="139109"/>
                    <a:pt x="250825" y="140397"/>
                  </a:cubicBezTo>
                  <a:cubicBezTo>
                    <a:pt x="261181" y="149413"/>
                    <a:pt x="268947" y="159717"/>
                    <a:pt x="278008" y="170020"/>
                  </a:cubicBezTo>
                  <a:cubicBezTo>
                    <a:pt x="284480" y="176460"/>
                    <a:pt x="305191" y="203508"/>
                    <a:pt x="316841" y="200932"/>
                  </a:cubicBezTo>
                  <a:cubicBezTo>
                    <a:pt x="334963" y="194492"/>
                    <a:pt x="298719" y="162293"/>
                    <a:pt x="293541" y="159717"/>
                  </a:cubicBezTo>
                  <a:cubicBezTo>
                    <a:pt x="280597" y="150701"/>
                    <a:pt x="268947" y="142973"/>
                    <a:pt x="256003" y="135245"/>
                  </a:cubicBezTo>
                  <a:close/>
                  <a:moveTo>
                    <a:pt x="231107" y="76179"/>
                  </a:moveTo>
                  <a:cubicBezTo>
                    <a:pt x="238627" y="74920"/>
                    <a:pt x="244893" y="82474"/>
                    <a:pt x="247400" y="88770"/>
                  </a:cubicBezTo>
                  <a:cubicBezTo>
                    <a:pt x="249906" y="95065"/>
                    <a:pt x="252413" y="108915"/>
                    <a:pt x="242387" y="111433"/>
                  </a:cubicBezTo>
                  <a:cubicBezTo>
                    <a:pt x="241133" y="111433"/>
                    <a:pt x="237373" y="110174"/>
                    <a:pt x="238627" y="107656"/>
                  </a:cubicBezTo>
                  <a:cubicBezTo>
                    <a:pt x="238627" y="105138"/>
                    <a:pt x="241133" y="102619"/>
                    <a:pt x="241133" y="100101"/>
                  </a:cubicBezTo>
                  <a:cubicBezTo>
                    <a:pt x="241133" y="96324"/>
                    <a:pt x="239880" y="93806"/>
                    <a:pt x="238627" y="91288"/>
                  </a:cubicBezTo>
                  <a:cubicBezTo>
                    <a:pt x="236120" y="87511"/>
                    <a:pt x="232360" y="82474"/>
                    <a:pt x="229853" y="79956"/>
                  </a:cubicBezTo>
                  <a:cubicBezTo>
                    <a:pt x="228600" y="78697"/>
                    <a:pt x="228600" y="76179"/>
                    <a:pt x="231107" y="76179"/>
                  </a:cubicBezTo>
                  <a:close/>
                  <a:moveTo>
                    <a:pt x="216785" y="48748"/>
                  </a:moveTo>
                  <a:cubicBezTo>
                    <a:pt x="208621" y="48908"/>
                    <a:pt x="200457" y="51471"/>
                    <a:pt x="191967" y="56597"/>
                  </a:cubicBezTo>
                  <a:cubicBezTo>
                    <a:pt x="191967" y="56597"/>
                    <a:pt x="191967" y="56597"/>
                    <a:pt x="190661" y="56597"/>
                  </a:cubicBezTo>
                  <a:cubicBezTo>
                    <a:pt x="171068" y="69412"/>
                    <a:pt x="161925" y="92478"/>
                    <a:pt x="169762" y="114263"/>
                  </a:cubicBezTo>
                  <a:cubicBezTo>
                    <a:pt x="178905" y="139893"/>
                    <a:pt x="206335" y="152708"/>
                    <a:pt x="231152" y="141175"/>
                  </a:cubicBezTo>
                  <a:cubicBezTo>
                    <a:pt x="252051" y="130923"/>
                    <a:pt x="265113" y="106575"/>
                    <a:pt x="261195" y="83508"/>
                  </a:cubicBezTo>
                  <a:cubicBezTo>
                    <a:pt x="258582" y="71975"/>
                    <a:pt x="252051" y="61723"/>
                    <a:pt x="241602" y="55315"/>
                  </a:cubicBezTo>
                  <a:cubicBezTo>
                    <a:pt x="233112" y="50830"/>
                    <a:pt x="224948" y="48588"/>
                    <a:pt x="216785" y="48748"/>
                  </a:cubicBezTo>
                  <a:close/>
                  <a:moveTo>
                    <a:pt x="39110" y="44757"/>
                  </a:moveTo>
                  <a:cubicBezTo>
                    <a:pt x="28719" y="46049"/>
                    <a:pt x="24823" y="51219"/>
                    <a:pt x="23524" y="62852"/>
                  </a:cubicBezTo>
                  <a:cubicBezTo>
                    <a:pt x="22225" y="71899"/>
                    <a:pt x="23524" y="82239"/>
                    <a:pt x="23524" y="91286"/>
                  </a:cubicBezTo>
                  <a:cubicBezTo>
                    <a:pt x="24823" y="124891"/>
                    <a:pt x="23524" y="157203"/>
                    <a:pt x="27420" y="190807"/>
                  </a:cubicBezTo>
                  <a:cubicBezTo>
                    <a:pt x="40409" y="186930"/>
                    <a:pt x="52748" y="183375"/>
                    <a:pt x="65250" y="181275"/>
                  </a:cubicBezTo>
                  <a:lnTo>
                    <a:pt x="103329" y="180482"/>
                  </a:lnTo>
                  <a:lnTo>
                    <a:pt x="107950" y="181760"/>
                  </a:lnTo>
                  <a:cubicBezTo>
                    <a:pt x="106651" y="180467"/>
                    <a:pt x="105352" y="180467"/>
                    <a:pt x="104053" y="180467"/>
                  </a:cubicBezTo>
                  <a:lnTo>
                    <a:pt x="103329" y="180482"/>
                  </a:lnTo>
                  <a:lnTo>
                    <a:pt x="84570" y="175297"/>
                  </a:lnTo>
                  <a:cubicBezTo>
                    <a:pt x="70283" y="174005"/>
                    <a:pt x="55995" y="175297"/>
                    <a:pt x="41708" y="172712"/>
                  </a:cubicBezTo>
                  <a:cubicBezTo>
                    <a:pt x="39110" y="172712"/>
                    <a:pt x="39110" y="171420"/>
                    <a:pt x="39110" y="170127"/>
                  </a:cubicBezTo>
                  <a:cubicBezTo>
                    <a:pt x="39110" y="170127"/>
                    <a:pt x="39110" y="168835"/>
                    <a:pt x="39110" y="168835"/>
                  </a:cubicBezTo>
                  <a:cubicBezTo>
                    <a:pt x="33915" y="155910"/>
                    <a:pt x="35214" y="142985"/>
                    <a:pt x="36512" y="130060"/>
                  </a:cubicBezTo>
                  <a:cubicBezTo>
                    <a:pt x="37811" y="115843"/>
                    <a:pt x="37811" y="102918"/>
                    <a:pt x="37811" y="88701"/>
                  </a:cubicBezTo>
                  <a:cubicBezTo>
                    <a:pt x="37811" y="73191"/>
                    <a:pt x="37811" y="58974"/>
                    <a:pt x="39110" y="44757"/>
                  </a:cubicBezTo>
                  <a:close/>
                  <a:moveTo>
                    <a:pt x="211689" y="37535"/>
                  </a:moveTo>
                  <a:cubicBezTo>
                    <a:pt x="220897" y="37211"/>
                    <a:pt x="230590" y="39481"/>
                    <a:pt x="237698" y="42723"/>
                  </a:cubicBezTo>
                  <a:cubicBezTo>
                    <a:pt x="251914" y="47910"/>
                    <a:pt x="263546" y="59582"/>
                    <a:pt x="267423" y="73847"/>
                  </a:cubicBezTo>
                  <a:cubicBezTo>
                    <a:pt x="273885" y="90705"/>
                    <a:pt x="270008" y="111455"/>
                    <a:pt x="260961" y="127017"/>
                  </a:cubicBezTo>
                  <a:cubicBezTo>
                    <a:pt x="279054" y="136095"/>
                    <a:pt x="354013" y="181484"/>
                    <a:pt x="322996" y="207420"/>
                  </a:cubicBezTo>
                  <a:cubicBezTo>
                    <a:pt x="310072" y="217795"/>
                    <a:pt x="289394" y="195749"/>
                    <a:pt x="281639" y="186671"/>
                  </a:cubicBezTo>
                  <a:cubicBezTo>
                    <a:pt x="268715" y="173703"/>
                    <a:pt x="257084" y="158141"/>
                    <a:pt x="245452" y="143876"/>
                  </a:cubicBezTo>
                  <a:cubicBezTo>
                    <a:pt x="242867" y="145172"/>
                    <a:pt x="238990" y="147766"/>
                    <a:pt x="236405" y="149063"/>
                  </a:cubicBezTo>
                  <a:cubicBezTo>
                    <a:pt x="206680" y="162031"/>
                    <a:pt x="173078" y="150360"/>
                    <a:pt x="162739" y="119236"/>
                  </a:cubicBezTo>
                  <a:cubicBezTo>
                    <a:pt x="152400" y="92002"/>
                    <a:pt x="161447" y="59582"/>
                    <a:pt x="188587" y="47910"/>
                  </a:cubicBezTo>
                  <a:cubicBezTo>
                    <a:pt x="193757" y="40778"/>
                    <a:pt x="202480" y="37860"/>
                    <a:pt x="211689" y="37535"/>
                  </a:cubicBezTo>
                  <a:close/>
                  <a:moveTo>
                    <a:pt x="65952" y="10877"/>
                  </a:moveTo>
                  <a:cubicBezTo>
                    <a:pt x="58459" y="10232"/>
                    <a:pt x="51617" y="11523"/>
                    <a:pt x="50966" y="17976"/>
                  </a:cubicBezTo>
                  <a:cubicBezTo>
                    <a:pt x="49663" y="27009"/>
                    <a:pt x="49663" y="36043"/>
                    <a:pt x="48359" y="45077"/>
                  </a:cubicBezTo>
                  <a:cubicBezTo>
                    <a:pt x="48359" y="68307"/>
                    <a:pt x="48359" y="91538"/>
                    <a:pt x="48359" y="113477"/>
                  </a:cubicBezTo>
                  <a:cubicBezTo>
                    <a:pt x="47056" y="131545"/>
                    <a:pt x="44450" y="149613"/>
                    <a:pt x="45753" y="167681"/>
                  </a:cubicBezTo>
                  <a:cubicBezTo>
                    <a:pt x="71817" y="165100"/>
                    <a:pt x="113518" y="162518"/>
                    <a:pt x="131763" y="184458"/>
                  </a:cubicBezTo>
                  <a:cubicBezTo>
                    <a:pt x="127853" y="154775"/>
                    <a:pt x="130460" y="123802"/>
                    <a:pt x="127853" y="94119"/>
                  </a:cubicBezTo>
                  <a:cubicBezTo>
                    <a:pt x="127853" y="82504"/>
                    <a:pt x="126550" y="69598"/>
                    <a:pt x="126550" y="57983"/>
                  </a:cubicBezTo>
                  <a:cubicBezTo>
                    <a:pt x="126550" y="52821"/>
                    <a:pt x="125247" y="47658"/>
                    <a:pt x="127853" y="43787"/>
                  </a:cubicBezTo>
                  <a:cubicBezTo>
                    <a:pt x="120034" y="28300"/>
                    <a:pt x="101790" y="19266"/>
                    <a:pt x="84848" y="15394"/>
                  </a:cubicBezTo>
                  <a:cubicBezTo>
                    <a:pt x="81591" y="14104"/>
                    <a:pt x="73446" y="11523"/>
                    <a:pt x="65952" y="10877"/>
                  </a:cubicBezTo>
                  <a:close/>
                  <a:moveTo>
                    <a:pt x="69840" y="321"/>
                  </a:moveTo>
                  <a:cubicBezTo>
                    <a:pt x="80461" y="1457"/>
                    <a:pt x="91404" y="5352"/>
                    <a:pt x="97841" y="7948"/>
                  </a:cubicBezTo>
                  <a:cubicBezTo>
                    <a:pt x="112002" y="14439"/>
                    <a:pt x="128738" y="23527"/>
                    <a:pt x="135175" y="37807"/>
                  </a:cubicBezTo>
                  <a:cubicBezTo>
                    <a:pt x="151911" y="20930"/>
                    <a:pt x="173796" y="13141"/>
                    <a:pt x="195682" y="27421"/>
                  </a:cubicBezTo>
                  <a:cubicBezTo>
                    <a:pt x="199544" y="31316"/>
                    <a:pt x="195682" y="39105"/>
                    <a:pt x="190532" y="35210"/>
                  </a:cubicBezTo>
                  <a:cubicBezTo>
                    <a:pt x="169934" y="23527"/>
                    <a:pt x="154485" y="32614"/>
                    <a:pt x="137749" y="45596"/>
                  </a:cubicBezTo>
                  <a:cubicBezTo>
                    <a:pt x="137749" y="46894"/>
                    <a:pt x="137749" y="48192"/>
                    <a:pt x="136462" y="48192"/>
                  </a:cubicBezTo>
                  <a:cubicBezTo>
                    <a:pt x="136462" y="53385"/>
                    <a:pt x="136462" y="59876"/>
                    <a:pt x="136462" y="63770"/>
                  </a:cubicBezTo>
                  <a:cubicBezTo>
                    <a:pt x="136462" y="74156"/>
                    <a:pt x="137749" y="85840"/>
                    <a:pt x="137749" y="96225"/>
                  </a:cubicBezTo>
                  <a:cubicBezTo>
                    <a:pt x="139037" y="127382"/>
                    <a:pt x="141612" y="158538"/>
                    <a:pt x="140324" y="189695"/>
                  </a:cubicBezTo>
                  <a:cubicBezTo>
                    <a:pt x="157060" y="184502"/>
                    <a:pt x="175083" y="180608"/>
                    <a:pt x="193107" y="179310"/>
                  </a:cubicBezTo>
                  <a:cubicBezTo>
                    <a:pt x="208555" y="176713"/>
                    <a:pt x="227866" y="176713"/>
                    <a:pt x="240740" y="187099"/>
                  </a:cubicBezTo>
                  <a:cubicBezTo>
                    <a:pt x="239452" y="180608"/>
                    <a:pt x="239452" y="174117"/>
                    <a:pt x="239452" y="167626"/>
                  </a:cubicBezTo>
                  <a:cubicBezTo>
                    <a:pt x="239452" y="162433"/>
                    <a:pt x="245889" y="161135"/>
                    <a:pt x="247177" y="166328"/>
                  </a:cubicBezTo>
                  <a:cubicBezTo>
                    <a:pt x="257476" y="167626"/>
                    <a:pt x="258763" y="214361"/>
                    <a:pt x="257476" y="222150"/>
                  </a:cubicBezTo>
                  <a:cubicBezTo>
                    <a:pt x="256188" y="224746"/>
                    <a:pt x="253614" y="224746"/>
                    <a:pt x="252326" y="224746"/>
                  </a:cubicBezTo>
                  <a:cubicBezTo>
                    <a:pt x="229153" y="219554"/>
                    <a:pt x="204693" y="219554"/>
                    <a:pt x="182808" y="214361"/>
                  </a:cubicBezTo>
                  <a:cubicBezTo>
                    <a:pt x="182808" y="231237"/>
                    <a:pt x="184095" y="248114"/>
                    <a:pt x="184095" y="264990"/>
                  </a:cubicBezTo>
                  <a:cubicBezTo>
                    <a:pt x="184095" y="268885"/>
                    <a:pt x="178946" y="270183"/>
                    <a:pt x="177658" y="267587"/>
                  </a:cubicBezTo>
                  <a:cubicBezTo>
                    <a:pt x="175083" y="262394"/>
                    <a:pt x="172509" y="257201"/>
                    <a:pt x="169934" y="253307"/>
                  </a:cubicBezTo>
                  <a:cubicBezTo>
                    <a:pt x="167359" y="257201"/>
                    <a:pt x="164784" y="261096"/>
                    <a:pt x="162210" y="263692"/>
                  </a:cubicBezTo>
                  <a:cubicBezTo>
                    <a:pt x="159635" y="266289"/>
                    <a:pt x="155773" y="263692"/>
                    <a:pt x="155773" y="261096"/>
                  </a:cubicBezTo>
                  <a:cubicBezTo>
                    <a:pt x="155773" y="248114"/>
                    <a:pt x="153198" y="235132"/>
                    <a:pt x="151911" y="222150"/>
                  </a:cubicBezTo>
                  <a:cubicBezTo>
                    <a:pt x="151911" y="219554"/>
                    <a:pt x="150623" y="216957"/>
                    <a:pt x="150623" y="214361"/>
                  </a:cubicBezTo>
                  <a:cubicBezTo>
                    <a:pt x="150623" y="214361"/>
                    <a:pt x="149336" y="214361"/>
                    <a:pt x="148048" y="214361"/>
                  </a:cubicBezTo>
                  <a:cubicBezTo>
                    <a:pt x="128738" y="205273"/>
                    <a:pt x="102990" y="213063"/>
                    <a:pt x="82392" y="214361"/>
                  </a:cubicBezTo>
                  <a:cubicBezTo>
                    <a:pt x="56645" y="215659"/>
                    <a:pt x="30897" y="224746"/>
                    <a:pt x="5149" y="222150"/>
                  </a:cubicBezTo>
                  <a:cubicBezTo>
                    <a:pt x="2575" y="220852"/>
                    <a:pt x="1287" y="219554"/>
                    <a:pt x="1287" y="218255"/>
                  </a:cubicBezTo>
                  <a:cubicBezTo>
                    <a:pt x="0" y="192292"/>
                    <a:pt x="1287" y="167626"/>
                    <a:pt x="2575" y="141662"/>
                  </a:cubicBezTo>
                  <a:cubicBezTo>
                    <a:pt x="3862" y="116996"/>
                    <a:pt x="0" y="91032"/>
                    <a:pt x="0" y="66367"/>
                  </a:cubicBezTo>
                  <a:cubicBezTo>
                    <a:pt x="0" y="63770"/>
                    <a:pt x="1287" y="61174"/>
                    <a:pt x="3862" y="62472"/>
                  </a:cubicBezTo>
                  <a:cubicBezTo>
                    <a:pt x="7724" y="62472"/>
                    <a:pt x="11586" y="62472"/>
                    <a:pt x="16736" y="62472"/>
                  </a:cubicBezTo>
                  <a:cubicBezTo>
                    <a:pt x="18023" y="48192"/>
                    <a:pt x="24460" y="31316"/>
                    <a:pt x="39909" y="36508"/>
                  </a:cubicBezTo>
                  <a:cubicBezTo>
                    <a:pt x="39909" y="35210"/>
                    <a:pt x="39909" y="33912"/>
                    <a:pt x="39909" y="33912"/>
                  </a:cubicBezTo>
                  <a:cubicBezTo>
                    <a:pt x="41196" y="24825"/>
                    <a:pt x="39909" y="17036"/>
                    <a:pt x="43771" y="9246"/>
                  </a:cubicBezTo>
                  <a:cubicBezTo>
                    <a:pt x="48920" y="808"/>
                    <a:pt x="59219" y="-815"/>
                    <a:pt x="69840" y="3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</p:grpSp>
      <p:grpSp>
        <p:nvGrpSpPr>
          <p:cNvPr id="16" name="组合 46"/>
          <p:cNvGrpSpPr/>
          <p:nvPr/>
        </p:nvGrpSpPr>
        <p:grpSpPr>
          <a:xfrm>
            <a:off x="1053656" y="4582150"/>
            <a:ext cx="5333175" cy="890539"/>
            <a:chOff x="1039083" y="1941056"/>
            <a:chExt cx="5056917" cy="844409"/>
          </a:xfrm>
        </p:grpSpPr>
        <p:grpSp>
          <p:nvGrpSpPr>
            <p:cNvPr id="17" name="组合 47"/>
            <p:cNvGrpSpPr/>
            <p:nvPr/>
          </p:nvGrpSpPr>
          <p:grpSpPr>
            <a:xfrm>
              <a:off x="1965087" y="1941056"/>
              <a:ext cx="4130913" cy="844409"/>
              <a:chOff x="6723970" y="2930779"/>
              <a:chExt cx="4130913" cy="844409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723970" y="3285516"/>
                <a:ext cx="4130913" cy="48967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723970" y="2930779"/>
                <a:ext cx="2241974" cy="41987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Hiragino Sans GB W3" charset="-122"/>
                  </a:rPr>
                  <a:t>标题文字添加</a:t>
                </a: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1039083" y="1941056"/>
              <a:ext cx="770775" cy="7707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  <p:sp>
          <p:nvSpPr>
            <p:cNvPr id="19" name="椭圆 25"/>
            <p:cNvSpPr/>
            <p:nvPr/>
          </p:nvSpPr>
          <p:spPr>
            <a:xfrm>
              <a:off x="1194312" y="2141436"/>
              <a:ext cx="460318" cy="370015"/>
            </a:xfrm>
            <a:custGeom>
              <a:avLst/>
              <a:gdLst>
                <a:gd name="connsiteX0" fmla="*/ 20638 w 331788"/>
                <a:gd name="connsiteY0" fmla="*/ 234950 h 266700"/>
                <a:gd name="connsiteX1" fmla="*/ 20638 w 331788"/>
                <a:gd name="connsiteY1" fmla="*/ 249238 h 266700"/>
                <a:gd name="connsiteX2" fmla="*/ 82551 w 331788"/>
                <a:gd name="connsiteY2" fmla="*/ 249238 h 266700"/>
                <a:gd name="connsiteX3" fmla="*/ 176213 w 331788"/>
                <a:gd name="connsiteY3" fmla="*/ 220662 h 266700"/>
                <a:gd name="connsiteX4" fmla="*/ 274638 w 331788"/>
                <a:gd name="connsiteY4" fmla="*/ 220662 h 266700"/>
                <a:gd name="connsiteX5" fmla="*/ 274638 w 331788"/>
                <a:gd name="connsiteY5" fmla="*/ 234950 h 266700"/>
                <a:gd name="connsiteX6" fmla="*/ 176213 w 331788"/>
                <a:gd name="connsiteY6" fmla="*/ 234950 h 266700"/>
                <a:gd name="connsiteX7" fmla="*/ 176213 w 331788"/>
                <a:gd name="connsiteY7" fmla="*/ 187325 h 266700"/>
                <a:gd name="connsiteX8" fmla="*/ 274638 w 331788"/>
                <a:gd name="connsiteY8" fmla="*/ 187325 h 266700"/>
                <a:gd name="connsiteX9" fmla="*/ 274638 w 331788"/>
                <a:gd name="connsiteY9" fmla="*/ 201613 h 266700"/>
                <a:gd name="connsiteX10" fmla="*/ 176213 w 331788"/>
                <a:gd name="connsiteY10" fmla="*/ 201613 h 266700"/>
                <a:gd name="connsiteX11" fmla="*/ 47626 w 331788"/>
                <a:gd name="connsiteY11" fmla="*/ 185737 h 266700"/>
                <a:gd name="connsiteX12" fmla="*/ 136526 w 331788"/>
                <a:gd name="connsiteY12" fmla="*/ 215900 h 266700"/>
                <a:gd name="connsiteX13" fmla="*/ 131764 w 331788"/>
                <a:gd name="connsiteY13" fmla="*/ 228600 h 266700"/>
                <a:gd name="connsiteX14" fmla="*/ 42863 w 331788"/>
                <a:gd name="connsiteY14" fmla="*/ 200025 h 266700"/>
                <a:gd name="connsiteX15" fmla="*/ 47626 w 331788"/>
                <a:gd name="connsiteY15" fmla="*/ 152400 h 266700"/>
                <a:gd name="connsiteX16" fmla="*/ 136526 w 331788"/>
                <a:gd name="connsiteY16" fmla="*/ 182563 h 266700"/>
                <a:gd name="connsiteX17" fmla="*/ 131764 w 331788"/>
                <a:gd name="connsiteY17" fmla="*/ 195263 h 266700"/>
                <a:gd name="connsiteX18" fmla="*/ 42863 w 331788"/>
                <a:gd name="connsiteY18" fmla="*/ 166688 h 266700"/>
                <a:gd name="connsiteX19" fmla="*/ 176213 w 331788"/>
                <a:gd name="connsiteY19" fmla="*/ 149225 h 266700"/>
                <a:gd name="connsiteX20" fmla="*/ 274638 w 331788"/>
                <a:gd name="connsiteY20" fmla="*/ 149225 h 266700"/>
                <a:gd name="connsiteX21" fmla="*/ 274638 w 331788"/>
                <a:gd name="connsiteY21" fmla="*/ 163513 h 266700"/>
                <a:gd name="connsiteX22" fmla="*/ 176213 w 331788"/>
                <a:gd name="connsiteY22" fmla="*/ 163513 h 266700"/>
                <a:gd name="connsiteX23" fmla="*/ 303213 w 331788"/>
                <a:gd name="connsiteY23" fmla="*/ 139700 h 266700"/>
                <a:gd name="connsiteX24" fmla="*/ 303213 w 331788"/>
                <a:gd name="connsiteY24" fmla="*/ 155575 h 266700"/>
                <a:gd name="connsiteX25" fmla="*/ 319088 w 331788"/>
                <a:gd name="connsiteY25" fmla="*/ 155575 h 266700"/>
                <a:gd name="connsiteX26" fmla="*/ 319088 w 331788"/>
                <a:gd name="connsiteY26" fmla="*/ 139700 h 266700"/>
                <a:gd name="connsiteX27" fmla="*/ 47626 w 331788"/>
                <a:gd name="connsiteY27" fmla="*/ 114300 h 266700"/>
                <a:gd name="connsiteX28" fmla="*/ 136526 w 331788"/>
                <a:gd name="connsiteY28" fmla="*/ 144463 h 266700"/>
                <a:gd name="connsiteX29" fmla="*/ 131764 w 331788"/>
                <a:gd name="connsiteY29" fmla="*/ 157163 h 266700"/>
                <a:gd name="connsiteX30" fmla="*/ 42863 w 331788"/>
                <a:gd name="connsiteY30" fmla="*/ 127000 h 266700"/>
                <a:gd name="connsiteX31" fmla="*/ 238125 w 331788"/>
                <a:gd name="connsiteY31" fmla="*/ 111125 h 266700"/>
                <a:gd name="connsiteX32" fmla="*/ 274638 w 331788"/>
                <a:gd name="connsiteY32" fmla="*/ 111125 h 266700"/>
                <a:gd name="connsiteX33" fmla="*/ 274638 w 331788"/>
                <a:gd name="connsiteY33" fmla="*/ 125413 h 266700"/>
                <a:gd name="connsiteX34" fmla="*/ 238125 w 331788"/>
                <a:gd name="connsiteY34" fmla="*/ 125413 h 266700"/>
                <a:gd name="connsiteX35" fmla="*/ 206375 w 331788"/>
                <a:gd name="connsiteY35" fmla="*/ 85725 h 266700"/>
                <a:gd name="connsiteX36" fmla="*/ 200025 w 331788"/>
                <a:gd name="connsiteY36" fmla="*/ 106363 h 266700"/>
                <a:gd name="connsiteX37" fmla="*/ 214313 w 331788"/>
                <a:gd name="connsiteY37" fmla="*/ 106363 h 266700"/>
                <a:gd name="connsiteX38" fmla="*/ 47626 w 331788"/>
                <a:gd name="connsiteY38" fmla="*/ 76200 h 266700"/>
                <a:gd name="connsiteX39" fmla="*/ 136526 w 331788"/>
                <a:gd name="connsiteY39" fmla="*/ 106363 h 266700"/>
                <a:gd name="connsiteX40" fmla="*/ 131764 w 331788"/>
                <a:gd name="connsiteY40" fmla="*/ 119063 h 266700"/>
                <a:gd name="connsiteX41" fmla="*/ 42863 w 331788"/>
                <a:gd name="connsiteY41" fmla="*/ 90488 h 266700"/>
                <a:gd name="connsiteX42" fmla="*/ 201613 w 331788"/>
                <a:gd name="connsiteY42" fmla="*/ 74612 h 266700"/>
                <a:gd name="connsiteX43" fmla="*/ 212726 w 331788"/>
                <a:gd name="connsiteY43" fmla="*/ 74612 h 266700"/>
                <a:gd name="connsiteX44" fmla="*/ 230188 w 331788"/>
                <a:gd name="connsiteY44" fmla="*/ 123825 h 266700"/>
                <a:gd name="connsiteX45" fmla="*/ 219076 w 331788"/>
                <a:gd name="connsiteY45" fmla="*/ 123825 h 266700"/>
                <a:gd name="connsiteX46" fmla="*/ 215901 w 331788"/>
                <a:gd name="connsiteY46" fmla="*/ 114300 h 266700"/>
                <a:gd name="connsiteX47" fmla="*/ 196851 w 331788"/>
                <a:gd name="connsiteY47" fmla="*/ 114300 h 266700"/>
                <a:gd name="connsiteX48" fmla="*/ 195263 w 331788"/>
                <a:gd name="connsiteY48" fmla="*/ 123825 h 266700"/>
                <a:gd name="connsiteX49" fmla="*/ 182563 w 331788"/>
                <a:gd name="connsiteY49" fmla="*/ 123825 h 266700"/>
                <a:gd name="connsiteX50" fmla="*/ 238125 w 331788"/>
                <a:gd name="connsiteY50" fmla="*/ 73025 h 266700"/>
                <a:gd name="connsiteX51" fmla="*/ 274638 w 331788"/>
                <a:gd name="connsiteY51" fmla="*/ 73025 h 266700"/>
                <a:gd name="connsiteX52" fmla="*/ 274638 w 331788"/>
                <a:gd name="connsiteY52" fmla="*/ 87313 h 266700"/>
                <a:gd name="connsiteX53" fmla="*/ 238125 w 331788"/>
                <a:gd name="connsiteY53" fmla="*/ 87313 h 266700"/>
                <a:gd name="connsiteX54" fmla="*/ 161925 w 331788"/>
                <a:gd name="connsiteY54" fmla="*/ 46037 h 266700"/>
                <a:gd name="connsiteX55" fmla="*/ 161925 w 331788"/>
                <a:gd name="connsiteY55" fmla="*/ 249237 h 266700"/>
                <a:gd name="connsiteX56" fmla="*/ 290513 w 331788"/>
                <a:gd name="connsiteY56" fmla="*/ 249237 h 266700"/>
                <a:gd name="connsiteX57" fmla="*/ 290513 w 331788"/>
                <a:gd name="connsiteY57" fmla="*/ 46037 h 266700"/>
                <a:gd name="connsiteX58" fmla="*/ 47626 w 331788"/>
                <a:gd name="connsiteY58" fmla="*/ 38100 h 266700"/>
                <a:gd name="connsiteX59" fmla="*/ 71438 w 331788"/>
                <a:gd name="connsiteY59" fmla="*/ 46037 h 266700"/>
                <a:gd name="connsiteX60" fmla="*/ 136526 w 331788"/>
                <a:gd name="connsiteY60" fmla="*/ 68263 h 266700"/>
                <a:gd name="connsiteX61" fmla="*/ 131764 w 331788"/>
                <a:gd name="connsiteY61" fmla="*/ 80963 h 266700"/>
                <a:gd name="connsiteX62" fmla="*/ 42863 w 331788"/>
                <a:gd name="connsiteY62" fmla="*/ 50800 h 266700"/>
                <a:gd name="connsiteX63" fmla="*/ 46038 w 331788"/>
                <a:gd name="connsiteY63" fmla="*/ 46037 h 266700"/>
                <a:gd name="connsiteX64" fmla="*/ 28575 w 331788"/>
                <a:gd name="connsiteY64" fmla="*/ 15875 h 266700"/>
                <a:gd name="connsiteX65" fmla="*/ 28575 w 331788"/>
                <a:gd name="connsiteY65" fmla="*/ 28575 h 266700"/>
                <a:gd name="connsiteX66" fmla="*/ 28575 w 331788"/>
                <a:gd name="connsiteY66" fmla="*/ 222251 h 266700"/>
                <a:gd name="connsiteX67" fmla="*/ 147638 w 331788"/>
                <a:gd name="connsiteY67" fmla="*/ 249238 h 266700"/>
                <a:gd name="connsiteX68" fmla="*/ 147638 w 331788"/>
                <a:gd name="connsiteY68" fmla="*/ 42862 h 266700"/>
                <a:gd name="connsiteX69" fmla="*/ 82550 w 331788"/>
                <a:gd name="connsiteY69" fmla="*/ 28575 h 266700"/>
                <a:gd name="connsiteX70" fmla="*/ 14287 w 331788"/>
                <a:gd name="connsiteY70" fmla="*/ 0 h 266700"/>
                <a:gd name="connsiteX71" fmla="*/ 149225 w 331788"/>
                <a:gd name="connsiteY71" fmla="*/ 28575 h 266700"/>
                <a:gd name="connsiteX72" fmla="*/ 331788 w 331788"/>
                <a:gd name="connsiteY72" fmla="*/ 28575 h 266700"/>
                <a:gd name="connsiteX73" fmla="*/ 331788 w 331788"/>
                <a:gd name="connsiteY73" fmla="*/ 266700 h 266700"/>
                <a:gd name="connsiteX74" fmla="*/ 161925 w 331788"/>
                <a:gd name="connsiteY74" fmla="*/ 266700 h 266700"/>
                <a:gd name="connsiteX75" fmla="*/ 160338 w 331788"/>
                <a:gd name="connsiteY75" fmla="*/ 266700 h 266700"/>
                <a:gd name="connsiteX76" fmla="*/ 0 w 331788"/>
                <a:gd name="connsiteY76" fmla="*/ 266700 h 266700"/>
                <a:gd name="connsiteX77" fmla="*/ 0 w 331788"/>
                <a:gd name="connsiteY77" fmla="*/ 28575 h 266700"/>
                <a:gd name="connsiteX78" fmla="*/ 14287 w 331788"/>
                <a:gd name="connsiteY78" fmla="*/ 2857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31788" h="266700">
                  <a:moveTo>
                    <a:pt x="20638" y="234950"/>
                  </a:moveTo>
                  <a:lnTo>
                    <a:pt x="20638" y="249238"/>
                  </a:lnTo>
                  <a:lnTo>
                    <a:pt x="82551" y="249238"/>
                  </a:lnTo>
                  <a:close/>
                  <a:moveTo>
                    <a:pt x="176213" y="220662"/>
                  </a:moveTo>
                  <a:lnTo>
                    <a:pt x="274638" y="220662"/>
                  </a:lnTo>
                  <a:lnTo>
                    <a:pt x="274638" y="234950"/>
                  </a:lnTo>
                  <a:lnTo>
                    <a:pt x="176213" y="234950"/>
                  </a:lnTo>
                  <a:close/>
                  <a:moveTo>
                    <a:pt x="176213" y="187325"/>
                  </a:moveTo>
                  <a:lnTo>
                    <a:pt x="274638" y="187325"/>
                  </a:lnTo>
                  <a:lnTo>
                    <a:pt x="274638" y="201613"/>
                  </a:lnTo>
                  <a:lnTo>
                    <a:pt x="176213" y="201613"/>
                  </a:lnTo>
                  <a:close/>
                  <a:moveTo>
                    <a:pt x="47626" y="185737"/>
                  </a:moveTo>
                  <a:lnTo>
                    <a:pt x="136526" y="215900"/>
                  </a:lnTo>
                  <a:lnTo>
                    <a:pt x="131764" y="228600"/>
                  </a:lnTo>
                  <a:lnTo>
                    <a:pt x="42863" y="200025"/>
                  </a:lnTo>
                  <a:close/>
                  <a:moveTo>
                    <a:pt x="47626" y="152400"/>
                  </a:moveTo>
                  <a:lnTo>
                    <a:pt x="136526" y="182563"/>
                  </a:lnTo>
                  <a:lnTo>
                    <a:pt x="131764" y="195263"/>
                  </a:lnTo>
                  <a:lnTo>
                    <a:pt x="42863" y="166688"/>
                  </a:lnTo>
                  <a:close/>
                  <a:moveTo>
                    <a:pt x="176213" y="149225"/>
                  </a:moveTo>
                  <a:lnTo>
                    <a:pt x="274638" y="149225"/>
                  </a:lnTo>
                  <a:lnTo>
                    <a:pt x="274638" y="163513"/>
                  </a:lnTo>
                  <a:lnTo>
                    <a:pt x="176213" y="163513"/>
                  </a:lnTo>
                  <a:close/>
                  <a:moveTo>
                    <a:pt x="303213" y="139700"/>
                  </a:moveTo>
                  <a:lnTo>
                    <a:pt x="303213" y="155575"/>
                  </a:lnTo>
                  <a:lnTo>
                    <a:pt x="319088" y="155575"/>
                  </a:lnTo>
                  <a:lnTo>
                    <a:pt x="319088" y="139700"/>
                  </a:lnTo>
                  <a:close/>
                  <a:moveTo>
                    <a:pt x="47626" y="114300"/>
                  </a:moveTo>
                  <a:lnTo>
                    <a:pt x="136526" y="144463"/>
                  </a:lnTo>
                  <a:lnTo>
                    <a:pt x="131764" y="157163"/>
                  </a:lnTo>
                  <a:lnTo>
                    <a:pt x="42863" y="127000"/>
                  </a:lnTo>
                  <a:close/>
                  <a:moveTo>
                    <a:pt x="238125" y="111125"/>
                  </a:moveTo>
                  <a:lnTo>
                    <a:pt x="274638" y="111125"/>
                  </a:lnTo>
                  <a:lnTo>
                    <a:pt x="274638" y="125413"/>
                  </a:lnTo>
                  <a:lnTo>
                    <a:pt x="238125" y="125413"/>
                  </a:lnTo>
                  <a:close/>
                  <a:moveTo>
                    <a:pt x="206375" y="85725"/>
                  </a:moveTo>
                  <a:lnTo>
                    <a:pt x="200025" y="106363"/>
                  </a:lnTo>
                  <a:lnTo>
                    <a:pt x="214313" y="106363"/>
                  </a:lnTo>
                  <a:close/>
                  <a:moveTo>
                    <a:pt x="47626" y="76200"/>
                  </a:moveTo>
                  <a:lnTo>
                    <a:pt x="136526" y="106363"/>
                  </a:lnTo>
                  <a:lnTo>
                    <a:pt x="131764" y="119063"/>
                  </a:lnTo>
                  <a:lnTo>
                    <a:pt x="42863" y="90488"/>
                  </a:lnTo>
                  <a:close/>
                  <a:moveTo>
                    <a:pt x="201613" y="74612"/>
                  </a:moveTo>
                  <a:lnTo>
                    <a:pt x="212726" y="74612"/>
                  </a:lnTo>
                  <a:lnTo>
                    <a:pt x="230188" y="123825"/>
                  </a:lnTo>
                  <a:lnTo>
                    <a:pt x="219076" y="123825"/>
                  </a:lnTo>
                  <a:lnTo>
                    <a:pt x="215901" y="114300"/>
                  </a:lnTo>
                  <a:lnTo>
                    <a:pt x="196851" y="114300"/>
                  </a:lnTo>
                  <a:lnTo>
                    <a:pt x="195263" y="123825"/>
                  </a:lnTo>
                  <a:lnTo>
                    <a:pt x="182563" y="123825"/>
                  </a:lnTo>
                  <a:close/>
                  <a:moveTo>
                    <a:pt x="238125" y="73025"/>
                  </a:moveTo>
                  <a:lnTo>
                    <a:pt x="274638" y="73025"/>
                  </a:lnTo>
                  <a:lnTo>
                    <a:pt x="274638" y="87313"/>
                  </a:lnTo>
                  <a:lnTo>
                    <a:pt x="238125" y="87313"/>
                  </a:lnTo>
                  <a:close/>
                  <a:moveTo>
                    <a:pt x="161925" y="46037"/>
                  </a:moveTo>
                  <a:lnTo>
                    <a:pt x="161925" y="249237"/>
                  </a:lnTo>
                  <a:lnTo>
                    <a:pt x="290513" y="249237"/>
                  </a:lnTo>
                  <a:lnTo>
                    <a:pt x="290513" y="46037"/>
                  </a:lnTo>
                  <a:close/>
                  <a:moveTo>
                    <a:pt x="47626" y="38100"/>
                  </a:moveTo>
                  <a:lnTo>
                    <a:pt x="71438" y="46037"/>
                  </a:lnTo>
                  <a:lnTo>
                    <a:pt x="136526" y="68263"/>
                  </a:lnTo>
                  <a:lnTo>
                    <a:pt x="131764" y="80963"/>
                  </a:lnTo>
                  <a:lnTo>
                    <a:pt x="42863" y="50800"/>
                  </a:lnTo>
                  <a:lnTo>
                    <a:pt x="46038" y="46037"/>
                  </a:lnTo>
                  <a:close/>
                  <a:moveTo>
                    <a:pt x="28575" y="15875"/>
                  </a:moveTo>
                  <a:lnTo>
                    <a:pt x="28575" y="28575"/>
                  </a:lnTo>
                  <a:lnTo>
                    <a:pt x="28575" y="222251"/>
                  </a:lnTo>
                  <a:lnTo>
                    <a:pt x="147638" y="249238"/>
                  </a:lnTo>
                  <a:lnTo>
                    <a:pt x="147638" y="42862"/>
                  </a:lnTo>
                  <a:lnTo>
                    <a:pt x="82550" y="28575"/>
                  </a:lnTo>
                  <a:close/>
                  <a:moveTo>
                    <a:pt x="14287" y="0"/>
                  </a:moveTo>
                  <a:lnTo>
                    <a:pt x="149225" y="28575"/>
                  </a:lnTo>
                  <a:lnTo>
                    <a:pt x="331788" y="28575"/>
                  </a:lnTo>
                  <a:lnTo>
                    <a:pt x="331788" y="266700"/>
                  </a:lnTo>
                  <a:lnTo>
                    <a:pt x="161925" y="266700"/>
                  </a:lnTo>
                  <a:lnTo>
                    <a:pt x="160338" y="266700"/>
                  </a:lnTo>
                  <a:lnTo>
                    <a:pt x="0" y="266700"/>
                  </a:lnTo>
                  <a:lnTo>
                    <a:pt x="0" y="28575"/>
                  </a:lnTo>
                  <a:lnTo>
                    <a:pt x="14287" y="285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</p:grpSp>
      <p:grpSp>
        <p:nvGrpSpPr>
          <p:cNvPr id="22" name="组合 52"/>
          <p:cNvGrpSpPr/>
          <p:nvPr/>
        </p:nvGrpSpPr>
        <p:grpSpPr>
          <a:xfrm>
            <a:off x="1053656" y="5755747"/>
            <a:ext cx="5333175" cy="890539"/>
            <a:chOff x="1039083" y="1941056"/>
            <a:chExt cx="5056917" cy="844409"/>
          </a:xfrm>
        </p:grpSpPr>
        <p:grpSp>
          <p:nvGrpSpPr>
            <p:cNvPr id="23" name="组合 53"/>
            <p:cNvGrpSpPr/>
            <p:nvPr/>
          </p:nvGrpSpPr>
          <p:grpSpPr>
            <a:xfrm>
              <a:off x="1965087" y="1941056"/>
              <a:ext cx="4130913" cy="844409"/>
              <a:chOff x="6723970" y="2930779"/>
              <a:chExt cx="4130913" cy="844409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723970" y="3285516"/>
                <a:ext cx="4130913" cy="48967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723970" y="2930779"/>
                <a:ext cx="2241974" cy="41987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Hiragino Sans GB W3" charset="-122"/>
                  </a:rPr>
                  <a:t>标题文字添加</a:t>
                </a:r>
              </a:p>
            </p:txBody>
          </p:sp>
        </p:grpSp>
        <p:sp>
          <p:nvSpPr>
            <p:cNvPr id="24" name="椭圆 23"/>
            <p:cNvSpPr/>
            <p:nvPr/>
          </p:nvSpPr>
          <p:spPr>
            <a:xfrm>
              <a:off x="1039083" y="1941056"/>
              <a:ext cx="770775" cy="7707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  <p:sp>
          <p:nvSpPr>
            <p:cNvPr id="25" name="椭圆 31"/>
            <p:cNvSpPr/>
            <p:nvPr/>
          </p:nvSpPr>
          <p:spPr>
            <a:xfrm>
              <a:off x="1194312" y="2139116"/>
              <a:ext cx="460318" cy="374656"/>
            </a:xfrm>
            <a:custGeom>
              <a:avLst/>
              <a:gdLst>
                <a:gd name="connsiteX0" fmla="*/ 172641 w 330427"/>
                <a:gd name="connsiteY0" fmla="*/ 200332 h 268937"/>
                <a:gd name="connsiteX1" fmla="*/ 157162 w 330427"/>
                <a:gd name="connsiteY1" fmla="*/ 202888 h 268937"/>
                <a:gd name="connsiteX2" fmla="*/ 159742 w 330427"/>
                <a:gd name="connsiteY2" fmla="*/ 228443 h 268937"/>
                <a:gd name="connsiteX3" fmla="*/ 162321 w 330427"/>
                <a:gd name="connsiteY3" fmla="*/ 251442 h 268937"/>
                <a:gd name="connsiteX4" fmla="*/ 167481 w 330427"/>
                <a:gd name="connsiteY4" fmla="*/ 245054 h 268937"/>
                <a:gd name="connsiteX5" fmla="*/ 172641 w 330427"/>
                <a:gd name="connsiteY5" fmla="*/ 245054 h 268937"/>
                <a:gd name="connsiteX6" fmla="*/ 177800 w 330427"/>
                <a:gd name="connsiteY6" fmla="*/ 252720 h 268937"/>
                <a:gd name="connsiteX7" fmla="*/ 175220 w 330427"/>
                <a:gd name="connsiteY7" fmla="*/ 200332 h 268937"/>
                <a:gd name="connsiteX8" fmla="*/ 172641 w 330427"/>
                <a:gd name="connsiteY8" fmla="*/ 200332 h 268937"/>
                <a:gd name="connsiteX9" fmla="*/ 212488 w 330427"/>
                <a:gd name="connsiteY9" fmla="*/ 188426 h 268937"/>
                <a:gd name="connsiteX10" fmla="*/ 183342 w 330427"/>
                <a:gd name="connsiteY10" fmla="*/ 189855 h 268937"/>
                <a:gd name="connsiteX11" fmla="*/ 166687 w 330427"/>
                <a:gd name="connsiteY11" fmla="*/ 193665 h 268937"/>
                <a:gd name="connsiteX12" fmla="*/ 173093 w 330427"/>
                <a:gd name="connsiteY12" fmla="*/ 192395 h 268937"/>
                <a:gd name="connsiteX13" fmla="*/ 239712 w 330427"/>
                <a:gd name="connsiteY13" fmla="*/ 198745 h 268937"/>
                <a:gd name="connsiteX14" fmla="*/ 239712 w 330427"/>
                <a:gd name="connsiteY14" fmla="*/ 197475 h 268937"/>
                <a:gd name="connsiteX15" fmla="*/ 212488 w 330427"/>
                <a:gd name="connsiteY15" fmla="*/ 188426 h 268937"/>
                <a:gd name="connsiteX16" fmla="*/ 256003 w 330427"/>
                <a:gd name="connsiteY16" fmla="*/ 135245 h 268937"/>
                <a:gd name="connsiteX17" fmla="*/ 250825 w 330427"/>
                <a:gd name="connsiteY17" fmla="*/ 140397 h 268937"/>
                <a:gd name="connsiteX18" fmla="*/ 278008 w 330427"/>
                <a:gd name="connsiteY18" fmla="*/ 170020 h 268937"/>
                <a:gd name="connsiteX19" fmla="*/ 316841 w 330427"/>
                <a:gd name="connsiteY19" fmla="*/ 200932 h 268937"/>
                <a:gd name="connsiteX20" fmla="*/ 293541 w 330427"/>
                <a:gd name="connsiteY20" fmla="*/ 159717 h 268937"/>
                <a:gd name="connsiteX21" fmla="*/ 256003 w 330427"/>
                <a:gd name="connsiteY21" fmla="*/ 135245 h 268937"/>
                <a:gd name="connsiteX22" fmla="*/ 231107 w 330427"/>
                <a:gd name="connsiteY22" fmla="*/ 76179 h 268937"/>
                <a:gd name="connsiteX23" fmla="*/ 247400 w 330427"/>
                <a:gd name="connsiteY23" fmla="*/ 88770 h 268937"/>
                <a:gd name="connsiteX24" fmla="*/ 242387 w 330427"/>
                <a:gd name="connsiteY24" fmla="*/ 111433 h 268937"/>
                <a:gd name="connsiteX25" fmla="*/ 238627 w 330427"/>
                <a:gd name="connsiteY25" fmla="*/ 107656 h 268937"/>
                <a:gd name="connsiteX26" fmla="*/ 241133 w 330427"/>
                <a:gd name="connsiteY26" fmla="*/ 100101 h 268937"/>
                <a:gd name="connsiteX27" fmla="*/ 238627 w 330427"/>
                <a:gd name="connsiteY27" fmla="*/ 91288 h 268937"/>
                <a:gd name="connsiteX28" fmla="*/ 229853 w 330427"/>
                <a:gd name="connsiteY28" fmla="*/ 79956 h 268937"/>
                <a:gd name="connsiteX29" fmla="*/ 231107 w 330427"/>
                <a:gd name="connsiteY29" fmla="*/ 76179 h 268937"/>
                <a:gd name="connsiteX30" fmla="*/ 216785 w 330427"/>
                <a:gd name="connsiteY30" fmla="*/ 48748 h 268937"/>
                <a:gd name="connsiteX31" fmla="*/ 191967 w 330427"/>
                <a:gd name="connsiteY31" fmla="*/ 56597 h 268937"/>
                <a:gd name="connsiteX32" fmla="*/ 190661 w 330427"/>
                <a:gd name="connsiteY32" fmla="*/ 56597 h 268937"/>
                <a:gd name="connsiteX33" fmla="*/ 169762 w 330427"/>
                <a:gd name="connsiteY33" fmla="*/ 114263 h 268937"/>
                <a:gd name="connsiteX34" fmla="*/ 231152 w 330427"/>
                <a:gd name="connsiteY34" fmla="*/ 141175 h 268937"/>
                <a:gd name="connsiteX35" fmla="*/ 261195 w 330427"/>
                <a:gd name="connsiteY35" fmla="*/ 83508 h 268937"/>
                <a:gd name="connsiteX36" fmla="*/ 241602 w 330427"/>
                <a:gd name="connsiteY36" fmla="*/ 55315 h 268937"/>
                <a:gd name="connsiteX37" fmla="*/ 216785 w 330427"/>
                <a:gd name="connsiteY37" fmla="*/ 48748 h 268937"/>
                <a:gd name="connsiteX38" fmla="*/ 39110 w 330427"/>
                <a:gd name="connsiteY38" fmla="*/ 44757 h 268937"/>
                <a:gd name="connsiteX39" fmla="*/ 23524 w 330427"/>
                <a:gd name="connsiteY39" fmla="*/ 62852 h 268937"/>
                <a:gd name="connsiteX40" fmla="*/ 23524 w 330427"/>
                <a:gd name="connsiteY40" fmla="*/ 91286 h 268937"/>
                <a:gd name="connsiteX41" fmla="*/ 27420 w 330427"/>
                <a:gd name="connsiteY41" fmla="*/ 190807 h 268937"/>
                <a:gd name="connsiteX42" fmla="*/ 65250 w 330427"/>
                <a:gd name="connsiteY42" fmla="*/ 181275 h 268937"/>
                <a:gd name="connsiteX43" fmla="*/ 103329 w 330427"/>
                <a:gd name="connsiteY43" fmla="*/ 180482 h 268937"/>
                <a:gd name="connsiteX44" fmla="*/ 107950 w 330427"/>
                <a:gd name="connsiteY44" fmla="*/ 181760 h 268937"/>
                <a:gd name="connsiteX45" fmla="*/ 104053 w 330427"/>
                <a:gd name="connsiteY45" fmla="*/ 180467 h 268937"/>
                <a:gd name="connsiteX46" fmla="*/ 103329 w 330427"/>
                <a:gd name="connsiteY46" fmla="*/ 180482 h 268937"/>
                <a:gd name="connsiteX47" fmla="*/ 84570 w 330427"/>
                <a:gd name="connsiteY47" fmla="*/ 175297 h 268937"/>
                <a:gd name="connsiteX48" fmla="*/ 41708 w 330427"/>
                <a:gd name="connsiteY48" fmla="*/ 172712 h 268937"/>
                <a:gd name="connsiteX49" fmla="*/ 39110 w 330427"/>
                <a:gd name="connsiteY49" fmla="*/ 170127 h 268937"/>
                <a:gd name="connsiteX50" fmla="*/ 39110 w 330427"/>
                <a:gd name="connsiteY50" fmla="*/ 168835 h 268937"/>
                <a:gd name="connsiteX51" fmla="*/ 36512 w 330427"/>
                <a:gd name="connsiteY51" fmla="*/ 130060 h 268937"/>
                <a:gd name="connsiteX52" fmla="*/ 37811 w 330427"/>
                <a:gd name="connsiteY52" fmla="*/ 88701 h 268937"/>
                <a:gd name="connsiteX53" fmla="*/ 39110 w 330427"/>
                <a:gd name="connsiteY53" fmla="*/ 44757 h 268937"/>
                <a:gd name="connsiteX54" fmla="*/ 211689 w 330427"/>
                <a:gd name="connsiteY54" fmla="*/ 37535 h 268937"/>
                <a:gd name="connsiteX55" fmla="*/ 237698 w 330427"/>
                <a:gd name="connsiteY55" fmla="*/ 42723 h 268937"/>
                <a:gd name="connsiteX56" fmla="*/ 267423 w 330427"/>
                <a:gd name="connsiteY56" fmla="*/ 73847 h 268937"/>
                <a:gd name="connsiteX57" fmla="*/ 260961 w 330427"/>
                <a:gd name="connsiteY57" fmla="*/ 127017 h 268937"/>
                <a:gd name="connsiteX58" fmla="*/ 322996 w 330427"/>
                <a:gd name="connsiteY58" fmla="*/ 207420 h 268937"/>
                <a:gd name="connsiteX59" fmla="*/ 281639 w 330427"/>
                <a:gd name="connsiteY59" fmla="*/ 186671 h 268937"/>
                <a:gd name="connsiteX60" fmla="*/ 245452 w 330427"/>
                <a:gd name="connsiteY60" fmla="*/ 143876 h 268937"/>
                <a:gd name="connsiteX61" fmla="*/ 236405 w 330427"/>
                <a:gd name="connsiteY61" fmla="*/ 149063 h 268937"/>
                <a:gd name="connsiteX62" fmla="*/ 162739 w 330427"/>
                <a:gd name="connsiteY62" fmla="*/ 119236 h 268937"/>
                <a:gd name="connsiteX63" fmla="*/ 188587 w 330427"/>
                <a:gd name="connsiteY63" fmla="*/ 47910 h 268937"/>
                <a:gd name="connsiteX64" fmla="*/ 211689 w 330427"/>
                <a:gd name="connsiteY64" fmla="*/ 37535 h 268937"/>
                <a:gd name="connsiteX65" fmla="*/ 65952 w 330427"/>
                <a:gd name="connsiteY65" fmla="*/ 10877 h 268937"/>
                <a:gd name="connsiteX66" fmla="*/ 50966 w 330427"/>
                <a:gd name="connsiteY66" fmla="*/ 17976 h 268937"/>
                <a:gd name="connsiteX67" fmla="*/ 48359 w 330427"/>
                <a:gd name="connsiteY67" fmla="*/ 45077 h 268937"/>
                <a:gd name="connsiteX68" fmla="*/ 48359 w 330427"/>
                <a:gd name="connsiteY68" fmla="*/ 113477 h 268937"/>
                <a:gd name="connsiteX69" fmla="*/ 45753 w 330427"/>
                <a:gd name="connsiteY69" fmla="*/ 167681 h 268937"/>
                <a:gd name="connsiteX70" fmla="*/ 131763 w 330427"/>
                <a:gd name="connsiteY70" fmla="*/ 184458 h 268937"/>
                <a:gd name="connsiteX71" fmla="*/ 127853 w 330427"/>
                <a:gd name="connsiteY71" fmla="*/ 94119 h 268937"/>
                <a:gd name="connsiteX72" fmla="*/ 126550 w 330427"/>
                <a:gd name="connsiteY72" fmla="*/ 57983 h 268937"/>
                <a:gd name="connsiteX73" fmla="*/ 127853 w 330427"/>
                <a:gd name="connsiteY73" fmla="*/ 43787 h 268937"/>
                <a:gd name="connsiteX74" fmla="*/ 84848 w 330427"/>
                <a:gd name="connsiteY74" fmla="*/ 15394 h 268937"/>
                <a:gd name="connsiteX75" fmla="*/ 65952 w 330427"/>
                <a:gd name="connsiteY75" fmla="*/ 10877 h 268937"/>
                <a:gd name="connsiteX76" fmla="*/ 69840 w 330427"/>
                <a:gd name="connsiteY76" fmla="*/ 321 h 268937"/>
                <a:gd name="connsiteX77" fmla="*/ 97841 w 330427"/>
                <a:gd name="connsiteY77" fmla="*/ 7948 h 268937"/>
                <a:gd name="connsiteX78" fmla="*/ 135175 w 330427"/>
                <a:gd name="connsiteY78" fmla="*/ 37807 h 268937"/>
                <a:gd name="connsiteX79" fmla="*/ 195682 w 330427"/>
                <a:gd name="connsiteY79" fmla="*/ 27421 h 268937"/>
                <a:gd name="connsiteX80" fmla="*/ 190532 w 330427"/>
                <a:gd name="connsiteY80" fmla="*/ 35210 h 268937"/>
                <a:gd name="connsiteX81" fmla="*/ 137749 w 330427"/>
                <a:gd name="connsiteY81" fmla="*/ 45596 h 268937"/>
                <a:gd name="connsiteX82" fmla="*/ 136462 w 330427"/>
                <a:gd name="connsiteY82" fmla="*/ 48192 h 268937"/>
                <a:gd name="connsiteX83" fmla="*/ 136462 w 330427"/>
                <a:gd name="connsiteY83" fmla="*/ 63770 h 268937"/>
                <a:gd name="connsiteX84" fmla="*/ 137749 w 330427"/>
                <a:gd name="connsiteY84" fmla="*/ 96225 h 268937"/>
                <a:gd name="connsiteX85" fmla="*/ 140324 w 330427"/>
                <a:gd name="connsiteY85" fmla="*/ 189695 h 268937"/>
                <a:gd name="connsiteX86" fmla="*/ 193107 w 330427"/>
                <a:gd name="connsiteY86" fmla="*/ 179310 h 268937"/>
                <a:gd name="connsiteX87" fmla="*/ 240740 w 330427"/>
                <a:gd name="connsiteY87" fmla="*/ 187099 h 268937"/>
                <a:gd name="connsiteX88" fmla="*/ 239452 w 330427"/>
                <a:gd name="connsiteY88" fmla="*/ 167626 h 268937"/>
                <a:gd name="connsiteX89" fmla="*/ 247177 w 330427"/>
                <a:gd name="connsiteY89" fmla="*/ 166328 h 268937"/>
                <a:gd name="connsiteX90" fmla="*/ 257476 w 330427"/>
                <a:gd name="connsiteY90" fmla="*/ 222150 h 268937"/>
                <a:gd name="connsiteX91" fmla="*/ 252326 w 330427"/>
                <a:gd name="connsiteY91" fmla="*/ 224746 h 268937"/>
                <a:gd name="connsiteX92" fmla="*/ 182808 w 330427"/>
                <a:gd name="connsiteY92" fmla="*/ 214361 h 268937"/>
                <a:gd name="connsiteX93" fmla="*/ 184095 w 330427"/>
                <a:gd name="connsiteY93" fmla="*/ 264990 h 268937"/>
                <a:gd name="connsiteX94" fmla="*/ 177658 w 330427"/>
                <a:gd name="connsiteY94" fmla="*/ 267587 h 268937"/>
                <a:gd name="connsiteX95" fmla="*/ 169934 w 330427"/>
                <a:gd name="connsiteY95" fmla="*/ 253307 h 268937"/>
                <a:gd name="connsiteX96" fmla="*/ 162210 w 330427"/>
                <a:gd name="connsiteY96" fmla="*/ 263692 h 268937"/>
                <a:gd name="connsiteX97" fmla="*/ 155773 w 330427"/>
                <a:gd name="connsiteY97" fmla="*/ 261096 h 268937"/>
                <a:gd name="connsiteX98" fmla="*/ 151911 w 330427"/>
                <a:gd name="connsiteY98" fmla="*/ 222150 h 268937"/>
                <a:gd name="connsiteX99" fmla="*/ 150623 w 330427"/>
                <a:gd name="connsiteY99" fmla="*/ 214361 h 268937"/>
                <a:gd name="connsiteX100" fmla="*/ 148048 w 330427"/>
                <a:gd name="connsiteY100" fmla="*/ 214361 h 268937"/>
                <a:gd name="connsiteX101" fmla="*/ 82392 w 330427"/>
                <a:gd name="connsiteY101" fmla="*/ 214361 h 268937"/>
                <a:gd name="connsiteX102" fmla="*/ 5149 w 330427"/>
                <a:gd name="connsiteY102" fmla="*/ 222150 h 268937"/>
                <a:gd name="connsiteX103" fmla="*/ 1287 w 330427"/>
                <a:gd name="connsiteY103" fmla="*/ 218255 h 268937"/>
                <a:gd name="connsiteX104" fmla="*/ 2575 w 330427"/>
                <a:gd name="connsiteY104" fmla="*/ 141662 h 268937"/>
                <a:gd name="connsiteX105" fmla="*/ 0 w 330427"/>
                <a:gd name="connsiteY105" fmla="*/ 66367 h 268937"/>
                <a:gd name="connsiteX106" fmla="*/ 3862 w 330427"/>
                <a:gd name="connsiteY106" fmla="*/ 62472 h 268937"/>
                <a:gd name="connsiteX107" fmla="*/ 16736 w 330427"/>
                <a:gd name="connsiteY107" fmla="*/ 62472 h 268937"/>
                <a:gd name="connsiteX108" fmla="*/ 39909 w 330427"/>
                <a:gd name="connsiteY108" fmla="*/ 36508 h 268937"/>
                <a:gd name="connsiteX109" fmla="*/ 39909 w 330427"/>
                <a:gd name="connsiteY109" fmla="*/ 33912 h 268937"/>
                <a:gd name="connsiteX110" fmla="*/ 43771 w 330427"/>
                <a:gd name="connsiteY110" fmla="*/ 9246 h 268937"/>
                <a:gd name="connsiteX111" fmla="*/ 69840 w 330427"/>
                <a:gd name="connsiteY111" fmla="*/ 321 h 26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0427" h="268937">
                  <a:moveTo>
                    <a:pt x="172641" y="200332"/>
                  </a:moveTo>
                  <a:cubicBezTo>
                    <a:pt x="170061" y="200332"/>
                    <a:pt x="163611" y="201610"/>
                    <a:pt x="157162" y="202888"/>
                  </a:cubicBezTo>
                  <a:cubicBezTo>
                    <a:pt x="159742" y="209276"/>
                    <a:pt x="158452" y="220776"/>
                    <a:pt x="159742" y="228443"/>
                  </a:cubicBezTo>
                  <a:cubicBezTo>
                    <a:pt x="161032" y="236109"/>
                    <a:pt x="162321" y="243776"/>
                    <a:pt x="162321" y="251442"/>
                  </a:cubicBezTo>
                  <a:cubicBezTo>
                    <a:pt x="163611" y="248887"/>
                    <a:pt x="166191" y="246331"/>
                    <a:pt x="167481" y="245054"/>
                  </a:cubicBezTo>
                  <a:cubicBezTo>
                    <a:pt x="168771" y="242498"/>
                    <a:pt x="171351" y="242498"/>
                    <a:pt x="172641" y="245054"/>
                  </a:cubicBezTo>
                  <a:cubicBezTo>
                    <a:pt x="175220" y="247609"/>
                    <a:pt x="176510" y="250165"/>
                    <a:pt x="177800" y="252720"/>
                  </a:cubicBezTo>
                  <a:cubicBezTo>
                    <a:pt x="177800" y="234831"/>
                    <a:pt x="175220" y="218221"/>
                    <a:pt x="175220" y="200332"/>
                  </a:cubicBezTo>
                  <a:cubicBezTo>
                    <a:pt x="173930" y="200332"/>
                    <a:pt x="173930" y="200332"/>
                    <a:pt x="172641" y="200332"/>
                  </a:cubicBezTo>
                  <a:close/>
                  <a:moveTo>
                    <a:pt x="212488" y="188426"/>
                  </a:moveTo>
                  <a:cubicBezTo>
                    <a:pt x="203200" y="187315"/>
                    <a:pt x="193591" y="187950"/>
                    <a:pt x="183342" y="189855"/>
                  </a:cubicBezTo>
                  <a:cubicBezTo>
                    <a:pt x="178217" y="191125"/>
                    <a:pt x="171812" y="192395"/>
                    <a:pt x="166687" y="193665"/>
                  </a:cubicBezTo>
                  <a:cubicBezTo>
                    <a:pt x="169249" y="193665"/>
                    <a:pt x="171812" y="192395"/>
                    <a:pt x="173093" y="192395"/>
                  </a:cubicBezTo>
                  <a:cubicBezTo>
                    <a:pt x="194872" y="192395"/>
                    <a:pt x="219214" y="189855"/>
                    <a:pt x="239712" y="198745"/>
                  </a:cubicBezTo>
                  <a:cubicBezTo>
                    <a:pt x="239712" y="197475"/>
                    <a:pt x="239712" y="197475"/>
                    <a:pt x="239712" y="197475"/>
                  </a:cubicBezTo>
                  <a:cubicBezTo>
                    <a:pt x="230744" y="192395"/>
                    <a:pt x="221776" y="189538"/>
                    <a:pt x="212488" y="188426"/>
                  </a:cubicBezTo>
                  <a:close/>
                  <a:moveTo>
                    <a:pt x="256003" y="135245"/>
                  </a:moveTo>
                  <a:cubicBezTo>
                    <a:pt x="253414" y="136533"/>
                    <a:pt x="252119" y="139109"/>
                    <a:pt x="250825" y="140397"/>
                  </a:cubicBezTo>
                  <a:cubicBezTo>
                    <a:pt x="261181" y="149413"/>
                    <a:pt x="268947" y="159717"/>
                    <a:pt x="278008" y="170020"/>
                  </a:cubicBezTo>
                  <a:cubicBezTo>
                    <a:pt x="284480" y="176460"/>
                    <a:pt x="305191" y="203508"/>
                    <a:pt x="316841" y="200932"/>
                  </a:cubicBezTo>
                  <a:cubicBezTo>
                    <a:pt x="334963" y="194492"/>
                    <a:pt x="298719" y="162293"/>
                    <a:pt x="293541" y="159717"/>
                  </a:cubicBezTo>
                  <a:cubicBezTo>
                    <a:pt x="280597" y="150701"/>
                    <a:pt x="268947" y="142973"/>
                    <a:pt x="256003" y="135245"/>
                  </a:cubicBezTo>
                  <a:close/>
                  <a:moveTo>
                    <a:pt x="231107" y="76179"/>
                  </a:moveTo>
                  <a:cubicBezTo>
                    <a:pt x="238627" y="74920"/>
                    <a:pt x="244893" y="82474"/>
                    <a:pt x="247400" y="88770"/>
                  </a:cubicBezTo>
                  <a:cubicBezTo>
                    <a:pt x="249906" y="95065"/>
                    <a:pt x="252413" y="108915"/>
                    <a:pt x="242387" y="111433"/>
                  </a:cubicBezTo>
                  <a:cubicBezTo>
                    <a:pt x="241133" y="111433"/>
                    <a:pt x="237373" y="110174"/>
                    <a:pt x="238627" y="107656"/>
                  </a:cubicBezTo>
                  <a:cubicBezTo>
                    <a:pt x="238627" y="105138"/>
                    <a:pt x="241133" y="102619"/>
                    <a:pt x="241133" y="100101"/>
                  </a:cubicBezTo>
                  <a:cubicBezTo>
                    <a:pt x="241133" y="96324"/>
                    <a:pt x="239880" y="93806"/>
                    <a:pt x="238627" y="91288"/>
                  </a:cubicBezTo>
                  <a:cubicBezTo>
                    <a:pt x="236120" y="87511"/>
                    <a:pt x="232360" y="82474"/>
                    <a:pt x="229853" y="79956"/>
                  </a:cubicBezTo>
                  <a:cubicBezTo>
                    <a:pt x="228600" y="78697"/>
                    <a:pt x="228600" y="76179"/>
                    <a:pt x="231107" y="76179"/>
                  </a:cubicBezTo>
                  <a:close/>
                  <a:moveTo>
                    <a:pt x="216785" y="48748"/>
                  </a:moveTo>
                  <a:cubicBezTo>
                    <a:pt x="208621" y="48908"/>
                    <a:pt x="200457" y="51471"/>
                    <a:pt x="191967" y="56597"/>
                  </a:cubicBezTo>
                  <a:cubicBezTo>
                    <a:pt x="191967" y="56597"/>
                    <a:pt x="191967" y="56597"/>
                    <a:pt x="190661" y="56597"/>
                  </a:cubicBezTo>
                  <a:cubicBezTo>
                    <a:pt x="171068" y="69412"/>
                    <a:pt x="161925" y="92478"/>
                    <a:pt x="169762" y="114263"/>
                  </a:cubicBezTo>
                  <a:cubicBezTo>
                    <a:pt x="178905" y="139893"/>
                    <a:pt x="206335" y="152708"/>
                    <a:pt x="231152" y="141175"/>
                  </a:cubicBezTo>
                  <a:cubicBezTo>
                    <a:pt x="252051" y="130923"/>
                    <a:pt x="265113" y="106575"/>
                    <a:pt x="261195" y="83508"/>
                  </a:cubicBezTo>
                  <a:cubicBezTo>
                    <a:pt x="258582" y="71975"/>
                    <a:pt x="252051" y="61723"/>
                    <a:pt x="241602" y="55315"/>
                  </a:cubicBezTo>
                  <a:cubicBezTo>
                    <a:pt x="233112" y="50830"/>
                    <a:pt x="224948" y="48588"/>
                    <a:pt x="216785" y="48748"/>
                  </a:cubicBezTo>
                  <a:close/>
                  <a:moveTo>
                    <a:pt x="39110" y="44757"/>
                  </a:moveTo>
                  <a:cubicBezTo>
                    <a:pt x="28719" y="46049"/>
                    <a:pt x="24823" y="51219"/>
                    <a:pt x="23524" y="62852"/>
                  </a:cubicBezTo>
                  <a:cubicBezTo>
                    <a:pt x="22225" y="71899"/>
                    <a:pt x="23524" y="82239"/>
                    <a:pt x="23524" y="91286"/>
                  </a:cubicBezTo>
                  <a:cubicBezTo>
                    <a:pt x="24823" y="124891"/>
                    <a:pt x="23524" y="157203"/>
                    <a:pt x="27420" y="190807"/>
                  </a:cubicBezTo>
                  <a:cubicBezTo>
                    <a:pt x="40409" y="186930"/>
                    <a:pt x="52748" y="183375"/>
                    <a:pt x="65250" y="181275"/>
                  </a:cubicBezTo>
                  <a:lnTo>
                    <a:pt x="103329" y="180482"/>
                  </a:lnTo>
                  <a:lnTo>
                    <a:pt x="107950" y="181760"/>
                  </a:lnTo>
                  <a:cubicBezTo>
                    <a:pt x="106651" y="180467"/>
                    <a:pt x="105352" y="180467"/>
                    <a:pt x="104053" y="180467"/>
                  </a:cubicBezTo>
                  <a:lnTo>
                    <a:pt x="103329" y="180482"/>
                  </a:lnTo>
                  <a:lnTo>
                    <a:pt x="84570" y="175297"/>
                  </a:lnTo>
                  <a:cubicBezTo>
                    <a:pt x="70283" y="174005"/>
                    <a:pt x="55995" y="175297"/>
                    <a:pt x="41708" y="172712"/>
                  </a:cubicBezTo>
                  <a:cubicBezTo>
                    <a:pt x="39110" y="172712"/>
                    <a:pt x="39110" y="171420"/>
                    <a:pt x="39110" y="170127"/>
                  </a:cubicBezTo>
                  <a:cubicBezTo>
                    <a:pt x="39110" y="170127"/>
                    <a:pt x="39110" y="168835"/>
                    <a:pt x="39110" y="168835"/>
                  </a:cubicBezTo>
                  <a:cubicBezTo>
                    <a:pt x="33915" y="155910"/>
                    <a:pt x="35214" y="142985"/>
                    <a:pt x="36512" y="130060"/>
                  </a:cubicBezTo>
                  <a:cubicBezTo>
                    <a:pt x="37811" y="115843"/>
                    <a:pt x="37811" y="102918"/>
                    <a:pt x="37811" y="88701"/>
                  </a:cubicBezTo>
                  <a:cubicBezTo>
                    <a:pt x="37811" y="73191"/>
                    <a:pt x="37811" y="58974"/>
                    <a:pt x="39110" y="44757"/>
                  </a:cubicBezTo>
                  <a:close/>
                  <a:moveTo>
                    <a:pt x="211689" y="37535"/>
                  </a:moveTo>
                  <a:cubicBezTo>
                    <a:pt x="220897" y="37211"/>
                    <a:pt x="230590" y="39481"/>
                    <a:pt x="237698" y="42723"/>
                  </a:cubicBezTo>
                  <a:cubicBezTo>
                    <a:pt x="251914" y="47910"/>
                    <a:pt x="263546" y="59582"/>
                    <a:pt x="267423" y="73847"/>
                  </a:cubicBezTo>
                  <a:cubicBezTo>
                    <a:pt x="273885" y="90705"/>
                    <a:pt x="270008" y="111455"/>
                    <a:pt x="260961" y="127017"/>
                  </a:cubicBezTo>
                  <a:cubicBezTo>
                    <a:pt x="279054" y="136095"/>
                    <a:pt x="354013" y="181484"/>
                    <a:pt x="322996" y="207420"/>
                  </a:cubicBezTo>
                  <a:cubicBezTo>
                    <a:pt x="310072" y="217795"/>
                    <a:pt x="289394" y="195749"/>
                    <a:pt x="281639" y="186671"/>
                  </a:cubicBezTo>
                  <a:cubicBezTo>
                    <a:pt x="268715" y="173703"/>
                    <a:pt x="257084" y="158141"/>
                    <a:pt x="245452" y="143876"/>
                  </a:cubicBezTo>
                  <a:cubicBezTo>
                    <a:pt x="242867" y="145172"/>
                    <a:pt x="238990" y="147766"/>
                    <a:pt x="236405" y="149063"/>
                  </a:cubicBezTo>
                  <a:cubicBezTo>
                    <a:pt x="206680" y="162031"/>
                    <a:pt x="173078" y="150360"/>
                    <a:pt x="162739" y="119236"/>
                  </a:cubicBezTo>
                  <a:cubicBezTo>
                    <a:pt x="152400" y="92002"/>
                    <a:pt x="161447" y="59582"/>
                    <a:pt x="188587" y="47910"/>
                  </a:cubicBezTo>
                  <a:cubicBezTo>
                    <a:pt x="193757" y="40778"/>
                    <a:pt x="202480" y="37860"/>
                    <a:pt x="211689" y="37535"/>
                  </a:cubicBezTo>
                  <a:close/>
                  <a:moveTo>
                    <a:pt x="65952" y="10877"/>
                  </a:moveTo>
                  <a:cubicBezTo>
                    <a:pt x="58459" y="10232"/>
                    <a:pt x="51617" y="11523"/>
                    <a:pt x="50966" y="17976"/>
                  </a:cubicBezTo>
                  <a:cubicBezTo>
                    <a:pt x="49663" y="27009"/>
                    <a:pt x="49663" y="36043"/>
                    <a:pt x="48359" y="45077"/>
                  </a:cubicBezTo>
                  <a:cubicBezTo>
                    <a:pt x="48359" y="68307"/>
                    <a:pt x="48359" y="91538"/>
                    <a:pt x="48359" y="113477"/>
                  </a:cubicBezTo>
                  <a:cubicBezTo>
                    <a:pt x="47056" y="131545"/>
                    <a:pt x="44450" y="149613"/>
                    <a:pt x="45753" y="167681"/>
                  </a:cubicBezTo>
                  <a:cubicBezTo>
                    <a:pt x="71817" y="165100"/>
                    <a:pt x="113518" y="162518"/>
                    <a:pt x="131763" y="184458"/>
                  </a:cubicBezTo>
                  <a:cubicBezTo>
                    <a:pt x="127853" y="154775"/>
                    <a:pt x="130460" y="123802"/>
                    <a:pt x="127853" y="94119"/>
                  </a:cubicBezTo>
                  <a:cubicBezTo>
                    <a:pt x="127853" y="82504"/>
                    <a:pt x="126550" y="69598"/>
                    <a:pt x="126550" y="57983"/>
                  </a:cubicBezTo>
                  <a:cubicBezTo>
                    <a:pt x="126550" y="52821"/>
                    <a:pt x="125247" y="47658"/>
                    <a:pt x="127853" y="43787"/>
                  </a:cubicBezTo>
                  <a:cubicBezTo>
                    <a:pt x="120034" y="28300"/>
                    <a:pt x="101790" y="19266"/>
                    <a:pt x="84848" y="15394"/>
                  </a:cubicBezTo>
                  <a:cubicBezTo>
                    <a:pt x="81591" y="14104"/>
                    <a:pt x="73446" y="11523"/>
                    <a:pt x="65952" y="10877"/>
                  </a:cubicBezTo>
                  <a:close/>
                  <a:moveTo>
                    <a:pt x="69840" y="321"/>
                  </a:moveTo>
                  <a:cubicBezTo>
                    <a:pt x="80461" y="1457"/>
                    <a:pt x="91404" y="5352"/>
                    <a:pt x="97841" y="7948"/>
                  </a:cubicBezTo>
                  <a:cubicBezTo>
                    <a:pt x="112002" y="14439"/>
                    <a:pt x="128738" y="23527"/>
                    <a:pt x="135175" y="37807"/>
                  </a:cubicBezTo>
                  <a:cubicBezTo>
                    <a:pt x="151911" y="20930"/>
                    <a:pt x="173796" y="13141"/>
                    <a:pt x="195682" y="27421"/>
                  </a:cubicBezTo>
                  <a:cubicBezTo>
                    <a:pt x="199544" y="31316"/>
                    <a:pt x="195682" y="39105"/>
                    <a:pt x="190532" y="35210"/>
                  </a:cubicBezTo>
                  <a:cubicBezTo>
                    <a:pt x="169934" y="23527"/>
                    <a:pt x="154485" y="32614"/>
                    <a:pt x="137749" y="45596"/>
                  </a:cubicBezTo>
                  <a:cubicBezTo>
                    <a:pt x="137749" y="46894"/>
                    <a:pt x="137749" y="48192"/>
                    <a:pt x="136462" y="48192"/>
                  </a:cubicBezTo>
                  <a:cubicBezTo>
                    <a:pt x="136462" y="53385"/>
                    <a:pt x="136462" y="59876"/>
                    <a:pt x="136462" y="63770"/>
                  </a:cubicBezTo>
                  <a:cubicBezTo>
                    <a:pt x="136462" y="74156"/>
                    <a:pt x="137749" y="85840"/>
                    <a:pt x="137749" y="96225"/>
                  </a:cubicBezTo>
                  <a:cubicBezTo>
                    <a:pt x="139037" y="127382"/>
                    <a:pt x="141612" y="158538"/>
                    <a:pt x="140324" y="189695"/>
                  </a:cubicBezTo>
                  <a:cubicBezTo>
                    <a:pt x="157060" y="184502"/>
                    <a:pt x="175083" y="180608"/>
                    <a:pt x="193107" y="179310"/>
                  </a:cubicBezTo>
                  <a:cubicBezTo>
                    <a:pt x="208555" y="176713"/>
                    <a:pt x="227866" y="176713"/>
                    <a:pt x="240740" y="187099"/>
                  </a:cubicBezTo>
                  <a:cubicBezTo>
                    <a:pt x="239452" y="180608"/>
                    <a:pt x="239452" y="174117"/>
                    <a:pt x="239452" y="167626"/>
                  </a:cubicBezTo>
                  <a:cubicBezTo>
                    <a:pt x="239452" y="162433"/>
                    <a:pt x="245889" y="161135"/>
                    <a:pt x="247177" y="166328"/>
                  </a:cubicBezTo>
                  <a:cubicBezTo>
                    <a:pt x="257476" y="167626"/>
                    <a:pt x="258763" y="214361"/>
                    <a:pt x="257476" y="222150"/>
                  </a:cubicBezTo>
                  <a:cubicBezTo>
                    <a:pt x="256188" y="224746"/>
                    <a:pt x="253614" y="224746"/>
                    <a:pt x="252326" y="224746"/>
                  </a:cubicBezTo>
                  <a:cubicBezTo>
                    <a:pt x="229153" y="219554"/>
                    <a:pt x="204693" y="219554"/>
                    <a:pt x="182808" y="214361"/>
                  </a:cubicBezTo>
                  <a:cubicBezTo>
                    <a:pt x="182808" y="231237"/>
                    <a:pt x="184095" y="248114"/>
                    <a:pt x="184095" y="264990"/>
                  </a:cubicBezTo>
                  <a:cubicBezTo>
                    <a:pt x="184095" y="268885"/>
                    <a:pt x="178946" y="270183"/>
                    <a:pt x="177658" y="267587"/>
                  </a:cubicBezTo>
                  <a:cubicBezTo>
                    <a:pt x="175083" y="262394"/>
                    <a:pt x="172509" y="257201"/>
                    <a:pt x="169934" y="253307"/>
                  </a:cubicBezTo>
                  <a:cubicBezTo>
                    <a:pt x="167359" y="257201"/>
                    <a:pt x="164784" y="261096"/>
                    <a:pt x="162210" y="263692"/>
                  </a:cubicBezTo>
                  <a:cubicBezTo>
                    <a:pt x="159635" y="266289"/>
                    <a:pt x="155773" y="263692"/>
                    <a:pt x="155773" y="261096"/>
                  </a:cubicBezTo>
                  <a:cubicBezTo>
                    <a:pt x="155773" y="248114"/>
                    <a:pt x="153198" y="235132"/>
                    <a:pt x="151911" y="222150"/>
                  </a:cubicBezTo>
                  <a:cubicBezTo>
                    <a:pt x="151911" y="219554"/>
                    <a:pt x="150623" y="216957"/>
                    <a:pt x="150623" y="214361"/>
                  </a:cubicBezTo>
                  <a:cubicBezTo>
                    <a:pt x="150623" y="214361"/>
                    <a:pt x="149336" y="214361"/>
                    <a:pt x="148048" y="214361"/>
                  </a:cubicBezTo>
                  <a:cubicBezTo>
                    <a:pt x="128738" y="205273"/>
                    <a:pt x="102990" y="213063"/>
                    <a:pt x="82392" y="214361"/>
                  </a:cubicBezTo>
                  <a:cubicBezTo>
                    <a:pt x="56645" y="215659"/>
                    <a:pt x="30897" y="224746"/>
                    <a:pt x="5149" y="222150"/>
                  </a:cubicBezTo>
                  <a:cubicBezTo>
                    <a:pt x="2575" y="220852"/>
                    <a:pt x="1287" y="219554"/>
                    <a:pt x="1287" y="218255"/>
                  </a:cubicBezTo>
                  <a:cubicBezTo>
                    <a:pt x="0" y="192292"/>
                    <a:pt x="1287" y="167626"/>
                    <a:pt x="2575" y="141662"/>
                  </a:cubicBezTo>
                  <a:cubicBezTo>
                    <a:pt x="3862" y="116996"/>
                    <a:pt x="0" y="91032"/>
                    <a:pt x="0" y="66367"/>
                  </a:cubicBezTo>
                  <a:cubicBezTo>
                    <a:pt x="0" y="63770"/>
                    <a:pt x="1287" y="61174"/>
                    <a:pt x="3862" y="62472"/>
                  </a:cubicBezTo>
                  <a:cubicBezTo>
                    <a:pt x="7724" y="62472"/>
                    <a:pt x="11586" y="62472"/>
                    <a:pt x="16736" y="62472"/>
                  </a:cubicBezTo>
                  <a:cubicBezTo>
                    <a:pt x="18023" y="48192"/>
                    <a:pt x="24460" y="31316"/>
                    <a:pt x="39909" y="36508"/>
                  </a:cubicBezTo>
                  <a:cubicBezTo>
                    <a:pt x="39909" y="35210"/>
                    <a:pt x="39909" y="33912"/>
                    <a:pt x="39909" y="33912"/>
                  </a:cubicBezTo>
                  <a:cubicBezTo>
                    <a:pt x="41196" y="24825"/>
                    <a:pt x="39909" y="17036"/>
                    <a:pt x="43771" y="9246"/>
                  </a:cubicBezTo>
                  <a:cubicBezTo>
                    <a:pt x="48920" y="808"/>
                    <a:pt x="59219" y="-815"/>
                    <a:pt x="69840" y="3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898">
                <a:latin typeface="Hiragino Sans GB W3" charset="-122"/>
                <a:ea typeface="Hiragino Sans GB W3" charset="-122"/>
                <a:cs typeface="Hiragino Sans GB W3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6465888" y="2057400"/>
            <a:ext cx="5573712" cy="443730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1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2408" y="1319417"/>
            <a:ext cx="6237426" cy="5014561"/>
            <a:chOff x="3292408" y="1319417"/>
            <a:chExt cx="6237426" cy="5014561"/>
          </a:xfrm>
        </p:grpSpPr>
        <p:grpSp>
          <p:nvGrpSpPr>
            <p:cNvPr id="6" name="Group 1"/>
            <p:cNvGrpSpPr/>
            <p:nvPr/>
          </p:nvGrpSpPr>
          <p:grpSpPr>
            <a:xfrm>
              <a:off x="4371954" y="1319417"/>
              <a:ext cx="4073769" cy="5014561"/>
              <a:chOff x="4145153" y="1251073"/>
              <a:chExt cx="3862749" cy="4754809"/>
            </a:xfrm>
          </p:grpSpPr>
          <p:grpSp>
            <p:nvGrpSpPr>
              <p:cNvPr id="38" name="Group 118"/>
              <p:cNvGrpSpPr/>
              <p:nvPr/>
            </p:nvGrpSpPr>
            <p:grpSpPr>
              <a:xfrm>
                <a:off x="5614772" y="3646594"/>
                <a:ext cx="875232" cy="2359288"/>
                <a:chOff x="5588618" y="3680520"/>
                <a:chExt cx="988675" cy="1941036"/>
              </a:xfrm>
              <a:solidFill>
                <a:schemeClr val="accent5"/>
              </a:solidFill>
            </p:grpSpPr>
            <p:cxnSp>
              <p:nvCxnSpPr>
                <p:cNvPr id="45" name="Straight Connector 119"/>
                <p:cNvCxnSpPr/>
                <p:nvPr/>
              </p:nvCxnSpPr>
              <p:spPr>
                <a:xfrm>
                  <a:off x="5616754" y="3786455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120"/>
                <p:cNvCxnSpPr/>
                <p:nvPr/>
              </p:nvCxnSpPr>
              <p:spPr>
                <a:xfrm>
                  <a:off x="6525816" y="37838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121"/>
                <p:cNvCxnSpPr/>
                <p:nvPr/>
              </p:nvCxnSpPr>
              <p:spPr>
                <a:xfrm>
                  <a:off x="5833054" y="3682011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122"/>
                <p:cNvCxnSpPr/>
                <p:nvPr/>
              </p:nvCxnSpPr>
              <p:spPr>
                <a:xfrm>
                  <a:off x="6328716" y="36805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Freeform: Shape 123"/>
                <p:cNvSpPr>
                  <a:spLocks noChangeAspect="1"/>
                </p:cNvSpPr>
                <p:nvPr/>
              </p:nvSpPr>
              <p:spPr bwMode="auto">
                <a:xfrm>
                  <a:off x="5588618" y="4770963"/>
                  <a:ext cx="988675" cy="850593"/>
                </a:xfrm>
                <a:custGeom>
                  <a:avLst/>
                  <a:gdLst>
                    <a:gd name="T0" fmla="*/ 2 w 226"/>
                    <a:gd name="T1" fmla="*/ 61 h 195"/>
                    <a:gd name="T2" fmla="*/ 56 w 226"/>
                    <a:gd name="T3" fmla="*/ 128 h 195"/>
                    <a:gd name="T4" fmla="*/ 56 w 226"/>
                    <a:gd name="T5" fmla="*/ 128 h 195"/>
                    <a:gd name="T6" fmla="*/ 108 w 226"/>
                    <a:gd name="T7" fmla="*/ 192 h 195"/>
                    <a:gd name="T8" fmla="*/ 113 w 226"/>
                    <a:gd name="T9" fmla="*/ 195 h 195"/>
                    <a:gd name="T10" fmla="*/ 119 w 226"/>
                    <a:gd name="T11" fmla="*/ 192 h 195"/>
                    <a:gd name="T12" fmla="*/ 171 w 226"/>
                    <a:gd name="T13" fmla="*/ 128 h 195"/>
                    <a:gd name="T14" fmla="*/ 171 w 226"/>
                    <a:gd name="T15" fmla="*/ 128 h 195"/>
                    <a:gd name="T16" fmla="*/ 224 w 226"/>
                    <a:gd name="T17" fmla="*/ 61 h 195"/>
                    <a:gd name="T18" fmla="*/ 225 w 226"/>
                    <a:gd name="T19" fmla="*/ 54 h 195"/>
                    <a:gd name="T20" fmla="*/ 219 w 226"/>
                    <a:gd name="T21" fmla="*/ 49 h 195"/>
                    <a:gd name="T22" fmla="*/ 178 w 226"/>
                    <a:gd name="T23" fmla="*/ 7 h 195"/>
                    <a:gd name="T24" fmla="*/ 177 w 226"/>
                    <a:gd name="T25" fmla="*/ 5 h 195"/>
                    <a:gd name="T26" fmla="*/ 169 w 226"/>
                    <a:gd name="T27" fmla="*/ 1 h 195"/>
                    <a:gd name="T28" fmla="*/ 166 w 226"/>
                    <a:gd name="T29" fmla="*/ 2 h 195"/>
                    <a:gd name="T30" fmla="*/ 163 w 226"/>
                    <a:gd name="T31" fmla="*/ 7 h 195"/>
                    <a:gd name="T32" fmla="*/ 113 w 226"/>
                    <a:gd name="T33" fmla="*/ 50 h 195"/>
                    <a:gd name="T34" fmla="*/ 64 w 226"/>
                    <a:gd name="T35" fmla="*/ 7 h 195"/>
                    <a:gd name="T36" fmla="*/ 56 w 226"/>
                    <a:gd name="T37" fmla="*/ 1 h 195"/>
                    <a:gd name="T38" fmla="*/ 56 w 226"/>
                    <a:gd name="T39" fmla="*/ 1 h 195"/>
                    <a:gd name="T40" fmla="*/ 53 w 226"/>
                    <a:gd name="T41" fmla="*/ 2 h 195"/>
                    <a:gd name="T42" fmla="*/ 50 w 226"/>
                    <a:gd name="T43" fmla="*/ 5 h 195"/>
                    <a:gd name="T44" fmla="*/ 49 w 226"/>
                    <a:gd name="T45" fmla="*/ 7 h 195"/>
                    <a:gd name="T46" fmla="*/ 7 w 226"/>
                    <a:gd name="T47" fmla="*/ 49 h 195"/>
                    <a:gd name="T48" fmla="*/ 1 w 226"/>
                    <a:gd name="T49" fmla="*/ 54 h 195"/>
                    <a:gd name="T50" fmla="*/ 2 w 226"/>
                    <a:gd name="T51" fmla="*/ 61 h 195"/>
                    <a:gd name="T52" fmla="*/ 75 w 226"/>
                    <a:gd name="T53" fmla="*/ 128 h 195"/>
                    <a:gd name="T54" fmla="*/ 152 w 226"/>
                    <a:gd name="T55" fmla="*/ 128 h 195"/>
                    <a:gd name="T56" fmla="*/ 113 w 226"/>
                    <a:gd name="T57" fmla="*/ 175 h 195"/>
                    <a:gd name="T58" fmla="*/ 75 w 226"/>
                    <a:gd name="T59" fmla="*/ 12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6" h="195">
                      <a:moveTo>
                        <a:pt x="2" y="61"/>
                      </a:move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108" y="192"/>
                        <a:pt x="108" y="192"/>
                        <a:pt x="108" y="192"/>
                      </a:cubicBezTo>
                      <a:cubicBezTo>
                        <a:pt x="109" y="194"/>
                        <a:pt x="111" y="195"/>
                        <a:pt x="113" y="195"/>
                      </a:cubicBezTo>
                      <a:cubicBezTo>
                        <a:pt x="116" y="195"/>
                        <a:pt x="118" y="194"/>
                        <a:pt x="119" y="192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224" y="61"/>
                        <a:pt x="224" y="61"/>
                        <a:pt x="224" y="61"/>
                      </a:cubicBezTo>
                      <a:cubicBezTo>
                        <a:pt x="226" y="59"/>
                        <a:pt x="226" y="56"/>
                        <a:pt x="225" y="54"/>
                      </a:cubicBezTo>
                      <a:cubicBezTo>
                        <a:pt x="224" y="51"/>
                        <a:pt x="222" y="50"/>
                        <a:pt x="219" y="49"/>
                      </a:cubicBezTo>
                      <a:cubicBezTo>
                        <a:pt x="198" y="46"/>
                        <a:pt x="180" y="29"/>
                        <a:pt x="178" y="7"/>
                      </a:cubicBezTo>
                      <a:cubicBezTo>
                        <a:pt x="178" y="6"/>
                        <a:pt x="177" y="5"/>
                        <a:pt x="177" y="5"/>
                      </a:cubicBezTo>
                      <a:cubicBezTo>
                        <a:pt x="175" y="2"/>
                        <a:pt x="172" y="0"/>
                        <a:pt x="169" y="1"/>
                      </a:cubicBezTo>
                      <a:cubicBezTo>
                        <a:pt x="168" y="1"/>
                        <a:pt x="167" y="1"/>
                        <a:pt x="166" y="2"/>
                      </a:cubicBezTo>
                      <a:cubicBezTo>
                        <a:pt x="164" y="3"/>
                        <a:pt x="163" y="5"/>
                        <a:pt x="163" y="7"/>
                      </a:cubicBezTo>
                      <a:cubicBezTo>
                        <a:pt x="160" y="31"/>
                        <a:pt x="138" y="50"/>
                        <a:pt x="113" y="50"/>
                      </a:cubicBezTo>
                      <a:cubicBezTo>
                        <a:pt x="88" y="50"/>
                        <a:pt x="67" y="31"/>
                        <a:pt x="64" y="7"/>
                      </a:cubicBezTo>
                      <a:cubicBezTo>
                        <a:pt x="63" y="3"/>
                        <a:pt x="60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5" y="1"/>
                        <a:pt x="54" y="1"/>
                        <a:pt x="53" y="2"/>
                      </a:cubicBezTo>
                      <a:cubicBezTo>
                        <a:pt x="51" y="2"/>
                        <a:pt x="50" y="3"/>
                        <a:pt x="50" y="5"/>
                      </a:cubicBezTo>
                      <a:cubicBezTo>
                        <a:pt x="49" y="5"/>
                        <a:pt x="49" y="6"/>
                        <a:pt x="49" y="7"/>
                      </a:cubicBezTo>
                      <a:cubicBezTo>
                        <a:pt x="46" y="29"/>
                        <a:pt x="29" y="46"/>
                        <a:pt x="7" y="49"/>
                      </a:cubicBezTo>
                      <a:cubicBezTo>
                        <a:pt x="4" y="50"/>
                        <a:pt x="2" y="51"/>
                        <a:pt x="1" y="54"/>
                      </a:cubicBezTo>
                      <a:cubicBezTo>
                        <a:pt x="0" y="56"/>
                        <a:pt x="1" y="59"/>
                        <a:pt x="2" y="61"/>
                      </a:cubicBezTo>
                      <a:close/>
                      <a:moveTo>
                        <a:pt x="75" y="128"/>
                      </a:moveTo>
                      <a:cubicBezTo>
                        <a:pt x="101" y="123"/>
                        <a:pt x="126" y="123"/>
                        <a:pt x="152" y="128"/>
                      </a:cubicBezTo>
                      <a:cubicBezTo>
                        <a:pt x="113" y="175"/>
                        <a:pt x="113" y="175"/>
                        <a:pt x="113" y="175"/>
                      </a:cubicBezTo>
                      <a:lnTo>
                        <a:pt x="75" y="1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</p:grpSp>
          <p:grpSp>
            <p:nvGrpSpPr>
              <p:cNvPr id="39" name="Group 124"/>
              <p:cNvGrpSpPr>
                <a:grpSpLocks noChangeAspect="1"/>
              </p:cNvGrpSpPr>
              <p:nvPr/>
            </p:nvGrpSpPr>
            <p:grpSpPr>
              <a:xfrm>
                <a:off x="4145153" y="1251073"/>
                <a:ext cx="3862749" cy="2757130"/>
                <a:chOff x="1969112" y="2879890"/>
                <a:chExt cx="4032281" cy="2863085"/>
              </a:xfrm>
            </p:grpSpPr>
            <p:sp>
              <p:nvSpPr>
                <p:cNvPr id="40" name="Freeform: Shape 125"/>
                <p:cNvSpPr/>
                <p:nvPr/>
              </p:nvSpPr>
              <p:spPr>
                <a:xfrm>
                  <a:off x="2983489" y="3790960"/>
                  <a:ext cx="1952014" cy="1952015"/>
                </a:xfrm>
                <a:custGeom>
                  <a:avLst/>
                  <a:gdLst>
                    <a:gd name="connsiteX0" fmla="*/ 0 w 1952015"/>
                    <a:gd name="connsiteY0" fmla="*/ 976008 h 1952015"/>
                    <a:gd name="connsiteX1" fmla="*/ 976008 w 1952015"/>
                    <a:gd name="connsiteY1" fmla="*/ 0 h 1952015"/>
                    <a:gd name="connsiteX2" fmla="*/ 1952016 w 1952015"/>
                    <a:gd name="connsiteY2" fmla="*/ 976008 h 1952015"/>
                    <a:gd name="connsiteX3" fmla="*/ 976008 w 1952015"/>
                    <a:gd name="connsiteY3" fmla="*/ 1952016 h 1952015"/>
                    <a:gd name="connsiteX4" fmla="*/ 0 w 1952015"/>
                    <a:gd name="connsiteY4" fmla="*/ 976008 h 195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52015" h="1952015">
                      <a:moveTo>
                        <a:pt x="0" y="976008"/>
                      </a:moveTo>
                      <a:cubicBezTo>
                        <a:pt x="0" y="436974"/>
                        <a:pt x="436974" y="0"/>
                        <a:pt x="976008" y="0"/>
                      </a:cubicBezTo>
                      <a:cubicBezTo>
                        <a:pt x="1515042" y="0"/>
                        <a:pt x="1952016" y="436974"/>
                        <a:pt x="1952016" y="976008"/>
                      </a:cubicBezTo>
                      <a:cubicBezTo>
                        <a:pt x="1952016" y="1515042"/>
                        <a:pt x="1515042" y="1952016"/>
                        <a:pt x="976008" y="1952016"/>
                      </a:cubicBezTo>
                      <a:cubicBezTo>
                        <a:pt x="436974" y="1952016"/>
                        <a:pt x="0" y="1515042"/>
                        <a:pt x="0" y="9760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  <p:sp>
              <p:nvSpPr>
                <p:cNvPr id="41" name="Freeform: Shape 126"/>
                <p:cNvSpPr/>
                <p:nvPr/>
              </p:nvSpPr>
              <p:spPr>
                <a:xfrm>
                  <a:off x="2240403" y="3119262"/>
                  <a:ext cx="1419647" cy="1419647"/>
                </a:xfrm>
                <a:custGeom>
                  <a:avLst/>
                  <a:gdLst>
                    <a:gd name="connsiteX0" fmla="*/ 0 w 1419647"/>
                    <a:gd name="connsiteY0" fmla="*/ 709824 h 1419647"/>
                    <a:gd name="connsiteX1" fmla="*/ 709824 w 1419647"/>
                    <a:gd name="connsiteY1" fmla="*/ 0 h 1419647"/>
                    <a:gd name="connsiteX2" fmla="*/ 1419648 w 1419647"/>
                    <a:gd name="connsiteY2" fmla="*/ 709824 h 1419647"/>
                    <a:gd name="connsiteX3" fmla="*/ 709824 w 1419647"/>
                    <a:gd name="connsiteY3" fmla="*/ 1419648 h 1419647"/>
                    <a:gd name="connsiteX4" fmla="*/ 0 w 1419647"/>
                    <a:gd name="connsiteY4" fmla="*/ 709824 h 1419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9647" h="1419647">
                      <a:moveTo>
                        <a:pt x="0" y="709824"/>
                      </a:moveTo>
                      <a:cubicBezTo>
                        <a:pt x="0" y="317799"/>
                        <a:pt x="317799" y="0"/>
                        <a:pt x="709824" y="0"/>
                      </a:cubicBezTo>
                      <a:cubicBezTo>
                        <a:pt x="1101849" y="0"/>
                        <a:pt x="1419648" y="317799"/>
                        <a:pt x="1419648" y="709824"/>
                      </a:cubicBezTo>
                      <a:cubicBezTo>
                        <a:pt x="1419648" y="1101849"/>
                        <a:pt x="1101849" y="1419648"/>
                        <a:pt x="709824" y="1419648"/>
                      </a:cubicBezTo>
                      <a:cubicBezTo>
                        <a:pt x="317799" y="1419648"/>
                        <a:pt x="0" y="1101849"/>
                        <a:pt x="0" y="7098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  <p:sp>
              <p:nvSpPr>
                <p:cNvPr id="42" name="Freeform: Shape 127"/>
                <p:cNvSpPr/>
                <p:nvPr/>
              </p:nvSpPr>
              <p:spPr>
                <a:xfrm>
                  <a:off x="4162929" y="3001584"/>
                  <a:ext cx="1703578" cy="1703578"/>
                </a:xfrm>
                <a:custGeom>
                  <a:avLst/>
                  <a:gdLst>
                    <a:gd name="connsiteX0" fmla="*/ 0 w 1390964"/>
                    <a:gd name="connsiteY0" fmla="*/ 695482 h 1390964"/>
                    <a:gd name="connsiteX1" fmla="*/ 695482 w 1390964"/>
                    <a:gd name="connsiteY1" fmla="*/ 0 h 1390964"/>
                    <a:gd name="connsiteX2" fmla="*/ 1390964 w 1390964"/>
                    <a:gd name="connsiteY2" fmla="*/ 695482 h 1390964"/>
                    <a:gd name="connsiteX3" fmla="*/ 695482 w 1390964"/>
                    <a:gd name="connsiteY3" fmla="*/ 1390964 h 1390964"/>
                    <a:gd name="connsiteX4" fmla="*/ 0 w 1390964"/>
                    <a:gd name="connsiteY4" fmla="*/ 695482 h 139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964" h="1390964">
                      <a:moveTo>
                        <a:pt x="146973" y="842454"/>
                      </a:moveTo>
                      <a:cubicBezTo>
                        <a:pt x="65803" y="539522"/>
                        <a:pt x="245577" y="228144"/>
                        <a:pt x="548510" y="146973"/>
                      </a:cubicBezTo>
                      <a:cubicBezTo>
                        <a:pt x="851442" y="65803"/>
                        <a:pt x="1162820" y="245577"/>
                        <a:pt x="1243991" y="548510"/>
                      </a:cubicBezTo>
                      <a:cubicBezTo>
                        <a:pt x="1325161" y="851442"/>
                        <a:pt x="1145387" y="1162820"/>
                        <a:pt x="842454" y="1243991"/>
                      </a:cubicBezTo>
                      <a:cubicBezTo>
                        <a:pt x="539522" y="1325161"/>
                        <a:pt x="228144" y="1145387"/>
                        <a:pt x="146973" y="84245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  <p:sp>
              <p:nvSpPr>
                <p:cNvPr id="43" name="Shape 128"/>
                <p:cNvSpPr/>
                <p:nvPr/>
              </p:nvSpPr>
              <p:spPr>
                <a:xfrm rot="21424675">
                  <a:off x="1969112" y="2906378"/>
                  <a:ext cx="1824919" cy="1805879"/>
                </a:xfrm>
                <a:prstGeom prst="leftCircularArrow">
                  <a:avLst>
                    <a:gd name="adj1" fmla="val 6452"/>
                    <a:gd name="adj2" fmla="val 429999"/>
                    <a:gd name="adj3" fmla="val 10489124"/>
                    <a:gd name="adj4" fmla="val 14837806"/>
                    <a:gd name="adj5" fmla="val 7527"/>
                  </a:avLst>
                </a:prstGeom>
                <a:solidFill>
                  <a:schemeClr val="accent2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  <p:sp>
              <p:nvSpPr>
                <p:cNvPr id="44" name="Arrow: Circular 129"/>
                <p:cNvSpPr/>
                <p:nvPr/>
              </p:nvSpPr>
              <p:spPr>
                <a:xfrm rot="7051373">
                  <a:off x="4044054" y="2879890"/>
                  <a:ext cx="1957339" cy="1957339"/>
                </a:xfrm>
                <a:prstGeom prst="circularArrow">
                  <a:avLst>
                    <a:gd name="adj1" fmla="val 5984"/>
                    <a:gd name="adj2" fmla="val 394124"/>
                    <a:gd name="adj3" fmla="val 13313824"/>
                    <a:gd name="adj4" fmla="val 10508221"/>
                    <a:gd name="adj5" fmla="val 6981"/>
                  </a:avLst>
                </a:prstGeom>
                <a:solidFill>
                  <a:schemeClr val="accent1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</p:grpSp>
        </p:grpSp>
        <p:sp>
          <p:nvSpPr>
            <p:cNvPr id="8" name="Freeform: Shape 131"/>
            <p:cNvSpPr>
              <a:spLocks/>
            </p:cNvSpPr>
            <p:nvPr/>
          </p:nvSpPr>
          <p:spPr bwMode="auto">
            <a:xfrm>
              <a:off x="5140410" y="1978260"/>
              <a:ext cx="461476" cy="461476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9" name="Freeform: Shape 132"/>
            <p:cNvSpPr>
              <a:spLocks/>
            </p:cNvSpPr>
            <p:nvPr/>
          </p:nvSpPr>
          <p:spPr bwMode="auto">
            <a:xfrm>
              <a:off x="7218157" y="1978260"/>
              <a:ext cx="461476" cy="461476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0" name="Freeform: Shape 133"/>
            <p:cNvSpPr>
              <a:spLocks/>
            </p:cNvSpPr>
            <p:nvPr/>
          </p:nvSpPr>
          <p:spPr bwMode="auto">
            <a:xfrm>
              <a:off x="6073449" y="3002863"/>
              <a:ext cx="599920" cy="599920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1" name="Freeform: Shape 134"/>
            <p:cNvSpPr/>
            <p:nvPr/>
          </p:nvSpPr>
          <p:spPr>
            <a:xfrm>
              <a:off x="5647530" y="3685106"/>
              <a:ext cx="1451759" cy="194753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48217" tIns="-1" rIns="0" bIns="0" anchor="ctr" anchorCtr="0">
              <a:normAutofit/>
            </a:bodyPr>
            <a:lstStyle/>
            <a:p>
              <a:pPr algn="ctr" defTabSz="843785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66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Freeform: Shape 135"/>
            <p:cNvSpPr/>
            <p:nvPr/>
          </p:nvSpPr>
          <p:spPr>
            <a:xfrm>
              <a:off x="4723043" y="2512501"/>
              <a:ext cx="1258998" cy="194754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anchor="ctr" anchorCtr="0">
              <a:normAutofit/>
            </a:bodyPr>
            <a:lstStyle/>
            <a:p>
              <a:pPr algn="ctr" defTabSz="843785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66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Freeform: Shape 136"/>
            <p:cNvSpPr/>
            <p:nvPr/>
          </p:nvSpPr>
          <p:spPr>
            <a:xfrm>
              <a:off x="6803005" y="2512501"/>
              <a:ext cx="1258998" cy="194754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anchor="ctr" anchorCtr="0">
              <a:normAutofit/>
            </a:bodyPr>
            <a:lstStyle/>
            <a:p>
              <a:pPr algn="ctr" defTabSz="843785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66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14" name="Group 137"/>
            <p:cNvGrpSpPr/>
            <p:nvPr/>
          </p:nvGrpSpPr>
          <p:grpSpPr>
            <a:xfrm>
              <a:off x="3292408" y="2779216"/>
              <a:ext cx="1523661" cy="1003266"/>
              <a:chOff x="3672114" y="2961703"/>
              <a:chExt cx="1188615" cy="782652"/>
            </a:xfrm>
          </p:grpSpPr>
          <p:cxnSp>
            <p:nvCxnSpPr>
              <p:cNvPr id="36" name="Straight Connector 138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39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0"/>
            <p:cNvGrpSpPr/>
            <p:nvPr/>
          </p:nvGrpSpPr>
          <p:grpSpPr>
            <a:xfrm flipH="1">
              <a:off x="8006173" y="2779216"/>
              <a:ext cx="1523661" cy="1003266"/>
              <a:chOff x="3672114" y="2961703"/>
              <a:chExt cx="1188615" cy="782652"/>
            </a:xfrm>
          </p:grpSpPr>
          <p:cxnSp>
            <p:nvCxnSpPr>
              <p:cNvPr id="34" name="Straight Connector 141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2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43"/>
            <p:cNvGrpSpPr/>
            <p:nvPr/>
          </p:nvGrpSpPr>
          <p:grpSpPr>
            <a:xfrm flipH="1">
              <a:off x="6937307" y="4073181"/>
              <a:ext cx="1523661" cy="1003266"/>
              <a:chOff x="3672114" y="2961703"/>
              <a:chExt cx="1188615" cy="782652"/>
            </a:xfrm>
          </p:grpSpPr>
          <p:cxnSp>
            <p:nvCxnSpPr>
              <p:cNvPr id="32" name="Straight Connector 14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5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46"/>
            <p:cNvGrpSpPr/>
            <p:nvPr/>
          </p:nvGrpSpPr>
          <p:grpSpPr>
            <a:xfrm flipV="1">
              <a:off x="5260789" y="5039235"/>
              <a:ext cx="617370" cy="442494"/>
              <a:chOff x="3672114" y="2961703"/>
              <a:chExt cx="1188615" cy="782652"/>
            </a:xfrm>
          </p:grpSpPr>
          <p:cxnSp>
            <p:nvCxnSpPr>
              <p:cNvPr id="30" name="Straight Connector 147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8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/>
          <p:cNvGrpSpPr/>
          <p:nvPr/>
        </p:nvGrpSpPr>
        <p:grpSpPr>
          <a:xfrm>
            <a:off x="809685" y="3654294"/>
            <a:ext cx="4371465" cy="2151747"/>
            <a:chOff x="809685" y="3654294"/>
            <a:chExt cx="4371465" cy="2151747"/>
          </a:xfrm>
        </p:grpSpPr>
        <p:grpSp>
          <p:nvGrpSpPr>
            <p:cNvPr id="18" name="Group 5"/>
            <p:cNvGrpSpPr/>
            <p:nvPr/>
          </p:nvGrpSpPr>
          <p:grpSpPr>
            <a:xfrm>
              <a:off x="2784171" y="4931216"/>
              <a:ext cx="2396979" cy="874825"/>
              <a:chOff x="2639616" y="4675782"/>
              <a:chExt cx="2272816" cy="829509"/>
            </a:xfrm>
          </p:grpSpPr>
          <p:sp>
            <p:nvSpPr>
              <p:cNvPr id="28" name="TextBox 152"/>
              <p:cNvSpPr txBox="1">
                <a:spLocks/>
              </p:cNvSpPr>
              <p:nvPr/>
            </p:nvSpPr>
            <p:spPr>
              <a:xfrm>
                <a:off x="2639616" y="4675782"/>
                <a:ext cx="2272816" cy="215444"/>
              </a:xfrm>
              <a:prstGeom prst="rect">
                <a:avLst/>
              </a:prstGeom>
            </p:spPr>
            <p:txBody>
              <a:bodyPr vert="horz"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2109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9" name="Rectangle 4"/>
              <p:cNvSpPr/>
              <p:nvPr/>
            </p:nvSpPr>
            <p:spPr>
              <a:xfrm>
                <a:off x="2639616" y="5043626"/>
                <a:ext cx="227281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19" name="Group 41"/>
            <p:cNvGrpSpPr/>
            <p:nvPr/>
          </p:nvGrpSpPr>
          <p:grpSpPr>
            <a:xfrm>
              <a:off x="809685" y="3654294"/>
              <a:ext cx="2396979" cy="864897"/>
              <a:chOff x="2639616" y="4685195"/>
              <a:chExt cx="2272816" cy="820096"/>
            </a:xfrm>
          </p:grpSpPr>
          <p:sp>
            <p:nvSpPr>
              <p:cNvPr id="26" name="TextBox 42"/>
              <p:cNvSpPr txBox="1">
                <a:spLocks/>
              </p:cNvSpPr>
              <p:nvPr/>
            </p:nvSpPr>
            <p:spPr>
              <a:xfrm>
                <a:off x="2639616" y="4685195"/>
                <a:ext cx="2272816" cy="215444"/>
              </a:xfrm>
              <a:prstGeom prst="rect">
                <a:avLst/>
              </a:prstGeom>
            </p:spPr>
            <p:txBody>
              <a:bodyPr vert="horz"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2109" b="1" dirty="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7" name="Rectangle 43"/>
              <p:cNvSpPr/>
              <p:nvPr/>
            </p:nvSpPr>
            <p:spPr>
              <a:xfrm>
                <a:off x="2639616" y="5043626"/>
                <a:ext cx="227281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8692632" y="3654294"/>
            <a:ext cx="3407340" cy="2168634"/>
            <a:chOff x="8692632" y="3654294"/>
            <a:chExt cx="3407340" cy="2168634"/>
          </a:xfrm>
        </p:grpSpPr>
        <p:grpSp>
          <p:nvGrpSpPr>
            <p:cNvPr id="20" name="Group 45"/>
            <p:cNvGrpSpPr/>
            <p:nvPr/>
          </p:nvGrpSpPr>
          <p:grpSpPr>
            <a:xfrm>
              <a:off x="9652085" y="3654294"/>
              <a:ext cx="2447887" cy="874825"/>
              <a:chOff x="2639615" y="4675782"/>
              <a:chExt cx="2321087" cy="829509"/>
            </a:xfrm>
          </p:grpSpPr>
          <p:sp>
            <p:nvSpPr>
              <p:cNvPr id="24" name="TextBox 46"/>
              <p:cNvSpPr txBox="1">
                <a:spLocks/>
              </p:cNvSpPr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</p:spPr>
            <p:txBody>
              <a:bodyPr vert="horz" wrap="none" lIns="0" tIns="0" rIns="0" bIns="0" anchor="t" anchorCtr="0">
                <a:no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2109" b="1" dirty="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5" name="Rectangle 47"/>
              <p:cNvSpPr/>
              <p:nvPr/>
            </p:nvSpPr>
            <p:spPr>
              <a:xfrm>
                <a:off x="2639616" y="5043626"/>
                <a:ext cx="2321086" cy="4616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21" name="Group 44"/>
            <p:cNvGrpSpPr/>
            <p:nvPr/>
          </p:nvGrpSpPr>
          <p:grpSpPr>
            <a:xfrm>
              <a:off x="8692632" y="4948103"/>
              <a:ext cx="2447887" cy="874825"/>
              <a:chOff x="2639615" y="4675782"/>
              <a:chExt cx="2321087" cy="829509"/>
            </a:xfrm>
          </p:grpSpPr>
          <p:sp>
            <p:nvSpPr>
              <p:cNvPr id="22" name="TextBox 48"/>
              <p:cNvSpPr txBox="1">
                <a:spLocks/>
              </p:cNvSpPr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</p:spPr>
            <p:txBody>
              <a:bodyPr vert="horz" wrap="none" lIns="0" tIns="0" rIns="0" bIns="0" anchor="t" anchorCtr="0">
                <a:no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2109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3" name="Rectangle 49"/>
              <p:cNvSpPr/>
              <p:nvPr/>
            </p:nvSpPr>
            <p:spPr>
              <a:xfrm>
                <a:off x="2639616" y="5043626"/>
                <a:ext cx="2321086" cy="4616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2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7146" y="1588449"/>
            <a:ext cx="2813597" cy="4162902"/>
            <a:chOff x="1497146" y="1588449"/>
            <a:chExt cx="2813597" cy="4162902"/>
          </a:xfrm>
        </p:grpSpPr>
        <p:sp>
          <p:nvSpPr>
            <p:cNvPr id="10" name="Oval 4"/>
            <p:cNvSpPr/>
            <p:nvPr/>
          </p:nvSpPr>
          <p:spPr>
            <a:xfrm>
              <a:off x="1972498" y="1963475"/>
              <a:ext cx="1714796" cy="1714796"/>
            </a:xfrm>
            <a:prstGeom prst="ellipse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1" name="Oval 5"/>
            <p:cNvSpPr/>
            <p:nvPr/>
          </p:nvSpPr>
          <p:spPr>
            <a:xfrm>
              <a:off x="1590775" y="1588449"/>
              <a:ext cx="2473824" cy="2473824"/>
            </a:xfrm>
            <a:prstGeom prst="ellipse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2" name="Oval 6"/>
            <p:cNvSpPr/>
            <p:nvPr/>
          </p:nvSpPr>
          <p:spPr>
            <a:xfrm>
              <a:off x="3469645" y="1745826"/>
              <a:ext cx="435298" cy="43529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3" name="Rectangle: Rounded Corners 8"/>
            <p:cNvSpPr/>
            <p:nvPr/>
          </p:nvSpPr>
          <p:spPr>
            <a:xfrm>
              <a:off x="2023582" y="3768630"/>
              <a:ext cx="1605090" cy="499622"/>
            </a:xfrm>
            <a:prstGeom prst="roundRect">
              <a:avLst/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160"/>
                <a:t>标题文本预设</a:t>
              </a:r>
            </a:p>
          </p:txBody>
        </p:sp>
        <p:sp>
          <p:nvSpPr>
            <p:cNvPr id="14" name="Oval 1"/>
            <p:cNvSpPr/>
            <p:nvPr/>
          </p:nvSpPr>
          <p:spPr>
            <a:xfrm>
              <a:off x="1993888" y="1993553"/>
              <a:ext cx="1672016" cy="1654640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1" name="TextBox 23"/>
            <p:cNvSpPr txBox="1"/>
            <p:nvPr/>
          </p:nvSpPr>
          <p:spPr>
            <a:xfrm>
              <a:off x="1497146" y="4611990"/>
              <a:ext cx="2657962" cy="259672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Autofit/>
            </a:bodyPr>
            <a:lstStyle/>
            <a:p>
              <a:pPr algn="ctr"/>
              <a:r>
                <a:rPr lang="zh-CN" altLang="en-US" sz="2109" b="1" kern="900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2" name="TextBox 24"/>
            <p:cNvSpPr txBox="1"/>
            <p:nvPr/>
          </p:nvSpPr>
          <p:spPr>
            <a:xfrm>
              <a:off x="1636441" y="4914522"/>
              <a:ext cx="2674302" cy="836829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ym typeface="微软雅黑" pitchFamily="34" charset="-122"/>
                </a:rPr>
                <a:t>在此录入上述图表的综合描述说明，在此录入上述图表的综合描述说明。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100646" y="1588449"/>
            <a:ext cx="2809639" cy="4162902"/>
            <a:chOff x="5100646" y="1588449"/>
            <a:chExt cx="2809639" cy="4162902"/>
          </a:xfrm>
        </p:grpSpPr>
        <p:sp>
          <p:nvSpPr>
            <p:cNvPr id="15" name="Oval 10"/>
            <p:cNvSpPr/>
            <p:nvPr/>
          </p:nvSpPr>
          <p:spPr>
            <a:xfrm>
              <a:off x="5588020" y="1963475"/>
              <a:ext cx="1714796" cy="1714796"/>
            </a:xfrm>
            <a:prstGeom prst="ellipse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6" name="Oval 11"/>
            <p:cNvSpPr/>
            <p:nvPr/>
          </p:nvSpPr>
          <p:spPr>
            <a:xfrm>
              <a:off x="5206297" y="1588449"/>
              <a:ext cx="2473824" cy="2473824"/>
            </a:xfrm>
            <a:prstGeom prst="ellipse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7" name="Oval 12"/>
            <p:cNvSpPr/>
            <p:nvPr/>
          </p:nvSpPr>
          <p:spPr>
            <a:xfrm>
              <a:off x="7085167" y="1745826"/>
              <a:ext cx="435298" cy="435298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8" name="Rectangle: Rounded Corners 14"/>
            <p:cNvSpPr/>
            <p:nvPr/>
          </p:nvSpPr>
          <p:spPr>
            <a:xfrm>
              <a:off x="5639105" y="3768630"/>
              <a:ext cx="1605090" cy="499622"/>
            </a:xfrm>
            <a:prstGeom prst="roundRect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160"/>
                <a:t>标题文本预设</a:t>
              </a:r>
            </a:p>
          </p:txBody>
        </p:sp>
        <p:sp>
          <p:nvSpPr>
            <p:cNvPr id="19" name="Oval 2"/>
            <p:cNvSpPr/>
            <p:nvPr/>
          </p:nvSpPr>
          <p:spPr>
            <a:xfrm>
              <a:off x="5613939" y="1993553"/>
              <a:ext cx="1672016" cy="165464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3" name="TextBox 35"/>
            <p:cNvSpPr txBox="1"/>
            <p:nvPr/>
          </p:nvSpPr>
          <p:spPr>
            <a:xfrm>
              <a:off x="5100646" y="4611990"/>
              <a:ext cx="2657962" cy="259672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Autofit/>
            </a:bodyPr>
            <a:lstStyle/>
            <a:p>
              <a:pPr algn="ctr"/>
              <a:r>
                <a:rPr lang="zh-CN" altLang="en-US" sz="2109" b="1" kern="90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4" name="TextBox 36"/>
            <p:cNvSpPr txBox="1"/>
            <p:nvPr/>
          </p:nvSpPr>
          <p:spPr>
            <a:xfrm>
              <a:off x="5239940" y="4914522"/>
              <a:ext cx="2670345" cy="836829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ym typeface="微软雅黑" pitchFamily="34" charset="-122"/>
                </a:rPr>
                <a:t>在此录入上述图表的综合描述说明，在此录入上述图表的综合描述说明。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25072" y="1588449"/>
            <a:ext cx="2828298" cy="4162902"/>
            <a:chOff x="8725072" y="1588449"/>
            <a:chExt cx="2828298" cy="4162902"/>
          </a:xfrm>
        </p:grpSpPr>
        <p:sp>
          <p:nvSpPr>
            <p:cNvPr id="6" name="Oval 16"/>
            <p:cNvSpPr/>
            <p:nvPr/>
          </p:nvSpPr>
          <p:spPr>
            <a:xfrm>
              <a:off x="9200424" y="1963475"/>
              <a:ext cx="1714796" cy="1714796"/>
            </a:xfrm>
            <a:prstGeom prst="ellipse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7" name="Oval 17"/>
            <p:cNvSpPr/>
            <p:nvPr/>
          </p:nvSpPr>
          <p:spPr>
            <a:xfrm>
              <a:off x="8818701" y="1588449"/>
              <a:ext cx="2473824" cy="2473824"/>
            </a:xfrm>
            <a:prstGeom prst="ellipse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8" name="Oval 18"/>
            <p:cNvSpPr/>
            <p:nvPr/>
          </p:nvSpPr>
          <p:spPr>
            <a:xfrm>
              <a:off x="10697571" y="1745826"/>
              <a:ext cx="435298" cy="435298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9" name="Rectangle: Rounded Corners 20"/>
            <p:cNvSpPr/>
            <p:nvPr/>
          </p:nvSpPr>
          <p:spPr>
            <a:xfrm>
              <a:off x="9251508" y="3768630"/>
              <a:ext cx="1605090" cy="499622"/>
            </a:xfrm>
            <a:prstGeom prst="roundRect">
              <a:avLst/>
            </a:prstGeom>
            <a:solidFill>
              <a:schemeClr val="accent3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160"/>
                <a:t>标题文本预设</a:t>
              </a:r>
            </a:p>
          </p:txBody>
        </p:sp>
        <p:sp>
          <p:nvSpPr>
            <p:cNvPr id="20" name="Oval 3"/>
            <p:cNvSpPr/>
            <p:nvPr/>
          </p:nvSpPr>
          <p:spPr>
            <a:xfrm>
              <a:off x="9221814" y="1993553"/>
              <a:ext cx="1672016" cy="1654640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5" name="TextBox 38"/>
            <p:cNvSpPr txBox="1"/>
            <p:nvPr/>
          </p:nvSpPr>
          <p:spPr>
            <a:xfrm>
              <a:off x="8725072" y="4611990"/>
              <a:ext cx="2657962" cy="259672"/>
            </a:xfrm>
            <a:prstGeom prst="rect">
              <a:avLst/>
            </a:prstGeom>
          </p:spPr>
          <p:txBody>
            <a:bodyPr vert="horz" wrap="none" lIns="0" tIns="0" rIns="0" bIns="0" anchor="b" anchorCtr="0">
              <a:noAutofit/>
            </a:bodyPr>
            <a:lstStyle/>
            <a:p>
              <a:pPr algn="ctr"/>
              <a:r>
                <a:rPr lang="zh-CN" altLang="en-US" sz="2109" b="1" kern="90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6" name="TextBox 39"/>
            <p:cNvSpPr txBox="1"/>
            <p:nvPr/>
          </p:nvSpPr>
          <p:spPr>
            <a:xfrm>
              <a:off x="8864367" y="4914522"/>
              <a:ext cx="2689003" cy="836829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ym typeface="微软雅黑" pitchFamily="34" charset="-122"/>
                </a:rPr>
                <a:t>在此录入上述图表的综合描述说明，在此录入上述图表的综合描述说明。</a:t>
              </a: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61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353" y="2412094"/>
            <a:ext cx="6171218" cy="4820557"/>
          </a:xfrm>
          <a:custGeom>
            <a:avLst/>
            <a:gdLst>
              <a:gd name="connsiteX0" fmla="*/ 0 w 6163318"/>
              <a:gd name="connsiteY0" fmla="*/ 0 h 4941887"/>
              <a:gd name="connsiteX1" fmla="*/ 6163318 w 6163318"/>
              <a:gd name="connsiteY1" fmla="*/ 0 h 4941887"/>
              <a:gd name="connsiteX2" fmla="*/ 3435248 w 6163318"/>
              <a:gd name="connsiteY2" fmla="*/ 4941887 h 4941887"/>
              <a:gd name="connsiteX3" fmla="*/ 0 w 6163318"/>
              <a:gd name="connsiteY3" fmla="*/ 4941887 h 494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3318" h="4941887">
                <a:moveTo>
                  <a:pt x="0" y="0"/>
                </a:moveTo>
                <a:lnTo>
                  <a:pt x="6163318" y="0"/>
                </a:lnTo>
                <a:lnTo>
                  <a:pt x="3435248" y="4941887"/>
                </a:lnTo>
                <a:lnTo>
                  <a:pt x="0" y="49418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2"/>
          </a:p>
        </p:txBody>
      </p:sp>
      <p:grpSp>
        <p:nvGrpSpPr>
          <p:cNvPr id="7" name="组合 6"/>
          <p:cNvGrpSpPr/>
          <p:nvPr/>
        </p:nvGrpSpPr>
        <p:grpSpPr>
          <a:xfrm>
            <a:off x="4996751" y="2"/>
            <a:ext cx="7861646" cy="5677315"/>
            <a:chOff x="4996751" y="2"/>
            <a:chExt cx="7861646" cy="5677315"/>
          </a:xfrm>
        </p:grpSpPr>
        <p:sp>
          <p:nvSpPr>
            <p:cNvPr id="43" name="任意多边形 42"/>
            <p:cNvSpPr/>
            <p:nvPr/>
          </p:nvSpPr>
          <p:spPr>
            <a:xfrm>
              <a:off x="4996751" y="2"/>
              <a:ext cx="7861646" cy="5677315"/>
            </a:xfrm>
            <a:custGeom>
              <a:avLst/>
              <a:gdLst>
                <a:gd name="connsiteX0" fmla="*/ 2468500 w 7454414"/>
                <a:gd name="connsiteY0" fmla="*/ 0 h 5383231"/>
                <a:gd name="connsiteX1" fmla="*/ 7454414 w 7454414"/>
                <a:gd name="connsiteY1" fmla="*/ 0 h 5383231"/>
                <a:gd name="connsiteX2" fmla="*/ 7454414 w 7454414"/>
                <a:gd name="connsiteY2" fmla="*/ 2213609 h 5383231"/>
                <a:gd name="connsiteX3" fmla="*/ 7454413 w 7454414"/>
                <a:gd name="connsiteY3" fmla="*/ 2213609 h 5383231"/>
                <a:gd name="connsiteX4" fmla="*/ 7454413 w 7454414"/>
                <a:gd name="connsiteY4" fmla="*/ 5383231 h 5383231"/>
                <a:gd name="connsiteX5" fmla="*/ 0 w 7454414"/>
                <a:gd name="connsiteY5" fmla="*/ 4451224 h 5383231"/>
                <a:gd name="connsiteX6" fmla="*/ 1403986 w 7454414"/>
                <a:gd name="connsiteY6" fmla="*/ 1916112 h 5383231"/>
                <a:gd name="connsiteX7" fmla="*/ 1407327 w 7454414"/>
                <a:gd name="connsiteY7" fmla="*/ 1916112 h 5383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54414" h="5383231">
                  <a:moveTo>
                    <a:pt x="2468500" y="0"/>
                  </a:moveTo>
                  <a:lnTo>
                    <a:pt x="7454414" y="0"/>
                  </a:lnTo>
                  <a:lnTo>
                    <a:pt x="7454414" y="2213609"/>
                  </a:lnTo>
                  <a:lnTo>
                    <a:pt x="7454413" y="2213609"/>
                  </a:lnTo>
                  <a:lnTo>
                    <a:pt x="7454413" y="5383231"/>
                  </a:lnTo>
                  <a:lnTo>
                    <a:pt x="0" y="4451224"/>
                  </a:lnTo>
                  <a:lnTo>
                    <a:pt x="1403986" y="1916112"/>
                  </a:lnTo>
                  <a:lnTo>
                    <a:pt x="1407327" y="1916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2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185608" y="2217575"/>
              <a:ext cx="3824981" cy="546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326">
                <a:defRPr/>
              </a:pPr>
              <a:r>
                <a:rPr lang="en-US" altLang="zh-CN" sz="2953" kern="0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单击此处添加标题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23522" y="2769378"/>
              <a:ext cx="5351792" cy="433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33"/>
                </a:spcBef>
              </a:pPr>
              <a:r>
                <a:rPr lang="zh-CN" altLang="en-US" sz="1476" dirty="0">
                  <a:solidFill>
                    <a:schemeClr val="bg1"/>
                  </a:solidFill>
                  <a:latin typeface="Hiragino Sans GB W3" charset="-122"/>
                  <a:ea typeface="Hiragino Sans GB W3" charset="-122"/>
                  <a:cs typeface="Hiragino Sans GB W3" charset="-122"/>
                </a:rPr>
                <a:t>输入替换内容</a:t>
              </a:r>
              <a:r>
                <a:rPr lang="en-US" altLang="zh-CN" sz="1476" dirty="0">
                  <a:solidFill>
                    <a:schemeClr val="bg1"/>
                  </a:solidFill>
                  <a:latin typeface="Hiragino Sans GB W3" charset="-122"/>
                  <a:ea typeface="Hiragino Sans GB W3" charset="-122"/>
                  <a:cs typeface="Hiragino Sans GB W3" charset="-122"/>
                </a:rPr>
                <a:t>58pic.com</a:t>
              </a:r>
              <a:r>
                <a:rPr lang="zh-CN" altLang="en-US" sz="1476" dirty="0">
                  <a:solidFill>
                    <a:schemeClr val="bg1"/>
                  </a:solidFill>
                  <a:latin typeface="Hiragino Sans GB W3" charset="-122"/>
                  <a:ea typeface="Hiragino Sans GB W3" charset="-122"/>
                  <a:cs typeface="Hiragino Sans GB W3" charset="-122"/>
                </a:rPr>
                <a:t>输入替换内容</a:t>
              </a:r>
              <a:r>
                <a:rPr lang="en-US" altLang="zh-CN" sz="1476" dirty="0">
                  <a:solidFill>
                    <a:schemeClr val="bg1"/>
                  </a:solidFill>
                  <a:latin typeface="Hiragino Sans GB W3" charset="-122"/>
                  <a:ea typeface="Hiragino Sans GB W3" charset="-122"/>
                  <a:cs typeface="Hiragino Sans GB W3" charset="-122"/>
                </a:rPr>
                <a:t>58pic.com</a:t>
              </a:r>
            </a:p>
          </p:txBody>
        </p:sp>
        <p:sp>
          <p:nvSpPr>
            <p:cNvPr id="32" name="KSO_Shape"/>
            <p:cNvSpPr/>
            <p:nvPr/>
          </p:nvSpPr>
          <p:spPr bwMode="auto">
            <a:xfrm>
              <a:off x="6933410" y="2049122"/>
              <a:ext cx="705410" cy="666678"/>
            </a:xfrm>
            <a:custGeom>
              <a:avLst/>
              <a:gdLst>
                <a:gd name="T0" fmla="*/ 1197133 w 1928813"/>
                <a:gd name="T1" fmla="*/ 740567 h 1412875"/>
                <a:gd name="T2" fmla="*/ 1236336 w 1928813"/>
                <a:gd name="T3" fmla="*/ 765368 h 1412875"/>
                <a:gd name="T4" fmla="*/ 1216264 w 1928813"/>
                <a:gd name="T5" fmla="*/ 799272 h 1412875"/>
                <a:gd name="T6" fmla="*/ 1105552 w 1928813"/>
                <a:gd name="T7" fmla="*/ 845421 h 1412875"/>
                <a:gd name="T8" fmla="*/ 876287 w 1928813"/>
                <a:gd name="T9" fmla="*/ 908521 h 1412875"/>
                <a:gd name="T10" fmla="*/ 866565 w 1928813"/>
                <a:gd name="T11" fmla="*/ 925160 h 1412875"/>
                <a:gd name="T12" fmla="*/ 1011462 w 1928813"/>
                <a:gd name="T13" fmla="*/ 952158 h 1412875"/>
                <a:gd name="T14" fmla="*/ 1178629 w 1928813"/>
                <a:gd name="T15" fmla="*/ 958437 h 1412875"/>
                <a:gd name="T16" fmla="*/ 1485047 w 1928813"/>
                <a:gd name="T17" fmla="*/ 829410 h 1412875"/>
                <a:gd name="T18" fmla="*/ 1666012 w 1928813"/>
                <a:gd name="T19" fmla="*/ 772274 h 1412875"/>
                <a:gd name="T20" fmla="*/ 1752261 w 1928813"/>
                <a:gd name="T21" fmla="*/ 772274 h 1412875"/>
                <a:gd name="T22" fmla="*/ 1779861 w 1928813"/>
                <a:gd name="T23" fmla="*/ 801470 h 1412875"/>
                <a:gd name="T24" fmla="*/ 1544383 w 1928813"/>
                <a:gd name="T25" fmla="*/ 1003014 h 1412875"/>
                <a:gd name="T26" fmla="*/ 1794288 w 1928813"/>
                <a:gd name="T27" fmla="*/ 892196 h 1412875"/>
                <a:gd name="T28" fmla="*/ 1863287 w 1928813"/>
                <a:gd name="T29" fmla="*/ 893452 h 1412875"/>
                <a:gd name="T30" fmla="*/ 1899040 w 1928813"/>
                <a:gd name="T31" fmla="*/ 917311 h 1412875"/>
                <a:gd name="T32" fmla="*/ 1900923 w 1928813"/>
                <a:gd name="T33" fmla="*/ 948391 h 1412875"/>
                <a:gd name="T34" fmla="*/ 1805265 w 1928813"/>
                <a:gd name="T35" fmla="*/ 1006154 h 1412875"/>
                <a:gd name="T36" fmla="*/ 1199328 w 1928813"/>
                <a:gd name="T37" fmla="*/ 1336412 h 1412875"/>
                <a:gd name="T38" fmla="*/ 1037181 w 1928813"/>
                <a:gd name="T39" fmla="*/ 1391036 h 1412875"/>
                <a:gd name="T40" fmla="*/ 917374 w 1928813"/>
                <a:gd name="T41" fmla="*/ 1389152 h 1412875"/>
                <a:gd name="T42" fmla="*/ 440339 w 1928813"/>
                <a:gd name="T43" fmla="*/ 1286182 h 1412875"/>
                <a:gd name="T44" fmla="*/ 218915 w 1928813"/>
                <a:gd name="T45" fmla="*/ 1268916 h 1412875"/>
                <a:gd name="T46" fmla="*/ 105381 w 1928813"/>
                <a:gd name="T47" fmla="*/ 970994 h 1412875"/>
                <a:gd name="T48" fmla="*/ 235538 w 1928813"/>
                <a:gd name="T49" fmla="*/ 960634 h 1412875"/>
                <a:gd name="T50" fmla="*/ 328686 w 1928813"/>
                <a:gd name="T51" fmla="*/ 907580 h 1412875"/>
                <a:gd name="T52" fmla="*/ 523765 w 1928813"/>
                <a:gd name="T53" fmla="*/ 801784 h 1412875"/>
                <a:gd name="T54" fmla="*/ 733585 w 1928813"/>
                <a:gd name="T55" fmla="*/ 760345 h 1412875"/>
                <a:gd name="T56" fmla="*/ 1072307 w 1928813"/>
                <a:gd name="T57" fmla="*/ 731463 h 1412875"/>
                <a:gd name="T58" fmla="*/ 1427018 w 1928813"/>
                <a:gd name="T59" fmla="*/ 561219 h 1412875"/>
                <a:gd name="T60" fmla="*/ 1446437 w 1928813"/>
                <a:gd name="T61" fmla="*/ 513169 h 1412875"/>
                <a:gd name="T62" fmla="*/ 1406031 w 1928813"/>
                <a:gd name="T63" fmla="*/ 477994 h 1412875"/>
                <a:gd name="T64" fmla="*/ 1289513 w 1928813"/>
                <a:gd name="T65" fmla="*/ 211360 h 1412875"/>
                <a:gd name="T66" fmla="*/ 1271659 w 1928813"/>
                <a:gd name="T67" fmla="*/ 252187 h 1412875"/>
                <a:gd name="T68" fmla="*/ 1305174 w 1928813"/>
                <a:gd name="T69" fmla="*/ 283279 h 1412875"/>
                <a:gd name="T70" fmla="*/ 1387238 w 1928813"/>
                <a:gd name="T71" fmla="*/ 68778 h 1412875"/>
                <a:gd name="T72" fmla="*/ 1491541 w 1928813"/>
                <a:gd name="T73" fmla="*/ 90763 h 1412875"/>
                <a:gd name="T74" fmla="*/ 1568907 w 1928813"/>
                <a:gd name="T75" fmla="*/ 152004 h 1412875"/>
                <a:gd name="T76" fmla="*/ 1602422 w 1928813"/>
                <a:gd name="T77" fmla="*/ 256270 h 1412875"/>
                <a:gd name="T78" fmla="*/ 1422320 w 1928813"/>
                <a:gd name="T79" fmla="*/ 223608 h 1412875"/>
                <a:gd name="T80" fmla="*/ 1396635 w 1928813"/>
                <a:gd name="T81" fmla="*/ 305577 h 1412875"/>
                <a:gd name="T82" fmla="*/ 1543223 w 1928813"/>
                <a:gd name="T83" fmla="*/ 358025 h 1412875"/>
                <a:gd name="T84" fmla="*/ 1609313 w 1928813"/>
                <a:gd name="T85" fmla="*/ 423662 h 1412875"/>
                <a:gd name="T86" fmla="*/ 1625914 w 1928813"/>
                <a:gd name="T87" fmla="*/ 504374 h 1412875"/>
                <a:gd name="T88" fmla="*/ 1608686 w 1928813"/>
                <a:gd name="T89" fmla="*/ 592310 h 1412875"/>
                <a:gd name="T90" fmla="*/ 1544476 w 1928813"/>
                <a:gd name="T91" fmla="*/ 667998 h 1412875"/>
                <a:gd name="T92" fmla="*/ 1424198 w 1928813"/>
                <a:gd name="T93" fmla="*/ 709453 h 1412875"/>
                <a:gd name="T94" fmla="*/ 1268840 w 1928813"/>
                <a:gd name="T95" fmla="*/ 707568 h 1412875"/>
                <a:gd name="T96" fmla="*/ 1154201 w 1928813"/>
                <a:gd name="T97" fmla="*/ 659204 h 1412875"/>
                <a:gd name="T98" fmla="*/ 1093123 w 1928813"/>
                <a:gd name="T99" fmla="*/ 574723 h 1412875"/>
                <a:gd name="T100" fmla="*/ 1260697 w 1928813"/>
                <a:gd name="T101" fmla="*/ 498722 h 1412875"/>
                <a:gd name="T102" fmla="*/ 1278237 w 1928813"/>
                <a:gd name="T103" fmla="*/ 553368 h 1412875"/>
                <a:gd name="T104" fmla="*/ 1315198 w 1928813"/>
                <a:gd name="T105" fmla="*/ 574095 h 1412875"/>
                <a:gd name="T106" fmla="*/ 1240337 w 1928813"/>
                <a:gd name="T107" fmla="*/ 427431 h 1412875"/>
                <a:gd name="T108" fmla="*/ 1149190 w 1928813"/>
                <a:gd name="T109" fmla="*/ 380950 h 1412875"/>
                <a:gd name="T110" fmla="*/ 1109723 w 1928813"/>
                <a:gd name="T111" fmla="*/ 325676 h 1412875"/>
                <a:gd name="T112" fmla="*/ 1104086 w 1928813"/>
                <a:gd name="T113" fmla="*/ 232402 h 1412875"/>
                <a:gd name="T114" fmla="*/ 1152948 w 1928813"/>
                <a:gd name="T115" fmla="*/ 136615 h 1412875"/>
                <a:gd name="T116" fmla="*/ 1240337 w 1928813"/>
                <a:gd name="T117" fmla="*/ 83540 h 1412875"/>
                <a:gd name="T118" fmla="*/ 1331798 w 1928813"/>
                <a:gd name="T119" fmla="*/ 0 h 14128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928813" h="1412875">
                  <a:moveTo>
                    <a:pt x="1085711" y="739775"/>
                  </a:moveTo>
                  <a:lnTo>
                    <a:pt x="1111116" y="739775"/>
                  </a:lnTo>
                  <a:lnTo>
                    <a:pt x="1134932" y="740093"/>
                  </a:lnTo>
                  <a:lnTo>
                    <a:pt x="1157161" y="741363"/>
                  </a:lnTo>
                  <a:lnTo>
                    <a:pt x="1167640" y="741998"/>
                  </a:lnTo>
                  <a:lnTo>
                    <a:pt x="1177484" y="742950"/>
                  </a:lnTo>
                  <a:lnTo>
                    <a:pt x="1187011" y="744220"/>
                  </a:lnTo>
                  <a:lnTo>
                    <a:pt x="1195902" y="745808"/>
                  </a:lnTo>
                  <a:lnTo>
                    <a:pt x="1204159" y="747078"/>
                  </a:lnTo>
                  <a:lnTo>
                    <a:pt x="1212097" y="748983"/>
                  </a:lnTo>
                  <a:lnTo>
                    <a:pt x="1219401" y="750570"/>
                  </a:lnTo>
                  <a:lnTo>
                    <a:pt x="1225752" y="753110"/>
                  </a:lnTo>
                  <a:lnTo>
                    <a:pt x="1231786" y="755333"/>
                  </a:lnTo>
                  <a:lnTo>
                    <a:pt x="1236549" y="757555"/>
                  </a:lnTo>
                  <a:lnTo>
                    <a:pt x="1241312" y="760730"/>
                  </a:lnTo>
                  <a:lnTo>
                    <a:pt x="1245123" y="763588"/>
                  </a:lnTo>
                  <a:lnTo>
                    <a:pt x="1247981" y="767080"/>
                  </a:lnTo>
                  <a:lnTo>
                    <a:pt x="1249251" y="768668"/>
                  </a:lnTo>
                  <a:lnTo>
                    <a:pt x="1250204" y="770255"/>
                  </a:lnTo>
                  <a:lnTo>
                    <a:pt x="1251791" y="774065"/>
                  </a:lnTo>
                  <a:lnTo>
                    <a:pt x="1252427" y="777558"/>
                  </a:lnTo>
                  <a:lnTo>
                    <a:pt x="1252427" y="781050"/>
                  </a:lnTo>
                  <a:lnTo>
                    <a:pt x="1252109" y="784860"/>
                  </a:lnTo>
                  <a:lnTo>
                    <a:pt x="1250839" y="788035"/>
                  </a:lnTo>
                  <a:lnTo>
                    <a:pt x="1248933" y="791845"/>
                  </a:lnTo>
                  <a:lnTo>
                    <a:pt x="1246393" y="795020"/>
                  </a:lnTo>
                  <a:lnTo>
                    <a:pt x="1243217" y="798513"/>
                  </a:lnTo>
                  <a:lnTo>
                    <a:pt x="1240042" y="801688"/>
                  </a:lnTo>
                  <a:lnTo>
                    <a:pt x="1235914" y="805180"/>
                  </a:lnTo>
                  <a:lnTo>
                    <a:pt x="1231468" y="808355"/>
                  </a:lnTo>
                  <a:lnTo>
                    <a:pt x="1226387" y="811848"/>
                  </a:lnTo>
                  <a:lnTo>
                    <a:pt x="1220989" y="815023"/>
                  </a:lnTo>
                  <a:lnTo>
                    <a:pt x="1214955" y="818515"/>
                  </a:lnTo>
                  <a:lnTo>
                    <a:pt x="1208922" y="821373"/>
                  </a:lnTo>
                  <a:lnTo>
                    <a:pt x="1202253" y="824865"/>
                  </a:lnTo>
                  <a:lnTo>
                    <a:pt x="1187963" y="831215"/>
                  </a:lnTo>
                  <a:lnTo>
                    <a:pt x="1172086" y="837248"/>
                  </a:lnTo>
                  <a:lnTo>
                    <a:pt x="1155255" y="843280"/>
                  </a:lnTo>
                  <a:lnTo>
                    <a:pt x="1137790" y="849313"/>
                  </a:lnTo>
                  <a:lnTo>
                    <a:pt x="1119372" y="855028"/>
                  </a:lnTo>
                  <a:lnTo>
                    <a:pt x="1100319" y="860425"/>
                  </a:lnTo>
                  <a:lnTo>
                    <a:pt x="1080948" y="865823"/>
                  </a:lnTo>
                  <a:lnTo>
                    <a:pt x="1061577" y="871220"/>
                  </a:lnTo>
                  <a:lnTo>
                    <a:pt x="1022836" y="881380"/>
                  </a:lnTo>
                  <a:lnTo>
                    <a:pt x="985683" y="890905"/>
                  </a:lnTo>
                  <a:lnTo>
                    <a:pt x="951387" y="900113"/>
                  </a:lnTo>
                  <a:lnTo>
                    <a:pt x="921219" y="908050"/>
                  </a:lnTo>
                  <a:lnTo>
                    <a:pt x="908200" y="911860"/>
                  </a:lnTo>
                  <a:lnTo>
                    <a:pt x="897085" y="915670"/>
                  </a:lnTo>
                  <a:lnTo>
                    <a:pt x="887241" y="918845"/>
                  </a:lnTo>
                  <a:lnTo>
                    <a:pt x="879938" y="922338"/>
                  </a:lnTo>
                  <a:lnTo>
                    <a:pt x="876762" y="923925"/>
                  </a:lnTo>
                  <a:lnTo>
                    <a:pt x="874539" y="925195"/>
                  </a:lnTo>
                  <a:lnTo>
                    <a:pt x="872634" y="927100"/>
                  </a:lnTo>
                  <a:lnTo>
                    <a:pt x="871681" y="928370"/>
                  </a:lnTo>
                  <a:lnTo>
                    <a:pt x="871046" y="929640"/>
                  </a:lnTo>
                  <a:lnTo>
                    <a:pt x="871046" y="930910"/>
                  </a:lnTo>
                  <a:lnTo>
                    <a:pt x="871681" y="932498"/>
                  </a:lnTo>
                  <a:lnTo>
                    <a:pt x="873269" y="933450"/>
                  </a:lnTo>
                  <a:lnTo>
                    <a:pt x="877397" y="935673"/>
                  </a:lnTo>
                  <a:lnTo>
                    <a:pt x="882160" y="937895"/>
                  </a:lnTo>
                  <a:lnTo>
                    <a:pt x="888511" y="940435"/>
                  </a:lnTo>
                  <a:lnTo>
                    <a:pt x="895498" y="942658"/>
                  </a:lnTo>
                  <a:lnTo>
                    <a:pt x="903436" y="944563"/>
                  </a:lnTo>
                  <a:lnTo>
                    <a:pt x="912010" y="946785"/>
                  </a:lnTo>
                  <a:lnTo>
                    <a:pt x="931063" y="950278"/>
                  </a:lnTo>
                  <a:lnTo>
                    <a:pt x="952339" y="954088"/>
                  </a:lnTo>
                  <a:lnTo>
                    <a:pt x="975521" y="957263"/>
                  </a:lnTo>
                  <a:lnTo>
                    <a:pt x="999655" y="960438"/>
                  </a:lnTo>
                  <a:lnTo>
                    <a:pt x="1024106" y="962978"/>
                  </a:lnTo>
                  <a:lnTo>
                    <a:pt x="1048875" y="965518"/>
                  </a:lnTo>
                  <a:lnTo>
                    <a:pt x="1073009" y="967423"/>
                  </a:lnTo>
                  <a:lnTo>
                    <a:pt x="1096191" y="969328"/>
                  </a:lnTo>
                  <a:lnTo>
                    <a:pt x="1117467" y="970915"/>
                  </a:lnTo>
                  <a:lnTo>
                    <a:pt x="1153033" y="972820"/>
                  </a:lnTo>
                  <a:lnTo>
                    <a:pt x="1166052" y="973138"/>
                  </a:lnTo>
                  <a:lnTo>
                    <a:pt x="1175579" y="973455"/>
                  </a:lnTo>
                  <a:lnTo>
                    <a:pt x="1180025" y="972820"/>
                  </a:lnTo>
                  <a:lnTo>
                    <a:pt x="1185741" y="971550"/>
                  </a:lnTo>
                  <a:lnTo>
                    <a:pt x="1193362" y="969328"/>
                  </a:lnTo>
                  <a:lnTo>
                    <a:pt x="1202253" y="966470"/>
                  </a:lnTo>
                  <a:lnTo>
                    <a:pt x="1212415" y="962343"/>
                  </a:lnTo>
                  <a:lnTo>
                    <a:pt x="1223529" y="958215"/>
                  </a:lnTo>
                  <a:lnTo>
                    <a:pt x="1249569" y="947420"/>
                  </a:lnTo>
                  <a:lnTo>
                    <a:pt x="1279736" y="934403"/>
                  </a:lnTo>
                  <a:lnTo>
                    <a:pt x="1312761" y="920115"/>
                  </a:lnTo>
                  <a:lnTo>
                    <a:pt x="1386434" y="888048"/>
                  </a:lnTo>
                  <a:lnTo>
                    <a:pt x="1425175" y="871220"/>
                  </a:lnTo>
                  <a:lnTo>
                    <a:pt x="1464551" y="854393"/>
                  </a:lnTo>
                  <a:lnTo>
                    <a:pt x="1503610" y="838835"/>
                  </a:lnTo>
                  <a:lnTo>
                    <a:pt x="1542034" y="823913"/>
                  </a:lnTo>
                  <a:lnTo>
                    <a:pt x="1560770" y="816928"/>
                  </a:lnTo>
                  <a:lnTo>
                    <a:pt x="1578553" y="810578"/>
                  </a:lnTo>
                  <a:lnTo>
                    <a:pt x="1596336" y="804545"/>
                  </a:lnTo>
                  <a:lnTo>
                    <a:pt x="1613483" y="798830"/>
                  </a:lnTo>
                  <a:lnTo>
                    <a:pt x="1629679" y="793750"/>
                  </a:lnTo>
                  <a:lnTo>
                    <a:pt x="1645556" y="789623"/>
                  </a:lnTo>
                  <a:lnTo>
                    <a:pt x="1660164" y="786130"/>
                  </a:lnTo>
                  <a:lnTo>
                    <a:pt x="1673819" y="783273"/>
                  </a:lnTo>
                  <a:lnTo>
                    <a:pt x="1686838" y="781050"/>
                  </a:lnTo>
                  <a:lnTo>
                    <a:pt x="1698905" y="779463"/>
                  </a:lnTo>
                  <a:lnTo>
                    <a:pt x="1710019" y="778193"/>
                  </a:lnTo>
                  <a:lnTo>
                    <a:pt x="1720499" y="776923"/>
                  </a:lnTo>
                  <a:lnTo>
                    <a:pt x="1730343" y="776605"/>
                  </a:lnTo>
                  <a:lnTo>
                    <a:pt x="1739234" y="776288"/>
                  </a:lnTo>
                  <a:lnTo>
                    <a:pt x="1747808" y="776605"/>
                  </a:lnTo>
                  <a:lnTo>
                    <a:pt x="1755112" y="777558"/>
                  </a:lnTo>
                  <a:lnTo>
                    <a:pt x="1762098" y="778193"/>
                  </a:lnTo>
                  <a:lnTo>
                    <a:pt x="1768449" y="779463"/>
                  </a:lnTo>
                  <a:lnTo>
                    <a:pt x="1774165" y="781050"/>
                  </a:lnTo>
                  <a:lnTo>
                    <a:pt x="1779563" y="782638"/>
                  </a:lnTo>
                  <a:lnTo>
                    <a:pt x="1783692" y="785178"/>
                  </a:lnTo>
                  <a:lnTo>
                    <a:pt x="1787820" y="787400"/>
                  </a:lnTo>
                  <a:lnTo>
                    <a:pt x="1791313" y="789940"/>
                  </a:lnTo>
                  <a:lnTo>
                    <a:pt x="1794488" y="792798"/>
                  </a:lnTo>
                  <a:lnTo>
                    <a:pt x="1796711" y="795973"/>
                  </a:lnTo>
                  <a:lnTo>
                    <a:pt x="1798934" y="799465"/>
                  </a:lnTo>
                  <a:lnTo>
                    <a:pt x="1800522" y="802640"/>
                  </a:lnTo>
                  <a:lnTo>
                    <a:pt x="1801475" y="806450"/>
                  </a:lnTo>
                  <a:lnTo>
                    <a:pt x="1802110" y="810578"/>
                  </a:lnTo>
                  <a:lnTo>
                    <a:pt x="1802427" y="814388"/>
                  </a:lnTo>
                  <a:lnTo>
                    <a:pt x="1802427" y="818833"/>
                  </a:lnTo>
                  <a:lnTo>
                    <a:pt x="1802110" y="822960"/>
                  </a:lnTo>
                  <a:lnTo>
                    <a:pt x="1801475" y="827405"/>
                  </a:lnTo>
                  <a:lnTo>
                    <a:pt x="1800522" y="831850"/>
                  </a:lnTo>
                  <a:lnTo>
                    <a:pt x="1799252" y="836613"/>
                  </a:lnTo>
                  <a:lnTo>
                    <a:pt x="1797664" y="841058"/>
                  </a:lnTo>
                  <a:lnTo>
                    <a:pt x="1793853" y="850583"/>
                  </a:lnTo>
                  <a:lnTo>
                    <a:pt x="1792177" y="854173"/>
                  </a:lnTo>
                  <a:lnTo>
                    <a:pt x="1563688" y="1014412"/>
                  </a:lnTo>
                  <a:lnTo>
                    <a:pt x="1716974" y="935228"/>
                  </a:lnTo>
                  <a:lnTo>
                    <a:pt x="1725262" y="931228"/>
                  </a:lnTo>
                  <a:lnTo>
                    <a:pt x="1739869" y="924878"/>
                  </a:lnTo>
                  <a:lnTo>
                    <a:pt x="1749078" y="921703"/>
                  </a:lnTo>
                  <a:lnTo>
                    <a:pt x="1758923" y="917893"/>
                  </a:lnTo>
                  <a:lnTo>
                    <a:pt x="1769402" y="914718"/>
                  </a:lnTo>
                  <a:lnTo>
                    <a:pt x="1780834" y="910908"/>
                  </a:lnTo>
                  <a:lnTo>
                    <a:pt x="1792583" y="907733"/>
                  </a:lnTo>
                  <a:lnTo>
                    <a:pt x="1804650" y="904875"/>
                  </a:lnTo>
                  <a:lnTo>
                    <a:pt x="1816717" y="902335"/>
                  </a:lnTo>
                  <a:lnTo>
                    <a:pt x="1829101" y="900748"/>
                  </a:lnTo>
                  <a:lnTo>
                    <a:pt x="1841486" y="899160"/>
                  </a:lnTo>
                  <a:lnTo>
                    <a:pt x="1847520" y="898843"/>
                  </a:lnTo>
                  <a:lnTo>
                    <a:pt x="1853553" y="898843"/>
                  </a:lnTo>
                  <a:lnTo>
                    <a:pt x="1859587" y="898843"/>
                  </a:lnTo>
                  <a:lnTo>
                    <a:pt x="1865303" y="899160"/>
                  </a:lnTo>
                  <a:lnTo>
                    <a:pt x="1871019" y="900113"/>
                  </a:lnTo>
                  <a:lnTo>
                    <a:pt x="1876417" y="901065"/>
                  </a:lnTo>
                  <a:lnTo>
                    <a:pt x="1881498" y="902335"/>
                  </a:lnTo>
                  <a:lnTo>
                    <a:pt x="1886579" y="903605"/>
                  </a:lnTo>
                  <a:lnTo>
                    <a:pt x="1891342" y="905193"/>
                  </a:lnTo>
                  <a:lnTo>
                    <a:pt x="1896105" y="907415"/>
                  </a:lnTo>
                  <a:lnTo>
                    <a:pt x="1900233" y="909320"/>
                  </a:lnTo>
                  <a:lnTo>
                    <a:pt x="1904361" y="911543"/>
                  </a:lnTo>
                  <a:lnTo>
                    <a:pt x="1908172" y="914083"/>
                  </a:lnTo>
                  <a:lnTo>
                    <a:pt x="1911665" y="916305"/>
                  </a:lnTo>
                  <a:lnTo>
                    <a:pt x="1915158" y="918845"/>
                  </a:lnTo>
                  <a:lnTo>
                    <a:pt x="1917699" y="922020"/>
                  </a:lnTo>
                  <a:lnTo>
                    <a:pt x="1920239" y="924560"/>
                  </a:lnTo>
                  <a:lnTo>
                    <a:pt x="1922779" y="927735"/>
                  </a:lnTo>
                  <a:lnTo>
                    <a:pt x="1924685" y="930593"/>
                  </a:lnTo>
                  <a:lnTo>
                    <a:pt x="1925955" y="934085"/>
                  </a:lnTo>
                  <a:lnTo>
                    <a:pt x="1927543" y="936943"/>
                  </a:lnTo>
                  <a:lnTo>
                    <a:pt x="1928495" y="940435"/>
                  </a:lnTo>
                  <a:lnTo>
                    <a:pt x="1928813" y="943293"/>
                  </a:lnTo>
                  <a:lnTo>
                    <a:pt x="1928813" y="946785"/>
                  </a:lnTo>
                  <a:lnTo>
                    <a:pt x="1928495" y="949643"/>
                  </a:lnTo>
                  <a:lnTo>
                    <a:pt x="1927860" y="953135"/>
                  </a:lnTo>
                  <a:lnTo>
                    <a:pt x="1926273" y="955993"/>
                  </a:lnTo>
                  <a:lnTo>
                    <a:pt x="1924685" y="959168"/>
                  </a:lnTo>
                  <a:lnTo>
                    <a:pt x="1922779" y="962025"/>
                  </a:lnTo>
                  <a:lnTo>
                    <a:pt x="1919921" y="965200"/>
                  </a:lnTo>
                  <a:lnTo>
                    <a:pt x="1917064" y="968058"/>
                  </a:lnTo>
                  <a:lnTo>
                    <a:pt x="1913571" y="970915"/>
                  </a:lnTo>
                  <a:lnTo>
                    <a:pt x="1909760" y="973455"/>
                  </a:lnTo>
                  <a:lnTo>
                    <a:pt x="1904997" y="975678"/>
                  </a:lnTo>
                  <a:lnTo>
                    <a:pt x="1885308" y="986155"/>
                  </a:lnTo>
                  <a:lnTo>
                    <a:pt x="1865303" y="996950"/>
                  </a:lnTo>
                  <a:lnTo>
                    <a:pt x="1845932" y="1007428"/>
                  </a:lnTo>
                  <a:lnTo>
                    <a:pt x="1827831" y="1017588"/>
                  </a:lnTo>
                  <a:lnTo>
                    <a:pt x="1800204" y="1033463"/>
                  </a:lnTo>
                  <a:lnTo>
                    <a:pt x="1789407" y="1039813"/>
                  </a:lnTo>
                  <a:lnTo>
                    <a:pt x="1853553" y="1001395"/>
                  </a:lnTo>
                  <a:lnTo>
                    <a:pt x="1352773" y="1283970"/>
                  </a:lnTo>
                  <a:lnTo>
                    <a:pt x="1342294" y="1289685"/>
                  </a:lnTo>
                  <a:lnTo>
                    <a:pt x="1312444" y="1304925"/>
                  </a:lnTo>
                  <a:lnTo>
                    <a:pt x="1291803" y="1315403"/>
                  </a:lnTo>
                  <a:lnTo>
                    <a:pt x="1268304" y="1326833"/>
                  </a:lnTo>
                  <a:lnTo>
                    <a:pt x="1242265" y="1338898"/>
                  </a:lnTo>
                  <a:lnTo>
                    <a:pt x="1214320" y="1351598"/>
                  </a:lnTo>
                  <a:lnTo>
                    <a:pt x="1184788" y="1363980"/>
                  </a:lnTo>
                  <a:lnTo>
                    <a:pt x="1169863" y="1370013"/>
                  </a:lnTo>
                  <a:lnTo>
                    <a:pt x="1154620" y="1375410"/>
                  </a:lnTo>
                  <a:lnTo>
                    <a:pt x="1139378" y="1381125"/>
                  </a:lnTo>
                  <a:lnTo>
                    <a:pt x="1124135" y="1386523"/>
                  </a:lnTo>
                  <a:lnTo>
                    <a:pt x="1109210" y="1391603"/>
                  </a:lnTo>
                  <a:lnTo>
                    <a:pt x="1093968" y="1396048"/>
                  </a:lnTo>
                  <a:lnTo>
                    <a:pt x="1079043" y="1400175"/>
                  </a:lnTo>
                  <a:lnTo>
                    <a:pt x="1064753" y="1403985"/>
                  </a:lnTo>
                  <a:lnTo>
                    <a:pt x="1050146" y="1406843"/>
                  </a:lnTo>
                  <a:lnTo>
                    <a:pt x="1036491" y="1409700"/>
                  </a:lnTo>
                  <a:lnTo>
                    <a:pt x="1023154" y="1411288"/>
                  </a:lnTo>
                  <a:lnTo>
                    <a:pt x="1010452" y="1412558"/>
                  </a:lnTo>
                  <a:lnTo>
                    <a:pt x="998385" y="1412875"/>
                  </a:lnTo>
                  <a:lnTo>
                    <a:pt x="992669" y="1412875"/>
                  </a:lnTo>
                  <a:lnTo>
                    <a:pt x="987270" y="1412558"/>
                  </a:lnTo>
                  <a:lnTo>
                    <a:pt x="975203" y="1411605"/>
                  </a:lnTo>
                  <a:lnTo>
                    <a:pt x="961549" y="1410018"/>
                  </a:lnTo>
                  <a:lnTo>
                    <a:pt x="945671" y="1407478"/>
                  </a:lnTo>
                  <a:lnTo>
                    <a:pt x="928841" y="1404938"/>
                  </a:lnTo>
                  <a:lnTo>
                    <a:pt x="910105" y="1401445"/>
                  </a:lnTo>
                  <a:lnTo>
                    <a:pt x="890417" y="1397635"/>
                  </a:lnTo>
                  <a:lnTo>
                    <a:pt x="846912" y="1388745"/>
                  </a:lnTo>
                  <a:lnTo>
                    <a:pt x="799914" y="1378903"/>
                  </a:lnTo>
                  <a:lnTo>
                    <a:pt x="749741" y="1367473"/>
                  </a:lnTo>
                  <a:lnTo>
                    <a:pt x="645266" y="1344295"/>
                  </a:lnTo>
                  <a:lnTo>
                    <a:pt x="592235" y="1332548"/>
                  </a:lnTo>
                  <a:lnTo>
                    <a:pt x="540792" y="1320800"/>
                  </a:lnTo>
                  <a:lnTo>
                    <a:pt x="491889" y="1310323"/>
                  </a:lnTo>
                  <a:lnTo>
                    <a:pt x="445843" y="1300798"/>
                  </a:lnTo>
                  <a:lnTo>
                    <a:pt x="403927" y="1293178"/>
                  </a:lnTo>
                  <a:lnTo>
                    <a:pt x="384873" y="1289685"/>
                  </a:lnTo>
                  <a:lnTo>
                    <a:pt x="367408" y="1286828"/>
                  </a:lnTo>
                  <a:lnTo>
                    <a:pt x="351530" y="1284605"/>
                  </a:lnTo>
                  <a:lnTo>
                    <a:pt x="337241" y="1283018"/>
                  </a:lnTo>
                  <a:lnTo>
                    <a:pt x="324539" y="1282065"/>
                  </a:lnTo>
                  <a:lnTo>
                    <a:pt x="313742" y="1281430"/>
                  </a:lnTo>
                  <a:lnTo>
                    <a:pt x="293418" y="1281748"/>
                  </a:lnTo>
                  <a:lnTo>
                    <a:pt x="270872" y="1282065"/>
                  </a:lnTo>
                  <a:lnTo>
                    <a:pt x="221652" y="1283335"/>
                  </a:lnTo>
                  <a:lnTo>
                    <a:pt x="169573" y="1284923"/>
                  </a:lnTo>
                  <a:lnTo>
                    <a:pt x="118447" y="1287463"/>
                  </a:lnTo>
                  <a:lnTo>
                    <a:pt x="34613" y="1290955"/>
                  </a:lnTo>
                  <a:lnTo>
                    <a:pt x="0" y="1293178"/>
                  </a:lnTo>
                  <a:lnTo>
                    <a:pt x="17783" y="975678"/>
                  </a:lnTo>
                  <a:lnTo>
                    <a:pt x="26992" y="976630"/>
                  </a:lnTo>
                  <a:lnTo>
                    <a:pt x="50808" y="979170"/>
                  </a:lnTo>
                  <a:lnTo>
                    <a:pt x="67321" y="980123"/>
                  </a:lnTo>
                  <a:lnTo>
                    <a:pt x="86057" y="981075"/>
                  </a:lnTo>
                  <a:lnTo>
                    <a:pt x="106698" y="982028"/>
                  </a:lnTo>
                  <a:lnTo>
                    <a:pt x="128291" y="982028"/>
                  </a:lnTo>
                  <a:lnTo>
                    <a:pt x="151155" y="981710"/>
                  </a:lnTo>
                  <a:lnTo>
                    <a:pt x="162587" y="981393"/>
                  </a:lnTo>
                  <a:lnTo>
                    <a:pt x="173701" y="980758"/>
                  </a:lnTo>
                  <a:lnTo>
                    <a:pt x="185133" y="980123"/>
                  </a:lnTo>
                  <a:lnTo>
                    <a:pt x="196247" y="978853"/>
                  </a:lnTo>
                  <a:lnTo>
                    <a:pt x="207362" y="977583"/>
                  </a:lnTo>
                  <a:lnTo>
                    <a:pt x="218158" y="975678"/>
                  </a:lnTo>
                  <a:lnTo>
                    <a:pt x="228638" y="973773"/>
                  </a:lnTo>
                  <a:lnTo>
                    <a:pt x="238482" y="971550"/>
                  </a:lnTo>
                  <a:lnTo>
                    <a:pt x="248326" y="969010"/>
                  </a:lnTo>
                  <a:lnTo>
                    <a:pt x="257217" y="966153"/>
                  </a:lnTo>
                  <a:lnTo>
                    <a:pt x="265791" y="962660"/>
                  </a:lnTo>
                  <a:lnTo>
                    <a:pt x="273730" y="958850"/>
                  </a:lnTo>
                  <a:lnTo>
                    <a:pt x="281034" y="954723"/>
                  </a:lnTo>
                  <a:lnTo>
                    <a:pt x="284209" y="952500"/>
                  </a:lnTo>
                  <a:lnTo>
                    <a:pt x="287385" y="949960"/>
                  </a:lnTo>
                  <a:lnTo>
                    <a:pt x="300405" y="940118"/>
                  </a:lnTo>
                  <a:lnTo>
                    <a:pt x="315647" y="929323"/>
                  </a:lnTo>
                  <a:lnTo>
                    <a:pt x="332795" y="917893"/>
                  </a:lnTo>
                  <a:lnTo>
                    <a:pt x="351530" y="906463"/>
                  </a:lnTo>
                  <a:lnTo>
                    <a:pt x="370901" y="894398"/>
                  </a:lnTo>
                  <a:lnTo>
                    <a:pt x="391225" y="882333"/>
                  </a:lnTo>
                  <a:lnTo>
                    <a:pt x="412183" y="870268"/>
                  </a:lnTo>
                  <a:lnTo>
                    <a:pt x="433459" y="858520"/>
                  </a:lnTo>
                  <a:lnTo>
                    <a:pt x="454417" y="847408"/>
                  </a:lnTo>
                  <a:lnTo>
                    <a:pt x="474741" y="836930"/>
                  </a:lnTo>
                  <a:lnTo>
                    <a:pt x="494429" y="827088"/>
                  </a:lnTo>
                  <a:lnTo>
                    <a:pt x="513165" y="818515"/>
                  </a:lnTo>
                  <a:lnTo>
                    <a:pt x="530312" y="810895"/>
                  </a:lnTo>
                  <a:lnTo>
                    <a:pt x="545555" y="804545"/>
                  </a:lnTo>
                  <a:lnTo>
                    <a:pt x="558892" y="799465"/>
                  </a:lnTo>
                  <a:lnTo>
                    <a:pt x="564608" y="797560"/>
                  </a:lnTo>
                  <a:lnTo>
                    <a:pt x="569689" y="795973"/>
                  </a:lnTo>
                  <a:lnTo>
                    <a:pt x="576040" y="794703"/>
                  </a:lnTo>
                  <a:lnTo>
                    <a:pt x="585249" y="792798"/>
                  </a:lnTo>
                  <a:lnTo>
                    <a:pt x="611923" y="788035"/>
                  </a:lnTo>
                  <a:lnTo>
                    <a:pt x="648442" y="782320"/>
                  </a:lnTo>
                  <a:lnTo>
                    <a:pt x="692264" y="775653"/>
                  </a:lnTo>
                  <a:lnTo>
                    <a:pt x="742755" y="768985"/>
                  </a:lnTo>
                  <a:lnTo>
                    <a:pt x="797374" y="762000"/>
                  </a:lnTo>
                  <a:lnTo>
                    <a:pt x="855486" y="755333"/>
                  </a:lnTo>
                  <a:lnTo>
                    <a:pt x="885018" y="752475"/>
                  </a:lnTo>
                  <a:lnTo>
                    <a:pt x="914868" y="749618"/>
                  </a:lnTo>
                  <a:lnTo>
                    <a:pt x="944718" y="747078"/>
                  </a:lnTo>
                  <a:lnTo>
                    <a:pt x="974251" y="744538"/>
                  </a:lnTo>
                  <a:lnTo>
                    <a:pt x="1003148" y="742950"/>
                  </a:lnTo>
                  <a:lnTo>
                    <a:pt x="1031728" y="741363"/>
                  </a:lnTo>
                  <a:lnTo>
                    <a:pt x="1059355" y="740410"/>
                  </a:lnTo>
                  <a:lnTo>
                    <a:pt x="1085711" y="739775"/>
                  </a:lnTo>
                  <a:close/>
                  <a:moveTo>
                    <a:pt x="1393479" y="472309"/>
                  </a:moveTo>
                  <a:lnTo>
                    <a:pt x="1393479" y="582842"/>
                  </a:lnTo>
                  <a:lnTo>
                    <a:pt x="1401091" y="581889"/>
                  </a:lnTo>
                  <a:lnTo>
                    <a:pt x="1408385" y="580936"/>
                  </a:lnTo>
                  <a:lnTo>
                    <a:pt x="1415362" y="579666"/>
                  </a:lnTo>
                  <a:lnTo>
                    <a:pt x="1422022" y="577760"/>
                  </a:lnTo>
                  <a:lnTo>
                    <a:pt x="1428365" y="575854"/>
                  </a:lnTo>
                  <a:lnTo>
                    <a:pt x="1434073" y="573631"/>
                  </a:lnTo>
                  <a:lnTo>
                    <a:pt x="1439781" y="570772"/>
                  </a:lnTo>
                  <a:lnTo>
                    <a:pt x="1444856" y="567596"/>
                  </a:lnTo>
                  <a:lnTo>
                    <a:pt x="1449296" y="564102"/>
                  </a:lnTo>
                  <a:lnTo>
                    <a:pt x="1453418" y="560608"/>
                  </a:lnTo>
                  <a:lnTo>
                    <a:pt x="1457224" y="556479"/>
                  </a:lnTo>
                  <a:lnTo>
                    <a:pt x="1460078" y="551715"/>
                  </a:lnTo>
                  <a:lnTo>
                    <a:pt x="1462298" y="546951"/>
                  </a:lnTo>
                  <a:lnTo>
                    <a:pt x="1464201" y="541551"/>
                  </a:lnTo>
                  <a:lnTo>
                    <a:pt x="1465152" y="535834"/>
                  </a:lnTo>
                  <a:lnTo>
                    <a:pt x="1465470" y="529799"/>
                  </a:lnTo>
                  <a:lnTo>
                    <a:pt x="1465152" y="524082"/>
                  </a:lnTo>
                  <a:lnTo>
                    <a:pt x="1464518" y="519000"/>
                  </a:lnTo>
                  <a:lnTo>
                    <a:pt x="1462933" y="514553"/>
                  </a:lnTo>
                  <a:lnTo>
                    <a:pt x="1460713" y="510106"/>
                  </a:lnTo>
                  <a:lnTo>
                    <a:pt x="1458175" y="505659"/>
                  </a:lnTo>
                  <a:lnTo>
                    <a:pt x="1454687" y="502165"/>
                  </a:lnTo>
                  <a:lnTo>
                    <a:pt x="1450881" y="498354"/>
                  </a:lnTo>
                  <a:lnTo>
                    <a:pt x="1446441" y="495178"/>
                  </a:lnTo>
                  <a:lnTo>
                    <a:pt x="1441367" y="492001"/>
                  </a:lnTo>
                  <a:lnTo>
                    <a:pt x="1435976" y="489143"/>
                  </a:lnTo>
                  <a:lnTo>
                    <a:pt x="1429950" y="485967"/>
                  </a:lnTo>
                  <a:lnTo>
                    <a:pt x="1423607" y="483426"/>
                  </a:lnTo>
                  <a:lnTo>
                    <a:pt x="1416630" y="480249"/>
                  </a:lnTo>
                  <a:lnTo>
                    <a:pt x="1409336" y="477708"/>
                  </a:lnTo>
                  <a:lnTo>
                    <a:pt x="1393479" y="472309"/>
                  </a:lnTo>
                  <a:close/>
                  <a:moveTo>
                    <a:pt x="1336712" y="207092"/>
                  </a:moveTo>
                  <a:lnTo>
                    <a:pt x="1331003" y="207727"/>
                  </a:lnTo>
                  <a:lnTo>
                    <a:pt x="1325295" y="208362"/>
                  </a:lnTo>
                  <a:lnTo>
                    <a:pt x="1319903" y="208998"/>
                  </a:lnTo>
                  <a:lnTo>
                    <a:pt x="1315146" y="210268"/>
                  </a:lnTo>
                  <a:lnTo>
                    <a:pt x="1310389" y="212174"/>
                  </a:lnTo>
                  <a:lnTo>
                    <a:pt x="1305632" y="213762"/>
                  </a:lnTo>
                  <a:lnTo>
                    <a:pt x="1301509" y="215985"/>
                  </a:lnTo>
                  <a:lnTo>
                    <a:pt x="1298021" y="219162"/>
                  </a:lnTo>
                  <a:lnTo>
                    <a:pt x="1294532" y="222020"/>
                  </a:lnTo>
                  <a:lnTo>
                    <a:pt x="1291995" y="226149"/>
                  </a:lnTo>
                  <a:lnTo>
                    <a:pt x="1289775" y="230596"/>
                  </a:lnTo>
                  <a:lnTo>
                    <a:pt x="1287873" y="235043"/>
                  </a:lnTo>
                  <a:lnTo>
                    <a:pt x="1286921" y="240760"/>
                  </a:lnTo>
                  <a:lnTo>
                    <a:pt x="1286604" y="246795"/>
                  </a:lnTo>
                  <a:lnTo>
                    <a:pt x="1286921" y="251242"/>
                  </a:lnTo>
                  <a:lnTo>
                    <a:pt x="1287555" y="255053"/>
                  </a:lnTo>
                  <a:lnTo>
                    <a:pt x="1288824" y="259182"/>
                  </a:lnTo>
                  <a:lnTo>
                    <a:pt x="1290727" y="263311"/>
                  </a:lnTo>
                  <a:lnTo>
                    <a:pt x="1292630" y="266488"/>
                  </a:lnTo>
                  <a:lnTo>
                    <a:pt x="1295167" y="269982"/>
                  </a:lnTo>
                  <a:lnTo>
                    <a:pt x="1298655" y="273158"/>
                  </a:lnTo>
                  <a:lnTo>
                    <a:pt x="1302461" y="276334"/>
                  </a:lnTo>
                  <a:lnTo>
                    <a:pt x="1306267" y="279193"/>
                  </a:lnTo>
                  <a:lnTo>
                    <a:pt x="1311024" y="282051"/>
                  </a:lnTo>
                  <a:lnTo>
                    <a:pt x="1316098" y="284275"/>
                  </a:lnTo>
                  <a:lnTo>
                    <a:pt x="1321489" y="286498"/>
                  </a:lnTo>
                  <a:lnTo>
                    <a:pt x="1327198" y="288721"/>
                  </a:lnTo>
                  <a:lnTo>
                    <a:pt x="1333857" y="290627"/>
                  </a:lnTo>
                  <a:lnTo>
                    <a:pt x="1341152" y="292215"/>
                  </a:lnTo>
                  <a:lnTo>
                    <a:pt x="1348446" y="293803"/>
                  </a:lnTo>
                  <a:lnTo>
                    <a:pt x="1348446" y="207092"/>
                  </a:lnTo>
                  <a:lnTo>
                    <a:pt x="1336712" y="207092"/>
                  </a:lnTo>
                  <a:close/>
                  <a:moveTo>
                    <a:pt x="1348446" y="0"/>
                  </a:moveTo>
                  <a:lnTo>
                    <a:pt x="1393479" y="0"/>
                  </a:lnTo>
                  <a:lnTo>
                    <a:pt x="1393479" y="69560"/>
                  </a:lnTo>
                  <a:lnTo>
                    <a:pt x="1404579" y="69560"/>
                  </a:lnTo>
                  <a:lnTo>
                    <a:pt x="1415996" y="70195"/>
                  </a:lnTo>
                  <a:lnTo>
                    <a:pt x="1427096" y="71148"/>
                  </a:lnTo>
                  <a:lnTo>
                    <a:pt x="1438196" y="72419"/>
                  </a:lnTo>
                  <a:lnTo>
                    <a:pt x="1448978" y="74007"/>
                  </a:lnTo>
                  <a:lnTo>
                    <a:pt x="1459761" y="76230"/>
                  </a:lnTo>
                  <a:lnTo>
                    <a:pt x="1470544" y="78454"/>
                  </a:lnTo>
                  <a:lnTo>
                    <a:pt x="1480375" y="80995"/>
                  </a:lnTo>
                  <a:lnTo>
                    <a:pt x="1490841" y="84489"/>
                  </a:lnTo>
                  <a:lnTo>
                    <a:pt x="1500355" y="87665"/>
                  </a:lnTo>
                  <a:lnTo>
                    <a:pt x="1510186" y="91794"/>
                  </a:lnTo>
                  <a:lnTo>
                    <a:pt x="1519383" y="96241"/>
                  </a:lnTo>
                  <a:lnTo>
                    <a:pt x="1528580" y="100687"/>
                  </a:lnTo>
                  <a:lnTo>
                    <a:pt x="1537143" y="106087"/>
                  </a:lnTo>
                  <a:lnTo>
                    <a:pt x="1545705" y="111487"/>
                  </a:lnTo>
                  <a:lnTo>
                    <a:pt x="1553951" y="117522"/>
                  </a:lnTo>
                  <a:lnTo>
                    <a:pt x="1561562" y="123874"/>
                  </a:lnTo>
                  <a:lnTo>
                    <a:pt x="1568856" y="130862"/>
                  </a:lnTo>
                  <a:lnTo>
                    <a:pt x="1575833" y="137850"/>
                  </a:lnTo>
                  <a:lnTo>
                    <a:pt x="1582176" y="145473"/>
                  </a:lnTo>
                  <a:lnTo>
                    <a:pt x="1588519" y="153731"/>
                  </a:lnTo>
                  <a:lnTo>
                    <a:pt x="1594227" y="162307"/>
                  </a:lnTo>
                  <a:lnTo>
                    <a:pt x="1599302" y="171200"/>
                  </a:lnTo>
                  <a:lnTo>
                    <a:pt x="1604059" y="180729"/>
                  </a:lnTo>
                  <a:lnTo>
                    <a:pt x="1608181" y="190258"/>
                  </a:lnTo>
                  <a:lnTo>
                    <a:pt x="1612304" y="200739"/>
                  </a:lnTo>
                  <a:lnTo>
                    <a:pt x="1615159" y="211539"/>
                  </a:lnTo>
                  <a:lnTo>
                    <a:pt x="1618013" y="222655"/>
                  </a:lnTo>
                  <a:lnTo>
                    <a:pt x="1620233" y="234408"/>
                  </a:lnTo>
                  <a:lnTo>
                    <a:pt x="1621501" y="246477"/>
                  </a:lnTo>
                  <a:lnTo>
                    <a:pt x="1622453" y="259182"/>
                  </a:lnTo>
                  <a:lnTo>
                    <a:pt x="1622770" y="272205"/>
                  </a:lnTo>
                  <a:lnTo>
                    <a:pt x="1457224" y="272205"/>
                  </a:lnTo>
                  <a:lnTo>
                    <a:pt x="1455955" y="264264"/>
                  </a:lnTo>
                  <a:lnTo>
                    <a:pt x="1454687" y="256959"/>
                  </a:lnTo>
                  <a:lnTo>
                    <a:pt x="1453418" y="250289"/>
                  </a:lnTo>
                  <a:lnTo>
                    <a:pt x="1451516" y="244254"/>
                  </a:lnTo>
                  <a:lnTo>
                    <a:pt x="1448978" y="238854"/>
                  </a:lnTo>
                  <a:lnTo>
                    <a:pt x="1446758" y="234090"/>
                  </a:lnTo>
                  <a:lnTo>
                    <a:pt x="1443904" y="229643"/>
                  </a:lnTo>
                  <a:lnTo>
                    <a:pt x="1440099" y="226149"/>
                  </a:lnTo>
                  <a:lnTo>
                    <a:pt x="1436293" y="222655"/>
                  </a:lnTo>
                  <a:lnTo>
                    <a:pt x="1431853" y="219797"/>
                  </a:lnTo>
                  <a:lnTo>
                    <a:pt x="1427096" y="216938"/>
                  </a:lnTo>
                  <a:lnTo>
                    <a:pt x="1421387" y="214715"/>
                  </a:lnTo>
                  <a:lnTo>
                    <a:pt x="1415362" y="212809"/>
                  </a:lnTo>
                  <a:lnTo>
                    <a:pt x="1408702" y="210586"/>
                  </a:lnTo>
                  <a:lnTo>
                    <a:pt x="1401408" y="208680"/>
                  </a:lnTo>
                  <a:lnTo>
                    <a:pt x="1393479" y="207092"/>
                  </a:lnTo>
                  <a:lnTo>
                    <a:pt x="1393479" y="304285"/>
                  </a:lnTo>
                  <a:lnTo>
                    <a:pt x="1414093" y="309049"/>
                  </a:lnTo>
                  <a:lnTo>
                    <a:pt x="1433439" y="313496"/>
                  </a:lnTo>
                  <a:lnTo>
                    <a:pt x="1451833" y="318578"/>
                  </a:lnTo>
                  <a:lnTo>
                    <a:pt x="1468641" y="323660"/>
                  </a:lnTo>
                  <a:lnTo>
                    <a:pt x="1485132" y="328742"/>
                  </a:lnTo>
                  <a:lnTo>
                    <a:pt x="1500355" y="334142"/>
                  </a:lnTo>
                  <a:lnTo>
                    <a:pt x="1514626" y="339224"/>
                  </a:lnTo>
                  <a:lnTo>
                    <a:pt x="1527946" y="344623"/>
                  </a:lnTo>
                  <a:lnTo>
                    <a:pt x="1540314" y="350341"/>
                  </a:lnTo>
                  <a:lnTo>
                    <a:pt x="1551731" y="356058"/>
                  </a:lnTo>
                  <a:lnTo>
                    <a:pt x="1562514" y="362093"/>
                  </a:lnTo>
                  <a:lnTo>
                    <a:pt x="1572345" y="368128"/>
                  </a:lnTo>
                  <a:lnTo>
                    <a:pt x="1581542" y="374163"/>
                  </a:lnTo>
                  <a:lnTo>
                    <a:pt x="1589787" y="380515"/>
                  </a:lnTo>
                  <a:lnTo>
                    <a:pt x="1597082" y="386868"/>
                  </a:lnTo>
                  <a:lnTo>
                    <a:pt x="1604059" y="393538"/>
                  </a:lnTo>
                  <a:lnTo>
                    <a:pt x="1610401" y="400208"/>
                  </a:lnTo>
                  <a:lnTo>
                    <a:pt x="1616110" y="407196"/>
                  </a:lnTo>
                  <a:lnTo>
                    <a:pt x="1621184" y="414183"/>
                  </a:lnTo>
                  <a:lnTo>
                    <a:pt x="1625624" y="421171"/>
                  </a:lnTo>
                  <a:lnTo>
                    <a:pt x="1629430" y="428476"/>
                  </a:lnTo>
                  <a:lnTo>
                    <a:pt x="1632918" y="435782"/>
                  </a:lnTo>
                  <a:lnTo>
                    <a:pt x="1635772" y="443722"/>
                  </a:lnTo>
                  <a:lnTo>
                    <a:pt x="1638627" y="451345"/>
                  </a:lnTo>
                  <a:lnTo>
                    <a:pt x="1640529" y="459286"/>
                  </a:lnTo>
                  <a:lnTo>
                    <a:pt x="1642115" y="467227"/>
                  </a:lnTo>
                  <a:lnTo>
                    <a:pt x="1643701" y="475803"/>
                  </a:lnTo>
                  <a:lnTo>
                    <a:pt x="1644652" y="484061"/>
                  </a:lnTo>
                  <a:lnTo>
                    <a:pt x="1645287" y="492637"/>
                  </a:lnTo>
                  <a:lnTo>
                    <a:pt x="1645921" y="501530"/>
                  </a:lnTo>
                  <a:lnTo>
                    <a:pt x="1646238" y="510106"/>
                  </a:lnTo>
                  <a:lnTo>
                    <a:pt x="1646238" y="519000"/>
                  </a:lnTo>
                  <a:lnTo>
                    <a:pt x="1645921" y="528211"/>
                  </a:lnTo>
                  <a:lnTo>
                    <a:pt x="1645604" y="536787"/>
                  </a:lnTo>
                  <a:lnTo>
                    <a:pt x="1644652" y="545998"/>
                  </a:lnTo>
                  <a:lnTo>
                    <a:pt x="1643067" y="554891"/>
                  </a:lnTo>
                  <a:lnTo>
                    <a:pt x="1640847" y="563785"/>
                  </a:lnTo>
                  <a:lnTo>
                    <a:pt x="1638627" y="572678"/>
                  </a:lnTo>
                  <a:lnTo>
                    <a:pt x="1635772" y="581572"/>
                  </a:lnTo>
                  <a:lnTo>
                    <a:pt x="1632601" y="590148"/>
                  </a:lnTo>
                  <a:lnTo>
                    <a:pt x="1628795" y="599041"/>
                  </a:lnTo>
                  <a:lnTo>
                    <a:pt x="1624990" y="607617"/>
                  </a:lnTo>
                  <a:lnTo>
                    <a:pt x="1619916" y="615875"/>
                  </a:lnTo>
                  <a:lnTo>
                    <a:pt x="1614841" y="624133"/>
                  </a:lnTo>
                  <a:lnTo>
                    <a:pt x="1609133" y="632074"/>
                  </a:lnTo>
                  <a:lnTo>
                    <a:pt x="1602790" y="640015"/>
                  </a:lnTo>
                  <a:lnTo>
                    <a:pt x="1596130" y="647638"/>
                  </a:lnTo>
                  <a:lnTo>
                    <a:pt x="1588836" y="654943"/>
                  </a:lnTo>
                  <a:lnTo>
                    <a:pt x="1581225" y="662248"/>
                  </a:lnTo>
                  <a:lnTo>
                    <a:pt x="1572979" y="668919"/>
                  </a:lnTo>
                  <a:lnTo>
                    <a:pt x="1563782" y="675589"/>
                  </a:lnTo>
                  <a:lnTo>
                    <a:pt x="1554585" y="681624"/>
                  </a:lnTo>
                  <a:lnTo>
                    <a:pt x="1544120" y="687023"/>
                  </a:lnTo>
                  <a:lnTo>
                    <a:pt x="1533971" y="692423"/>
                  </a:lnTo>
                  <a:lnTo>
                    <a:pt x="1522554" y="697505"/>
                  </a:lnTo>
                  <a:lnTo>
                    <a:pt x="1510820" y="702269"/>
                  </a:lnTo>
                  <a:lnTo>
                    <a:pt x="1498135" y="706081"/>
                  </a:lnTo>
                  <a:lnTo>
                    <a:pt x="1485132" y="709892"/>
                  </a:lnTo>
                  <a:lnTo>
                    <a:pt x="1471495" y="712751"/>
                  </a:lnTo>
                  <a:lnTo>
                    <a:pt x="1457224" y="715609"/>
                  </a:lnTo>
                  <a:lnTo>
                    <a:pt x="1442001" y="717515"/>
                  </a:lnTo>
                  <a:lnTo>
                    <a:pt x="1426779" y="718786"/>
                  </a:lnTo>
                  <a:lnTo>
                    <a:pt x="1410288" y="720056"/>
                  </a:lnTo>
                  <a:lnTo>
                    <a:pt x="1393479" y="720374"/>
                  </a:lnTo>
                  <a:lnTo>
                    <a:pt x="1393479" y="806450"/>
                  </a:lnTo>
                  <a:lnTo>
                    <a:pt x="1348446" y="806450"/>
                  </a:lnTo>
                  <a:lnTo>
                    <a:pt x="1348446" y="720374"/>
                  </a:lnTo>
                  <a:lnTo>
                    <a:pt x="1331320" y="720056"/>
                  </a:lnTo>
                  <a:lnTo>
                    <a:pt x="1315464" y="718786"/>
                  </a:lnTo>
                  <a:lnTo>
                    <a:pt x="1299607" y="717515"/>
                  </a:lnTo>
                  <a:lnTo>
                    <a:pt x="1284701" y="715609"/>
                  </a:lnTo>
                  <a:lnTo>
                    <a:pt x="1270747" y="712751"/>
                  </a:lnTo>
                  <a:lnTo>
                    <a:pt x="1257110" y="709575"/>
                  </a:lnTo>
                  <a:lnTo>
                    <a:pt x="1243473" y="705763"/>
                  </a:lnTo>
                  <a:lnTo>
                    <a:pt x="1231422" y="701634"/>
                  </a:lnTo>
                  <a:lnTo>
                    <a:pt x="1219371" y="696870"/>
                  </a:lnTo>
                  <a:lnTo>
                    <a:pt x="1208271" y="691788"/>
                  </a:lnTo>
                  <a:lnTo>
                    <a:pt x="1197488" y="686070"/>
                  </a:lnTo>
                  <a:lnTo>
                    <a:pt x="1187340" y="680035"/>
                  </a:lnTo>
                  <a:lnTo>
                    <a:pt x="1177509" y="673683"/>
                  </a:lnTo>
                  <a:lnTo>
                    <a:pt x="1168629" y="666695"/>
                  </a:lnTo>
                  <a:lnTo>
                    <a:pt x="1160066" y="659707"/>
                  </a:lnTo>
                  <a:lnTo>
                    <a:pt x="1152138" y="652084"/>
                  </a:lnTo>
                  <a:lnTo>
                    <a:pt x="1144844" y="644144"/>
                  </a:lnTo>
                  <a:lnTo>
                    <a:pt x="1137866" y="636203"/>
                  </a:lnTo>
                  <a:lnTo>
                    <a:pt x="1131524" y="627310"/>
                  </a:lnTo>
                  <a:lnTo>
                    <a:pt x="1125498" y="618734"/>
                  </a:lnTo>
                  <a:lnTo>
                    <a:pt x="1120107" y="609523"/>
                  </a:lnTo>
                  <a:lnTo>
                    <a:pt x="1115033" y="600312"/>
                  </a:lnTo>
                  <a:lnTo>
                    <a:pt x="1110910" y="591100"/>
                  </a:lnTo>
                  <a:lnTo>
                    <a:pt x="1106787" y="581254"/>
                  </a:lnTo>
                  <a:lnTo>
                    <a:pt x="1103299" y="571090"/>
                  </a:lnTo>
                  <a:lnTo>
                    <a:pt x="1100127" y="561244"/>
                  </a:lnTo>
                  <a:lnTo>
                    <a:pt x="1097590" y="550762"/>
                  </a:lnTo>
                  <a:lnTo>
                    <a:pt x="1095053" y="540598"/>
                  </a:lnTo>
                  <a:lnTo>
                    <a:pt x="1093150" y="530116"/>
                  </a:lnTo>
                  <a:lnTo>
                    <a:pt x="1091882" y="519635"/>
                  </a:lnTo>
                  <a:lnTo>
                    <a:pt x="1090930" y="509153"/>
                  </a:lnTo>
                  <a:lnTo>
                    <a:pt x="1090613" y="498354"/>
                  </a:lnTo>
                  <a:lnTo>
                    <a:pt x="1276456" y="498354"/>
                  </a:lnTo>
                  <a:lnTo>
                    <a:pt x="1276456" y="504389"/>
                  </a:lnTo>
                  <a:lnTo>
                    <a:pt x="1276773" y="510424"/>
                  </a:lnTo>
                  <a:lnTo>
                    <a:pt x="1277407" y="517094"/>
                  </a:lnTo>
                  <a:lnTo>
                    <a:pt x="1278358" y="523764"/>
                  </a:lnTo>
                  <a:lnTo>
                    <a:pt x="1279944" y="530434"/>
                  </a:lnTo>
                  <a:lnTo>
                    <a:pt x="1281847" y="537104"/>
                  </a:lnTo>
                  <a:lnTo>
                    <a:pt x="1284701" y="543774"/>
                  </a:lnTo>
                  <a:lnTo>
                    <a:pt x="1287873" y="550444"/>
                  </a:lnTo>
                  <a:lnTo>
                    <a:pt x="1290093" y="553621"/>
                  </a:lnTo>
                  <a:lnTo>
                    <a:pt x="1291995" y="556479"/>
                  </a:lnTo>
                  <a:lnTo>
                    <a:pt x="1294215" y="559656"/>
                  </a:lnTo>
                  <a:lnTo>
                    <a:pt x="1297070" y="562197"/>
                  </a:lnTo>
                  <a:lnTo>
                    <a:pt x="1299607" y="564738"/>
                  </a:lnTo>
                  <a:lnTo>
                    <a:pt x="1302778" y="567596"/>
                  </a:lnTo>
                  <a:lnTo>
                    <a:pt x="1305949" y="569820"/>
                  </a:lnTo>
                  <a:lnTo>
                    <a:pt x="1309755" y="572043"/>
                  </a:lnTo>
                  <a:lnTo>
                    <a:pt x="1313244" y="574266"/>
                  </a:lnTo>
                  <a:lnTo>
                    <a:pt x="1317683" y="575854"/>
                  </a:lnTo>
                  <a:lnTo>
                    <a:pt x="1322123" y="577443"/>
                  </a:lnTo>
                  <a:lnTo>
                    <a:pt x="1326563" y="579348"/>
                  </a:lnTo>
                  <a:lnTo>
                    <a:pt x="1331638" y="580619"/>
                  </a:lnTo>
                  <a:lnTo>
                    <a:pt x="1336712" y="581572"/>
                  </a:lnTo>
                  <a:lnTo>
                    <a:pt x="1342420" y="582207"/>
                  </a:lnTo>
                  <a:lnTo>
                    <a:pt x="1348446" y="582842"/>
                  </a:lnTo>
                  <a:lnTo>
                    <a:pt x="1348446" y="459921"/>
                  </a:lnTo>
                  <a:lnTo>
                    <a:pt x="1330686" y="454839"/>
                  </a:lnTo>
                  <a:lnTo>
                    <a:pt x="1312292" y="450393"/>
                  </a:lnTo>
                  <a:lnTo>
                    <a:pt x="1293264" y="444993"/>
                  </a:lnTo>
                  <a:lnTo>
                    <a:pt x="1283750" y="441499"/>
                  </a:lnTo>
                  <a:lnTo>
                    <a:pt x="1273601" y="438323"/>
                  </a:lnTo>
                  <a:lnTo>
                    <a:pt x="1255842" y="432288"/>
                  </a:lnTo>
                  <a:lnTo>
                    <a:pt x="1239351" y="425935"/>
                  </a:lnTo>
                  <a:lnTo>
                    <a:pt x="1223494" y="419265"/>
                  </a:lnTo>
                  <a:lnTo>
                    <a:pt x="1208588" y="412595"/>
                  </a:lnTo>
                  <a:lnTo>
                    <a:pt x="1201294" y="408784"/>
                  </a:lnTo>
                  <a:lnTo>
                    <a:pt x="1194317" y="405290"/>
                  </a:lnTo>
                  <a:lnTo>
                    <a:pt x="1187657" y="401478"/>
                  </a:lnTo>
                  <a:lnTo>
                    <a:pt x="1181314" y="397984"/>
                  </a:lnTo>
                  <a:lnTo>
                    <a:pt x="1175289" y="393538"/>
                  </a:lnTo>
                  <a:lnTo>
                    <a:pt x="1169263" y="389409"/>
                  </a:lnTo>
                  <a:lnTo>
                    <a:pt x="1163555" y="385279"/>
                  </a:lnTo>
                  <a:lnTo>
                    <a:pt x="1158163" y="380515"/>
                  </a:lnTo>
                  <a:lnTo>
                    <a:pt x="1153089" y="375751"/>
                  </a:lnTo>
                  <a:lnTo>
                    <a:pt x="1148649" y="370669"/>
                  </a:lnTo>
                  <a:lnTo>
                    <a:pt x="1143892" y="365904"/>
                  </a:lnTo>
                  <a:lnTo>
                    <a:pt x="1139769" y="360187"/>
                  </a:lnTo>
                  <a:lnTo>
                    <a:pt x="1135964" y="354470"/>
                  </a:lnTo>
                  <a:lnTo>
                    <a:pt x="1132158" y="348753"/>
                  </a:lnTo>
                  <a:lnTo>
                    <a:pt x="1128987" y="342400"/>
                  </a:lnTo>
                  <a:lnTo>
                    <a:pt x="1126132" y="336048"/>
                  </a:lnTo>
                  <a:lnTo>
                    <a:pt x="1123595" y="329377"/>
                  </a:lnTo>
                  <a:lnTo>
                    <a:pt x="1121058" y="322390"/>
                  </a:lnTo>
                  <a:lnTo>
                    <a:pt x="1119155" y="315084"/>
                  </a:lnTo>
                  <a:lnTo>
                    <a:pt x="1117570" y="307144"/>
                  </a:lnTo>
                  <a:lnTo>
                    <a:pt x="1116301" y="299203"/>
                  </a:lnTo>
                  <a:lnTo>
                    <a:pt x="1115667" y="290945"/>
                  </a:lnTo>
                  <a:lnTo>
                    <a:pt x="1114715" y="282369"/>
                  </a:lnTo>
                  <a:lnTo>
                    <a:pt x="1114398" y="272840"/>
                  </a:lnTo>
                  <a:lnTo>
                    <a:pt x="1114715" y="259818"/>
                  </a:lnTo>
                  <a:lnTo>
                    <a:pt x="1116301" y="247113"/>
                  </a:lnTo>
                  <a:lnTo>
                    <a:pt x="1117887" y="235043"/>
                  </a:lnTo>
                  <a:lnTo>
                    <a:pt x="1120107" y="223291"/>
                  </a:lnTo>
                  <a:lnTo>
                    <a:pt x="1123278" y="212174"/>
                  </a:lnTo>
                  <a:lnTo>
                    <a:pt x="1126767" y="201375"/>
                  </a:lnTo>
                  <a:lnTo>
                    <a:pt x="1131207" y="190893"/>
                  </a:lnTo>
                  <a:lnTo>
                    <a:pt x="1135964" y="181047"/>
                  </a:lnTo>
                  <a:lnTo>
                    <a:pt x="1141355" y="171518"/>
                  </a:lnTo>
                  <a:lnTo>
                    <a:pt x="1146746" y="162624"/>
                  </a:lnTo>
                  <a:lnTo>
                    <a:pt x="1153089" y="154048"/>
                  </a:lnTo>
                  <a:lnTo>
                    <a:pt x="1159749" y="145790"/>
                  </a:lnTo>
                  <a:lnTo>
                    <a:pt x="1167360" y="138167"/>
                  </a:lnTo>
                  <a:lnTo>
                    <a:pt x="1174654" y="130862"/>
                  </a:lnTo>
                  <a:lnTo>
                    <a:pt x="1182583" y="124192"/>
                  </a:lnTo>
                  <a:lnTo>
                    <a:pt x="1190828" y="117839"/>
                  </a:lnTo>
                  <a:lnTo>
                    <a:pt x="1199391" y="111804"/>
                  </a:lnTo>
                  <a:lnTo>
                    <a:pt x="1208271" y="106087"/>
                  </a:lnTo>
                  <a:lnTo>
                    <a:pt x="1217151" y="100687"/>
                  </a:lnTo>
                  <a:lnTo>
                    <a:pt x="1226665" y="96241"/>
                  </a:lnTo>
                  <a:lnTo>
                    <a:pt x="1236179" y="91794"/>
                  </a:lnTo>
                  <a:lnTo>
                    <a:pt x="1246010" y="87665"/>
                  </a:lnTo>
                  <a:lnTo>
                    <a:pt x="1255842" y="84489"/>
                  </a:lnTo>
                  <a:lnTo>
                    <a:pt x="1265990" y="80995"/>
                  </a:lnTo>
                  <a:lnTo>
                    <a:pt x="1276456" y="78454"/>
                  </a:lnTo>
                  <a:lnTo>
                    <a:pt x="1286287" y="76230"/>
                  </a:lnTo>
                  <a:lnTo>
                    <a:pt x="1296752" y="74007"/>
                  </a:lnTo>
                  <a:lnTo>
                    <a:pt x="1306901" y="72419"/>
                  </a:lnTo>
                  <a:lnTo>
                    <a:pt x="1317683" y="71148"/>
                  </a:lnTo>
                  <a:lnTo>
                    <a:pt x="1328149" y="70195"/>
                  </a:lnTo>
                  <a:lnTo>
                    <a:pt x="1337980" y="69560"/>
                  </a:lnTo>
                  <a:lnTo>
                    <a:pt x="1348446" y="69560"/>
                  </a:lnTo>
                  <a:lnTo>
                    <a:pt x="13484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933410" y="3894016"/>
              <a:ext cx="2030535" cy="48217"/>
              <a:chOff x="980429" y="4605462"/>
              <a:chExt cx="1925354" cy="45719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980429" y="4605462"/>
                <a:ext cx="483222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2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459884" y="4605462"/>
                <a:ext cx="483222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2" dirty="0">
                  <a:solidFill>
                    <a:srgbClr val="EBB7B4"/>
                  </a:solidFill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943106" y="4605462"/>
                <a:ext cx="483222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2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422561" y="4605462"/>
                <a:ext cx="483222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2"/>
              </a:p>
            </p:txBody>
          </p:sp>
        </p:grpSp>
      </p:grpSp>
      <p:cxnSp>
        <p:nvCxnSpPr>
          <p:cNvPr id="6" name="直接连接符 5"/>
          <p:cNvCxnSpPr/>
          <p:nvPr/>
        </p:nvCxnSpPr>
        <p:spPr>
          <a:xfrm flipH="1">
            <a:off x="3998444" y="1956474"/>
            <a:ext cx="2188856" cy="3971516"/>
          </a:xfrm>
          <a:prstGeom prst="line">
            <a:avLst/>
          </a:prstGeom>
          <a:ln>
            <a:solidFill>
              <a:srgbClr val="65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566968" y="5037804"/>
            <a:ext cx="6482132" cy="1623966"/>
            <a:chOff x="4566968" y="5037804"/>
            <a:chExt cx="6482132" cy="1623966"/>
          </a:xfrm>
        </p:grpSpPr>
        <p:sp>
          <p:nvSpPr>
            <p:cNvPr id="17" name="文本框 16"/>
            <p:cNvSpPr txBox="1"/>
            <p:nvPr/>
          </p:nvSpPr>
          <p:spPr>
            <a:xfrm>
              <a:off x="4596836" y="6325396"/>
              <a:ext cx="6452264" cy="336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ym typeface="微软雅黑" pitchFamily="34" charset="-122"/>
                </a:rPr>
                <a:t>在此录入上述图表的综合描述说明，在此录入上述图表的综合描述说明。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566968" y="5885234"/>
              <a:ext cx="3381264" cy="48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531" dirty="0">
                  <a:latin typeface="黑体" panose="02010600030101010101" charset="-122"/>
                  <a:ea typeface="黑体" panose="02010600030101010101" charset="-122"/>
                </a:rPr>
                <a:t>单击此处添加标题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32164" y="5037804"/>
              <a:ext cx="1521570" cy="1066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328" dirty="0"/>
                <a:t>85</a:t>
              </a:r>
              <a:r>
                <a:rPr lang="en-US" altLang="zh-CN" sz="3797" dirty="0"/>
                <a:t>%</a:t>
              </a:r>
              <a:endParaRPr lang="zh-CN" altLang="en-US" sz="6328" dirty="0"/>
            </a:p>
          </p:txBody>
        </p:sp>
      </p:grpSp>
      <p:cxnSp>
        <p:nvCxnSpPr>
          <p:cNvPr id="47" name="直接连接符 46"/>
          <p:cNvCxnSpPr/>
          <p:nvPr/>
        </p:nvCxnSpPr>
        <p:spPr>
          <a:xfrm flipH="1">
            <a:off x="4066266" y="5064030"/>
            <a:ext cx="1001404" cy="1816973"/>
          </a:xfrm>
          <a:prstGeom prst="line">
            <a:avLst/>
          </a:prstGeom>
          <a:ln>
            <a:solidFill>
              <a:srgbClr val="65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0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1"/>
          <p:cNvGrpSpPr/>
          <p:nvPr/>
        </p:nvGrpSpPr>
        <p:grpSpPr>
          <a:xfrm>
            <a:off x="1075479" y="1395053"/>
            <a:ext cx="5488783" cy="4880727"/>
            <a:chOff x="1374049" y="2169688"/>
            <a:chExt cx="3535127" cy="3143500"/>
          </a:xfrm>
        </p:grpSpPr>
        <p:grpSp>
          <p:nvGrpSpPr>
            <p:cNvPr id="23" name="Group 4"/>
            <p:cNvGrpSpPr/>
            <p:nvPr/>
          </p:nvGrpSpPr>
          <p:grpSpPr>
            <a:xfrm>
              <a:off x="2555776" y="2169938"/>
              <a:ext cx="2353400" cy="978304"/>
              <a:chOff x="3810000" y="1303337"/>
              <a:chExt cx="2184401" cy="844552"/>
            </a:xfrm>
          </p:grpSpPr>
          <p:sp>
            <p:nvSpPr>
              <p:cNvPr id="45" name="Freeform: Shape 5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6" name="Oval 6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24" name="Group 7"/>
            <p:cNvGrpSpPr/>
            <p:nvPr/>
          </p:nvGrpSpPr>
          <p:grpSpPr>
            <a:xfrm>
              <a:off x="2904544" y="3183261"/>
              <a:ext cx="1655864" cy="688340"/>
              <a:chOff x="3810000" y="1303337"/>
              <a:chExt cx="2184401" cy="844552"/>
            </a:xfrm>
          </p:grpSpPr>
          <p:sp>
            <p:nvSpPr>
              <p:cNvPr id="43" name="Freeform: Shape 8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4" name="Oval 9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25" name="Group 10"/>
            <p:cNvGrpSpPr/>
            <p:nvPr/>
          </p:nvGrpSpPr>
          <p:grpSpPr>
            <a:xfrm>
              <a:off x="3157462" y="3906620"/>
              <a:ext cx="1150028" cy="478064"/>
              <a:chOff x="3810000" y="1303337"/>
              <a:chExt cx="2184401" cy="844552"/>
            </a:xfrm>
          </p:grpSpPr>
          <p:sp>
            <p:nvSpPr>
              <p:cNvPr id="41" name="Freeform: Shape 11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2" name="Oval 12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26" name="Group 13"/>
            <p:cNvGrpSpPr/>
            <p:nvPr/>
          </p:nvGrpSpPr>
          <p:grpSpPr>
            <a:xfrm>
              <a:off x="3352015" y="4419702"/>
              <a:ext cx="760922" cy="316314"/>
              <a:chOff x="3810000" y="1303337"/>
              <a:chExt cx="2184401" cy="844552"/>
            </a:xfrm>
          </p:grpSpPr>
          <p:sp>
            <p:nvSpPr>
              <p:cNvPr id="39" name="Freeform: Shape 14"/>
              <p:cNvSpPr>
                <a:spLocks/>
              </p:cNvSpPr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0" name="Oval 15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27" name="Group 16"/>
            <p:cNvGrpSpPr/>
            <p:nvPr/>
          </p:nvGrpSpPr>
          <p:grpSpPr>
            <a:xfrm>
              <a:off x="2380516" y="2308746"/>
              <a:ext cx="914400" cy="2914650"/>
              <a:chOff x="2278380" y="1874520"/>
              <a:chExt cx="914400" cy="2914650"/>
            </a:xfrm>
          </p:grpSpPr>
          <p:cxnSp>
            <p:nvCxnSpPr>
              <p:cNvPr id="37" name="Straight Connector 17"/>
              <p:cNvCxnSpPr/>
              <p:nvPr/>
            </p:nvCxnSpPr>
            <p:spPr>
              <a:xfrm rot="5400000">
                <a:off x="2957354" y="455977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8"/>
              <p:cNvCxnSpPr/>
              <p:nvPr/>
            </p:nvCxnSpPr>
            <p:spPr>
              <a:xfrm rot="16200000" flipH="1">
                <a:off x="1501140" y="2651760"/>
                <a:ext cx="2468880" cy="9144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19"/>
            <p:cNvCxnSpPr/>
            <p:nvPr/>
          </p:nvCxnSpPr>
          <p:spPr>
            <a:xfrm>
              <a:off x="2753896" y="446901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0"/>
            <p:cNvSpPr txBox="1"/>
            <p:nvPr/>
          </p:nvSpPr>
          <p:spPr>
            <a:xfrm>
              <a:off x="2158108" y="4284239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531" b="1">
                  <a:solidFill>
                    <a:schemeClr val="accent4"/>
                  </a:solidFill>
                </a:rPr>
                <a:t>10%</a:t>
              </a:r>
            </a:p>
          </p:txBody>
        </p:sp>
        <p:cxnSp>
          <p:nvCxnSpPr>
            <p:cNvPr id="30" name="Straight Connector 21"/>
            <p:cNvCxnSpPr/>
            <p:nvPr/>
          </p:nvCxnSpPr>
          <p:spPr>
            <a:xfrm>
              <a:off x="2563396" y="397752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22"/>
            <p:cNvSpPr txBox="1"/>
            <p:nvPr/>
          </p:nvSpPr>
          <p:spPr>
            <a:xfrm>
              <a:off x="1968410" y="3779442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531" b="1">
                  <a:solidFill>
                    <a:schemeClr val="accent2"/>
                  </a:solidFill>
                </a:rPr>
                <a:t>20%</a:t>
              </a:r>
            </a:p>
          </p:txBody>
        </p:sp>
        <p:cxnSp>
          <p:nvCxnSpPr>
            <p:cNvPr id="32" name="Straight Connector 23"/>
            <p:cNvCxnSpPr/>
            <p:nvPr/>
          </p:nvCxnSpPr>
          <p:spPr>
            <a:xfrm>
              <a:off x="2327176" y="329934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4"/>
            <p:cNvSpPr txBox="1"/>
            <p:nvPr/>
          </p:nvSpPr>
          <p:spPr>
            <a:xfrm>
              <a:off x="1732189" y="3114569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531" b="1">
                  <a:solidFill>
                    <a:schemeClr val="accent3"/>
                  </a:solidFill>
                </a:rPr>
                <a:t>40%</a:t>
              </a:r>
            </a:p>
          </p:txBody>
        </p:sp>
        <p:cxnSp>
          <p:nvCxnSpPr>
            <p:cNvPr id="34" name="Straight Connector 25"/>
            <p:cNvCxnSpPr/>
            <p:nvPr/>
          </p:nvCxnSpPr>
          <p:spPr>
            <a:xfrm>
              <a:off x="1969036" y="235446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6"/>
            <p:cNvSpPr txBox="1"/>
            <p:nvPr/>
          </p:nvSpPr>
          <p:spPr>
            <a:xfrm>
              <a:off x="1374049" y="2169688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531" b="1">
                  <a:solidFill>
                    <a:schemeClr val="accent1"/>
                  </a:solidFill>
                </a:rPr>
                <a:t>60%</a:t>
              </a:r>
            </a:p>
          </p:txBody>
        </p:sp>
        <p:sp>
          <p:nvSpPr>
            <p:cNvPr id="36" name="Arrow: Up 27"/>
            <p:cNvSpPr/>
            <p:nvPr/>
          </p:nvSpPr>
          <p:spPr bwMode="auto">
            <a:xfrm>
              <a:off x="3541976" y="4869596"/>
              <a:ext cx="381000" cy="443592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031426" y="1503835"/>
            <a:ext cx="4584895" cy="4517114"/>
            <a:chOff x="7031426" y="1503835"/>
            <a:chExt cx="4584895" cy="4517114"/>
          </a:xfrm>
        </p:grpSpPr>
        <p:sp>
          <p:nvSpPr>
            <p:cNvPr id="7" name="Freeform: Shape 32"/>
            <p:cNvSpPr>
              <a:spLocks/>
            </p:cNvSpPr>
            <p:nvPr/>
          </p:nvSpPr>
          <p:spPr bwMode="auto">
            <a:xfrm>
              <a:off x="7035246" y="1621732"/>
              <a:ext cx="459576" cy="46325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8" name="Freeform: Shape 33"/>
            <p:cNvSpPr>
              <a:spLocks/>
            </p:cNvSpPr>
            <p:nvPr/>
          </p:nvSpPr>
          <p:spPr bwMode="auto">
            <a:xfrm>
              <a:off x="7035246" y="4123761"/>
              <a:ext cx="459576" cy="46325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9" name="Freeform: Shape 35"/>
            <p:cNvSpPr>
              <a:spLocks/>
            </p:cNvSpPr>
            <p:nvPr/>
          </p:nvSpPr>
          <p:spPr bwMode="auto">
            <a:xfrm>
              <a:off x="7031426" y="5358425"/>
              <a:ext cx="459576" cy="46325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0" name="Freeform: Shape 45"/>
            <p:cNvSpPr>
              <a:spLocks/>
            </p:cNvSpPr>
            <p:nvPr/>
          </p:nvSpPr>
          <p:spPr bwMode="auto">
            <a:xfrm>
              <a:off x="7035246" y="2887022"/>
              <a:ext cx="459576" cy="46325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7553435" y="1503835"/>
              <a:ext cx="4062886" cy="784765"/>
              <a:chOff x="1454811" y="2016552"/>
              <a:chExt cx="2191036" cy="744114"/>
            </a:xfrm>
          </p:grpSpPr>
          <p:sp>
            <p:nvSpPr>
              <p:cNvPr id="21" name="TextBox 43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51867" tIns="0" rIns="75933" bIns="0" anchor="ctr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22" name="Rectangle 49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51867" tIns="0" rIns="75933" bIns="0">
                <a:noAutofit/>
              </a:bodyPr>
              <a:lstStyle/>
              <a:p>
                <a:pPr defTabSz="964303">
                  <a:spcBef>
                    <a:spcPct val="0"/>
                  </a:spcBef>
                  <a:defRPr/>
                </a:pPr>
                <a:r>
                  <a:rPr lang="zh-CN" altLang="en-US" sz="2109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2" name="Group 50"/>
            <p:cNvGrpSpPr/>
            <p:nvPr/>
          </p:nvGrpSpPr>
          <p:grpSpPr>
            <a:xfrm>
              <a:off x="7553435" y="2769125"/>
              <a:ext cx="4062886" cy="784765"/>
              <a:chOff x="1454811" y="2016552"/>
              <a:chExt cx="2191036" cy="744114"/>
            </a:xfrm>
          </p:grpSpPr>
          <p:sp>
            <p:nvSpPr>
              <p:cNvPr id="19" name="TextBox 51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51867" tIns="0" rIns="75933" bIns="0" anchor="ctr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20" name="Rectangle 52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51867" tIns="0" rIns="75933" bIns="0">
                <a:noAutofit/>
              </a:bodyPr>
              <a:lstStyle/>
              <a:p>
                <a:pPr defTabSz="964303">
                  <a:spcBef>
                    <a:spcPct val="0"/>
                  </a:spcBef>
                  <a:defRPr/>
                </a:pPr>
                <a:r>
                  <a:rPr lang="zh-CN" altLang="en-US" sz="2109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Group 53"/>
            <p:cNvGrpSpPr/>
            <p:nvPr/>
          </p:nvGrpSpPr>
          <p:grpSpPr>
            <a:xfrm>
              <a:off x="7553435" y="4005864"/>
              <a:ext cx="4062886" cy="784765"/>
              <a:chOff x="1454811" y="2016552"/>
              <a:chExt cx="2191036" cy="744114"/>
            </a:xfrm>
          </p:grpSpPr>
          <p:sp>
            <p:nvSpPr>
              <p:cNvPr id="17" name="TextBox 54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51867" tIns="0" rIns="75933" bIns="0" anchor="ctr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18" name="Rectangle 55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51867" tIns="0" rIns="75933" bIns="0">
                <a:noAutofit/>
              </a:bodyPr>
              <a:lstStyle/>
              <a:p>
                <a:pPr defTabSz="964303">
                  <a:spcBef>
                    <a:spcPct val="0"/>
                  </a:spcBef>
                  <a:defRPr/>
                </a:pPr>
                <a:r>
                  <a:rPr lang="zh-CN" altLang="en-US" sz="2109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Group 56"/>
            <p:cNvGrpSpPr/>
            <p:nvPr/>
          </p:nvGrpSpPr>
          <p:grpSpPr>
            <a:xfrm>
              <a:off x="7553435" y="5236184"/>
              <a:ext cx="4062886" cy="784765"/>
              <a:chOff x="1454811" y="2016552"/>
              <a:chExt cx="2191036" cy="744114"/>
            </a:xfrm>
          </p:grpSpPr>
          <p:sp>
            <p:nvSpPr>
              <p:cNvPr id="15" name="TextBox 57"/>
              <p:cNvSpPr txBox="1"/>
              <p:nvPr/>
            </p:nvSpPr>
            <p:spPr>
              <a:xfrm>
                <a:off x="1454811" y="242533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51867" tIns="0" rIns="75933" bIns="0" anchor="ctr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  <p:sp>
            <p:nvSpPr>
              <p:cNvPr id="16" name="Rectangle 58"/>
              <p:cNvSpPr/>
              <p:nvPr/>
            </p:nvSpPr>
            <p:spPr>
              <a:xfrm>
                <a:off x="1454811" y="2016552"/>
                <a:ext cx="2191036" cy="246221"/>
              </a:xfrm>
              <a:prstGeom prst="rect">
                <a:avLst/>
              </a:prstGeom>
            </p:spPr>
            <p:txBody>
              <a:bodyPr wrap="none" lIns="151867" tIns="0" rIns="75933" bIns="0">
                <a:noAutofit/>
              </a:bodyPr>
              <a:lstStyle/>
              <a:p>
                <a:pPr defTabSz="964303">
                  <a:spcBef>
                    <a:spcPct val="0"/>
                  </a:spcBef>
                  <a:defRPr/>
                </a:pPr>
                <a:r>
                  <a:rPr lang="zh-CN" altLang="en-US" sz="2109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47" name="文本框 46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36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989" b="-89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70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 smtClean="0">
                <a:latin typeface="Agency FB" panose="020B0503020202020204" pitchFamily="34" charset="0"/>
              </a:rPr>
              <a:t>02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77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3108" y="1606175"/>
            <a:ext cx="5579317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1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3108" y="4742636"/>
            <a:ext cx="5579317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1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6" y="1606175"/>
            <a:ext cx="5574478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1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1" y="4742633"/>
            <a:ext cx="5580282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10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1230" y="5295262"/>
            <a:ext cx="4896276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1230" y="4974531"/>
            <a:ext cx="1615827" cy="2163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861400" y="5300185"/>
            <a:ext cx="4896276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00" y="4979454"/>
            <a:ext cx="1615827" cy="2163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06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/>
          <p:cNvGrpSpPr/>
          <p:nvPr/>
        </p:nvGrpSpPr>
        <p:grpSpPr>
          <a:xfrm>
            <a:off x="6930834" y="1692467"/>
            <a:ext cx="5302771" cy="4789549"/>
            <a:chOff x="4319972" y="1301377"/>
            <a:chExt cx="3492388" cy="3155524"/>
          </a:xfrm>
        </p:grpSpPr>
        <p:sp>
          <p:nvSpPr>
            <p:cNvPr id="6" name="Rectangle 24"/>
            <p:cNvSpPr>
              <a:spLocks noChangeArrowheads="1"/>
            </p:cNvSpPr>
            <p:nvPr/>
          </p:nvSpPr>
          <p:spPr bwMode="auto">
            <a:xfrm>
              <a:off x="5148064" y="1301377"/>
              <a:ext cx="2664296" cy="50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</a:t>
              </a:r>
              <a:r>
                <a:rPr lang="zh-CN" altLang="en-US" sz="11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319972" y="1394230"/>
              <a:ext cx="504056" cy="504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669" dirty="0"/>
                <a:t>01</a:t>
              </a:r>
              <a:endParaRPr lang="zh-CN" altLang="en-US" sz="2669" dirty="0"/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5148064" y="2156406"/>
              <a:ext cx="2664296" cy="50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4319972" y="2249259"/>
              <a:ext cx="504056" cy="5042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669" dirty="0"/>
                <a:t>02</a:t>
              </a:r>
              <a:endParaRPr lang="zh-CN" altLang="en-US" sz="2669" dirty="0"/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auto">
            <a:xfrm>
              <a:off x="5148064" y="3004808"/>
              <a:ext cx="2664296" cy="50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2" name="椭圆 11"/>
            <p:cNvSpPr/>
            <p:nvPr/>
          </p:nvSpPr>
          <p:spPr>
            <a:xfrm>
              <a:off x="4319972" y="3097661"/>
              <a:ext cx="504056" cy="5042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669" dirty="0"/>
                <a:t>03</a:t>
              </a:r>
              <a:endParaRPr lang="zh-CN" altLang="en-US" sz="2669" dirty="0"/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5148064" y="3859838"/>
              <a:ext cx="2664296" cy="50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4" name="椭圆 13"/>
            <p:cNvSpPr/>
            <p:nvPr/>
          </p:nvSpPr>
          <p:spPr>
            <a:xfrm>
              <a:off x="4319972" y="3952689"/>
              <a:ext cx="504056" cy="5042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669" dirty="0"/>
                <a:t>04</a:t>
              </a:r>
              <a:endParaRPr lang="zh-CN" altLang="en-US" sz="2669" dirty="0"/>
            </a:p>
          </p:txBody>
        </p:sp>
      </p:grpSp>
      <p:sp>
        <p:nvSpPr>
          <p:cNvPr id="15" name="矩形 14"/>
          <p:cNvSpPr/>
          <p:nvPr/>
        </p:nvSpPr>
        <p:spPr>
          <a:xfrm>
            <a:off x="837789" y="1729236"/>
            <a:ext cx="5601038" cy="485792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420" tIns="48211" rIns="96420" bIns="48211"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24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14:prism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4422" y="2520464"/>
            <a:ext cx="6168924" cy="32094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66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4247" y="2520463"/>
            <a:ext cx="3343360" cy="320949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66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28651" y="2520463"/>
            <a:ext cx="3343360" cy="32094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6" rIns="91434" bIns="45716" rtlCol="0" anchor="ctr"/>
          <a:lstStyle/>
          <a:p>
            <a:pPr algn="ctr">
              <a:lnSpc>
                <a:spcPct val="150000"/>
              </a:lnSpc>
            </a:pPr>
            <a:endParaRPr lang="en-US" sz="266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150190" y="3309748"/>
            <a:ext cx="4536006" cy="19486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9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3" y="1233347"/>
            <a:ext cx="12858044" cy="69968"/>
            <a:chOff x="502842" y="877095"/>
            <a:chExt cx="7740154" cy="49758"/>
          </a:xfrm>
        </p:grpSpPr>
        <p:sp>
          <p:nvSpPr>
            <p:cNvPr id="162" name="MH_Other_17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gray">
            <a:xfrm>
              <a:off x="502842" y="877095"/>
              <a:ext cx="7740154" cy="18874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zh-CN" altLang="en-US" sz="1899">
                <a:cs typeface="+mn-ea"/>
                <a:sym typeface="+mn-lt"/>
              </a:endParaRPr>
            </a:p>
          </p:txBody>
        </p:sp>
        <p:sp>
          <p:nvSpPr>
            <p:cNvPr id="163" name="MH_Other_18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gray">
            <a:xfrm>
              <a:off x="502842" y="895969"/>
              <a:ext cx="7740154" cy="3088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99">
                <a:cs typeface="+mn-ea"/>
                <a:sym typeface="+mn-lt"/>
              </a:endParaRPr>
            </a:p>
          </p:txBody>
        </p:sp>
      </p:grpSp>
      <p:sp>
        <p:nvSpPr>
          <p:cNvPr id="11" name="MH_Other_2"/>
          <p:cNvSpPr/>
          <p:nvPr>
            <p:custDataLst>
              <p:tags r:id="rId2"/>
            </p:custDataLst>
          </p:nvPr>
        </p:nvSpPr>
        <p:spPr>
          <a:xfrm>
            <a:off x="1265335" y="2632714"/>
            <a:ext cx="1547946" cy="1539304"/>
          </a:xfrm>
          <a:prstGeom prst="star8">
            <a:avLst>
              <a:gd name="adj" fmla="val 42115"/>
            </a:avLst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937" dirty="0">
                <a:ln w="12700">
                  <a:noFill/>
                </a:ln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937" dirty="0">
              <a:ln w="12700">
                <a:noFill/>
              </a:ln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13536" y="1279190"/>
            <a:ext cx="251542" cy="1556191"/>
            <a:chOff x="1360561" y="909695"/>
            <a:chExt cx="178884" cy="1106686"/>
          </a:xfrm>
        </p:grpSpPr>
        <p:sp>
          <p:nvSpPr>
            <p:cNvPr id="87" name="MH_Other_1"/>
            <p:cNvSpPr/>
            <p:nvPr>
              <p:custDataLst>
                <p:tags r:id="rId23"/>
              </p:custDataLst>
            </p:nvPr>
          </p:nvSpPr>
          <p:spPr>
            <a:xfrm flipH="1" flipV="1">
              <a:off x="1360561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88" name="MH_Other_3"/>
            <p:cNvSpPr/>
            <p:nvPr>
              <p:custDataLst>
                <p:tags r:id="rId24"/>
              </p:custDataLst>
            </p:nvPr>
          </p:nvSpPr>
          <p:spPr>
            <a:xfrm>
              <a:off x="1364003" y="1831075"/>
              <a:ext cx="172003" cy="1853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89" name="MH_Other_4"/>
            <p:cNvSpPr/>
            <p:nvPr>
              <p:custDataLst>
                <p:tags r:id="rId25"/>
              </p:custDataLst>
            </p:nvPr>
          </p:nvSpPr>
          <p:spPr>
            <a:xfrm>
              <a:off x="1374323" y="1851665"/>
              <a:ext cx="151363" cy="14584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MH_Other_10"/>
          <p:cNvSpPr/>
          <p:nvPr>
            <p:custDataLst>
              <p:tags r:id="rId3"/>
            </p:custDataLst>
          </p:nvPr>
        </p:nvSpPr>
        <p:spPr>
          <a:xfrm>
            <a:off x="4076639" y="2693030"/>
            <a:ext cx="1543109" cy="1541717"/>
          </a:xfrm>
          <a:prstGeom prst="star8">
            <a:avLst>
              <a:gd name="adj" fmla="val 42115"/>
            </a:avLst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937" dirty="0">
                <a:ln w="12700">
                  <a:noFill/>
                </a:ln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937" dirty="0">
              <a:ln w="12700">
                <a:noFill/>
              </a:ln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20005" y="1279190"/>
            <a:ext cx="256376" cy="1594795"/>
            <a:chOff x="3356381" y="909695"/>
            <a:chExt cx="182322" cy="1134139"/>
          </a:xfrm>
        </p:grpSpPr>
        <p:sp>
          <p:nvSpPr>
            <p:cNvPr id="139" name="MH_Other_9"/>
            <p:cNvSpPr/>
            <p:nvPr>
              <p:custDataLst>
                <p:tags r:id="rId20"/>
              </p:custDataLst>
            </p:nvPr>
          </p:nvSpPr>
          <p:spPr>
            <a:xfrm flipV="1">
              <a:off x="3359819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40" name="MH_Other_11"/>
            <p:cNvSpPr/>
            <p:nvPr>
              <p:custDataLst>
                <p:tags r:id="rId21"/>
              </p:custDataLst>
            </p:nvPr>
          </p:nvSpPr>
          <p:spPr>
            <a:xfrm>
              <a:off x="3356381" y="1858528"/>
              <a:ext cx="172003" cy="1853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41" name="MH_Other_12"/>
            <p:cNvSpPr/>
            <p:nvPr>
              <p:custDataLst>
                <p:tags r:id="rId22"/>
              </p:custDataLst>
            </p:nvPr>
          </p:nvSpPr>
          <p:spPr>
            <a:xfrm>
              <a:off x="3373583" y="1879118"/>
              <a:ext cx="147923" cy="14584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9" name="MH_Other_6"/>
          <p:cNvSpPr/>
          <p:nvPr>
            <p:custDataLst>
              <p:tags r:id="rId4"/>
            </p:custDataLst>
          </p:nvPr>
        </p:nvSpPr>
        <p:spPr>
          <a:xfrm>
            <a:off x="6805288" y="2676145"/>
            <a:ext cx="1547946" cy="1541716"/>
          </a:xfrm>
          <a:prstGeom prst="star8">
            <a:avLst>
              <a:gd name="adj" fmla="val 42115"/>
            </a:avLst>
          </a:prstGeom>
          <a:solidFill>
            <a:schemeClr val="accent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altLang="zh-CN" sz="4218" kern="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4218" kern="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453489" y="1279190"/>
            <a:ext cx="251542" cy="1594795"/>
            <a:chOff x="5300299" y="909695"/>
            <a:chExt cx="178884" cy="1134139"/>
          </a:xfrm>
        </p:grpSpPr>
        <p:sp>
          <p:nvSpPr>
            <p:cNvPr id="123" name="MH_Other_5"/>
            <p:cNvSpPr/>
            <p:nvPr>
              <p:custDataLst>
                <p:tags r:id="rId17"/>
              </p:custDataLst>
            </p:nvPr>
          </p:nvSpPr>
          <p:spPr>
            <a:xfrm flipV="1">
              <a:off x="5300299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24" name="MH_Other_7"/>
            <p:cNvSpPr/>
            <p:nvPr>
              <p:custDataLst>
                <p:tags r:id="rId18"/>
              </p:custDataLst>
            </p:nvPr>
          </p:nvSpPr>
          <p:spPr>
            <a:xfrm>
              <a:off x="5300302" y="1858528"/>
              <a:ext cx="168563" cy="1853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25" name="MH_Other_8"/>
            <p:cNvSpPr/>
            <p:nvPr>
              <p:custDataLst>
                <p:tags r:id="rId19"/>
              </p:custDataLst>
            </p:nvPr>
          </p:nvSpPr>
          <p:spPr>
            <a:xfrm>
              <a:off x="5314062" y="1879118"/>
              <a:ext cx="151363" cy="14584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2" name="MH_Other_14"/>
          <p:cNvSpPr/>
          <p:nvPr>
            <p:custDataLst>
              <p:tags r:id="rId5"/>
            </p:custDataLst>
          </p:nvPr>
        </p:nvSpPr>
        <p:spPr>
          <a:xfrm>
            <a:off x="9645283" y="2693030"/>
            <a:ext cx="1543109" cy="1541717"/>
          </a:xfrm>
          <a:prstGeom prst="star8">
            <a:avLst>
              <a:gd name="adj" fmla="val 42115"/>
            </a:avLst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937" dirty="0">
                <a:ln w="12700">
                  <a:noFill/>
                </a:ln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3937" dirty="0">
              <a:ln w="12700">
                <a:noFill/>
              </a:ln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281393" y="1279189"/>
            <a:ext cx="253958" cy="1558608"/>
            <a:chOff x="7311363" y="909695"/>
            <a:chExt cx="180602" cy="1108404"/>
          </a:xfrm>
        </p:grpSpPr>
        <p:sp>
          <p:nvSpPr>
            <p:cNvPr id="143" name="MH_Other_13"/>
            <p:cNvSpPr/>
            <p:nvPr>
              <p:custDataLst>
                <p:tags r:id="rId14"/>
              </p:custDataLst>
            </p:nvPr>
          </p:nvSpPr>
          <p:spPr>
            <a:xfrm flipH="1" flipV="1">
              <a:off x="7313081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44" name="MH_Other_15"/>
            <p:cNvSpPr/>
            <p:nvPr>
              <p:custDataLst>
                <p:tags r:id="rId15"/>
              </p:custDataLst>
            </p:nvPr>
          </p:nvSpPr>
          <p:spPr>
            <a:xfrm>
              <a:off x="7311363" y="1834509"/>
              <a:ext cx="170283" cy="18359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45" name="MH_Other_16"/>
            <p:cNvSpPr/>
            <p:nvPr>
              <p:custDataLst>
                <p:tags r:id="rId16"/>
              </p:custDataLst>
            </p:nvPr>
          </p:nvSpPr>
          <p:spPr>
            <a:xfrm>
              <a:off x="7328565" y="1853380"/>
              <a:ext cx="147923" cy="14584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531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MH_Text_1"/>
          <p:cNvSpPr/>
          <p:nvPr>
            <p:custDataLst>
              <p:tags r:id="rId6"/>
            </p:custDataLst>
          </p:nvPr>
        </p:nvSpPr>
        <p:spPr>
          <a:xfrm>
            <a:off x="556544" y="4567711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MH_Text_1"/>
          <p:cNvSpPr/>
          <p:nvPr>
            <p:custDataLst>
              <p:tags r:id="rId7"/>
            </p:custDataLst>
          </p:nvPr>
        </p:nvSpPr>
        <p:spPr>
          <a:xfrm>
            <a:off x="570888" y="5034006"/>
            <a:ext cx="2618413" cy="91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8"/>
            </p:custDataLst>
          </p:nvPr>
        </p:nvSpPr>
        <p:spPr>
          <a:xfrm>
            <a:off x="3437333" y="4567711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MH_Text_1"/>
          <p:cNvSpPr/>
          <p:nvPr>
            <p:custDataLst>
              <p:tags r:id="rId9"/>
            </p:custDataLst>
          </p:nvPr>
        </p:nvSpPr>
        <p:spPr>
          <a:xfrm>
            <a:off x="3421743" y="5034006"/>
            <a:ext cx="2607057" cy="91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5" name="MH_Text_1"/>
          <p:cNvSpPr/>
          <p:nvPr>
            <p:custDataLst>
              <p:tags r:id="rId10"/>
            </p:custDataLst>
          </p:nvPr>
        </p:nvSpPr>
        <p:spPr>
          <a:xfrm>
            <a:off x="6318121" y="4567711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MH_Text_1"/>
          <p:cNvSpPr/>
          <p:nvPr>
            <p:custDataLst>
              <p:tags r:id="rId11"/>
            </p:custDataLst>
          </p:nvPr>
        </p:nvSpPr>
        <p:spPr>
          <a:xfrm>
            <a:off x="6261244" y="5034006"/>
            <a:ext cx="2719565" cy="91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MH_Text_1"/>
          <p:cNvSpPr/>
          <p:nvPr>
            <p:custDataLst>
              <p:tags r:id="rId12"/>
            </p:custDataLst>
          </p:nvPr>
        </p:nvSpPr>
        <p:spPr>
          <a:xfrm>
            <a:off x="9198912" y="4567711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MH_Text_1"/>
          <p:cNvSpPr/>
          <p:nvPr>
            <p:custDataLst>
              <p:tags r:id="rId13"/>
            </p:custDataLst>
          </p:nvPr>
        </p:nvSpPr>
        <p:spPr>
          <a:xfrm>
            <a:off x="9213250" y="5034006"/>
            <a:ext cx="2719565" cy="91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539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6" grpId="0" animBg="1"/>
      <p:bldP spid="69" grpId="0" animBg="1"/>
      <p:bldP spid="7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989" b="-89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70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 smtClean="0">
                <a:latin typeface="Agency FB" panose="020B0503020202020204" pitchFamily="34" charset="0"/>
              </a:rPr>
              <a:t>03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21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MH_Other_1"/>
          <p:cNvCxnSpPr/>
          <p:nvPr>
            <p:custDataLst>
              <p:tags r:id="rId2"/>
            </p:custDataLst>
          </p:nvPr>
        </p:nvCxnSpPr>
        <p:spPr>
          <a:xfrm>
            <a:off x="3567175" y="1578227"/>
            <a:ext cx="276094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MH_Other_8"/>
          <p:cNvCxnSpPr/>
          <p:nvPr>
            <p:custDataLst>
              <p:tags r:id="rId3"/>
            </p:custDataLst>
          </p:nvPr>
        </p:nvCxnSpPr>
        <p:spPr>
          <a:xfrm>
            <a:off x="1443211" y="5708209"/>
            <a:ext cx="2760945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MH_Other_9"/>
          <p:cNvCxnSpPr/>
          <p:nvPr>
            <p:custDataLst>
              <p:tags r:id="rId4"/>
            </p:custDataLst>
          </p:nvPr>
        </p:nvCxnSpPr>
        <p:spPr>
          <a:xfrm>
            <a:off x="1140001" y="4400436"/>
            <a:ext cx="0" cy="1566976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MH_Other_10"/>
          <p:cNvCxnSpPr/>
          <p:nvPr>
            <p:custDataLst>
              <p:tags r:id="rId5"/>
            </p:custDataLst>
          </p:nvPr>
        </p:nvCxnSpPr>
        <p:spPr>
          <a:xfrm>
            <a:off x="5993603" y="1803300"/>
            <a:ext cx="0" cy="1566976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MH_Other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753483" y="6163396"/>
            <a:ext cx="1590862" cy="389344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2002">
              <a:cs typeface="+mn-ea"/>
              <a:sym typeface="+mn-lt"/>
            </a:endParaRPr>
          </a:p>
        </p:txBody>
      </p:sp>
      <p:sp>
        <p:nvSpPr>
          <p:cNvPr id="3" name="MH_Other_3"/>
          <p:cNvSpPr/>
          <p:nvPr>
            <p:custDataLst>
              <p:tags r:id="rId7"/>
            </p:custDataLst>
          </p:nvPr>
        </p:nvSpPr>
        <p:spPr>
          <a:xfrm rot="5400000">
            <a:off x="10374699" y="1703933"/>
            <a:ext cx="62038" cy="1865825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2">
              <a:cs typeface="+mn-ea"/>
              <a:sym typeface="+mn-lt"/>
            </a:endParaRPr>
          </a:p>
        </p:txBody>
      </p:sp>
      <p:sp>
        <p:nvSpPr>
          <p:cNvPr id="5" name="MH_Other_4"/>
          <p:cNvSpPr/>
          <p:nvPr>
            <p:custDataLst>
              <p:tags r:id="rId8"/>
            </p:custDataLst>
          </p:nvPr>
        </p:nvSpPr>
        <p:spPr>
          <a:xfrm rot="5400000">
            <a:off x="8579002" y="2627016"/>
            <a:ext cx="64177" cy="1865825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2">
              <a:cs typeface="+mn-ea"/>
              <a:sym typeface="+mn-lt"/>
            </a:endParaRPr>
          </a:p>
        </p:txBody>
      </p:sp>
      <p:sp>
        <p:nvSpPr>
          <p:cNvPr id="6" name="MH_Other_5"/>
          <p:cNvSpPr/>
          <p:nvPr>
            <p:custDataLst>
              <p:tags r:id="rId9"/>
            </p:custDataLst>
          </p:nvPr>
        </p:nvSpPr>
        <p:spPr>
          <a:xfrm rot="5400000">
            <a:off x="10383292" y="3579144"/>
            <a:ext cx="62038" cy="1863371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2">
              <a:cs typeface="+mn-ea"/>
              <a:sym typeface="+mn-lt"/>
            </a:endParaRPr>
          </a:p>
        </p:txBody>
      </p:sp>
      <p:sp>
        <p:nvSpPr>
          <p:cNvPr id="7" name="MH_Other_6"/>
          <p:cNvSpPr/>
          <p:nvPr>
            <p:custDataLst>
              <p:tags r:id="rId10"/>
            </p:custDataLst>
          </p:nvPr>
        </p:nvSpPr>
        <p:spPr>
          <a:xfrm rot="5400000">
            <a:off x="8580069" y="796890"/>
            <a:ext cx="62038" cy="1865825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2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19572" y="1564012"/>
            <a:ext cx="2211985" cy="1396930"/>
            <a:chOff x="4920603" y="1112246"/>
            <a:chExt cx="1573054" cy="993427"/>
          </a:xfrm>
        </p:grpSpPr>
        <p:sp>
          <p:nvSpPr>
            <p:cNvPr id="22" name="MH_Text_1"/>
            <p:cNvSpPr/>
            <p:nvPr>
              <p:custDataLst>
                <p:tags r:id="rId21"/>
              </p:custDataLst>
            </p:nvPr>
          </p:nvSpPr>
          <p:spPr bwMode="auto">
            <a:xfrm>
              <a:off x="4920603" y="1354137"/>
              <a:ext cx="1573054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1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4" name="MH_SubTitle_1"/>
            <p:cNvSpPr/>
            <p:nvPr>
              <p:custDataLst>
                <p:tags r:id="rId22"/>
              </p:custDataLst>
            </p:nvPr>
          </p:nvSpPr>
          <p:spPr bwMode="auto">
            <a:xfrm>
              <a:off x="4922349" y="1112246"/>
              <a:ext cx="1571308" cy="240370"/>
            </a:xfrm>
            <a:prstGeom prst="round2Same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algn="ctr">
                <a:defRPr/>
              </a:pPr>
              <a:r>
                <a:rPr lang="en-US" altLang="zh-CN" sz="2249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01</a:t>
              </a:r>
              <a:endParaRPr lang="en-US" sz="1687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35" name="MH_Other_7"/>
          <p:cNvSpPr/>
          <p:nvPr>
            <p:custDataLst>
              <p:tags r:id="rId11"/>
            </p:custDataLst>
          </p:nvPr>
        </p:nvSpPr>
        <p:spPr>
          <a:xfrm>
            <a:off x="9413887" y="1352224"/>
            <a:ext cx="186582" cy="5005845"/>
          </a:xfrm>
          <a:prstGeom prst="roundRect">
            <a:avLst>
              <a:gd name="adj" fmla="val 44167"/>
            </a:avLst>
          </a:prstGeom>
          <a:gradFill>
            <a:gsLst>
              <a:gs pos="15000">
                <a:srgbClr val="D7D7D7"/>
              </a:gs>
              <a:gs pos="83000">
                <a:srgbClr val="FFFFFF"/>
              </a:gs>
            </a:gsLst>
            <a:lin ang="10800000" scaled="0"/>
          </a:gradFill>
          <a:ln w="9525">
            <a:solidFill>
              <a:srgbClr val="C5C5C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2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19572" y="3397347"/>
            <a:ext cx="2211985" cy="1396930"/>
            <a:chOff x="4920603" y="2416023"/>
            <a:chExt cx="1573054" cy="993427"/>
          </a:xfrm>
        </p:grpSpPr>
        <p:sp>
          <p:nvSpPr>
            <p:cNvPr id="25" name="MH_Text_3"/>
            <p:cNvSpPr/>
            <p:nvPr>
              <p:custDataLst>
                <p:tags r:id="rId19"/>
              </p:custDataLst>
            </p:nvPr>
          </p:nvSpPr>
          <p:spPr bwMode="auto">
            <a:xfrm>
              <a:off x="4920603" y="2657914"/>
              <a:ext cx="1573054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6" name="MH_SubTitle_3"/>
            <p:cNvSpPr/>
            <p:nvPr>
              <p:custDataLst>
                <p:tags r:id="rId20"/>
              </p:custDataLst>
            </p:nvPr>
          </p:nvSpPr>
          <p:spPr bwMode="auto">
            <a:xfrm>
              <a:off x="4922349" y="2416023"/>
              <a:ext cx="1571308" cy="241891"/>
            </a:xfrm>
            <a:prstGeom prst="round2Same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lvl="0" algn="ctr">
                <a:defRPr/>
              </a:pPr>
              <a:r>
                <a:rPr lang="en-US" altLang="zh-CN" sz="2249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03</a:t>
              </a:r>
              <a:endParaRPr lang="en-US" altLang="zh-CN" sz="1687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887709" y="2466775"/>
            <a:ext cx="2211985" cy="1396930"/>
            <a:chOff x="7031394" y="1754246"/>
            <a:chExt cx="1573054" cy="993427"/>
          </a:xfrm>
        </p:grpSpPr>
        <p:sp>
          <p:nvSpPr>
            <p:cNvPr id="27" name="MH_Text_2"/>
            <p:cNvSpPr/>
            <p:nvPr>
              <p:custDataLst>
                <p:tags r:id="rId17"/>
              </p:custDataLst>
            </p:nvPr>
          </p:nvSpPr>
          <p:spPr bwMode="auto">
            <a:xfrm>
              <a:off x="7031395" y="1996137"/>
              <a:ext cx="1573053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8" name="MH_SubTitle_2"/>
            <p:cNvSpPr/>
            <p:nvPr>
              <p:custDataLst>
                <p:tags r:id="rId18"/>
              </p:custDataLst>
            </p:nvPr>
          </p:nvSpPr>
          <p:spPr bwMode="auto">
            <a:xfrm>
              <a:off x="7031394" y="1754246"/>
              <a:ext cx="1571308" cy="241892"/>
            </a:xfrm>
            <a:prstGeom prst="round2Same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lvl="0" algn="ctr">
                <a:defRPr/>
              </a:pPr>
              <a:r>
                <a:rPr lang="en-US" altLang="zh-CN" sz="2249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02</a:t>
              </a:r>
              <a:endParaRPr lang="en-US" altLang="zh-CN" sz="1687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887709" y="4345036"/>
            <a:ext cx="2211985" cy="1396930"/>
            <a:chOff x="7031394" y="3089972"/>
            <a:chExt cx="1573054" cy="993427"/>
          </a:xfrm>
        </p:grpSpPr>
        <p:sp>
          <p:nvSpPr>
            <p:cNvPr id="30" name="MH_Text_4"/>
            <p:cNvSpPr/>
            <p:nvPr>
              <p:custDataLst>
                <p:tags r:id="rId15"/>
              </p:custDataLst>
            </p:nvPr>
          </p:nvSpPr>
          <p:spPr bwMode="auto">
            <a:xfrm>
              <a:off x="7031395" y="3331863"/>
              <a:ext cx="1573053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2" name="MH_SubTitle_4"/>
            <p:cNvSpPr/>
            <p:nvPr>
              <p:custDataLst>
                <p:tags r:id="rId16"/>
              </p:custDataLst>
            </p:nvPr>
          </p:nvSpPr>
          <p:spPr bwMode="auto">
            <a:xfrm>
              <a:off x="7031394" y="3089972"/>
              <a:ext cx="1571308" cy="241892"/>
            </a:xfrm>
            <a:prstGeom prst="round2Same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lvl="0" algn="ctr">
                <a:defRPr/>
              </a:pPr>
              <a:r>
                <a:rPr lang="en-US" altLang="zh-CN" sz="2249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04</a:t>
              </a:r>
              <a:endParaRPr lang="en-US" altLang="zh-CN" sz="1687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29" name="MH_Text_2"/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1330615" y="2601637"/>
            <a:ext cx="4446031" cy="110315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SubTitle_2"/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1184163" y="1894979"/>
            <a:ext cx="4592482" cy="570529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defRPr/>
            </a:pPr>
            <a:r>
              <a:rPr lang="zh-CN" altLang="en-US" sz="2531" b="1" dirty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3" name="MH_Text_2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1286453" y="4021349"/>
            <a:ext cx="4332877" cy="110315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994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1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" grpId="0" animBg="1"/>
      <p:bldP spid="5" grpId="0" animBg="1"/>
      <p:bldP spid="6" grpId="0" animBg="1"/>
      <p:bldP spid="7" grpId="0" animBg="1"/>
      <p:bldP spid="35" grpId="0" animBg="1"/>
      <p:bldP spid="29" grpId="0"/>
      <p:bldP spid="31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虚尾箭头 2"/>
          <p:cNvSpPr/>
          <p:nvPr/>
        </p:nvSpPr>
        <p:spPr>
          <a:xfrm>
            <a:off x="353" y="235731"/>
            <a:ext cx="1317950" cy="62147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29038" y="270565"/>
            <a:ext cx="2582324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3" spc="633" dirty="0">
                <a:cs typeface="+mn-ea"/>
                <a:sym typeface="+mn-lt"/>
              </a:rPr>
              <a:t>合作与目标</a:t>
            </a:r>
          </a:p>
        </p:txBody>
      </p:sp>
      <p:grpSp>
        <p:nvGrpSpPr>
          <p:cNvPr id="5" name="13ce5a46-5f53-4d6c-83fe-93e1c98dfd67"/>
          <p:cNvGrpSpPr>
            <a:grpSpLocks noChangeAspect="1"/>
          </p:cNvGrpSpPr>
          <p:nvPr/>
        </p:nvGrpSpPr>
        <p:grpSpPr>
          <a:xfrm>
            <a:off x="2395361" y="1064115"/>
            <a:ext cx="7636544" cy="6168535"/>
            <a:chOff x="2270947" y="1008994"/>
            <a:chExt cx="7240972" cy="5849006"/>
          </a:xfrm>
        </p:grpSpPr>
        <p:sp>
          <p:nvSpPr>
            <p:cNvPr id="6" name="Rectangle: Rounded Corners 87"/>
            <p:cNvSpPr/>
            <p:nvPr/>
          </p:nvSpPr>
          <p:spPr>
            <a:xfrm>
              <a:off x="7197783" y="3574756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r" defTabSz="964303">
                <a:spcBef>
                  <a:spcPct val="0"/>
                </a:spcBef>
                <a:defRPr/>
              </a:pPr>
              <a:r>
                <a:rPr lang="zh-CN" altLang="en-US" sz="2109" b="1" dirty="0">
                  <a:solidFill>
                    <a:schemeClr val="accent5"/>
                  </a:solidFill>
                </a:rPr>
                <a:t>标题文本</a:t>
              </a:r>
            </a:p>
          </p:txBody>
        </p:sp>
        <p:sp>
          <p:nvSpPr>
            <p:cNvPr id="7" name="Rectangle: Rounded Corners 88"/>
            <p:cNvSpPr/>
            <p:nvPr/>
          </p:nvSpPr>
          <p:spPr>
            <a:xfrm>
              <a:off x="3078587" y="2775351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defTabSz="964303">
                <a:spcBef>
                  <a:spcPct val="0"/>
                </a:spcBef>
                <a:defRPr/>
              </a:pPr>
              <a:r>
                <a:rPr lang="zh-CN" altLang="en-US" sz="2109" b="1" dirty="0">
                  <a:solidFill>
                    <a:schemeClr val="accent2"/>
                  </a:solidFill>
                </a:rPr>
                <a:t>标题文本</a:t>
              </a:r>
            </a:p>
          </p:txBody>
        </p:sp>
        <p:sp>
          <p:nvSpPr>
            <p:cNvPr id="8" name="Rectangle: Rounded Corners 89"/>
            <p:cNvSpPr/>
            <p:nvPr/>
          </p:nvSpPr>
          <p:spPr>
            <a:xfrm>
              <a:off x="3078587" y="1136356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defTabSz="964303">
                <a:spcBef>
                  <a:spcPct val="0"/>
                </a:spcBef>
                <a:defRPr/>
              </a:pPr>
              <a:r>
                <a:rPr lang="zh-CN" altLang="en-US" sz="2109" b="1" dirty="0">
                  <a:solidFill>
                    <a:schemeClr val="accent1"/>
                  </a:solidFill>
                </a:rPr>
                <a:t>标题文本</a:t>
              </a:r>
            </a:p>
          </p:txBody>
        </p:sp>
        <p:sp>
          <p:nvSpPr>
            <p:cNvPr id="9" name="Rectangle: Rounded Corners 90"/>
            <p:cNvSpPr/>
            <p:nvPr/>
          </p:nvSpPr>
          <p:spPr>
            <a:xfrm>
              <a:off x="3078587" y="4317860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defTabSz="964303">
                <a:spcBef>
                  <a:spcPct val="0"/>
                </a:spcBef>
                <a:defRPr/>
              </a:pPr>
              <a:r>
                <a:rPr lang="zh-CN" altLang="en-US" sz="2109" b="1" dirty="0">
                  <a:solidFill>
                    <a:schemeClr val="accent4"/>
                  </a:solidFill>
                </a:rPr>
                <a:t>标题文本</a:t>
              </a:r>
            </a:p>
          </p:txBody>
        </p:sp>
        <p:sp>
          <p:nvSpPr>
            <p:cNvPr id="10" name="Rectangle: Rounded Corners 86"/>
            <p:cNvSpPr/>
            <p:nvPr/>
          </p:nvSpPr>
          <p:spPr>
            <a:xfrm>
              <a:off x="7197783" y="1812631"/>
              <a:ext cx="1845287" cy="459650"/>
            </a:xfrm>
            <a:prstGeom prst="roundRect">
              <a:avLst>
                <a:gd name="adj" fmla="val 36367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r" defTabSz="964303">
                <a:spcBef>
                  <a:spcPct val="0"/>
                </a:spcBef>
                <a:defRPr/>
              </a:pPr>
              <a:r>
                <a:rPr lang="zh-CN" altLang="en-US" sz="2109" b="1" dirty="0">
                  <a:solidFill>
                    <a:schemeClr val="accent6"/>
                  </a:solidFill>
                </a:rPr>
                <a:t>标题文本</a:t>
              </a:r>
            </a:p>
          </p:txBody>
        </p:sp>
        <p:grpSp>
          <p:nvGrpSpPr>
            <p:cNvPr id="11" name="Group 83"/>
            <p:cNvGrpSpPr/>
            <p:nvPr/>
          </p:nvGrpSpPr>
          <p:grpSpPr>
            <a:xfrm>
              <a:off x="6096000" y="1685269"/>
              <a:ext cx="1369401" cy="4347231"/>
              <a:chOff x="6096000" y="1685269"/>
              <a:chExt cx="1369401" cy="4347231"/>
            </a:xfrm>
          </p:grpSpPr>
          <p:sp>
            <p:nvSpPr>
              <p:cNvPr id="35" name="Freeform: Shape 74"/>
              <p:cNvSpPr/>
              <p:nvPr/>
            </p:nvSpPr>
            <p:spPr>
              <a:xfrm>
                <a:off x="6096000" y="1948960"/>
                <a:ext cx="1202714" cy="4083540"/>
              </a:xfrm>
              <a:custGeom>
                <a:avLst/>
                <a:gdLst>
                  <a:gd name="connsiteX0" fmla="*/ 442921 w 1202714"/>
                  <a:gd name="connsiteY0" fmla="*/ 0 h 4083540"/>
                  <a:gd name="connsiteX1" fmla="*/ 1202714 w 1202714"/>
                  <a:gd name="connsiteY1" fmla="*/ 0 h 4083540"/>
                  <a:gd name="connsiteX2" fmla="*/ 1202714 w 1202714"/>
                  <a:gd name="connsiteY2" fmla="*/ 185426 h 4083540"/>
                  <a:gd name="connsiteX3" fmla="*/ 504824 w 1202714"/>
                  <a:gd name="connsiteY3" fmla="*/ 185426 h 4083540"/>
                  <a:gd name="connsiteX4" fmla="*/ 190498 w 1202714"/>
                  <a:gd name="connsiteY4" fmla="*/ 483917 h 4083540"/>
                  <a:gd name="connsiteX5" fmla="*/ 190498 w 1202714"/>
                  <a:gd name="connsiteY5" fmla="*/ 4083540 h 4083540"/>
                  <a:gd name="connsiteX6" fmla="*/ 924 w 1202714"/>
                  <a:gd name="connsiteY6" fmla="*/ 4083540 h 4083540"/>
                  <a:gd name="connsiteX7" fmla="*/ 0 w 1202714"/>
                  <a:gd name="connsiteY7" fmla="*/ 4074834 h 4083540"/>
                  <a:gd name="connsiteX8" fmla="*/ 0 w 1202714"/>
                  <a:gd name="connsiteY8" fmla="*/ 420608 h 4083540"/>
                  <a:gd name="connsiteX9" fmla="*/ 442921 w 1202714"/>
                  <a:gd name="connsiteY9" fmla="*/ 0 h 4083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2714" h="4083540">
                    <a:moveTo>
                      <a:pt x="442921" y="0"/>
                    </a:moveTo>
                    <a:lnTo>
                      <a:pt x="1202714" y="0"/>
                    </a:lnTo>
                    <a:lnTo>
                      <a:pt x="1202714" y="185426"/>
                    </a:lnTo>
                    <a:lnTo>
                      <a:pt x="504824" y="185426"/>
                    </a:lnTo>
                    <a:cubicBezTo>
                      <a:pt x="331227" y="185426"/>
                      <a:pt x="190498" y="319066"/>
                      <a:pt x="190498" y="483917"/>
                    </a:cubicBezTo>
                    <a:lnTo>
                      <a:pt x="190498" y="4083540"/>
                    </a:lnTo>
                    <a:lnTo>
                      <a:pt x="924" y="4083540"/>
                    </a:lnTo>
                    <a:lnTo>
                      <a:pt x="0" y="4074834"/>
                    </a:lnTo>
                    <a:lnTo>
                      <a:pt x="0" y="420608"/>
                    </a:lnTo>
                    <a:cubicBezTo>
                      <a:pt x="0" y="188312"/>
                      <a:pt x="198302" y="0"/>
                      <a:pt x="4429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36" name="Oval 62"/>
              <p:cNvSpPr/>
              <p:nvPr/>
            </p:nvSpPr>
            <p:spPr>
              <a:xfrm>
                <a:off x="6751026" y="1685269"/>
                <a:ext cx="714375" cy="714375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12" name="Group 82"/>
            <p:cNvGrpSpPr/>
            <p:nvPr/>
          </p:nvGrpSpPr>
          <p:grpSpPr>
            <a:xfrm>
              <a:off x="4656256" y="1008994"/>
              <a:ext cx="1439744" cy="4684269"/>
              <a:chOff x="4656256" y="1008994"/>
              <a:chExt cx="1439744" cy="4684269"/>
            </a:xfrm>
          </p:grpSpPr>
          <p:sp>
            <p:nvSpPr>
              <p:cNvPr id="33" name="Freeform: Shape 41"/>
              <p:cNvSpPr/>
              <p:nvPr/>
            </p:nvSpPr>
            <p:spPr>
              <a:xfrm>
                <a:off x="4893282" y="1269999"/>
                <a:ext cx="1202718" cy="4423264"/>
              </a:xfrm>
              <a:custGeom>
                <a:avLst/>
                <a:gdLst>
                  <a:gd name="connsiteX0" fmla="*/ 0 w 1202718"/>
                  <a:gd name="connsiteY0" fmla="*/ 0 h 4423264"/>
                  <a:gd name="connsiteX1" fmla="*/ 759797 w 1202718"/>
                  <a:gd name="connsiteY1" fmla="*/ 0 h 4423264"/>
                  <a:gd name="connsiteX2" fmla="*/ 1202718 w 1202718"/>
                  <a:gd name="connsiteY2" fmla="*/ 420608 h 4423264"/>
                  <a:gd name="connsiteX3" fmla="*/ 1202718 w 1202718"/>
                  <a:gd name="connsiteY3" fmla="*/ 4074834 h 4423264"/>
                  <a:gd name="connsiteX4" fmla="*/ 1072990 w 1202718"/>
                  <a:gd name="connsiteY4" fmla="*/ 4372250 h 4423264"/>
                  <a:gd name="connsiteX5" fmla="*/ 1007880 w 1202718"/>
                  <a:gd name="connsiteY5" fmla="*/ 4423264 h 4423264"/>
                  <a:gd name="connsiteX6" fmla="*/ 1012220 w 1202718"/>
                  <a:gd name="connsiteY6" fmla="*/ 4382377 h 4423264"/>
                  <a:gd name="connsiteX7" fmla="*/ 1012220 w 1202718"/>
                  <a:gd name="connsiteY7" fmla="*/ 483917 h 4423264"/>
                  <a:gd name="connsiteX8" fmla="*/ 697894 w 1202718"/>
                  <a:gd name="connsiteY8" fmla="*/ 185426 h 4423264"/>
                  <a:gd name="connsiteX9" fmla="*/ 0 w 1202718"/>
                  <a:gd name="connsiteY9" fmla="*/ 185426 h 4423264"/>
                  <a:gd name="connsiteX10" fmla="*/ 0 w 1202718"/>
                  <a:gd name="connsiteY10" fmla="*/ 0 h 4423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2718" h="4423264">
                    <a:moveTo>
                      <a:pt x="0" y="0"/>
                    </a:moveTo>
                    <a:lnTo>
                      <a:pt x="759797" y="0"/>
                    </a:lnTo>
                    <a:cubicBezTo>
                      <a:pt x="1004416" y="0"/>
                      <a:pt x="1202718" y="188312"/>
                      <a:pt x="1202718" y="420608"/>
                    </a:cubicBezTo>
                    <a:lnTo>
                      <a:pt x="1202718" y="4074834"/>
                    </a:lnTo>
                    <a:cubicBezTo>
                      <a:pt x="1202718" y="4190983"/>
                      <a:pt x="1153143" y="4296134"/>
                      <a:pt x="1072990" y="4372250"/>
                    </a:cubicBezTo>
                    <a:lnTo>
                      <a:pt x="1007880" y="4423264"/>
                    </a:lnTo>
                    <a:lnTo>
                      <a:pt x="1012220" y="4382377"/>
                    </a:lnTo>
                    <a:lnTo>
                      <a:pt x="1012220" y="483917"/>
                    </a:lnTo>
                    <a:cubicBezTo>
                      <a:pt x="1012220" y="319066"/>
                      <a:pt x="871491" y="185426"/>
                      <a:pt x="697894" y="185426"/>
                    </a:cubicBezTo>
                    <a:lnTo>
                      <a:pt x="0" y="1854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34" name="Oval 59"/>
              <p:cNvSpPr/>
              <p:nvPr/>
            </p:nvSpPr>
            <p:spPr>
              <a:xfrm>
                <a:off x="4656256" y="1008994"/>
                <a:ext cx="714375" cy="714375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13" name="Group 81"/>
            <p:cNvGrpSpPr/>
            <p:nvPr/>
          </p:nvGrpSpPr>
          <p:grpSpPr>
            <a:xfrm>
              <a:off x="4656256" y="2653891"/>
              <a:ext cx="1439743" cy="3708809"/>
              <a:chOff x="4656256" y="2653891"/>
              <a:chExt cx="1439743" cy="3708809"/>
            </a:xfrm>
          </p:grpSpPr>
          <p:sp>
            <p:nvSpPr>
              <p:cNvPr id="31" name="Freeform: Shape 44"/>
              <p:cNvSpPr/>
              <p:nvPr/>
            </p:nvSpPr>
            <p:spPr>
              <a:xfrm>
                <a:off x="4893282" y="2933700"/>
                <a:ext cx="1202717" cy="3429000"/>
              </a:xfrm>
              <a:custGeom>
                <a:avLst/>
                <a:gdLst>
                  <a:gd name="connsiteX0" fmla="*/ 0 w 1202717"/>
                  <a:gd name="connsiteY0" fmla="*/ 0 h 3429000"/>
                  <a:gd name="connsiteX1" fmla="*/ 759796 w 1202717"/>
                  <a:gd name="connsiteY1" fmla="*/ 0 h 3429000"/>
                  <a:gd name="connsiteX2" fmla="*/ 1202717 w 1202717"/>
                  <a:gd name="connsiteY2" fmla="*/ 442921 h 3429000"/>
                  <a:gd name="connsiteX3" fmla="*/ 1202717 w 1202717"/>
                  <a:gd name="connsiteY3" fmla="*/ 3429000 h 3429000"/>
                  <a:gd name="connsiteX4" fmla="*/ 1012219 w 1202717"/>
                  <a:gd name="connsiteY4" fmla="*/ 3429000 h 3429000"/>
                  <a:gd name="connsiteX5" fmla="*/ 1012219 w 1202717"/>
                  <a:gd name="connsiteY5" fmla="*/ 509589 h 3429000"/>
                  <a:gd name="connsiteX6" fmla="*/ 697893 w 1202717"/>
                  <a:gd name="connsiteY6" fmla="*/ 195263 h 3429000"/>
                  <a:gd name="connsiteX7" fmla="*/ 0 w 1202717"/>
                  <a:gd name="connsiteY7" fmla="*/ 195263 h 3429000"/>
                  <a:gd name="connsiteX8" fmla="*/ 0 w 1202717"/>
                  <a:gd name="connsiteY8" fmla="*/ 0 h 342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2717" h="3429000">
                    <a:moveTo>
                      <a:pt x="0" y="0"/>
                    </a:moveTo>
                    <a:lnTo>
                      <a:pt x="759796" y="0"/>
                    </a:lnTo>
                    <a:cubicBezTo>
                      <a:pt x="1004415" y="0"/>
                      <a:pt x="1202717" y="198302"/>
                      <a:pt x="1202717" y="442921"/>
                    </a:cubicBezTo>
                    <a:lnTo>
                      <a:pt x="1202717" y="3429000"/>
                    </a:lnTo>
                    <a:lnTo>
                      <a:pt x="1012219" y="3429000"/>
                    </a:lnTo>
                    <a:lnTo>
                      <a:pt x="1012219" y="509589"/>
                    </a:lnTo>
                    <a:cubicBezTo>
                      <a:pt x="1012219" y="335992"/>
                      <a:pt x="871490" y="195263"/>
                      <a:pt x="697893" y="195263"/>
                    </a:cubicBezTo>
                    <a:lnTo>
                      <a:pt x="0" y="1952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32" name="Oval 60"/>
              <p:cNvSpPr/>
              <p:nvPr/>
            </p:nvSpPr>
            <p:spPr>
              <a:xfrm>
                <a:off x="4656256" y="2653891"/>
                <a:ext cx="714375" cy="714375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14" name="Group 80"/>
            <p:cNvGrpSpPr/>
            <p:nvPr/>
          </p:nvGrpSpPr>
          <p:grpSpPr>
            <a:xfrm>
              <a:off x="4656256" y="4192822"/>
              <a:ext cx="1439744" cy="2665178"/>
              <a:chOff x="4656256" y="4192822"/>
              <a:chExt cx="1439744" cy="2665178"/>
            </a:xfrm>
          </p:grpSpPr>
          <p:sp>
            <p:nvSpPr>
              <p:cNvPr id="29" name="Oval 61"/>
              <p:cNvSpPr/>
              <p:nvPr/>
            </p:nvSpPr>
            <p:spPr>
              <a:xfrm>
                <a:off x="4656256" y="4192822"/>
                <a:ext cx="714375" cy="714375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30" name="Freeform: Shape 79"/>
              <p:cNvSpPr/>
              <p:nvPr/>
            </p:nvSpPr>
            <p:spPr>
              <a:xfrm>
                <a:off x="4893282" y="4481224"/>
                <a:ext cx="1202718" cy="2376776"/>
              </a:xfrm>
              <a:custGeom>
                <a:avLst/>
                <a:gdLst>
                  <a:gd name="connsiteX0" fmla="*/ 0 w 1202718"/>
                  <a:gd name="connsiteY0" fmla="*/ 0 h 2376776"/>
                  <a:gd name="connsiteX1" fmla="*/ 759797 w 1202718"/>
                  <a:gd name="connsiteY1" fmla="*/ 0 h 2376776"/>
                  <a:gd name="connsiteX2" fmla="*/ 1202718 w 1202718"/>
                  <a:gd name="connsiteY2" fmla="*/ 442921 h 2376776"/>
                  <a:gd name="connsiteX3" fmla="*/ 1202718 w 1202718"/>
                  <a:gd name="connsiteY3" fmla="*/ 1824326 h 2376776"/>
                  <a:gd name="connsiteX4" fmla="*/ 1202718 w 1202718"/>
                  <a:gd name="connsiteY4" fmla="*/ 1881476 h 2376776"/>
                  <a:gd name="connsiteX5" fmla="*/ 1202718 w 1202718"/>
                  <a:gd name="connsiteY5" fmla="*/ 2376776 h 2376776"/>
                  <a:gd name="connsiteX6" fmla="*/ 1012218 w 1202718"/>
                  <a:gd name="connsiteY6" fmla="*/ 2376776 h 2376776"/>
                  <a:gd name="connsiteX7" fmla="*/ 1012218 w 1202718"/>
                  <a:gd name="connsiteY7" fmla="*/ 1824326 h 2376776"/>
                  <a:gd name="connsiteX8" fmla="*/ 1012220 w 1202718"/>
                  <a:gd name="connsiteY8" fmla="*/ 1824326 h 2376776"/>
                  <a:gd name="connsiteX9" fmla="*/ 1012220 w 1202718"/>
                  <a:gd name="connsiteY9" fmla="*/ 509589 h 2376776"/>
                  <a:gd name="connsiteX10" fmla="*/ 697894 w 1202718"/>
                  <a:gd name="connsiteY10" fmla="*/ 195263 h 2376776"/>
                  <a:gd name="connsiteX11" fmla="*/ 0 w 1202718"/>
                  <a:gd name="connsiteY11" fmla="*/ 195263 h 2376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02718" h="2376776">
                    <a:moveTo>
                      <a:pt x="0" y="0"/>
                    </a:moveTo>
                    <a:lnTo>
                      <a:pt x="759797" y="0"/>
                    </a:lnTo>
                    <a:cubicBezTo>
                      <a:pt x="1004416" y="0"/>
                      <a:pt x="1202718" y="198302"/>
                      <a:pt x="1202718" y="442921"/>
                    </a:cubicBezTo>
                    <a:lnTo>
                      <a:pt x="1202718" y="1824326"/>
                    </a:lnTo>
                    <a:lnTo>
                      <a:pt x="1202718" y="1881476"/>
                    </a:lnTo>
                    <a:lnTo>
                      <a:pt x="1202718" y="2376776"/>
                    </a:lnTo>
                    <a:lnTo>
                      <a:pt x="1012218" y="2376776"/>
                    </a:lnTo>
                    <a:lnTo>
                      <a:pt x="1012218" y="1824326"/>
                    </a:lnTo>
                    <a:lnTo>
                      <a:pt x="1012220" y="1824326"/>
                    </a:lnTo>
                    <a:lnTo>
                      <a:pt x="1012220" y="509589"/>
                    </a:lnTo>
                    <a:cubicBezTo>
                      <a:pt x="1012220" y="335992"/>
                      <a:pt x="871491" y="195263"/>
                      <a:pt x="697894" y="195263"/>
                    </a:cubicBezTo>
                    <a:lnTo>
                      <a:pt x="0" y="195263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grpSp>
          <p:nvGrpSpPr>
            <p:cNvPr id="15" name="Group 84"/>
            <p:cNvGrpSpPr/>
            <p:nvPr/>
          </p:nvGrpSpPr>
          <p:grpSpPr>
            <a:xfrm>
              <a:off x="6096000" y="3447394"/>
              <a:ext cx="1369401" cy="3410606"/>
              <a:chOff x="6096000" y="3447394"/>
              <a:chExt cx="1369401" cy="3410606"/>
            </a:xfrm>
          </p:grpSpPr>
          <p:sp>
            <p:nvSpPr>
              <p:cNvPr id="27" name="Oval 63"/>
              <p:cNvSpPr/>
              <p:nvPr/>
            </p:nvSpPr>
            <p:spPr>
              <a:xfrm>
                <a:off x="6751026" y="3447394"/>
                <a:ext cx="714375" cy="714375"/>
              </a:xfrm>
              <a:prstGeom prst="ellipse">
                <a:avLst/>
              </a:prstGeom>
              <a:solidFill>
                <a:schemeClr val="accent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28" name="Freeform: Shape 78"/>
              <p:cNvSpPr/>
              <p:nvPr/>
            </p:nvSpPr>
            <p:spPr>
              <a:xfrm>
                <a:off x="6096000" y="3711085"/>
                <a:ext cx="1202714" cy="3146915"/>
              </a:xfrm>
              <a:custGeom>
                <a:avLst/>
                <a:gdLst>
                  <a:gd name="connsiteX0" fmla="*/ 442921 w 1202714"/>
                  <a:gd name="connsiteY0" fmla="*/ 0 h 3146915"/>
                  <a:gd name="connsiteX1" fmla="*/ 1202714 w 1202714"/>
                  <a:gd name="connsiteY1" fmla="*/ 0 h 3146915"/>
                  <a:gd name="connsiteX2" fmla="*/ 1202714 w 1202714"/>
                  <a:gd name="connsiteY2" fmla="*/ 185426 h 3146915"/>
                  <a:gd name="connsiteX3" fmla="*/ 504824 w 1202714"/>
                  <a:gd name="connsiteY3" fmla="*/ 185426 h 3146915"/>
                  <a:gd name="connsiteX4" fmla="*/ 190498 w 1202714"/>
                  <a:gd name="connsiteY4" fmla="*/ 483917 h 3146915"/>
                  <a:gd name="connsiteX5" fmla="*/ 190498 w 1202714"/>
                  <a:gd name="connsiteY5" fmla="*/ 2321415 h 3146915"/>
                  <a:gd name="connsiteX6" fmla="*/ 190500 w 1202714"/>
                  <a:gd name="connsiteY6" fmla="*/ 2321415 h 3146915"/>
                  <a:gd name="connsiteX7" fmla="*/ 190500 w 1202714"/>
                  <a:gd name="connsiteY7" fmla="*/ 3146915 h 3146915"/>
                  <a:gd name="connsiteX8" fmla="*/ 0 w 1202714"/>
                  <a:gd name="connsiteY8" fmla="*/ 3146915 h 3146915"/>
                  <a:gd name="connsiteX9" fmla="*/ 0 w 1202714"/>
                  <a:gd name="connsiteY9" fmla="*/ 2651614 h 3146915"/>
                  <a:gd name="connsiteX10" fmla="*/ 0 w 1202714"/>
                  <a:gd name="connsiteY10" fmla="*/ 2321415 h 3146915"/>
                  <a:gd name="connsiteX11" fmla="*/ 0 w 1202714"/>
                  <a:gd name="connsiteY11" fmla="*/ 420608 h 3146915"/>
                  <a:gd name="connsiteX12" fmla="*/ 442921 w 1202714"/>
                  <a:gd name="connsiteY12" fmla="*/ 0 h 314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02714" h="3146915">
                    <a:moveTo>
                      <a:pt x="442921" y="0"/>
                    </a:moveTo>
                    <a:lnTo>
                      <a:pt x="1202714" y="0"/>
                    </a:lnTo>
                    <a:lnTo>
                      <a:pt x="1202714" y="185426"/>
                    </a:lnTo>
                    <a:lnTo>
                      <a:pt x="504824" y="185426"/>
                    </a:lnTo>
                    <a:cubicBezTo>
                      <a:pt x="331227" y="185426"/>
                      <a:pt x="190498" y="319066"/>
                      <a:pt x="190498" y="483917"/>
                    </a:cubicBezTo>
                    <a:lnTo>
                      <a:pt x="190498" y="2321415"/>
                    </a:lnTo>
                    <a:lnTo>
                      <a:pt x="190500" y="2321415"/>
                    </a:lnTo>
                    <a:lnTo>
                      <a:pt x="190500" y="3146915"/>
                    </a:lnTo>
                    <a:lnTo>
                      <a:pt x="0" y="3146915"/>
                    </a:lnTo>
                    <a:lnTo>
                      <a:pt x="0" y="2651614"/>
                    </a:lnTo>
                    <a:lnTo>
                      <a:pt x="0" y="2321415"/>
                    </a:lnTo>
                    <a:lnTo>
                      <a:pt x="0" y="420608"/>
                    </a:lnTo>
                    <a:cubicBezTo>
                      <a:pt x="0" y="188312"/>
                      <a:pt x="198302" y="0"/>
                      <a:pt x="4429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</p:grpSp>
        <p:sp>
          <p:nvSpPr>
            <p:cNvPr id="16" name="TextBox 21"/>
            <p:cNvSpPr txBox="1"/>
            <p:nvPr/>
          </p:nvSpPr>
          <p:spPr>
            <a:xfrm>
              <a:off x="2607253" y="3299442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76" dirty="0">
                  <a:cs typeface="+mn-ea"/>
                  <a:sym typeface="+mn-lt"/>
                </a:rPr>
                <a:t>点击此处更换文本</a:t>
              </a:r>
              <a:r>
                <a:rPr lang="en-US" altLang="zh-CN" sz="1476" dirty="0">
                  <a:cs typeface="+mn-ea"/>
                  <a:sym typeface="+mn-lt"/>
                </a:rPr>
                <a:t>58pic.com</a:t>
              </a:r>
              <a:r>
                <a:rPr lang="zh-CN" altLang="en-US" sz="1476" dirty="0">
                  <a:cs typeface="+mn-ea"/>
                  <a:sym typeface="+mn-lt"/>
                </a:rPr>
                <a:t>，点击此处更换文本点击此处更换文本</a:t>
              </a:r>
            </a:p>
          </p:txBody>
        </p:sp>
        <p:sp>
          <p:nvSpPr>
            <p:cNvPr id="17" name="Rectangle 22"/>
            <p:cNvSpPr/>
            <p:nvPr/>
          </p:nvSpPr>
          <p:spPr>
            <a:xfrm>
              <a:off x="2270947" y="3324143"/>
              <a:ext cx="2020976" cy="32541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2607253" y="167671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76" dirty="0">
                  <a:cs typeface="+mn-ea"/>
                  <a:sym typeface="+mn-lt"/>
                </a:rPr>
                <a:t>点击此处更换文本</a:t>
              </a:r>
              <a:r>
                <a:rPr lang="en-US" altLang="zh-CN" sz="1476" dirty="0">
                  <a:cs typeface="+mn-ea"/>
                  <a:sym typeface="+mn-lt"/>
                </a:rPr>
                <a:t>58pic.com</a:t>
              </a:r>
              <a:r>
                <a:rPr lang="zh-CN" altLang="en-US" sz="1476" dirty="0">
                  <a:cs typeface="+mn-ea"/>
                  <a:sym typeface="+mn-lt"/>
                </a:rPr>
                <a:t>，点击此处更换文本点击此处更换文本</a:t>
              </a:r>
            </a:p>
          </p:txBody>
        </p:sp>
        <p:sp>
          <p:nvSpPr>
            <p:cNvPr id="19" name="TextBox 24"/>
            <p:cNvSpPr txBox="1"/>
            <p:nvPr/>
          </p:nvSpPr>
          <p:spPr>
            <a:xfrm>
              <a:off x="2607253" y="485879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76" dirty="0">
                  <a:cs typeface="+mn-ea"/>
                  <a:sym typeface="+mn-lt"/>
                </a:rPr>
                <a:t>点击此处更换文本</a:t>
              </a:r>
              <a:r>
                <a:rPr lang="en-US" altLang="zh-CN" sz="1476" dirty="0">
                  <a:cs typeface="+mn-ea"/>
                  <a:sym typeface="+mn-lt"/>
                </a:rPr>
                <a:t>58pic.com</a:t>
              </a:r>
              <a:r>
                <a:rPr lang="zh-CN" altLang="en-US" sz="1476" dirty="0">
                  <a:cs typeface="+mn-ea"/>
                  <a:sym typeface="+mn-lt"/>
                </a:rPr>
                <a:t>，点击此处更换文本点击此处更换文本</a:t>
              </a:r>
            </a:p>
          </p:txBody>
        </p:sp>
        <p:sp>
          <p:nvSpPr>
            <p:cNvPr id="20" name="TextBox 25"/>
            <p:cNvSpPr txBox="1"/>
            <p:nvPr/>
          </p:nvSpPr>
          <p:spPr>
            <a:xfrm>
              <a:off x="7490944" y="2353561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76" dirty="0">
                  <a:cs typeface="+mn-ea"/>
                  <a:sym typeface="+mn-lt"/>
                </a:rPr>
                <a:t>点击此处更换文本</a:t>
              </a:r>
              <a:r>
                <a:rPr lang="en-US" altLang="zh-CN" sz="1476" dirty="0">
                  <a:cs typeface="+mn-ea"/>
                  <a:sym typeface="+mn-lt"/>
                </a:rPr>
                <a:t>58pic.com</a:t>
              </a:r>
              <a:r>
                <a:rPr lang="zh-CN" altLang="en-US" sz="1476" dirty="0">
                  <a:cs typeface="+mn-ea"/>
                  <a:sym typeface="+mn-lt"/>
                </a:rPr>
                <a:t>，点击此处更换文本点击此处更换文本</a:t>
              </a:r>
            </a:p>
          </p:txBody>
        </p:sp>
        <p:sp>
          <p:nvSpPr>
            <p:cNvPr id="21" name="TextBox 26"/>
            <p:cNvSpPr txBox="1"/>
            <p:nvPr/>
          </p:nvSpPr>
          <p:spPr>
            <a:xfrm>
              <a:off x="7490944" y="4115492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zh-CN" altLang="en-US" sz="1476" dirty="0">
                  <a:cs typeface="+mn-ea"/>
                  <a:sym typeface="+mn-lt"/>
                </a:rPr>
                <a:t>点击此处更换文本</a:t>
              </a:r>
              <a:r>
                <a:rPr lang="en-US" altLang="zh-CN" sz="1476" dirty="0">
                  <a:cs typeface="+mn-ea"/>
                  <a:sym typeface="+mn-lt"/>
                </a:rPr>
                <a:t>58pic.com</a:t>
              </a:r>
              <a:r>
                <a:rPr lang="zh-CN" altLang="en-US" sz="1476" dirty="0">
                  <a:cs typeface="+mn-ea"/>
                  <a:sym typeface="+mn-lt"/>
                </a:rPr>
                <a:t>，点击此处更换文本点击此处更换文本</a:t>
              </a:r>
            </a:p>
          </p:txBody>
        </p:sp>
        <p:sp>
          <p:nvSpPr>
            <p:cNvPr id="22" name="Freeform: Shape 27"/>
            <p:cNvSpPr>
              <a:spLocks/>
            </p:cNvSpPr>
            <p:nvPr/>
          </p:nvSpPr>
          <p:spPr bwMode="auto">
            <a:xfrm>
              <a:off x="4787246" y="4337772"/>
              <a:ext cx="424066" cy="42328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3" name="Freeform: Shape 28"/>
            <p:cNvSpPr>
              <a:spLocks/>
            </p:cNvSpPr>
            <p:nvPr/>
          </p:nvSpPr>
          <p:spPr bwMode="auto">
            <a:xfrm>
              <a:off x="4792833" y="1192281"/>
              <a:ext cx="428132" cy="35188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4" name="Freeform: Shape 29"/>
            <p:cNvSpPr>
              <a:spLocks/>
            </p:cNvSpPr>
            <p:nvPr/>
          </p:nvSpPr>
          <p:spPr bwMode="auto">
            <a:xfrm>
              <a:off x="6876838" y="1812174"/>
              <a:ext cx="456434" cy="43983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5" name="Freeform: Shape 30"/>
            <p:cNvSpPr>
              <a:spLocks/>
            </p:cNvSpPr>
            <p:nvPr/>
          </p:nvSpPr>
          <p:spPr bwMode="auto">
            <a:xfrm>
              <a:off x="4741815" y="2773329"/>
              <a:ext cx="514929" cy="476393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26" name="Freeform: Shape 31"/>
            <p:cNvSpPr>
              <a:spLocks/>
            </p:cNvSpPr>
            <p:nvPr/>
          </p:nvSpPr>
          <p:spPr bwMode="auto">
            <a:xfrm>
              <a:off x="6982669" y="3594275"/>
              <a:ext cx="244772" cy="440588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97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Other_1"/>
          <p:cNvSpPr>
            <a:spLocks/>
          </p:cNvSpPr>
          <p:nvPr>
            <p:custDataLst>
              <p:tags r:id="rId2"/>
            </p:custDataLst>
          </p:nvPr>
        </p:nvSpPr>
        <p:spPr bwMode="auto">
          <a:xfrm rot="18849647">
            <a:off x="9796363" y="4256668"/>
            <a:ext cx="1536664" cy="844593"/>
          </a:xfrm>
          <a:custGeom>
            <a:avLst/>
            <a:gdLst>
              <a:gd name="T0" fmla="*/ 2708960 w 955844"/>
              <a:gd name="T1" fmla="*/ 0 h 524933"/>
              <a:gd name="T2" fmla="*/ 0 w 955844"/>
              <a:gd name="T3" fmla="*/ 0 h 524933"/>
              <a:gd name="T4" fmla="*/ 1444755 w 955844"/>
              <a:gd name="T5" fmla="*/ 1479806 h 524933"/>
              <a:gd name="T6" fmla="*/ 2708960 w 955844"/>
              <a:gd name="T7" fmla="*/ 1479806 h 5249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5844" h="524933">
                <a:moveTo>
                  <a:pt x="955844" y="0"/>
                </a:moveTo>
                <a:lnTo>
                  <a:pt x="0" y="0"/>
                </a:lnTo>
                <a:lnTo>
                  <a:pt x="509776" y="524933"/>
                </a:lnTo>
                <a:lnTo>
                  <a:pt x="955844" y="524933"/>
                </a:lnTo>
                <a:lnTo>
                  <a:pt x="955844" y="0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  <a:extLst/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en-US" sz="2813" b="1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1" name="MH_Other_2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2750353" flipH="1">
            <a:off x="1603125" y="4256699"/>
            <a:ext cx="1536664" cy="844591"/>
          </a:xfrm>
          <a:custGeom>
            <a:avLst/>
            <a:gdLst>
              <a:gd name="T0" fmla="*/ 2708960 w 955844"/>
              <a:gd name="T1" fmla="*/ 0 h 524933"/>
              <a:gd name="T2" fmla="*/ 0 w 955844"/>
              <a:gd name="T3" fmla="*/ 0 h 524933"/>
              <a:gd name="T4" fmla="*/ 1444755 w 955844"/>
              <a:gd name="T5" fmla="*/ 1479786 h 524933"/>
              <a:gd name="T6" fmla="*/ 2708960 w 955844"/>
              <a:gd name="T7" fmla="*/ 1479786 h 5249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5844" h="524933">
                <a:moveTo>
                  <a:pt x="955844" y="0"/>
                </a:moveTo>
                <a:lnTo>
                  <a:pt x="0" y="0"/>
                </a:lnTo>
                <a:lnTo>
                  <a:pt x="509776" y="524933"/>
                </a:lnTo>
                <a:lnTo>
                  <a:pt x="955844" y="524933"/>
                </a:lnTo>
                <a:lnTo>
                  <a:pt x="955844" y="0"/>
                </a:lnTo>
                <a:close/>
              </a:path>
            </a:pathLst>
          </a:custGeom>
          <a:solidFill>
            <a:schemeClr val="accent2"/>
          </a:solidFill>
          <a:extLst/>
        </p:spPr>
        <p:txBody>
          <a:bodyPr lIns="404978" rIns="404978" anchor="ctr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rot="2750353" flipH="1">
            <a:off x="3713871" y="3521298"/>
            <a:ext cx="3584788" cy="844593"/>
          </a:xfrm>
          <a:custGeom>
            <a:avLst/>
            <a:gdLst>
              <a:gd name="connsiteX0" fmla="*/ 2229641 w 2229641"/>
              <a:gd name="connsiteY0" fmla="*/ 524933 h 524933"/>
              <a:gd name="connsiteX1" fmla="*/ 1719864 w 2229641"/>
              <a:gd name="connsiteY1" fmla="*/ 0 h 524933"/>
              <a:gd name="connsiteX2" fmla="*/ 0 w 2229641"/>
              <a:gd name="connsiteY2" fmla="*/ 0 h 524933"/>
              <a:gd name="connsiteX3" fmla="*/ 509776 w 2229641"/>
              <a:gd name="connsiteY3" fmla="*/ 524933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3">
                <a:moveTo>
                  <a:pt x="2229641" y="524933"/>
                </a:moveTo>
                <a:lnTo>
                  <a:pt x="1719864" y="0"/>
                </a:lnTo>
                <a:lnTo>
                  <a:pt x="0" y="0"/>
                </a:lnTo>
                <a:lnTo>
                  <a:pt x="509776" y="524933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404978" rIns="404978"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531" dirty="0">
                <a:solidFill>
                  <a:srgbClr val="FFFFFF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18" name="MH_SubTitle_1"/>
          <p:cNvSpPr/>
          <p:nvPr>
            <p:custDataLst>
              <p:tags r:id="rId5"/>
            </p:custDataLst>
          </p:nvPr>
        </p:nvSpPr>
        <p:spPr>
          <a:xfrm rot="18849647">
            <a:off x="1787892" y="3521298"/>
            <a:ext cx="3584788" cy="844593"/>
          </a:xfrm>
          <a:custGeom>
            <a:avLst/>
            <a:gdLst>
              <a:gd name="connsiteX0" fmla="*/ 1719864 w 2229641"/>
              <a:gd name="connsiteY0" fmla="*/ 0 h 524934"/>
              <a:gd name="connsiteX1" fmla="*/ 2229641 w 2229641"/>
              <a:gd name="connsiteY1" fmla="*/ 524934 h 524934"/>
              <a:gd name="connsiteX2" fmla="*/ 509777 w 2229641"/>
              <a:gd name="connsiteY2" fmla="*/ 524933 h 524934"/>
              <a:gd name="connsiteX3" fmla="*/ 0 w 2229641"/>
              <a:gd name="connsiteY3" fmla="*/ 0 h 52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4">
                <a:moveTo>
                  <a:pt x="1719864" y="0"/>
                </a:moveTo>
                <a:lnTo>
                  <a:pt x="2229641" y="524934"/>
                </a:lnTo>
                <a:lnTo>
                  <a:pt x="509777" y="52493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813" kern="0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054" name="MH_SubTitle_4"/>
          <p:cNvSpPr>
            <a:spLocks/>
          </p:cNvSpPr>
          <p:nvPr>
            <p:custDataLst>
              <p:tags r:id="rId6"/>
            </p:custDataLst>
          </p:nvPr>
        </p:nvSpPr>
        <p:spPr bwMode="auto">
          <a:xfrm rot="2750353" flipH="1">
            <a:off x="7561168" y="3521298"/>
            <a:ext cx="3584788" cy="844593"/>
          </a:xfrm>
          <a:custGeom>
            <a:avLst/>
            <a:gdLst>
              <a:gd name="T0" fmla="*/ 4466993 w 2229641"/>
              <a:gd name="T1" fmla="*/ 1047738 h 524933"/>
              <a:gd name="T2" fmla="*/ 3445675 w 2229641"/>
              <a:gd name="T3" fmla="*/ 0 h 524933"/>
              <a:gd name="T4" fmla="*/ 0 w 2229641"/>
              <a:gd name="T5" fmla="*/ 0 h 524933"/>
              <a:gd name="T6" fmla="*/ 1021317 w 2229641"/>
              <a:gd name="T7" fmla="*/ 1047738 h 524933"/>
              <a:gd name="T8" fmla="*/ 0 60000 65536"/>
              <a:gd name="T9" fmla="*/ 0 60000 65536"/>
              <a:gd name="T10" fmla="*/ 0 60000 65536"/>
              <a:gd name="T11" fmla="*/ 0 60000 65536"/>
              <a:gd name="T12" fmla="*/ 0 w 2229641"/>
              <a:gd name="T13" fmla="*/ 0 h 524933"/>
              <a:gd name="T14" fmla="*/ 2229641 w 2229641"/>
              <a:gd name="T15" fmla="*/ 524933 h 5249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29641" h="524933">
                <a:moveTo>
                  <a:pt x="2229641" y="524933"/>
                </a:moveTo>
                <a:lnTo>
                  <a:pt x="1719864" y="0"/>
                </a:lnTo>
                <a:lnTo>
                  <a:pt x="0" y="0"/>
                </a:lnTo>
                <a:lnTo>
                  <a:pt x="509776" y="524933"/>
                </a:lnTo>
                <a:lnTo>
                  <a:pt x="2229641" y="5249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404978" rIns="40497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53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sz="253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MH_SubTitle_3"/>
          <p:cNvSpPr/>
          <p:nvPr>
            <p:custDataLst>
              <p:tags r:id="rId7"/>
            </p:custDataLst>
          </p:nvPr>
        </p:nvSpPr>
        <p:spPr>
          <a:xfrm rot="18849647">
            <a:off x="5635244" y="3521298"/>
            <a:ext cx="3584788" cy="844593"/>
          </a:xfrm>
          <a:custGeom>
            <a:avLst/>
            <a:gdLst>
              <a:gd name="connsiteX0" fmla="*/ 1719864 w 2229641"/>
              <a:gd name="connsiteY0" fmla="*/ 0 h 524934"/>
              <a:gd name="connsiteX1" fmla="*/ 2229641 w 2229641"/>
              <a:gd name="connsiteY1" fmla="*/ 524934 h 524934"/>
              <a:gd name="connsiteX2" fmla="*/ 509777 w 2229641"/>
              <a:gd name="connsiteY2" fmla="*/ 524933 h 524934"/>
              <a:gd name="connsiteX3" fmla="*/ 0 w 2229641"/>
              <a:gd name="connsiteY3" fmla="*/ 0 h 52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4">
                <a:moveTo>
                  <a:pt x="1719864" y="0"/>
                </a:moveTo>
                <a:lnTo>
                  <a:pt x="2229641" y="524934"/>
                </a:lnTo>
                <a:lnTo>
                  <a:pt x="509777" y="52493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813" kern="0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en-US" altLang="zh-CN" sz="2813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6125608" y="1553505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9"/>
            </p:custDataLst>
          </p:nvPr>
        </p:nvSpPr>
        <p:spPr>
          <a:xfrm>
            <a:off x="6143512" y="1997945"/>
            <a:ext cx="3891229" cy="789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r>
              <a:rPr lang="zh-CN" altLang="en-US" sz="1476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10"/>
            </p:custDataLst>
          </p:nvPr>
        </p:nvSpPr>
        <p:spPr>
          <a:xfrm>
            <a:off x="1164079" y="1572348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1"/>
            </p:custDataLst>
          </p:nvPr>
        </p:nvSpPr>
        <p:spPr>
          <a:xfrm>
            <a:off x="1181984" y="2016810"/>
            <a:ext cx="3891229" cy="789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r>
              <a:rPr lang="zh-CN" altLang="en-US" sz="1476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2"/>
            </p:custDataLst>
          </p:nvPr>
        </p:nvSpPr>
        <p:spPr>
          <a:xfrm>
            <a:off x="8454489" y="5116296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MH_Text_1"/>
          <p:cNvSpPr/>
          <p:nvPr>
            <p:custDataLst>
              <p:tags r:id="rId13"/>
            </p:custDataLst>
          </p:nvPr>
        </p:nvSpPr>
        <p:spPr>
          <a:xfrm>
            <a:off x="8472394" y="5560762"/>
            <a:ext cx="3891229" cy="789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r>
              <a:rPr lang="zh-CN" altLang="en-US" sz="1476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4"/>
            </p:custDataLst>
          </p:nvPr>
        </p:nvSpPr>
        <p:spPr>
          <a:xfrm>
            <a:off x="3492960" y="5116296"/>
            <a:ext cx="2632752" cy="408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pPr marL="401792" indent="-401792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969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969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15"/>
            </p:custDataLst>
          </p:nvPr>
        </p:nvSpPr>
        <p:spPr>
          <a:xfrm>
            <a:off x="3510865" y="5560762"/>
            <a:ext cx="3891229" cy="789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8725" tIns="0" rIns="168725" bIns="0" rtlCol="0" anchor="t">
            <a:noAutofit/>
          </a:bodyPr>
          <a:lstStyle/>
          <a:p>
            <a:r>
              <a:rPr lang="zh-CN" altLang="en-US" sz="1476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476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242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animBg="1"/>
      <p:bldP spid="19" grpId="0" animBg="1"/>
      <p:bldP spid="18" grpId="0" animBg="1"/>
      <p:bldP spid="2054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967775" y="1685247"/>
            <a:ext cx="4979252" cy="4551628"/>
            <a:chOff x="3967775" y="1685247"/>
            <a:chExt cx="4979252" cy="4551628"/>
          </a:xfrm>
        </p:grpSpPr>
        <p:sp>
          <p:nvSpPr>
            <p:cNvPr id="55" name="Partial Circle 46"/>
            <p:cNvSpPr/>
            <p:nvPr/>
          </p:nvSpPr>
          <p:spPr>
            <a:xfrm>
              <a:off x="4452928" y="1824583"/>
              <a:ext cx="4272957" cy="4272957"/>
            </a:xfrm>
            <a:prstGeom prst="pie">
              <a:avLst>
                <a:gd name="adj1" fmla="val 11099129"/>
                <a:gd name="adj2" fmla="val 1459876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2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967775" y="1685247"/>
              <a:ext cx="4979252" cy="4551628"/>
              <a:chOff x="3967775" y="1685247"/>
              <a:chExt cx="4979252" cy="4551628"/>
            </a:xfrm>
          </p:grpSpPr>
          <p:sp>
            <p:nvSpPr>
              <p:cNvPr id="53" name="Partial Circle 29"/>
              <p:cNvSpPr/>
              <p:nvPr/>
            </p:nvSpPr>
            <p:spPr>
              <a:xfrm>
                <a:off x="4313593" y="1685247"/>
                <a:ext cx="4551628" cy="4551628"/>
              </a:xfrm>
              <a:prstGeom prst="pie">
                <a:avLst>
                  <a:gd name="adj1" fmla="val 7281410"/>
                  <a:gd name="adj2" fmla="val 907071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54" name="Partial Circle 30"/>
              <p:cNvSpPr/>
              <p:nvPr/>
            </p:nvSpPr>
            <p:spPr>
              <a:xfrm rot="6734800">
                <a:off x="4824490" y="2196143"/>
                <a:ext cx="3529833" cy="3529834"/>
              </a:xfrm>
              <a:prstGeom prst="pie">
                <a:avLst>
                  <a:gd name="adj1" fmla="val 7871380"/>
                  <a:gd name="adj2" fmla="val 1898657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/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3967775" y="1889316"/>
                <a:ext cx="4979252" cy="4317701"/>
                <a:chOff x="3967775" y="1889316"/>
                <a:chExt cx="4979252" cy="4317701"/>
              </a:xfrm>
            </p:grpSpPr>
            <p:grpSp>
              <p:nvGrpSpPr>
                <p:cNvPr id="56" name="Group 47"/>
                <p:cNvGrpSpPr/>
                <p:nvPr/>
              </p:nvGrpSpPr>
              <p:grpSpPr>
                <a:xfrm flipH="1" flipV="1">
                  <a:off x="6878350" y="5506710"/>
                  <a:ext cx="942626" cy="264042"/>
                  <a:chOff x="2901397" y="1460250"/>
                  <a:chExt cx="930338" cy="220268"/>
                </a:xfrm>
              </p:grpSpPr>
              <p:cxnSp>
                <p:nvCxnSpPr>
                  <p:cNvPr id="92" name="Straight Connector 48"/>
                  <p:cNvCxnSpPr/>
                  <p:nvPr/>
                </p:nvCxnSpPr>
                <p:spPr>
                  <a:xfrm flipH="1" flipV="1">
                    <a:off x="3592681" y="1460250"/>
                    <a:ext cx="239054" cy="220268"/>
                  </a:xfrm>
                  <a:prstGeom prst="line">
                    <a:avLst/>
                  </a:prstGeom>
                  <a:ln w="19050" cap="rnd">
                    <a:solidFill>
                      <a:schemeClr val="accent4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49"/>
                  <p:cNvCxnSpPr/>
                  <p:nvPr/>
                </p:nvCxnSpPr>
                <p:spPr>
                  <a:xfrm flipH="1">
                    <a:off x="2901397" y="1463917"/>
                    <a:ext cx="691284" cy="0"/>
                  </a:xfrm>
                  <a:prstGeom prst="line">
                    <a:avLst/>
                  </a:prstGeom>
                  <a:ln w="19050" cap="rnd">
                    <a:solidFill>
                      <a:schemeClr val="accent4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7" name="TextBox 50"/>
                <p:cNvSpPr txBox="1">
                  <a:spLocks/>
                </p:cNvSpPr>
                <p:nvPr/>
              </p:nvSpPr>
              <p:spPr>
                <a:xfrm>
                  <a:off x="7162429" y="5882426"/>
                  <a:ext cx="691446" cy="324591"/>
                </a:xfrm>
                <a:prstGeom prst="rect">
                  <a:avLst/>
                </a:prstGeom>
              </p:spPr>
              <p:txBody>
                <a:bodyPr wrap="none" lIns="0" tIns="0" rIns="0" bIns="0" anchor="b">
                  <a:normAutofit/>
                </a:bodyPr>
                <a:lstStyle/>
                <a:p>
                  <a:pPr defTabSz="964326">
                    <a:spcBef>
                      <a:spcPct val="0"/>
                    </a:spcBef>
                    <a:defRPr/>
                  </a:pPr>
                  <a:r>
                    <a:rPr lang="en-US" sz="2109" b="1">
                      <a:solidFill>
                        <a:schemeClr val="accent4"/>
                      </a:solidFill>
                    </a:rPr>
                    <a:t>100%</a:t>
                  </a:r>
                </a:p>
              </p:txBody>
            </p:sp>
            <p:grpSp>
              <p:nvGrpSpPr>
                <p:cNvPr id="58" name="Group 51"/>
                <p:cNvGrpSpPr/>
                <p:nvPr/>
              </p:nvGrpSpPr>
              <p:grpSpPr>
                <a:xfrm>
                  <a:off x="3967775" y="2278343"/>
                  <a:ext cx="942626" cy="264042"/>
                  <a:chOff x="2901397" y="1460250"/>
                  <a:chExt cx="930338" cy="220268"/>
                </a:xfrm>
              </p:grpSpPr>
              <p:cxnSp>
                <p:nvCxnSpPr>
                  <p:cNvPr id="90" name="Straight Connector 52"/>
                  <p:cNvCxnSpPr/>
                  <p:nvPr/>
                </p:nvCxnSpPr>
                <p:spPr>
                  <a:xfrm flipH="1" flipV="1">
                    <a:off x="3592681" y="1460250"/>
                    <a:ext cx="239054" cy="220268"/>
                  </a:xfrm>
                  <a:prstGeom prst="line">
                    <a:avLst/>
                  </a:prstGeom>
                  <a:ln w="19050" cap="rnd">
                    <a:solidFill>
                      <a:schemeClr val="accent2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53"/>
                  <p:cNvCxnSpPr/>
                  <p:nvPr/>
                </p:nvCxnSpPr>
                <p:spPr>
                  <a:xfrm flipH="1">
                    <a:off x="2901397" y="1463917"/>
                    <a:ext cx="691284" cy="0"/>
                  </a:xfrm>
                  <a:prstGeom prst="line">
                    <a:avLst/>
                  </a:prstGeom>
                  <a:ln w="19050" cap="rnd">
                    <a:solidFill>
                      <a:schemeClr val="accent2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9" name="TextBox 54"/>
                <p:cNvSpPr txBox="1">
                  <a:spLocks/>
                </p:cNvSpPr>
                <p:nvPr/>
              </p:nvSpPr>
              <p:spPr>
                <a:xfrm>
                  <a:off x="4063688" y="1889316"/>
                  <a:ext cx="540984" cy="324591"/>
                </a:xfrm>
                <a:prstGeom prst="rect">
                  <a:avLst/>
                </a:prstGeom>
              </p:spPr>
              <p:txBody>
                <a:bodyPr wrap="none" lIns="0" tIns="0" rIns="0" bIns="0" anchor="b">
                  <a:normAutofit/>
                </a:bodyPr>
                <a:lstStyle/>
                <a:p>
                  <a:pPr defTabSz="964326">
                    <a:spcBef>
                      <a:spcPct val="0"/>
                    </a:spcBef>
                    <a:defRPr/>
                  </a:pPr>
                  <a:r>
                    <a:rPr lang="en-US" sz="2109" b="1">
                      <a:solidFill>
                        <a:schemeClr val="accent2"/>
                      </a:solidFill>
                    </a:rPr>
                    <a:t>20%</a:t>
                  </a:r>
                </a:p>
              </p:txBody>
            </p:sp>
            <p:grpSp>
              <p:nvGrpSpPr>
                <p:cNvPr id="60" name="Group 55"/>
                <p:cNvGrpSpPr/>
                <p:nvPr/>
              </p:nvGrpSpPr>
              <p:grpSpPr>
                <a:xfrm flipH="1">
                  <a:off x="8004401" y="2523815"/>
                  <a:ext cx="942626" cy="268514"/>
                  <a:chOff x="2901397" y="1460250"/>
                  <a:chExt cx="930338" cy="220268"/>
                </a:xfrm>
              </p:grpSpPr>
              <p:cxnSp>
                <p:nvCxnSpPr>
                  <p:cNvPr id="88" name="Straight Connector 56"/>
                  <p:cNvCxnSpPr/>
                  <p:nvPr/>
                </p:nvCxnSpPr>
                <p:spPr>
                  <a:xfrm flipH="1" flipV="1">
                    <a:off x="3592681" y="1460250"/>
                    <a:ext cx="239054" cy="220268"/>
                  </a:xfrm>
                  <a:prstGeom prst="line">
                    <a:avLst/>
                  </a:prstGeom>
                  <a:ln w="19050" cap="rnd">
                    <a:solidFill>
                      <a:schemeClr val="accent3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57"/>
                  <p:cNvCxnSpPr/>
                  <p:nvPr/>
                </p:nvCxnSpPr>
                <p:spPr>
                  <a:xfrm flipH="1">
                    <a:off x="2901397" y="1463918"/>
                    <a:ext cx="691284" cy="0"/>
                  </a:xfrm>
                  <a:prstGeom prst="line">
                    <a:avLst/>
                  </a:prstGeom>
                  <a:ln w="19050" cap="rnd">
                    <a:solidFill>
                      <a:schemeClr val="accent3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1" name="TextBox 58"/>
                <p:cNvSpPr txBox="1">
                  <a:spLocks/>
                </p:cNvSpPr>
                <p:nvPr/>
              </p:nvSpPr>
              <p:spPr>
                <a:xfrm>
                  <a:off x="8341098" y="2137023"/>
                  <a:ext cx="540984" cy="324591"/>
                </a:xfrm>
                <a:prstGeom prst="rect">
                  <a:avLst/>
                </a:prstGeom>
              </p:spPr>
              <p:txBody>
                <a:bodyPr wrap="none" lIns="0" tIns="0" rIns="0" bIns="0" anchor="b">
                  <a:normAutofit/>
                </a:bodyPr>
                <a:lstStyle/>
                <a:p>
                  <a:pPr defTabSz="964326">
                    <a:spcBef>
                      <a:spcPct val="0"/>
                    </a:spcBef>
                    <a:defRPr/>
                  </a:pPr>
                  <a:r>
                    <a:rPr lang="en-US" sz="2109" b="1">
                      <a:solidFill>
                        <a:schemeClr val="accent3"/>
                      </a:solidFill>
                    </a:rPr>
                    <a:t>50%</a:t>
                  </a:r>
                </a:p>
              </p:txBody>
            </p:sp>
            <p:grpSp>
              <p:nvGrpSpPr>
                <p:cNvPr id="62" name="Group 62"/>
                <p:cNvGrpSpPr/>
                <p:nvPr/>
              </p:nvGrpSpPr>
              <p:grpSpPr>
                <a:xfrm>
                  <a:off x="4045183" y="4500398"/>
                  <a:ext cx="942626" cy="264042"/>
                  <a:chOff x="2901397" y="1460250"/>
                  <a:chExt cx="930338" cy="220268"/>
                </a:xfrm>
              </p:grpSpPr>
              <p:cxnSp>
                <p:nvCxnSpPr>
                  <p:cNvPr id="86" name="Straight Connector 63"/>
                  <p:cNvCxnSpPr/>
                  <p:nvPr/>
                </p:nvCxnSpPr>
                <p:spPr>
                  <a:xfrm flipH="1" flipV="1">
                    <a:off x="3592681" y="1460250"/>
                    <a:ext cx="239054" cy="220268"/>
                  </a:xfrm>
                  <a:prstGeom prst="line">
                    <a:avLst/>
                  </a:prstGeom>
                  <a:ln w="19050" cap="rnd">
                    <a:solidFill>
                      <a:schemeClr val="accent1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64"/>
                  <p:cNvCxnSpPr/>
                  <p:nvPr/>
                </p:nvCxnSpPr>
                <p:spPr>
                  <a:xfrm flipH="1">
                    <a:off x="2901397" y="1463917"/>
                    <a:ext cx="691284" cy="0"/>
                  </a:xfrm>
                  <a:prstGeom prst="line">
                    <a:avLst/>
                  </a:prstGeom>
                  <a:ln w="19050" cap="rnd">
                    <a:solidFill>
                      <a:schemeClr val="accent1"/>
                    </a:solidFill>
                    <a:prstDash val="solid"/>
                    <a:headEnd type="oval"/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3" name="TextBox 65"/>
                <p:cNvSpPr txBox="1">
                  <a:spLocks/>
                </p:cNvSpPr>
                <p:nvPr/>
              </p:nvSpPr>
              <p:spPr>
                <a:xfrm>
                  <a:off x="4141097" y="4100338"/>
                  <a:ext cx="540984" cy="324591"/>
                </a:xfrm>
                <a:prstGeom prst="rect">
                  <a:avLst/>
                </a:prstGeom>
              </p:spPr>
              <p:txBody>
                <a:bodyPr wrap="none" lIns="0" tIns="0" rIns="0" bIns="0" anchor="b">
                  <a:normAutofit/>
                </a:bodyPr>
                <a:lstStyle/>
                <a:p>
                  <a:pPr defTabSz="964326">
                    <a:spcBef>
                      <a:spcPct val="0"/>
                    </a:spcBef>
                    <a:defRPr/>
                  </a:pPr>
                  <a:r>
                    <a:rPr lang="en-US" sz="2109" b="1">
                      <a:solidFill>
                        <a:schemeClr val="accent1"/>
                      </a:solidFill>
                    </a:rPr>
                    <a:t>10%</a:t>
                  </a:r>
                </a:p>
              </p:txBody>
            </p:sp>
            <p:sp>
              <p:nvSpPr>
                <p:cNvPr id="68" name="Oval 71"/>
                <p:cNvSpPr/>
                <p:nvPr/>
              </p:nvSpPr>
              <p:spPr>
                <a:xfrm>
                  <a:off x="5103161" y="2474814"/>
                  <a:ext cx="2972491" cy="297249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2"/>
                </a:p>
              </p:txBody>
            </p:sp>
            <p:grpSp>
              <p:nvGrpSpPr>
                <p:cNvPr id="69" name="Group 72"/>
                <p:cNvGrpSpPr/>
                <p:nvPr/>
              </p:nvGrpSpPr>
              <p:grpSpPr>
                <a:xfrm>
                  <a:off x="5474723" y="2846376"/>
                  <a:ext cx="2229369" cy="2229369"/>
                  <a:chOff x="1828800" y="2114550"/>
                  <a:chExt cx="1828800" cy="1828800"/>
                </a:xfrm>
              </p:grpSpPr>
              <p:sp>
                <p:nvSpPr>
                  <p:cNvPr id="82" name="Oval 73"/>
                  <p:cNvSpPr/>
                  <p:nvPr/>
                </p:nvSpPr>
                <p:spPr>
                  <a:xfrm>
                    <a:off x="1828800" y="2114550"/>
                    <a:ext cx="1828800" cy="1828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002"/>
                  </a:p>
                </p:txBody>
              </p:sp>
              <p:grpSp>
                <p:nvGrpSpPr>
                  <p:cNvPr id="83" name="Group 74"/>
                  <p:cNvGrpSpPr/>
                  <p:nvPr/>
                </p:nvGrpSpPr>
                <p:grpSpPr>
                  <a:xfrm>
                    <a:off x="2057400" y="2343150"/>
                    <a:ext cx="1371600" cy="1371600"/>
                    <a:chOff x="2057400" y="2343150"/>
                    <a:chExt cx="1371600" cy="1371600"/>
                  </a:xfrm>
                </p:grpSpPr>
                <p:sp>
                  <p:nvSpPr>
                    <p:cNvPr id="84" name="Oval 75"/>
                    <p:cNvSpPr/>
                    <p:nvPr/>
                  </p:nvSpPr>
                  <p:spPr>
                    <a:xfrm>
                      <a:off x="2057400" y="2343150"/>
                      <a:ext cx="1371600" cy="13716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sz="2002"/>
                    </a:p>
                  </p:txBody>
                </p:sp>
                <p:sp>
                  <p:nvSpPr>
                    <p:cNvPr id="85" name="Freeform: Shape 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453775" y="2739525"/>
                      <a:ext cx="578850" cy="5788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92"/>
                        </a:cxn>
                        <a:cxn ang="0">
                          <a:pos x="255" y="135"/>
                        </a:cxn>
                        <a:cxn ang="0">
                          <a:pos x="277" y="122"/>
                        </a:cxn>
                        <a:cxn ang="0">
                          <a:pos x="303" y="116"/>
                        </a:cxn>
                        <a:cxn ang="0">
                          <a:pos x="296" y="105"/>
                        </a:cxn>
                        <a:cxn ang="0">
                          <a:pos x="278" y="89"/>
                        </a:cxn>
                        <a:cxn ang="0">
                          <a:pos x="265" y="90"/>
                        </a:cxn>
                        <a:cxn ang="0">
                          <a:pos x="256" y="82"/>
                        </a:cxn>
                        <a:cxn ang="0">
                          <a:pos x="231" y="73"/>
                        </a:cxn>
                        <a:cxn ang="0">
                          <a:pos x="234" y="98"/>
                        </a:cxn>
                        <a:cxn ang="0">
                          <a:pos x="224" y="118"/>
                        </a:cxn>
                        <a:cxn ang="0">
                          <a:pos x="205" y="103"/>
                        </a:cxn>
                        <a:cxn ang="0">
                          <a:pos x="175" y="89"/>
                        </a:cxn>
                        <a:cxn ang="0">
                          <a:pos x="183" y="68"/>
                        </a:cxn>
                        <a:cxn ang="0">
                          <a:pos x="212" y="58"/>
                        </a:cxn>
                        <a:cxn ang="0">
                          <a:pos x="207" y="47"/>
                        </a:cxn>
                        <a:cxn ang="0">
                          <a:pos x="188" y="50"/>
                        </a:cxn>
                        <a:cxn ang="0">
                          <a:pos x="168" y="37"/>
                        </a:cxn>
                        <a:cxn ang="0">
                          <a:pos x="171" y="52"/>
                        </a:cxn>
                        <a:cxn ang="0">
                          <a:pos x="157" y="52"/>
                        </a:cxn>
                        <a:cxn ang="0">
                          <a:pos x="141" y="40"/>
                        </a:cxn>
                        <a:cxn ang="0">
                          <a:pos x="126" y="47"/>
                        </a:cxn>
                        <a:cxn ang="0">
                          <a:pos x="143" y="51"/>
                        </a:cxn>
                        <a:cxn ang="0">
                          <a:pos x="131" y="58"/>
                        </a:cxn>
                        <a:cxn ang="0">
                          <a:pos x="56" y="107"/>
                        </a:cxn>
                        <a:cxn ang="0">
                          <a:pos x="65" y="118"/>
                        </a:cxn>
                        <a:cxn ang="0">
                          <a:pos x="79" y="135"/>
                        </a:cxn>
                        <a:cxn ang="0">
                          <a:pos x="74" y="158"/>
                        </a:cxn>
                        <a:cxn ang="0">
                          <a:pos x="88" y="185"/>
                        </a:cxn>
                        <a:cxn ang="0">
                          <a:pos x="108" y="214"/>
                        </a:cxn>
                        <a:cxn ang="0">
                          <a:pos x="118" y="227"/>
                        </a:cxn>
                        <a:cxn ang="0">
                          <a:pos x="105" y="197"/>
                        </a:cxn>
                        <a:cxn ang="0">
                          <a:pos x="125" y="225"/>
                        </a:cxn>
                        <a:cxn ang="0">
                          <a:pos x="150" y="255"/>
                        </a:cxn>
                        <a:cxn ang="0">
                          <a:pos x="184" y="269"/>
                        </a:cxn>
                        <a:cxn ang="0">
                          <a:pos x="213" y="290"/>
                        </a:cxn>
                        <a:cxn ang="0">
                          <a:pos x="224" y="288"/>
                        </a:cxn>
                        <a:cxn ang="0">
                          <a:pos x="212" y="268"/>
                        </a:cxn>
                        <a:cxn ang="0">
                          <a:pos x="197" y="262"/>
                        </a:cxn>
                        <a:cxn ang="0">
                          <a:pos x="194" y="239"/>
                        </a:cxn>
                        <a:cxn ang="0">
                          <a:pos x="171" y="250"/>
                        </a:cxn>
                        <a:cxn ang="0">
                          <a:pos x="168" y="210"/>
                        </a:cxn>
                        <a:cxn ang="0">
                          <a:pos x="184" y="206"/>
                        </a:cxn>
                        <a:cxn ang="0">
                          <a:pos x="196" y="202"/>
                        </a:cxn>
                        <a:cxn ang="0">
                          <a:pos x="214" y="211"/>
                        </a:cxn>
                        <a:cxn ang="0">
                          <a:pos x="221" y="205"/>
                        </a:cxn>
                        <a:cxn ang="0">
                          <a:pos x="234" y="179"/>
                        </a:cxn>
                        <a:cxn ang="0">
                          <a:pos x="233" y="171"/>
                        </a:cxn>
                        <a:cxn ang="0">
                          <a:pos x="252" y="157"/>
                        </a:cxn>
                        <a:cxn ang="0">
                          <a:pos x="266" y="143"/>
                        </a:cxn>
                        <a:cxn ang="0">
                          <a:pos x="273" y="131"/>
                        </a:cxn>
                        <a:cxn ang="0">
                          <a:pos x="255" y="135"/>
                        </a:cxn>
                        <a:cxn ang="0">
                          <a:pos x="295" y="298"/>
                        </a:cxn>
                        <a:cxn ang="0">
                          <a:pos x="272" y="288"/>
                        </a:cxn>
                        <a:cxn ang="0">
                          <a:pos x="251" y="288"/>
                        </a:cxn>
                        <a:cxn ang="0">
                          <a:pos x="236" y="286"/>
                        </a:cxn>
                        <a:cxn ang="0">
                          <a:pos x="230" y="307"/>
                        </a:cxn>
                        <a:cxn ang="0">
                          <a:pos x="223" y="335"/>
                        </a:cxn>
                        <a:cxn ang="0">
                          <a:pos x="308" y="302"/>
                        </a:cxn>
                      </a:cxnLst>
                      <a:rect l="0" t="0" r="r" b="b"/>
                      <a:pathLst>
                        <a:path w="384" h="384">
                          <a:moveTo>
                            <a:pt x="384" y="192"/>
                          </a:moveTo>
                          <a:cubicBezTo>
                            <a:pt x="384" y="298"/>
                            <a:pt x="298" y="384"/>
                            <a:pt x="192" y="384"/>
                          </a:cubicBezTo>
                          <a:cubicBezTo>
                            <a:pt x="86" y="384"/>
                            <a:pt x="0" y="298"/>
                            <a:pt x="0" y="192"/>
                          </a:cubicBezTo>
                          <a:cubicBezTo>
                            <a:pt x="0" y="86"/>
                            <a:pt x="86" y="0"/>
                            <a:pt x="192" y="0"/>
                          </a:cubicBezTo>
                          <a:cubicBezTo>
                            <a:pt x="298" y="0"/>
                            <a:pt x="384" y="86"/>
                            <a:pt x="384" y="192"/>
                          </a:cubicBezTo>
                          <a:close/>
                          <a:moveTo>
                            <a:pt x="255" y="135"/>
                          </a:moveTo>
                          <a:cubicBezTo>
                            <a:pt x="256" y="135"/>
                            <a:pt x="257" y="130"/>
                            <a:pt x="258" y="129"/>
                          </a:cubicBezTo>
                          <a:cubicBezTo>
                            <a:pt x="260" y="127"/>
                            <a:pt x="262" y="126"/>
                            <a:pt x="264" y="125"/>
                          </a:cubicBezTo>
                          <a:cubicBezTo>
                            <a:pt x="268" y="124"/>
                            <a:pt x="272" y="123"/>
                            <a:pt x="277" y="122"/>
                          </a:cubicBezTo>
                          <a:cubicBezTo>
                            <a:pt x="281" y="121"/>
                            <a:pt x="286" y="121"/>
                            <a:pt x="289" y="125"/>
                          </a:cubicBezTo>
                          <a:cubicBezTo>
                            <a:pt x="289" y="124"/>
                            <a:pt x="295" y="119"/>
                            <a:pt x="295" y="119"/>
                          </a:cubicBezTo>
                          <a:cubicBezTo>
                            <a:pt x="298" y="118"/>
                            <a:pt x="301" y="118"/>
                            <a:pt x="303" y="116"/>
                          </a:cubicBezTo>
                          <a:cubicBezTo>
                            <a:pt x="303" y="115"/>
                            <a:pt x="303" y="110"/>
                            <a:pt x="303" y="110"/>
                          </a:cubicBezTo>
                          <a:cubicBezTo>
                            <a:pt x="299" y="111"/>
                            <a:pt x="298" y="107"/>
                            <a:pt x="297" y="103"/>
                          </a:cubicBezTo>
                          <a:cubicBezTo>
                            <a:pt x="297" y="104"/>
                            <a:pt x="297" y="104"/>
                            <a:pt x="296" y="105"/>
                          </a:cubicBezTo>
                          <a:cubicBezTo>
                            <a:pt x="296" y="102"/>
                            <a:pt x="291" y="104"/>
                            <a:pt x="290" y="104"/>
                          </a:cubicBezTo>
                          <a:cubicBezTo>
                            <a:pt x="284" y="102"/>
                            <a:pt x="285" y="98"/>
                            <a:pt x="283" y="94"/>
                          </a:cubicBezTo>
                          <a:cubicBezTo>
                            <a:pt x="282" y="92"/>
                            <a:pt x="279" y="91"/>
                            <a:pt x="278" y="89"/>
                          </a:cubicBezTo>
                          <a:cubicBezTo>
                            <a:pt x="277" y="87"/>
                            <a:pt x="277" y="84"/>
                            <a:pt x="274" y="84"/>
                          </a:cubicBezTo>
                          <a:cubicBezTo>
                            <a:pt x="273" y="84"/>
                            <a:pt x="270" y="89"/>
                            <a:pt x="270" y="89"/>
                          </a:cubicBezTo>
                          <a:cubicBezTo>
                            <a:pt x="267" y="88"/>
                            <a:pt x="266" y="89"/>
                            <a:pt x="265" y="90"/>
                          </a:cubicBezTo>
                          <a:cubicBezTo>
                            <a:pt x="263" y="91"/>
                            <a:pt x="262" y="91"/>
                            <a:pt x="260" y="92"/>
                          </a:cubicBezTo>
                          <a:cubicBezTo>
                            <a:pt x="265" y="90"/>
                            <a:pt x="258" y="88"/>
                            <a:pt x="256" y="88"/>
                          </a:cubicBezTo>
                          <a:cubicBezTo>
                            <a:pt x="260" y="87"/>
                            <a:pt x="258" y="83"/>
                            <a:pt x="256" y="82"/>
                          </a:cubicBezTo>
                          <a:cubicBezTo>
                            <a:pt x="256" y="82"/>
                            <a:pt x="257" y="82"/>
                            <a:pt x="257" y="82"/>
                          </a:cubicBezTo>
                          <a:cubicBezTo>
                            <a:pt x="257" y="79"/>
                            <a:pt x="250" y="77"/>
                            <a:pt x="247" y="76"/>
                          </a:cubicBezTo>
                          <a:cubicBezTo>
                            <a:pt x="245" y="74"/>
                            <a:pt x="233" y="72"/>
                            <a:pt x="231" y="73"/>
                          </a:cubicBezTo>
                          <a:cubicBezTo>
                            <a:pt x="228" y="75"/>
                            <a:pt x="231" y="80"/>
                            <a:pt x="231" y="83"/>
                          </a:cubicBezTo>
                          <a:cubicBezTo>
                            <a:pt x="232" y="86"/>
                            <a:pt x="228" y="86"/>
                            <a:pt x="228" y="89"/>
                          </a:cubicBezTo>
                          <a:cubicBezTo>
                            <a:pt x="228" y="93"/>
                            <a:pt x="236" y="92"/>
                            <a:pt x="234" y="98"/>
                          </a:cubicBezTo>
                          <a:cubicBezTo>
                            <a:pt x="233" y="102"/>
                            <a:pt x="228" y="102"/>
                            <a:pt x="226" y="105"/>
                          </a:cubicBezTo>
                          <a:cubicBezTo>
                            <a:pt x="224" y="108"/>
                            <a:pt x="227" y="112"/>
                            <a:pt x="229" y="114"/>
                          </a:cubicBezTo>
                          <a:cubicBezTo>
                            <a:pt x="231" y="115"/>
                            <a:pt x="225" y="118"/>
                            <a:pt x="224" y="118"/>
                          </a:cubicBezTo>
                          <a:cubicBezTo>
                            <a:pt x="220" y="120"/>
                            <a:pt x="217" y="114"/>
                            <a:pt x="216" y="110"/>
                          </a:cubicBezTo>
                          <a:cubicBezTo>
                            <a:pt x="215" y="108"/>
                            <a:pt x="215" y="104"/>
                            <a:pt x="212" y="103"/>
                          </a:cubicBezTo>
                          <a:cubicBezTo>
                            <a:pt x="210" y="102"/>
                            <a:pt x="206" y="102"/>
                            <a:pt x="205" y="103"/>
                          </a:cubicBezTo>
                          <a:cubicBezTo>
                            <a:pt x="203" y="99"/>
                            <a:pt x="198" y="98"/>
                            <a:pt x="194" y="97"/>
                          </a:cubicBezTo>
                          <a:cubicBezTo>
                            <a:pt x="189" y="95"/>
                            <a:pt x="185" y="95"/>
                            <a:pt x="180" y="96"/>
                          </a:cubicBezTo>
                          <a:cubicBezTo>
                            <a:pt x="181" y="95"/>
                            <a:pt x="179" y="88"/>
                            <a:pt x="175" y="89"/>
                          </a:cubicBezTo>
                          <a:cubicBezTo>
                            <a:pt x="176" y="86"/>
                            <a:pt x="176" y="84"/>
                            <a:pt x="176" y="81"/>
                          </a:cubicBezTo>
                          <a:cubicBezTo>
                            <a:pt x="177" y="79"/>
                            <a:pt x="178" y="77"/>
                            <a:pt x="179" y="75"/>
                          </a:cubicBezTo>
                          <a:cubicBezTo>
                            <a:pt x="180" y="74"/>
                            <a:pt x="185" y="69"/>
                            <a:pt x="183" y="68"/>
                          </a:cubicBezTo>
                          <a:cubicBezTo>
                            <a:pt x="188" y="69"/>
                            <a:pt x="193" y="69"/>
                            <a:pt x="196" y="66"/>
                          </a:cubicBezTo>
                          <a:cubicBezTo>
                            <a:pt x="198" y="63"/>
                            <a:pt x="199" y="60"/>
                            <a:pt x="202" y="57"/>
                          </a:cubicBezTo>
                          <a:cubicBezTo>
                            <a:pt x="205" y="53"/>
                            <a:pt x="209" y="58"/>
                            <a:pt x="212" y="58"/>
                          </a:cubicBezTo>
                          <a:cubicBezTo>
                            <a:pt x="217" y="59"/>
                            <a:pt x="217" y="53"/>
                            <a:pt x="214" y="51"/>
                          </a:cubicBezTo>
                          <a:cubicBezTo>
                            <a:pt x="218" y="51"/>
                            <a:pt x="215" y="45"/>
                            <a:pt x="213" y="44"/>
                          </a:cubicBezTo>
                          <a:cubicBezTo>
                            <a:pt x="211" y="43"/>
                            <a:pt x="202" y="46"/>
                            <a:pt x="207" y="47"/>
                          </a:cubicBezTo>
                          <a:cubicBezTo>
                            <a:pt x="206" y="47"/>
                            <a:pt x="200" y="59"/>
                            <a:pt x="196" y="53"/>
                          </a:cubicBezTo>
                          <a:cubicBezTo>
                            <a:pt x="195" y="52"/>
                            <a:pt x="195" y="47"/>
                            <a:pt x="193" y="46"/>
                          </a:cubicBezTo>
                          <a:cubicBezTo>
                            <a:pt x="190" y="46"/>
                            <a:pt x="189" y="49"/>
                            <a:pt x="188" y="50"/>
                          </a:cubicBezTo>
                          <a:cubicBezTo>
                            <a:pt x="190" y="47"/>
                            <a:pt x="181" y="45"/>
                            <a:pt x="180" y="44"/>
                          </a:cubicBezTo>
                          <a:cubicBezTo>
                            <a:pt x="183" y="42"/>
                            <a:pt x="180" y="39"/>
                            <a:pt x="178" y="38"/>
                          </a:cubicBezTo>
                          <a:cubicBezTo>
                            <a:pt x="176" y="36"/>
                            <a:pt x="169" y="35"/>
                            <a:pt x="168" y="37"/>
                          </a:cubicBezTo>
                          <a:cubicBezTo>
                            <a:pt x="163" y="43"/>
                            <a:pt x="173" y="44"/>
                            <a:pt x="175" y="45"/>
                          </a:cubicBezTo>
                          <a:cubicBezTo>
                            <a:pt x="176" y="46"/>
                            <a:pt x="179" y="48"/>
                            <a:pt x="177" y="49"/>
                          </a:cubicBezTo>
                          <a:cubicBezTo>
                            <a:pt x="176" y="50"/>
                            <a:pt x="171" y="51"/>
                            <a:pt x="171" y="52"/>
                          </a:cubicBezTo>
                          <a:cubicBezTo>
                            <a:pt x="169" y="54"/>
                            <a:pt x="172" y="57"/>
                            <a:pt x="170" y="59"/>
                          </a:cubicBezTo>
                          <a:cubicBezTo>
                            <a:pt x="168" y="57"/>
                            <a:pt x="168" y="53"/>
                            <a:pt x="166" y="50"/>
                          </a:cubicBezTo>
                          <a:cubicBezTo>
                            <a:pt x="168" y="53"/>
                            <a:pt x="157" y="52"/>
                            <a:pt x="157" y="52"/>
                          </a:cubicBezTo>
                          <a:cubicBezTo>
                            <a:pt x="154" y="52"/>
                            <a:pt x="148" y="54"/>
                            <a:pt x="145" y="50"/>
                          </a:cubicBezTo>
                          <a:cubicBezTo>
                            <a:pt x="144" y="49"/>
                            <a:pt x="144" y="44"/>
                            <a:pt x="146" y="45"/>
                          </a:cubicBezTo>
                          <a:cubicBezTo>
                            <a:pt x="144" y="43"/>
                            <a:pt x="142" y="41"/>
                            <a:pt x="141" y="40"/>
                          </a:cubicBezTo>
                          <a:cubicBezTo>
                            <a:pt x="132" y="43"/>
                            <a:pt x="125" y="47"/>
                            <a:pt x="117" y="51"/>
                          </a:cubicBezTo>
                          <a:cubicBezTo>
                            <a:pt x="118" y="51"/>
                            <a:pt x="119" y="51"/>
                            <a:pt x="120" y="50"/>
                          </a:cubicBezTo>
                          <a:cubicBezTo>
                            <a:pt x="122" y="50"/>
                            <a:pt x="124" y="48"/>
                            <a:pt x="126" y="47"/>
                          </a:cubicBezTo>
                          <a:cubicBezTo>
                            <a:pt x="128" y="46"/>
                            <a:pt x="134" y="43"/>
                            <a:pt x="136" y="46"/>
                          </a:cubicBezTo>
                          <a:cubicBezTo>
                            <a:pt x="137" y="45"/>
                            <a:pt x="137" y="45"/>
                            <a:pt x="138" y="44"/>
                          </a:cubicBezTo>
                          <a:cubicBezTo>
                            <a:pt x="139" y="46"/>
                            <a:pt x="141" y="48"/>
                            <a:pt x="143" y="51"/>
                          </a:cubicBezTo>
                          <a:cubicBezTo>
                            <a:pt x="141" y="50"/>
                            <a:pt x="137" y="50"/>
                            <a:pt x="135" y="50"/>
                          </a:cubicBezTo>
                          <a:cubicBezTo>
                            <a:pt x="133" y="51"/>
                            <a:pt x="130" y="51"/>
                            <a:pt x="130" y="53"/>
                          </a:cubicBezTo>
                          <a:cubicBezTo>
                            <a:pt x="130" y="55"/>
                            <a:pt x="131" y="57"/>
                            <a:pt x="131" y="58"/>
                          </a:cubicBezTo>
                          <a:cubicBezTo>
                            <a:pt x="128" y="56"/>
                            <a:pt x="125" y="52"/>
                            <a:pt x="121" y="51"/>
                          </a:cubicBezTo>
                          <a:cubicBezTo>
                            <a:pt x="119" y="51"/>
                            <a:pt x="117" y="51"/>
                            <a:pt x="115" y="52"/>
                          </a:cubicBezTo>
                          <a:cubicBezTo>
                            <a:pt x="91" y="65"/>
                            <a:pt x="71" y="84"/>
                            <a:pt x="56" y="107"/>
                          </a:cubicBezTo>
                          <a:cubicBezTo>
                            <a:pt x="57" y="108"/>
                            <a:pt x="58" y="109"/>
                            <a:pt x="59" y="109"/>
                          </a:cubicBezTo>
                          <a:cubicBezTo>
                            <a:pt x="62" y="110"/>
                            <a:pt x="59" y="117"/>
                            <a:pt x="64" y="113"/>
                          </a:cubicBezTo>
                          <a:cubicBezTo>
                            <a:pt x="66" y="115"/>
                            <a:pt x="66" y="116"/>
                            <a:pt x="65" y="118"/>
                          </a:cubicBezTo>
                          <a:cubicBezTo>
                            <a:pt x="65" y="118"/>
                            <a:pt x="75" y="124"/>
                            <a:pt x="76" y="125"/>
                          </a:cubicBezTo>
                          <a:cubicBezTo>
                            <a:pt x="78" y="126"/>
                            <a:pt x="80" y="128"/>
                            <a:pt x="81" y="130"/>
                          </a:cubicBezTo>
                          <a:cubicBezTo>
                            <a:pt x="82" y="132"/>
                            <a:pt x="80" y="134"/>
                            <a:pt x="79" y="135"/>
                          </a:cubicBezTo>
                          <a:cubicBezTo>
                            <a:pt x="78" y="134"/>
                            <a:pt x="75" y="130"/>
                            <a:pt x="74" y="131"/>
                          </a:cubicBezTo>
                          <a:cubicBezTo>
                            <a:pt x="73" y="133"/>
                            <a:pt x="74" y="139"/>
                            <a:pt x="77" y="139"/>
                          </a:cubicBezTo>
                          <a:cubicBezTo>
                            <a:pt x="73" y="139"/>
                            <a:pt x="75" y="155"/>
                            <a:pt x="74" y="158"/>
                          </a:cubicBezTo>
                          <a:cubicBezTo>
                            <a:pt x="74" y="158"/>
                            <a:pt x="74" y="158"/>
                            <a:pt x="74" y="158"/>
                          </a:cubicBezTo>
                          <a:cubicBezTo>
                            <a:pt x="73" y="161"/>
                            <a:pt x="76" y="173"/>
                            <a:pt x="81" y="172"/>
                          </a:cubicBezTo>
                          <a:cubicBezTo>
                            <a:pt x="78" y="172"/>
                            <a:pt x="87" y="184"/>
                            <a:pt x="88" y="185"/>
                          </a:cubicBezTo>
                          <a:cubicBezTo>
                            <a:pt x="91" y="187"/>
                            <a:pt x="95" y="188"/>
                            <a:pt x="97" y="192"/>
                          </a:cubicBezTo>
                          <a:cubicBezTo>
                            <a:pt x="100" y="195"/>
                            <a:pt x="100" y="201"/>
                            <a:pt x="103" y="203"/>
                          </a:cubicBezTo>
                          <a:cubicBezTo>
                            <a:pt x="102" y="206"/>
                            <a:pt x="108" y="210"/>
                            <a:pt x="108" y="214"/>
                          </a:cubicBezTo>
                          <a:cubicBezTo>
                            <a:pt x="108" y="214"/>
                            <a:pt x="107" y="214"/>
                            <a:pt x="107" y="215"/>
                          </a:cubicBezTo>
                          <a:cubicBezTo>
                            <a:pt x="108" y="218"/>
                            <a:pt x="113" y="218"/>
                            <a:pt x="115" y="221"/>
                          </a:cubicBezTo>
                          <a:cubicBezTo>
                            <a:pt x="116" y="223"/>
                            <a:pt x="115" y="228"/>
                            <a:pt x="118" y="227"/>
                          </a:cubicBezTo>
                          <a:cubicBezTo>
                            <a:pt x="118" y="222"/>
                            <a:pt x="115" y="216"/>
                            <a:pt x="112" y="212"/>
                          </a:cubicBezTo>
                          <a:cubicBezTo>
                            <a:pt x="110" y="209"/>
                            <a:pt x="109" y="207"/>
                            <a:pt x="108" y="204"/>
                          </a:cubicBezTo>
                          <a:cubicBezTo>
                            <a:pt x="106" y="202"/>
                            <a:pt x="106" y="199"/>
                            <a:pt x="105" y="197"/>
                          </a:cubicBezTo>
                          <a:cubicBezTo>
                            <a:pt x="106" y="197"/>
                            <a:pt x="112" y="199"/>
                            <a:pt x="111" y="200"/>
                          </a:cubicBezTo>
                          <a:cubicBezTo>
                            <a:pt x="109" y="205"/>
                            <a:pt x="119" y="214"/>
                            <a:pt x="122" y="217"/>
                          </a:cubicBezTo>
                          <a:cubicBezTo>
                            <a:pt x="123" y="218"/>
                            <a:pt x="128" y="225"/>
                            <a:pt x="125" y="225"/>
                          </a:cubicBezTo>
                          <a:cubicBezTo>
                            <a:pt x="129" y="225"/>
                            <a:pt x="133" y="230"/>
                            <a:pt x="135" y="233"/>
                          </a:cubicBezTo>
                          <a:cubicBezTo>
                            <a:pt x="137" y="236"/>
                            <a:pt x="136" y="241"/>
                            <a:pt x="138" y="245"/>
                          </a:cubicBezTo>
                          <a:cubicBezTo>
                            <a:pt x="139" y="250"/>
                            <a:pt x="146" y="252"/>
                            <a:pt x="150" y="255"/>
                          </a:cubicBezTo>
                          <a:cubicBezTo>
                            <a:pt x="154" y="256"/>
                            <a:pt x="157" y="259"/>
                            <a:pt x="160" y="260"/>
                          </a:cubicBezTo>
                          <a:cubicBezTo>
                            <a:pt x="166" y="262"/>
                            <a:pt x="167" y="260"/>
                            <a:pt x="171" y="260"/>
                          </a:cubicBezTo>
                          <a:cubicBezTo>
                            <a:pt x="178" y="259"/>
                            <a:pt x="179" y="266"/>
                            <a:pt x="184" y="269"/>
                          </a:cubicBezTo>
                          <a:cubicBezTo>
                            <a:pt x="187" y="270"/>
                            <a:pt x="194" y="273"/>
                            <a:pt x="198" y="271"/>
                          </a:cubicBezTo>
                          <a:cubicBezTo>
                            <a:pt x="196" y="272"/>
                            <a:pt x="203" y="282"/>
                            <a:pt x="204" y="283"/>
                          </a:cubicBezTo>
                          <a:cubicBezTo>
                            <a:pt x="206" y="286"/>
                            <a:pt x="210" y="287"/>
                            <a:pt x="213" y="290"/>
                          </a:cubicBezTo>
                          <a:cubicBezTo>
                            <a:pt x="213" y="290"/>
                            <a:pt x="214" y="289"/>
                            <a:pt x="214" y="288"/>
                          </a:cubicBezTo>
                          <a:cubicBezTo>
                            <a:pt x="213" y="291"/>
                            <a:pt x="218" y="296"/>
                            <a:pt x="221" y="296"/>
                          </a:cubicBezTo>
                          <a:cubicBezTo>
                            <a:pt x="223" y="295"/>
                            <a:pt x="224" y="290"/>
                            <a:pt x="224" y="288"/>
                          </a:cubicBezTo>
                          <a:cubicBezTo>
                            <a:pt x="219" y="290"/>
                            <a:pt x="215" y="288"/>
                            <a:pt x="212" y="283"/>
                          </a:cubicBezTo>
                          <a:cubicBezTo>
                            <a:pt x="211" y="282"/>
                            <a:pt x="207" y="275"/>
                            <a:pt x="211" y="275"/>
                          </a:cubicBezTo>
                          <a:cubicBezTo>
                            <a:pt x="216" y="275"/>
                            <a:pt x="212" y="271"/>
                            <a:pt x="212" y="268"/>
                          </a:cubicBezTo>
                          <a:cubicBezTo>
                            <a:pt x="211" y="264"/>
                            <a:pt x="208" y="262"/>
                            <a:pt x="206" y="259"/>
                          </a:cubicBezTo>
                          <a:cubicBezTo>
                            <a:pt x="205" y="262"/>
                            <a:pt x="200" y="261"/>
                            <a:pt x="198" y="259"/>
                          </a:cubicBezTo>
                          <a:cubicBezTo>
                            <a:pt x="198" y="259"/>
                            <a:pt x="197" y="261"/>
                            <a:pt x="197" y="262"/>
                          </a:cubicBezTo>
                          <a:cubicBezTo>
                            <a:pt x="196" y="262"/>
                            <a:pt x="195" y="262"/>
                            <a:pt x="194" y="261"/>
                          </a:cubicBezTo>
                          <a:cubicBezTo>
                            <a:pt x="194" y="258"/>
                            <a:pt x="194" y="255"/>
                            <a:pt x="195" y="251"/>
                          </a:cubicBezTo>
                          <a:cubicBezTo>
                            <a:pt x="196" y="247"/>
                            <a:pt x="205" y="238"/>
                            <a:pt x="194" y="239"/>
                          </a:cubicBezTo>
                          <a:cubicBezTo>
                            <a:pt x="190" y="239"/>
                            <a:pt x="188" y="240"/>
                            <a:pt x="187" y="244"/>
                          </a:cubicBezTo>
                          <a:cubicBezTo>
                            <a:pt x="186" y="247"/>
                            <a:pt x="186" y="249"/>
                            <a:pt x="183" y="251"/>
                          </a:cubicBezTo>
                          <a:cubicBezTo>
                            <a:pt x="181" y="252"/>
                            <a:pt x="173" y="251"/>
                            <a:pt x="171" y="250"/>
                          </a:cubicBezTo>
                          <a:cubicBezTo>
                            <a:pt x="166" y="247"/>
                            <a:pt x="163" y="239"/>
                            <a:pt x="163" y="234"/>
                          </a:cubicBezTo>
                          <a:cubicBezTo>
                            <a:pt x="163" y="227"/>
                            <a:pt x="166" y="221"/>
                            <a:pt x="163" y="215"/>
                          </a:cubicBezTo>
                          <a:cubicBezTo>
                            <a:pt x="164" y="213"/>
                            <a:pt x="166" y="211"/>
                            <a:pt x="168" y="210"/>
                          </a:cubicBezTo>
                          <a:cubicBezTo>
                            <a:pt x="169" y="209"/>
                            <a:pt x="171" y="210"/>
                            <a:pt x="172" y="207"/>
                          </a:cubicBezTo>
                          <a:cubicBezTo>
                            <a:pt x="171" y="207"/>
                            <a:pt x="170" y="206"/>
                            <a:pt x="170" y="206"/>
                          </a:cubicBezTo>
                          <a:cubicBezTo>
                            <a:pt x="173" y="208"/>
                            <a:pt x="180" y="203"/>
                            <a:pt x="184" y="206"/>
                          </a:cubicBezTo>
                          <a:cubicBezTo>
                            <a:pt x="186" y="207"/>
                            <a:pt x="188" y="208"/>
                            <a:pt x="189" y="205"/>
                          </a:cubicBezTo>
                          <a:cubicBezTo>
                            <a:pt x="189" y="205"/>
                            <a:pt x="187" y="202"/>
                            <a:pt x="188" y="200"/>
                          </a:cubicBezTo>
                          <a:cubicBezTo>
                            <a:pt x="189" y="204"/>
                            <a:pt x="192" y="205"/>
                            <a:pt x="196" y="202"/>
                          </a:cubicBezTo>
                          <a:cubicBezTo>
                            <a:pt x="197" y="203"/>
                            <a:pt x="201" y="203"/>
                            <a:pt x="204" y="204"/>
                          </a:cubicBezTo>
                          <a:cubicBezTo>
                            <a:pt x="207" y="206"/>
                            <a:pt x="207" y="209"/>
                            <a:pt x="211" y="205"/>
                          </a:cubicBezTo>
                          <a:cubicBezTo>
                            <a:pt x="213" y="208"/>
                            <a:pt x="213" y="208"/>
                            <a:pt x="214" y="211"/>
                          </a:cubicBezTo>
                          <a:cubicBezTo>
                            <a:pt x="214" y="214"/>
                            <a:pt x="216" y="221"/>
                            <a:pt x="218" y="222"/>
                          </a:cubicBezTo>
                          <a:cubicBezTo>
                            <a:pt x="224" y="225"/>
                            <a:pt x="222" y="217"/>
                            <a:pt x="222" y="214"/>
                          </a:cubicBezTo>
                          <a:cubicBezTo>
                            <a:pt x="222" y="213"/>
                            <a:pt x="222" y="205"/>
                            <a:pt x="221" y="205"/>
                          </a:cubicBezTo>
                          <a:cubicBezTo>
                            <a:pt x="213" y="203"/>
                            <a:pt x="216" y="197"/>
                            <a:pt x="221" y="193"/>
                          </a:cubicBezTo>
                          <a:cubicBezTo>
                            <a:pt x="222" y="192"/>
                            <a:pt x="227" y="190"/>
                            <a:pt x="230" y="188"/>
                          </a:cubicBezTo>
                          <a:cubicBezTo>
                            <a:pt x="232" y="186"/>
                            <a:pt x="235" y="183"/>
                            <a:pt x="234" y="179"/>
                          </a:cubicBezTo>
                          <a:cubicBezTo>
                            <a:pt x="235" y="179"/>
                            <a:pt x="236" y="178"/>
                            <a:pt x="236" y="177"/>
                          </a:cubicBezTo>
                          <a:cubicBezTo>
                            <a:pt x="236" y="177"/>
                            <a:pt x="233" y="174"/>
                            <a:pt x="232" y="175"/>
                          </a:cubicBezTo>
                          <a:cubicBezTo>
                            <a:pt x="234" y="174"/>
                            <a:pt x="234" y="172"/>
                            <a:pt x="233" y="171"/>
                          </a:cubicBezTo>
                          <a:cubicBezTo>
                            <a:pt x="235" y="169"/>
                            <a:pt x="234" y="166"/>
                            <a:pt x="236" y="165"/>
                          </a:cubicBezTo>
                          <a:cubicBezTo>
                            <a:pt x="239" y="169"/>
                            <a:pt x="245" y="165"/>
                            <a:pt x="242" y="162"/>
                          </a:cubicBezTo>
                          <a:cubicBezTo>
                            <a:pt x="244" y="158"/>
                            <a:pt x="250" y="160"/>
                            <a:pt x="252" y="157"/>
                          </a:cubicBezTo>
                          <a:cubicBezTo>
                            <a:pt x="255" y="158"/>
                            <a:pt x="253" y="153"/>
                            <a:pt x="255" y="150"/>
                          </a:cubicBezTo>
                          <a:cubicBezTo>
                            <a:pt x="256" y="148"/>
                            <a:pt x="259" y="148"/>
                            <a:pt x="262" y="147"/>
                          </a:cubicBezTo>
                          <a:cubicBezTo>
                            <a:pt x="262" y="147"/>
                            <a:pt x="268" y="143"/>
                            <a:pt x="266" y="143"/>
                          </a:cubicBezTo>
                          <a:cubicBezTo>
                            <a:pt x="270" y="144"/>
                            <a:pt x="279" y="139"/>
                            <a:pt x="272" y="135"/>
                          </a:cubicBezTo>
                          <a:cubicBezTo>
                            <a:pt x="273" y="133"/>
                            <a:pt x="270" y="132"/>
                            <a:pt x="268" y="132"/>
                          </a:cubicBezTo>
                          <a:cubicBezTo>
                            <a:pt x="269" y="131"/>
                            <a:pt x="272" y="132"/>
                            <a:pt x="273" y="131"/>
                          </a:cubicBezTo>
                          <a:cubicBezTo>
                            <a:pt x="276" y="129"/>
                            <a:pt x="274" y="128"/>
                            <a:pt x="271" y="127"/>
                          </a:cubicBezTo>
                          <a:cubicBezTo>
                            <a:pt x="268" y="126"/>
                            <a:pt x="263" y="128"/>
                            <a:pt x="261" y="130"/>
                          </a:cubicBezTo>
                          <a:cubicBezTo>
                            <a:pt x="259" y="132"/>
                            <a:pt x="257" y="134"/>
                            <a:pt x="255" y="135"/>
                          </a:cubicBezTo>
                          <a:close/>
                          <a:moveTo>
                            <a:pt x="308" y="302"/>
                          </a:moveTo>
                          <a:cubicBezTo>
                            <a:pt x="306" y="301"/>
                            <a:pt x="303" y="301"/>
                            <a:pt x="301" y="300"/>
                          </a:cubicBezTo>
                          <a:cubicBezTo>
                            <a:pt x="299" y="300"/>
                            <a:pt x="298" y="299"/>
                            <a:pt x="295" y="298"/>
                          </a:cubicBezTo>
                          <a:cubicBezTo>
                            <a:pt x="296" y="293"/>
                            <a:pt x="290" y="292"/>
                            <a:pt x="287" y="289"/>
                          </a:cubicBezTo>
                          <a:cubicBezTo>
                            <a:pt x="284" y="287"/>
                            <a:pt x="282" y="284"/>
                            <a:pt x="277" y="285"/>
                          </a:cubicBezTo>
                          <a:cubicBezTo>
                            <a:pt x="276" y="285"/>
                            <a:pt x="271" y="287"/>
                            <a:pt x="272" y="288"/>
                          </a:cubicBezTo>
                          <a:cubicBezTo>
                            <a:pt x="269" y="285"/>
                            <a:pt x="268" y="284"/>
                            <a:pt x="263" y="282"/>
                          </a:cubicBezTo>
                          <a:cubicBezTo>
                            <a:pt x="259" y="281"/>
                            <a:pt x="257" y="276"/>
                            <a:pt x="253" y="281"/>
                          </a:cubicBezTo>
                          <a:cubicBezTo>
                            <a:pt x="251" y="283"/>
                            <a:pt x="252" y="286"/>
                            <a:pt x="251" y="288"/>
                          </a:cubicBezTo>
                          <a:cubicBezTo>
                            <a:pt x="247" y="285"/>
                            <a:pt x="254" y="282"/>
                            <a:pt x="251" y="279"/>
                          </a:cubicBezTo>
                          <a:cubicBezTo>
                            <a:pt x="248" y="275"/>
                            <a:pt x="243" y="281"/>
                            <a:pt x="240" y="282"/>
                          </a:cubicBezTo>
                          <a:cubicBezTo>
                            <a:pt x="239" y="284"/>
                            <a:pt x="237" y="284"/>
                            <a:pt x="236" y="286"/>
                          </a:cubicBezTo>
                          <a:cubicBezTo>
                            <a:pt x="235" y="287"/>
                            <a:pt x="234" y="290"/>
                            <a:pt x="233" y="291"/>
                          </a:cubicBezTo>
                          <a:cubicBezTo>
                            <a:pt x="233" y="289"/>
                            <a:pt x="228" y="290"/>
                            <a:pt x="228" y="288"/>
                          </a:cubicBezTo>
                          <a:cubicBezTo>
                            <a:pt x="229" y="294"/>
                            <a:pt x="229" y="301"/>
                            <a:pt x="230" y="307"/>
                          </a:cubicBezTo>
                          <a:cubicBezTo>
                            <a:pt x="231" y="310"/>
                            <a:pt x="230" y="316"/>
                            <a:pt x="227" y="319"/>
                          </a:cubicBezTo>
                          <a:cubicBezTo>
                            <a:pt x="224" y="321"/>
                            <a:pt x="221" y="324"/>
                            <a:pt x="220" y="329"/>
                          </a:cubicBezTo>
                          <a:cubicBezTo>
                            <a:pt x="220" y="332"/>
                            <a:pt x="220" y="334"/>
                            <a:pt x="223" y="335"/>
                          </a:cubicBezTo>
                          <a:cubicBezTo>
                            <a:pt x="223" y="339"/>
                            <a:pt x="219" y="342"/>
                            <a:pt x="219" y="346"/>
                          </a:cubicBezTo>
                          <a:cubicBezTo>
                            <a:pt x="219" y="346"/>
                            <a:pt x="220" y="348"/>
                            <a:pt x="220" y="350"/>
                          </a:cubicBezTo>
                          <a:cubicBezTo>
                            <a:pt x="254" y="344"/>
                            <a:pt x="285" y="327"/>
                            <a:pt x="308" y="302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endParaRPr sz="2002"/>
                    </a:p>
                  </p:txBody>
                </p:sp>
              </p:grpSp>
            </p:grpSp>
          </p:grpSp>
        </p:grpSp>
      </p:grpSp>
      <p:grpSp>
        <p:nvGrpSpPr>
          <p:cNvPr id="7" name="组合 6"/>
          <p:cNvGrpSpPr/>
          <p:nvPr/>
        </p:nvGrpSpPr>
        <p:grpSpPr>
          <a:xfrm>
            <a:off x="759334" y="1255669"/>
            <a:ext cx="2972659" cy="4008709"/>
            <a:chOff x="759334" y="1255669"/>
            <a:chExt cx="2972659" cy="4008709"/>
          </a:xfrm>
        </p:grpSpPr>
        <p:sp>
          <p:nvSpPr>
            <p:cNvPr id="64" name="Freeform: Shape 67"/>
            <p:cNvSpPr>
              <a:spLocks/>
            </p:cNvSpPr>
            <p:nvPr/>
          </p:nvSpPr>
          <p:spPr bwMode="auto">
            <a:xfrm>
              <a:off x="2907280" y="3501826"/>
              <a:ext cx="473449" cy="473449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65" name="Freeform: Shape 68"/>
            <p:cNvSpPr>
              <a:spLocks/>
            </p:cNvSpPr>
            <p:nvPr/>
          </p:nvSpPr>
          <p:spPr bwMode="auto">
            <a:xfrm>
              <a:off x="2868576" y="1255669"/>
              <a:ext cx="418007" cy="516635"/>
            </a:xfrm>
            <a:custGeom>
              <a:avLst/>
              <a:gdLst/>
              <a:ahLst/>
              <a:cxnLst>
                <a:cxn ang="0">
                  <a:pos x="41" y="47"/>
                </a:cxn>
                <a:cxn ang="0">
                  <a:pos x="37" y="51"/>
                </a:cxn>
                <a:cxn ang="0">
                  <a:pos x="3" y="51"/>
                </a:cxn>
                <a:cxn ang="0">
                  <a:pos x="0" y="47"/>
                </a:cxn>
                <a:cxn ang="0">
                  <a:pos x="0" y="27"/>
                </a:cxn>
                <a:cxn ang="0">
                  <a:pos x="3" y="23"/>
                </a:cxn>
                <a:cxn ang="0">
                  <a:pos x="4" y="23"/>
                </a:cxn>
                <a:cxn ang="0">
                  <a:pos x="4" y="16"/>
                </a:cxn>
                <a:cxn ang="0">
                  <a:pos x="20" y="0"/>
                </a:cxn>
                <a:cxn ang="0">
                  <a:pos x="36" y="16"/>
                </a:cxn>
                <a:cxn ang="0">
                  <a:pos x="36" y="23"/>
                </a:cxn>
                <a:cxn ang="0">
                  <a:pos x="37" y="23"/>
                </a:cxn>
                <a:cxn ang="0">
                  <a:pos x="41" y="27"/>
                </a:cxn>
                <a:cxn ang="0">
                  <a:pos x="41" y="47"/>
                </a:cxn>
                <a:cxn ang="0">
                  <a:pos x="29" y="23"/>
                </a:cxn>
                <a:cxn ang="0">
                  <a:pos x="29" y="16"/>
                </a:cxn>
                <a:cxn ang="0">
                  <a:pos x="20" y="7"/>
                </a:cxn>
                <a:cxn ang="0">
                  <a:pos x="11" y="16"/>
                </a:cxn>
                <a:cxn ang="0">
                  <a:pos x="11" y="23"/>
                </a:cxn>
                <a:cxn ang="0">
                  <a:pos x="29" y="23"/>
                </a:cxn>
              </a:cxnLst>
              <a:rect l="0" t="0" r="r" b="b"/>
              <a:pathLst>
                <a:path w="41" h="51">
                  <a:moveTo>
                    <a:pt x="41" y="47"/>
                  </a:moveTo>
                  <a:cubicBezTo>
                    <a:pt x="41" y="49"/>
                    <a:pt x="39" y="51"/>
                    <a:pt x="37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49"/>
                    <a:pt x="0" y="4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8"/>
                    <a:pt x="12" y="0"/>
                    <a:pt x="20" y="0"/>
                  </a:cubicBezTo>
                  <a:cubicBezTo>
                    <a:pt x="29" y="0"/>
                    <a:pt x="36" y="8"/>
                    <a:pt x="36" y="16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9" y="23"/>
                    <a:pt x="41" y="25"/>
                    <a:pt x="41" y="27"/>
                  </a:cubicBezTo>
                  <a:lnTo>
                    <a:pt x="41" y="47"/>
                  </a:lnTo>
                  <a:close/>
                  <a:moveTo>
                    <a:pt x="29" y="23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1"/>
                    <a:pt x="25" y="7"/>
                    <a:pt x="20" y="7"/>
                  </a:cubicBezTo>
                  <a:cubicBezTo>
                    <a:pt x="15" y="7"/>
                    <a:pt x="11" y="11"/>
                    <a:pt x="11" y="16"/>
                  </a:cubicBezTo>
                  <a:cubicBezTo>
                    <a:pt x="11" y="23"/>
                    <a:pt x="11" y="23"/>
                    <a:pt x="11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grpSp>
          <p:nvGrpSpPr>
            <p:cNvPr id="70" name="Group 4"/>
            <p:cNvGrpSpPr/>
            <p:nvPr/>
          </p:nvGrpSpPr>
          <p:grpSpPr>
            <a:xfrm>
              <a:off x="759334" y="1839560"/>
              <a:ext cx="2972659" cy="905078"/>
              <a:chOff x="719667" y="1744271"/>
              <a:chExt cx="2818676" cy="858195"/>
            </a:xfrm>
          </p:grpSpPr>
          <p:sp>
            <p:nvSpPr>
              <p:cNvPr id="80" name="TextBox 59"/>
              <p:cNvSpPr txBox="1"/>
              <p:nvPr/>
            </p:nvSpPr>
            <p:spPr>
              <a:xfrm flipH="1">
                <a:off x="2307237" y="1744271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 algn="r">
                  <a:spcBef>
                    <a:spcPct val="0"/>
                  </a:spcBef>
                  <a:defRPr/>
                </a:pPr>
                <a:r>
                  <a:rPr lang="zh-CN" altLang="en-US" sz="2109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81" name="Rectangle 2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r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71" name="Group 38"/>
            <p:cNvGrpSpPr/>
            <p:nvPr/>
          </p:nvGrpSpPr>
          <p:grpSpPr>
            <a:xfrm>
              <a:off x="759334" y="4359300"/>
              <a:ext cx="2972659" cy="905078"/>
              <a:chOff x="719667" y="1744271"/>
              <a:chExt cx="2818676" cy="858195"/>
            </a:xfrm>
          </p:grpSpPr>
          <p:sp>
            <p:nvSpPr>
              <p:cNvPr id="78" name="TextBox 39"/>
              <p:cNvSpPr txBox="1"/>
              <p:nvPr/>
            </p:nvSpPr>
            <p:spPr>
              <a:xfrm flipH="1">
                <a:off x="2307237" y="1744271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 algn="r">
                  <a:spcBef>
                    <a:spcPct val="0"/>
                  </a:spcBef>
                  <a:defRPr/>
                </a:pPr>
                <a:r>
                  <a:rPr lang="zh-CN" altLang="en-US" sz="2109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79" name="Rectangle 40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r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246607" y="1546079"/>
            <a:ext cx="3853367" cy="4966277"/>
            <a:chOff x="8246607" y="1546079"/>
            <a:chExt cx="3853367" cy="4966277"/>
          </a:xfrm>
        </p:grpSpPr>
        <p:sp>
          <p:nvSpPr>
            <p:cNvPr id="66" name="Freeform: Shape 69"/>
            <p:cNvSpPr>
              <a:spLocks/>
            </p:cNvSpPr>
            <p:nvPr/>
          </p:nvSpPr>
          <p:spPr bwMode="auto">
            <a:xfrm>
              <a:off x="9463791" y="1546079"/>
              <a:ext cx="526507" cy="45401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sp>
          <p:nvSpPr>
            <p:cNvPr id="67" name="Freeform: Shape 70"/>
            <p:cNvSpPr>
              <a:spLocks/>
            </p:cNvSpPr>
            <p:nvPr/>
          </p:nvSpPr>
          <p:spPr bwMode="auto">
            <a:xfrm>
              <a:off x="8371656" y="4771328"/>
              <a:ext cx="481284" cy="485134"/>
            </a:xfrm>
            <a:custGeom>
              <a:avLst/>
              <a:gdLst/>
              <a:ahLst/>
              <a:cxnLst>
                <a:cxn ang="0">
                  <a:pos x="29" y="58"/>
                </a:cxn>
                <a:cxn ang="0">
                  <a:pos x="6" y="47"/>
                </a:cxn>
                <a:cxn ang="0">
                  <a:pos x="7" y="46"/>
                </a:cxn>
                <a:cxn ang="0">
                  <a:pos x="12" y="40"/>
                </a:cxn>
                <a:cxn ang="0">
                  <a:pos x="13" y="40"/>
                </a:cxn>
                <a:cxn ang="0">
                  <a:pos x="14" y="41"/>
                </a:cxn>
                <a:cxn ang="0">
                  <a:pos x="29" y="48"/>
                </a:cxn>
                <a:cxn ang="0">
                  <a:pos x="48" y="29"/>
                </a:cxn>
                <a:cxn ang="0">
                  <a:pos x="29" y="9"/>
                </a:cxn>
                <a:cxn ang="0">
                  <a:pos x="16" y="14"/>
                </a:cxn>
                <a:cxn ang="0">
                  <a:pos x="21" y="20"/>
                </a:cxn>
                <a:cxn ang="0">
                  <a:pos x="21" y="22"/>
                </a:cxn>
                <a:cxn ang="0">
                  <a:pos x="19" y="24"/>
                </a:cxn>
                <a:cxn ang="0">
                  <a:pos x="2" y="24"/>
                </a:cxn>
                <a:cxn ang="0">
                  <a:pos x="0" y="21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4" y="3"/>
                </a:cxn>
                <a:cxn ang="0">
                  <a:pos x="9" y="8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29" y="58"/>
                </a:cxn>
                <a:cxn ang="0">
                  <a:pos x="34" y="35"/>
                </a:cxn>
                <a:cxn ang="0">
                  <a:pos x="33" y="36"/>
                </a:cxn>
                <a:cxn ang="0">
                  <a:pos x="20" y="36"/>
                </a:cxn>
                <a:cxn ang="0">
                  <a:pos x="19" y="35"/>
                </a:cxn>
                <a:cxn ang="0">
                  <a:pos x="19" y="32"/>
                </a:cxn>
                <a:cxn ang="0">
                  <a:pos x="20" y="31"/>
                </a:cxn>
                <a:cxn ang="0">
                  <a:pos x="29" y="31"/>
                </a:cxn>
                <a:cxn ang="0">
                  <a:pos x="29" y="18"/>
                </a:cxn>
                <a:cxn ang="0">
                  <a:pos x="30" y="17"/>
                </a:cxn>
                <a:cxn ang="0">
                  <a:pos x="33" y="17"/>
                </a:cxn>
                <a:cxn ang="0">
                  <a:pos x="34" y="18"/>
                </a:cxn>
                <a:cxn ang="0">
                  <a:pos x="34" y="35"/>
                </a:cxn>
              </a:cxnLst>
              <a:rect l="0" t="0" r="r" b="b"/>
              <a:pathLst>
                <a:path w="58" h="58">
                  <a:moveTo>
                    <a:pt x="29" y="58"/>
                  </a:moveTo>
                  <a:cubicBezTo>
                    <a:pt x="20" y="58"/>
                    <a:pt x="12" y="54"/>
                    <a:pt x="6" y="47"/>
                  </a:cubicBezTo>
                  <a:cubicBezTo>
                    <a:pt x="6" y="47"/>
                    <a:pt x="6" y="46"/>
                    <a:pt x="7" y="4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7" y="45"/>
                    <a:pt x="23" y="48"/>
                    <a:pt x="29" y="48"/>
                  </a:cubicBezTo>
                  <a:cubicBezTo>
                    <a:pt x="40" y="48"/>
                    <a:pt x="48" y="39"/>
                    <a:pt x="48" y="29"/>
                  </a:cubicBezTo>
                  <a:cubicBezTo>
                    <a:pt x="48" y="18"/>
                    <a:pt x="40" y="9"/>
                    <a:pt x="29" y="9"/>
                  </a:cubicBezTo>
                  <a:cubicBezTo>
                    <a:pt x="24" y="9"/>
                    <a:pt x="19" y="11"/>
                    <a:pt x="16" y="14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1"/>
                    <a:pt x="21" y="22"/>
                  </a:cubicBezTo>
                  <a:cubicBezTo>
                    <a:pt x="21" y="23"/>
                    <a:pt x="20" y="24"/>
                    <a:pt x="19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0" y="23"/>
                    <a:pt x="0" y="2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2" y="2"/>
                    <a:pt x="3" y="2"/>
                    <a:pt x="4" y="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4" y="3"/>
                    <a:pt x="21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ubicBezTo>
                    <a:pt x="58" y="45"/>
                    <a:pt x="45" y="58"/>
                    <a:pt x="29" y="58"/>
                  </a:cubicBezTo>
                  <a:close/>
                  <a:moveTo>
                    <a:pt x="34" y="35"/>
                  </a:moveTo>
                  <a:cubicBezTo>
                    <a:pt x="34" y="35"/>
                    <a:pt x="33" y="36"/>
                    <a:pt x="33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5"/>
                    <a:pt x="19" y="3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20" y="31"/>
                    <a:pt x="2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7"/>
                    <a:pt x="29" y="17"/>
                    <a:pt x="30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7"/>
                    <a:pt x="34" y="18"/>
                  </a:cubicBezTo>
                  <a:lnTo>
                    <a:pt x="34" y="3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002"/>
            </a:p>
          </p:txBody>
        </p:sp>
        <p:grpSp>
          <p:nvGrpSpPr>
            <p:cNvPr id="72" name="Group 41"/>
            <p:cNvGrpSpPr/>
            <p:nvPr/>
          </p:nvGrpSpPr>
          <p:grpSpPr>
            <a:xfrm>
              <a:off x="9146967" y="2111787"/>
              <a:ext cx="2953007" cy="905078"/>
              <a:chOff x="719667" y="1744271"/>
              <a:chExt cx="2818676" cy="858195"/>
            </a:xfrm>
          </p:grpSpPr>
          <p:sp>
            <p:nvSpPr>
              <p:cNvPr id="76" name="TextBox 42"/>
              <p:cNvSpPr txBox="1"/>
              <p:nvPr/>
            </p:nvSpPr>
            <p:spPr>
              <a:xfrm flipH="1">
                <a:off x="719667" y="1744271"/>
                <a:ext cx="1239299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zh-CN" altLang="en-US" sz="2109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77" name="Rectangle 43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73" name="Group 78"/>
            <p:cNvGrpSpPr/>
            <p:nvPr/>
          </p:nvGrpSpPr>
          <p:grpSpPr>
            <a:xfrm>
              <a:off x="8246607" y="5456938"/>
              <a:ext cx="3853366" cy="1055418"/>
              <a:chOff x="719667" y="1744271"/>
              <a:chExt cx="3653762" cy="1000748"/>
            </a:xfrm>
          </p:grpSpPr>
          <p:sp>
            <p:nvSpPr>
              <p:cNvPr id="74" name="TextBox 79"/>
              <p:cNvSpPr txBox="1"/>
              <p:nvPr/>
            </p:nvSpPr>
            <p:spPr>
              <a:xfrm flipH="1">
                <a:off x="719667" y="1744271"/>
                <a:ext cx="365376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noAutofit/>
              </a:bodyPr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zh-CN" altLang="en-US" sz="2109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75" name="Rectangle 80"/>
              <p:cNvSpPr/>
              <p:nvPr/>
            </p:nvSpPr>
            <p:spPr>
              <a:xfrm>
                <a:off x="719667" y="2140801"/>
                <a:ext cx="3653762" cy="60421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2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2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20000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20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989" b="-89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70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 smtClean="0">
                <a:latin typeface="Agency FB" panose="020B0503020202020204" pitchFamily="34" charset="0"/>
              </a:rPr>
              <a:t>04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30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xmlns="" id="{AFEA75FF-29C2-44B0-B741-647548BBF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415" y="1442091"/>
            <a:ext cx="10962397" cy="302123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98">
              <a:solidFill>
                <a:srgbClr val="00518C"/>
              </a:solidFill>
              <a:ea typeface="宋体" panose="02010600030101010101" pitchFamily="2" charset="-122"/>
            </a:endParaRPr>
          </a:p>
        </p:txBody>
      </p:sp>
      <p:sp>
        <p:nvSpPr>
          <p:cNvPr id="3" name="单圆角矩形 4">
            <a:extLst>
              <a:ext uri="{FF2B5EF4-FFF2-40B4-BE49-F238E27FC236}">
                <a16:creationId xmlns:a16="http://schemas.microsoft.com/office/drawing/2014/main" xmlns="" id="{5550CE86-2D46-4E89-9205-64E66A0DE65B}"/>
              </a:ext>
            </a:extLst>
          </p:cNvPr>
          <p:cNvSpPr/>
          <p:nvPr/>
        </p:nvSpPr>
        <p:spPr bwMode="auto">
          <a:xfrm>
            <a:off x="964415" y="4582214"/>
            <a:ext cx="3575967" cy="2173040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bevel/>
          </a:ln>
        </p:spPr>
        <p:txBody>
          <a:bodyPr/>
          <a:lstStyle/>
          <a:p>
            <a:endParaRPr lang="zh-CN" altLang="en-US" sz="1659">
              <a:solidFill>
                <a:srgbClr val="FFFFFF"/>
              </a:solidFill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xmlns="" id="{32B38107-B514-46C4-9528-AF4B387F1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223" y="5076630"/>
            <a:ext cx="3220977" cy="139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上面的图片可自行更换，动画效果不变，方法是对图片点右键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设置对象格式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填充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填充效果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图片，选择事先准备好的图片即可。</a:t>
            </a:r>
          </a:p>
        </p:txBody>
      </p:sp>
      <p:grpSp>
        <p:nvGrpSpPr>
          <p:cNvPr id="5" name="组合 48">
            <a:extLst>
              <a:ext uri="{FF2B5EF4-FFF2-40B4-BE49-F238E27FC236}">
                <a16:creationId xmlns:a16="http://schemas.microsoft.com/office/drawing/2014/main" xmlns="" id="{C2172747-FA73-48F3-8AD7-9ACA9E7D7FB2}"/>
              </a:ext>
            </a:extLst>
          </p:cNvPr>
          <p:cNvGrpSpPr/>
          <p:nvPr/>
        </p:nvGrpSpPr>
        <p:grpSpPr bwMode="auto">
          <a:xfrm>
            <a:off x="2353986" y="4210855"/>
            <a:ext cx="796517" cy="796515"/>
            <a:chOff x="6378545" y="998074"/>
            <a:chExt cx="755635" cy="755970"/>
          </a:xfrm>
          <a:solidFill>
            <a:schemeClr val="accent1"/>
          </a:solidFill>
        </p:grpSpPr>
        <p:grpSp>
          <p:nvGrpSpPr>
            <p:cNvPr id="6" name="组合 49">
              <a:extLst>
                <a:ext uri="{FF2B5EF4-FFF2-40B4-BE49-F238E27FC236}">
                  <a16:creationId xmlns:a16="http://schemas.microsoft.com/office/drawing/2014/main" xmlns="" id="{C024F878-A7B8-4AD2-A5F4-074DE4593574}"/>
                </a:ext>
              </a:extLst>
            </p:cNvPr>
            <p:cNvGrpSpPr/>
            <p:nvPr/>
          </p:nvGrpSpPr>
          <p:grpSpPr bwMode="auto">
            <a:xfrm>
              <a:off x="6378545" y="998074"/>
              <a:ext cx="755635" cy="755970"/>
              <a:chOff x="4921120" y="2272273"/>
              <a:chExt cx="2359769" cy="2360813"/>
            </a:xfrm>
            <a:grpFill/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xmlns="" id="{F164DF8F-CE9B-4DE7-9EF8-28511440CFE9}"/>
                  </a:ext>
                </a:extLst>
              </p:cNvPr>
              <p:cNvSpPr/>
              <p:nvPr/>
            </p:nvSpPr>
            <p:spPr>
              <a:xfrm>
                <a:off x="4921120" y="2272273"/>
                <a:ext cx="2359769" cy="23608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49">
                  <a:solidFill>
                    <a:srgbClr val="84AEF7"/>
                  </a:solidFill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xmlns="" id="{A94FD533-0305-4250-8C13-C08DF8E05ACF}"/>
                  </a:ext>
                </a:extLst>
              </p:cNvPr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49">
                  <a:solidFill>
                    <a:srgbClr val="84AEF7"/>
                  </a:solidFill>
                </a:endParaRPr>
              </a:p>
            </p:txBody>
          </p:sp>
        </p:grpSp>
        <p:sp>
          <p:nvSpPr>
            <p:cNvPr id="7" name="文本框 50">
              <a:extLst>
                <a:ext uri="{FF2B5EF4-FFF2-40B4-BE49-F238E27FC236}">
                  <a16:creationId xmlns:a16="http://schemas.microsoft.com/office/drawing/2014/main" xmlns="" id="{3118A6BA-FED3-4D18-B16C-41119FD91196}"/>
                </a:ext>
              </a:extLst>
            </p:cNvPr>
            <p:cNvSpPr txBox="1"/>
            <p:nvPr/>
          </p:nvSpPr>
          <p:spPr>
            <a:xfrm>
              <a:off x="6445010" y="1067992"/>
              <a:ext cx="552328" cy="580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375" dirty="0">
                  <a:solidFill>
                    <a:srgbClr val="FFFFFF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375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0" name="单圆角矩形 4">
            <a:extLst>
              <a:ext uri="{FF2B5EF4-FFF2-40B4-BE49-F238E27FC236}">
                <a16:creationId xmlns:a16="http://schemas.microsoft.com/office/drawing/2014/main" xmlns="" id="{6D830489-B32E-45FC-A80E-4710128D03E6}"/>
              </a:ext>
            </a:extLst>
          </p:cNvPr>
          <p:cNvSpPr/>
          <p:nvPr/>
        </p:nvSpPr>
        <p:spPr bwMode="auto">
          <a:xfrm>
            <a:off x="4708029" y="4582214"/>
            <a:ext cx="3575967" cy="2173040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noFill/>
            <a:bevel/>
          </a:ln>
        </p:spPr>
        <p:txBody>
          <a:bodyPr/>
          <a:lstStyle/>
          <a:p>
            <a:endParaRPr lang="zh-CN" altLang="en-US" sz="1659">
              <a:solidFill>
                <a:srgbClr val="FFFFFF"/>
              </a:solidFill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xmlns="" id="{F876BDC1-9300-4948-8E3A-2A486687D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4838" y="5076630"/>
            <a:ext cx="3220977" cy="139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上面的图片可自行更换，动画效果不变，方法是对图片点右键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设置对象格式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填充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填充效果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图片，选择事先准备好的图片即可。</a:t>
            </a:r>
          </a:p>
        </p:txBody>
      </p:sp>
      <p:grpSp>
        <p:nvGrpSpPr>
          <p:cNvPr id="12" name="组合 48">
            <a:extLst>
              <a:ext uri="{FF2B5EF4-FFF2-40B4-BE49-F238E27FC236}">
                <a16:creationId xmlns:a16="http://schemas.microsoft.com/office/drawing/2014/main" xmlns="" id="{D187030C-9E40-484B-8FA9-4A52147E7855}"/>
              </a:ext>
            </a:extLst>
          </p:cNvPr>
          <p:cNvGrpSpPr/>
          <p:nvPr/>
        </p:nvGrpSpPr>
        <p:grpSpPr bwMode="auto">
          <a:xfrm>
            <a:off x="6103704" y="4210855"/>
            <a:ext cx="796516" cy="796515"/>
            <a:chOff x="6384337" y="998074"/>
            <a:chExt cx="755635" cy="755970"/>
          </a:xfrm>
          <a:solidFill>
            <a:schemeClr val="accent2"/>
          </a:solidFill>
        </p:grpSpPr>
        <p:grpSp>
          <p:nvGrpSpPr>
            <p:cNvPr id="13" name="组合 49">
              <a:extLst>
                <a:ext uri="{FF2B5EF4-FFF2-40B4-BE49-F238E27FC236}">
                  <a16:creationId xmlns:a16="http://schemas.microsoft.com/office/drawing/2014/main" xmlns="" id="{DC93E15E-349C-4CCC-B2D6-5F8B2AC2900B}"/>
                </a:ext>
              </a:extLst>
            </p:cNvPr>
            <p:cNvGrpSpPr/>
            <p:nvPr/>
          </p:nvGrpSpPr>
          <p:grpSpPr bwMode="auto">
            <a:xfrm>
              <a:off x="6384337" y="998074"/>
              <a:ext cx="755635" cy="755970"/>
              <a:chOff x="4939209" y="2272273"/>
              <a:chExt cx="2359769" cy="2360813"/>
            </a:xfrm>
            <a:grpFill/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xmlns="" id="{845014F4-2719-43A3-9FAF-D81CC5263D27}"/>
                  </a:ext>
                </a:extLst>
              </p:cNvPr>
              <p:cNvSpPr/>
              <p:nvPr/>
            </p:nvSpPr>
            <p:spPr>
              <a:xfrm>
                <a:off x="4939209" y="2272273"/>
                <a:ext cx="2359769" cy="23608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49">
                  <a:solidFill>
                    <a:srgbClr val="84AEF7"/>
                  </a:solidFill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26896A8E-DED2-4C0A-83A8-D4BAEAD2644D}"/>
                  </a:ext>
                </a:extLst>
              </p:cNvPr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49">
                  <a:solidFill>
                    <a:srgbClr val="84AEF7"/>
                  </a:solidFill>
                </a:endParaRPr>
              </a:p>
            </p:txBody>
          </p:sp>
        </p:grpSp>
        <p:sp>
          <p:nvSpPr>
            <p:cNvPr id="14" name="文本框 50">
              <a:extLst>
                <a:ext uri="{FF2B5EF4-FFF2-40B4-BE49-F238E27FC236}">
                  <a16:creationId xmlns:a16="http://schemas.microsoft.com/office/drawing/2014/main" xmlns="" id="{A979375D-236B-4E66-BE6D-B8D5C971BE13}"/>
                </a:ext>
              </a:extLst>
            </p:cNvPr>
            <p:cNvSpPr txBox="1"/>
            <p:nvPr/>
          </p:nvSpPr>
          <p:spPr>
            <a:xfrm>
              <a:off x="6426213" y="1067992"/>
              <a:ext cx="602513" cy="580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375" dirty="0">
                  <a:solidFill>
                    <a:srgbClr val="FFFFFF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375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7" name="单圆角矩形 4">
            <a:extLst>
              <a:ext uri="{FF2B5EF4-FFF2-40B4-BE49-F238E27FC236}">
                <a16:creationId xmlns:a16="http://schemas.microsoft.com/office/drawing/2014/main" xmlns="" id="{11B1B268-C3FB-4AE0-8F8A-D1CE3B54B100}"/>
              </a:ext>
            </a:extLst>
          </p:cNvPr>
          <p:cNvSpPr/>
          <p:nvPr/>
        </p:nvSpPr>
        <p:spPr bwMode="auto">
          <a:xfrm>
            <a:off x="8415328" y="4582214"/>
            <a:ext cx="3575967" cy="2173040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bevel/>
          </a:ln>
        </p:spPr>
        <p:txBody>
          <a:bodyPr/>
          <a:lstStyle/>
          <a:p>
            <a:endParaRPr lang="zh-CN" altLang="en-US" sz="1659">
              <a:solidFill>
                <a:srgbClr val="FFFFFF"/>
              </a:solidFill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xmlns="" id="{3699C816-05FB-4C8A-AD06-E772BCD6E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2136" y="5076630"/>
            <a:ext cx="3220977" cy="139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上面的图片可自行更换，动画效果不变，方法是对图片点右键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设置对象格式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填充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填充效果</a:t>
            </a:r>
            <a:r>
              <a:rPr lang="en-US" altLang="zh-CN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406" dirty="0">
                <a:solidFill>
                  <a:srgbClr val="FFFFFF"/>
                </a:solidFill>
                <a:latin typeface="微软雅黑" panose="020B0503020204020204" pitchFamily="34" charset="-122"/>
              </a:rPr>
              <a:t>图片，选择事先准备好的图片即可。</a:t>
            </a:r>
          </a:p>
        </p:txBody>
      </p:sp>
      <p:grpSp>
        <p:nvGrpSpPr>
          <p:cNvPr id="19" name="组合 48">
            <a:extLst>
              <a:ext uri="{FF2B5EF4-FFF2-40B4-BE49-F238E27FC236}">
                <a16:creationId xmlns:a16="http://schemas.microsoft.com/office/drawing/2014/main" xmlns="" id="{608BFBF8-2F30-4DBA-869F-D204D134E957}"/>
              </a:ext>
            </a:extLst>
          </p:cNvPr>
          <p:cNvGrpSpPr/>
          <p:nvPr/>
        </p:nvGrpSpPr>
        <p:grpSpPr bwMode="auto">
          <a:xfrm>
            <a:off x="9815516" y="4208474"/>
            <a:ext cx="796516" cy="796515"/>
            <a:chOff x="6388618" y="995815"/>
            <a:chExt cx="755635" cy="755970"/>
          </a:xfrm>
          <a:solidFill>
            <a:schemeClr val="accent1"/>
          </a:solidFill>
        </p:grpSpPr>
        <p:grpSp>
          <p:nvGrpSpPr>
            <p:cNvPr id="20" name="组合 49">
              <a:extLst>
                <a:ext uri="{FF2B5EF4-FFF2-40B4-BE49-F238E27FC236}">
                  <a16:creationId xmlns:a16="http://schemas.microsoft.com/office/drawing/2014/main" xmlns="" id="{5D87B1F0-42F6-49A2-BC16-FD471CCC43DD}"/>
                </a:ext>
              </a:extLst>
            </p:cNvPr>
            <p:cNvGrpSpPr/>
            <p:nvPr/>
          </p:nvGrpSpPr>
          <p:grpSpPr bwMode="auto">
            <a:xfrm>
              <a:off x="6388618" y="995815"/>
              <a:ext cx="755635" cy="755970"/>
              <a:chOff x="4952577" y="2265217"/>
              <a:chExt cx="2359769" cy="2360813"/>
            </a:xfrm>
            <a:grpFill/>
          </p:grpSpPr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xmlns="" id="{D8290AAF-1FFB-48D2-9577-FE4C82244809}"/>
                  </a:ext>
                </a:extLst>
              </p:cNvPr>
              <p:cNvSpPr/>
              <p:nvPr/>
            </p:nvSpPr>
            <p:spPr>
              <a:xfrm>
                <a:off x="4952577" y="2265217"/>
                <a:ext cx="2359769" cy="23608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49">
                  <a:solidFill>
                    <a:srgbClr val="84AEF7"/>
                  </a:solidFill>
                </a:endParaRP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4F171AC2-EA32-4D2F-A2BA-6EBACFFD8BE8}"/>
                  </a:ext>
                </a:extLst>
              </p:cNvPr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49">
                  <a:solidFill>
                    <a:srgbClr val="84AEF7"/>
                  </a:solidFill>
                </a:endParaRPr>
              </a:p>
            </p:txBody>
          </p:sp>
        </p:grpSp>
        <p:sp>
          <p:nvSpPr>
            <p:cNvPr id="21" name="文本框 50">
              <a:extLst>
                <a:ext uri="{FF2B5EF4-FFF2-40B4-BE49-F238E27FC236}">
                  <a16:creationId xmlns:a16="http://schemas.microsoft.com/office/drawing/2014/main" xmlns="" id="{126EA899-B29E-4C91-8779-14A92344E51B}"/>
                </a:ext>
              </a:extLst>
            </p:cNvPr>
            <p:cNvSpPr txBox="1"/>
            <p:nvPr/>
          </p:nvSpPr>
          <p:spPr>
            <a:xfrm>
              <a:off x="6424073" y="1065733"/>
              <a:ext cx="613158" cy="580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375" dirty="0">
                  <a:solidFill>
                    <a:srgbClr val="FFFFFF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375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59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0" grpId="0" animBg="1"/>
      <p:bldP spid="11" grpId="0"/>
      <p:bldP spid="17" grpId="0" animBg="1"/>
      <p:bldP spid="18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0f47af6c-70a7-4a26-a67c-16bf6926253c"/>
          <p:cNvGrpSpPr>
            <a:grpSpLocks noChangeAspect="1"/>
          </p:cNvGrpSpPr>
          <p:nvPr/>
        </p:nvGrpSpPr>
        <p:grpSpPr>
          <a:xfrm>
            <a:off x="1021778" y="1597211"/>
            <a:ext cx="10517080" cy="4038231"/>
            <a:chOff x="968515" y="1514475"/>
            <a:chExt cx="9972297" cy="3829051"/>
          </a:xfrm>
        </p:grpSpPr>
        <p:grpSp>
          <p:nvGrpSpPr>
            <p:cNvPr id="28" name="Group 2"/>
            <p:cNvGrpSpPr/>
            <p:nvPr/>
          </p:nvGrpSpPr>
          <p:grpSpPr>
            <a:xfrm>
              <a:off x="4181475" y="1514475"/>
              <a:ext cx="3829050" cy="3829051"/>
              <a:chOff x="2531604" y="1302799"/>
              <a:chExt cx="3829050" cy="3829051"/>
            </a:xfrm>
          </p:grpSpPr>
          <p:sp>
            <p:nvSpPr>
              <p:cNvPr id="41" name="Freeform: Shape 4"/>
              <p:cNvSpPr>
                <a:spLocks/>
              </p:cNvSpPr>
              <p:nvPr/>
            </p:nvSpPr>
            <p:spPr bwMode="auto">
              <a:xfrm>
                <a:off x="2534779" y="1352805"/>
                <a:ext cx="1593850" cy="2183606"/>
              </a:xfrm>
              <a:custGeom>
                <a:avLst/>
                <a:gdLst>
                  <a:gd name="T0" fmla="*/ 19786 w 21600"/>
                  <a:gd name="T1" fmla="*/ 18395 h 21600"/>
                  <a:gd name="T2" fmla="*/ 19870 w 21600"/>
                  <a:gd name="T3" fmla="*/ 17656 h 21600"/>
                  <a:gd name="T4" fmla="*/ 19870 w 21600"/>
                  <a:gd name="T5" fmla="*/ 0 h 21600"/>
                  <a:gd name="T6" fmla="*/ 0 w 21600"/>
                  <a:gd name="T7" fmla="*/ 18395 h 21600"/>
                  <a:gd name="T8" fmla="*/ 380 w 21600"/>
                  <a:gd name="T9" fmla="*/ 21600 h 21600"/>
                  <a:gd name="T10" fmla="*/ 21600 w 21600"/>
                  <a:gd name="T11" fmla="*/ 21600 h 21600"/>
                  <a:gd name="T12" fmla="*/ 19786 w 21600"/>
                  <a:gd name="T13" fmla="*/ 18395 h 21600"/>
                  <a:gd name="T14" fmla="*/ 19786 w 21600"/>
                  <a:gd name="T15" fmla="*/ 1839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9786" y="18395"/>
                    </a:moveTo>
                    <a:cubicBezTo>
                      <a:pt x="19786" y="18149"/>
                      <a:pt x="19786" y="17902"/>
                      <a:pt x="19870" y="17656"/>
                    </a:cubicBezTo>
                    <a:cubicBezTo>
                      <a:pt x="19870" y="0"/>
                      <a:pt x="19870" y="0"/>
                      <a:pt x="19870" y="0"/>
                    </a:cubicBezTo>
                    <a:cubicBezTo>
                      <a:pt x="8480" y="2003"/>
                      <a:pt x="0" y="9490"/>
                      <a:pt x="0" y="18395"/>
                    </a:cubicBezTo>
                    <a:cubicBezTo>
                      <a:pt x="0" y="19505"/>
                      <a:pt x="127" y="20552"/>
                      <a:pt x="3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0461" y="20768"/>
                      <a:pt x="19786" y="19659"/>
                      <a:pt x="19786" y="18395"/>
                    </a:cubicBezTo>
                    <a:close/>
                    <a:moveTo>
                      <a:pt x="19786" y="18395"/>
                    </a:moveTo>
                  </a:path>
                </a:pathLst>
              </a:custGeom>
              <a:solidFill>
                <a:schemeClr val="accent4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2" name="Freeform: Shape 5"/>
              <p:cNvSpPr>
                <a:spLocks/>
              </p:cNvSpPr>
              <p:nvPr/>
            </p:nvSpPr>
            <p:spPr bwMode="auto">
              <a:xfrm>
                <a:off x="2531604" y="1779049"/>
                <a:ext cx="1593850" cy="1758950"/>
              </a:xfrm>
              <a:custGeom>
                <a:avLst/>
                <a:gdLst>
                  <a:gd name="T0" fmla="*/ 1 w 21600"/>
                  <a:gd name="T1" fmla="*/ 2 h 21600"/>
                  <a:gd name="T2" fmla="*/ 1 w 21600"/>
                  <a:gd name="T3" fmla="*/ 0 h 21600"/>
                  <a:gd name="T4" fmla="*/ 0 w 21600"/>
                  <a:gd name="T5" fmla="*/ 2 h 21600"/>
                  <a:gd name="T6" fmla="*/ 0 w 21600"/>
                  <a:gd name="T7" fmla="*/ 2 h 21600"/>
                  <a:gd name="T8" fmla="*/ 2 w 21600"/>
                  <a:gd name="T9" fmla="*/ 2 h 21600"/>
                  <a:gd name="T10" fmla="*/ 1 w 21600"/>
                  <a:gd name="T11" fmla="*/ 2 h 21600"/>
                  <a:gd name="T12" fmla="*/ 1 w 21600"/>
                  <a:gd name="T13" fmla="*/ 2 h 21600"/>
                  <a:gd name="T14" fmla="*/ 1 w 21600"/>
                  <a:gd name="T15" fmla="*/ 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9870" y="16707"/>
                    </a:moveTo>
                    <a:cubicBezTo>
                      <a:pt x="19870" y="0"/>
                      <a:pt x="19870" y="0"/>
                      <a:pt x="19870" y="0"/>
                    </a:cubicBezTo>
                    <a:cubicBezTo>
                      <a:pt x="0" y="17968"/>
                      <a:pt x="0" y="17968"/>
                      <a:pt x="0" y="17968"/>
                    </a:cubicBezTo>
                    <a:cubicBezTo>
                      <a:pt x="42" y="19230"/>
                      <a:pt x="169" y="20415"/>
                      <a:pt x="3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0461" y="20568"/>
                      <a:pt x="19786" y="19192"/>
                      <a:pt x="19786" y="17624"/>
                    </a:cubicBezTo>
                    <a:cubicBezTo>
                      <a:pt x="19786" y="17318"/>
                      <a:pt x="19786" y="17012"/>
                      <a:pt x="19870" y="16707"/>
                    </a:cubicBezTo>
                    <a:close/>
                    <a:moveTo>
                      <a:pt x="19870" y="16707"/>
                    </a:moveTo>
                  </a:path>
                </a:pathLst>
              </a:custGeom>
              <a:solidFill>
                <a:srgbClr val="000000">
                  <a:alpha val="705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3" name="Freeform: Shape 6"/>
              <p:cNvSpPr>
                <a:spLocks/>
              </p:cNvSpPr>
              <p:nvPr/>
            </p:nvSpPr>
            <p:spPr bwMode="auto">
              <a:xfrm>
                <a:off x="2588754" y="3530855"/>
                <a:ext cx="2182019" cy="1595438"/>
              </a:xfrm>
              <a:custGeom>
                <a:avLst/>
                <a:gdLst>
                  <a:gd name="T0" fmla="*/ 18395 w 21600"/>
                  <a:gd name="T1" fmla="*/ 1856 h 21600"/>
                  <a:gd name="T2" fmla="*/ 17656 w 21600"/>
                  <a:gd name="T3" fmla="*/ 1772 h 21600"/>
                  <a:gd name="T4" fmla="*/ 0 w 21600"/>
                  <a:gd name="T5" fmla="*/ 1772 h 21600"/>
                  <a:gd name="T6" fmla="*/ 18395 w 21600"/>
                  <a:gd name="T7" fmla="*/ 21600 h 21600"/>
                  <a:gd name="T8" fmla="*/ 21600 w 21600"/>
                  <a:gd name="T9" fmla="*/ 21220 h 21600"/>
                  <a:gd name="T10" fmla="*/ 21600 w 21600"/>
                  <a:gd name="T11" fmla="*/ 0 h 21600"/>
                  <a:gd name="T12" fmla="*/ 18395 w 21600"/>
                  <a:gd name="T13" fmla="*/ 1856 h 21600"/>
                  <a:gd name="T14" fmla="*/ 18395 w 21600"/>
                  <a:gd name="T15" fmla="*/ 185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95" y="1856"/>
                    </a:moveTo>
                    <a:cubicBezTo>
                      <a:pt x="18149" y="1856"/>
                      <a:pt x="17902" y="1814"/>
                      <a:pt x="17656" y="1772"/>
                    </a:cubicBezTo>
                    <a:cubicBezTo>
                      <a:pt x="0" y="1772"/>
                      <a:pt x="0" y="1772"/>
                      <a:pt x="0" y="1772"/>
                    </a:cubicBezTo>
                    <a:cubicBezTo>
                      <a:pt x="2003" y="13120"/>
                      <a:pt x="9490" y="21600"/>
                      <a:pt x="18395" y="21600"/>
                    </a:cubicBezTo>
                    <a:cubicBezTo>
                      <a:pt x="19505" y="21600"/>
                      <a:pt x="20552" y="21473"/>
                      <a:pt x="21600" y="2122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0799" y="1139"/>
                      <a:pt x="19659" y="1856"/>
                      <a:pt x="18395" y="1856"/>
                    </a:cubicBezTo>
                    <a:close/>
                    <a:moveTo>
                      <a:pt x="18395" y="1856"/>
                    </a:moveTo>
                  </a:path>
                </a:pathLst>
              </a:custGeom>
              <a:solidFill>
                <a:schemeClr val="accent3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2109"/>
              </a:p>
            </p:txBody>
          </p:sp>
          <p:sp>
            <p:nvSpPr>
              <p:cNvPr id="44" name="Freeform: Shape 7"/>
              <p:cNvSpPr>
                <a:spLocks/>
              </p:cNvSpPr>
              <p:nvPr/>
            </p:nvSpPr>
            <p:spPr bwMode="auto">
              <a:xfrm>
                <a:off x="3285667" y="3536412"/>
                <a:ext cx="1486694" cy="1595438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1 w 21600"/>
                  <a:gd name="T5" fmla="*/ 0 h 21600"/>
                  <a:gd name="T6" fmla="*/ 0 w 21600"/>
                  <a:gd name="T7" fmla="*/ 1 h 21600"/>
                  <a:gd name="T8" fmla="*/ 1 w 21600"/>
                  <a:gd name="T9" fmla="*/ 2 h 21600"/>
                  <a:gd name="T10" fmla="*/ 1 w 21600"/>
                  <a:gd name="T11" fmla="*/ 2 h 21600"/>
                  <a:gd name="T12" fmla="*/ 1 w 21600"/>
                  <a:gd name="T13" fmla="*/ 0 h 21600"/>
                  <a:gd name="T14" fmla="*/ 1 w 21600"/>
                  <a:gd name="T15" fmla="*/ 0 h 21600"/>
                  <a:gd name="T16" fmla="*/ 1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6900" y="1856"/>
                    </a:moveTo>
                    <a:cubicBezTo>
                      <a:pt x="16539" y="1856"/>
                      <a:pt x="16177" y="1814"/>
                      <a:pt x="15816" y="1772"/>
                    </a:cubicBezTo>
                    <a:cubicBezTo>
                      <a:pt x="15454" y="1772"/>
                      <a:pt x="15454" y="1772"/>
                      <a:pt x="15454" y="1772"/>
                    </a:cubicBezTo>
                    <a:cubicBezTo>
                      <a:pt x="0" y="16200"/>
                      <a:pt x="0" y="16200"/>
                      <a:pt x="0" y="16200"/>
                    </a:cubicBezTo>
                    <a:cubicBezTo>
                      <a:pt x="4654" y="19575"/>
                      <a:pt x="10529" y="21600"/>
                      <a:pt x="16900" y="21600"/>
                    </a:cubicBezTo>
                    <a:cubicBezTo>
                      <a:pt x="18527" y="21600"/>
                      <a:pt x="20064" y="21473"/>
                      <a:pt x="21600" y="2122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0425" y="1139"/>
                      <a:pt x="18753" y="1856"/>
                      <a:pt x="16900" y="1856"/>
                    </a:cubicBezTo>
                    <a:close/>
                    <a:moveTo>
                      <a:pt x="16900" y="1856"/>
                    </a:moveTo>
                  </a:path>
                </a:pathLst>
              </a:custGeom>
              <a:solidFill>
                <a:srgbClr val="000000">
                  <a:alpha val="705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5" name="Freeform: Shape 8"/>
              <p:cNvSpPr>
                <a:spLocks/>
              </p:cNvSpPr>
              <p:nvPr/>
            </p:nvSpPr>
            <p:spPr bwMode="auto">
              <a:xfrm>
                <a:off x="4769979" y="2893474"/>
                <a:ext cx="1590675" cy="2179638"/>
              </a:xfrm>
              <a:custGeom>
                <a:avLst/>
                <a:gdLst>
                  <a:gd name="T0" fmla="*/ 0 w 21600"/>
                  <a:gd name="T1" fmla="*/ 1 h 21600"/>
                  <a:gd name="T2" fmla="*/ 0 w 21600"/>
                  <a:gd name="T3" fmla="*/ 1 h 21600"/>
                  <a:gd name="T4" fmla="*/ 0 w 21600"/>
                  <a:gd name="T5" fmla="*/ 6 h 21600"/>
                  <a:gd name="T6" fmla="*/ 2 w 21600"/>
                  <a:gd name="T7" fmla="*/ 1 h 21600"/>
                  <a:gd name="T8" fmla="*/ 2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1 h 21600"/>
                  <a:gd name="T14" fmla="*/ 0 w 21600"/>
                  <a:gd name="T15" fmla="*/ 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18" y="3178"/>
                    </a:moveTo>
                    <a:cubicBezTo>
                      <a:pt x="1818" y="3425"/>
                      <a:pt x="1775" y="3703"/>
                      <a:pt x="1733" y="3919"/>
                    </a:cubicBezTo>
                    <a:cubicBezTo>
                      <a:pt x="1733" y="21600"/>
                      <a:pt x="1733" y="21600"/>
                      <a:pt x="1733" y="21600"/>
                    </a:cubicBezTo>
                    <a:cubicBezTo>
                      <a:pt x="13146" y="19594"/>
                      <a:pt x="21600" y="12096"/>
                      <a:pt x="21600" y="3178"/>
                    </a:cubicBezTo>
                    <a:cubicBezTo>
                      <a:pt x="21600" y="2098"/>
                      <a:pt x="21473" y="1018"/>
                      <a:pt x="212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99" y="802"/>
                      <a:pt x="1818" y="1944"/>
                      <a:pt x="1818" y="3178"/>
                    </a:cubicBezTo>
                    <a:close/>
                    <a:moveTo>
                      <a:pt x="1818" y="3178"/>
                    </a:moveTo>
                  </a:path>
                </a:pathLst>
              </a:custGeom>
              <a:solidFill>
                <a:schemeClr val="accent1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6" name="Freeform: Shape 9"/>
              <p:cNvSpPr>
                <a:spLocks/>
              </p:cNvSpPr>
              <p:nvPr/>
            </p:nvSpPr>
            <p:spPr bwMode="auto">
              <a:xfrm>
                <a:off x="4895392" y="3191924"/>
                <a:ext cx="1462881" cy="1886744"/>
              </a:xfrm>
              <a:custGeom>
                <a:avLst/>
                <a:gdLst>
                  <a:gd name="T0" fmla="*/ 0 w 21600"/>
                  <a:gd name="T1" fmla="*/ 2 h 21600"/>
                  <a:gd name="T2" fmla="*/ 0 w 21600"/>
                  <a:gd name="T3" fmla="*/ 3 h 21600"/>
                  <a:gd name="T4" fmla="*/ 1 w 21600"/>
                  <a:gd name="T5" fmla="*/ 0 h 21600"/>
                  <a:gd name="T6" fmla="*/ 1 w 21600"/>
                  <a:gd name="T7" fmla="*/ 0 h 21600"/>
                  <a:gd name="T8" fmla="*/ 0 w 21600"/>
                  <a:gd name="T9" fmla="*/ 2 h 21600"/>
                  <a:gd name="T10" fmla="*/ 0 w 21600"/>
                  <a:gd name="T11" fmla="*/ 2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6752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2409" y="19283"/>
                      <a:pt x="21600" y="10622"/>
                      <a:pt x="21600" y="321"/>
                    </a:cubicBezTo>
                    <a:cubicBezTo>
                      <a:pt x="21600" y="214"/>
                      <a:pt x="21600" y="107"/>
                      <a:pt x="21600" y="0"/>
                    </a:cubicBezTo>
                    <a:lnTo>
                      <a:pt x="0" y="16752"/>
                    </a:lnTo>
                    <a:close/>
                    <a:moveTo>
                      <a:pt x="0" y="16752"/>
                    </a:moveTo>
                  </a:path>
                </a:pathLst>
              </a:custGeom>
              <a:solidFill>
                <a:srgbClr val="000000">
                  <a:alpha val="705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7" name="Freeform: Shape 10"/>
              <p:cNvSpPr>
                <a:spLocks/>
              </p:cNvSpPr>
              <p:nvPr/>
            </p:nvSpPr>
            <p:spPr bwMode="auto">
              <a:xfrm>
                <a:off x="4123867" y="1302799"/>
                <a:ext cx="2178844" cy="1593850"/>
              </a:xfrm>
              <a:custGeom>
                <a:avLst/>
                <a:gdLst>
                  <a:gd name="T0" fmla="*/ 1 w 21600"/>
                  <a:gd name="T1" fmla="*/ 1 h 21600"/>
                  <a:gd name="T2" fmla="*/ 1 w 21600"/>
                  <a:gd name="T3" fmla="*/ 1 h 21600"/>
                  <a:gd name="T4" fmla="*/ 6 w 21600"/>
                  <a:gd name="T5" fmla="*/ 1 h 21600"/>
                  <a:gd name="T6" fmla="*/ 1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2 h 21600"/>
                  <a:gd name="T12" fmla="*/ 1 w 21600"/>
                  <a:gd name="T13" fmla="*/ 1 h 21600"/>
                  <a:gd name="T14" fmla="*/ 1 w 21600"/>
                  <a:gd name="T15" fmla="*/ 1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3178" y="19786"/>
                    </a:moveTo>
                    <a:cubicBezTo>
                      <a:pt x="3456" y="19786"/>
                      <a:pt x="3703" y="19786"/>
                      <a:pt x="3919" y="19870"/>
                    </a:cubicBezTo>
                    <a:cubicBezTo>
                      <a:pt x="21600" y="19870"/>
                      <a:pt x="21600" y="19870"/>
                      <a:pt x="21600" y="19870"/>
                    </a:cubicBezTo>
                    <a:cubicBezTo>
                      <a:pt x="19625" y="8480"/>
                      <a:pt x="12127" y="0"/>
                      <a:pt x="3178" y="0"/>
                    </a:cubicBezTo>
                    <a:cubicBezTo>
                      <a:pt x="2098" y="0"/>
                      <a:pt x="1018" y="127"/>
                      <a:pt x="0" y="38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802" y="20461"/>
                      <a:pt x="1944" y="19786"/>
                      <a:pt x="3178" y="19786"/>
                    </a:cubicBezTo>
                    <a:close/>
                    <a:moveTo>
                      <a:pt x="3178" y="19786"/>
                    </a:moveTo>
                  </a:path>
                </a:pathLst>
              </a:custGeom>
              <a:solidFill>
                <a:schemeClr val="accent2"/>
              </a:solidFill>
              <a:ln w="9525" cap="flat">
                <a:solidFill>
                  <a:schemeClr val="tx1">
                    <a:alpha val="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8" name="Freeform: Shape 11"/>
              <p:cNvSpPr>
                <a:spLocks/>
              </p:cNvSpPr>
              <p:nvPr/>
            </p:nvSpPr>
            <p:spPr bwMode="auto">
              <a:xfrm>
                <a:off x="4551698" y="1702849"/>
                <a:ext cx="1754188" cy="1068388"/>
              </a:xfrm>
              <a:custGeom>
                <a:avLst/>
                <a:gdLst>
                  <a:gd name="T0" fmla="*/ 1 w 21600"/>
                  <a:gd name="T1" fmla="*/ 0 h 21600"/>
                  <a:gd name="T2" fmla="*/ 0 w 21600"/>
                  <a:gd name="T3" fmla="*/ 0 h 21600"/>
                  <a:gd name="T4" fmla="*/ 2 w 21600"/>
                  <a:gd name="T5" fmla="*/ 0 h 21600"/>
                  <a:gd name="T6" fmla="*/ 1 w 21600"/>
                  <a:gd name="T7" fmla="*/ 0 h 21600"/>
                  <a:gd name="T8" fmla="*/ 1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13098" y="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0336" y="12847"/>
                      <a:pt x="17272" y="5290"/>
                      <a:pt x="13098" y="0"/>
                    </a:cubicBezTo>
                    <a:close/>
                    <a:moveTo>
                      <a:pt x="13098" y="0"/>
                    </a:moveTo>
                  </a:path>
                </a:pathLst>
              </a:custGeom>
              <a:solidFill>
                <a:srgbClr val="000000">
                  <a:alpha val="5098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chemeClr val="tx1">
                        <a:alpha val="0"/>
                      </a:schemeClr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49" name="Oval 12"/>
              <p:cNvSpPr>
                <a:spLocks/>
              </p:cNvSpPr>
              <p:nvPr/>
            </p:nvSpPr>
            <p:spPr bwMode="auto">
              <a:xfrm>
                <a:off x="4118310" y="2883949"/>
                <a:ext cx="661988" cy="662781"/>
              </a:xfrm>
              <a:prstGeom prst="ellipse">
                <a:avLst/>
              </a:prstGeom>
              <a:solidFill>
                <a:srgbClr val="D7DFE6"/>
              </a:solidFill>
              <a:ln w="9525">
                <a:solidFill>
                  <a:schemeClr val="tx1">
                    <a:alpha val="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/>
              </a:p>
            </p:txBody>
          </p:sp>
          <p:sp>
            <p:nvSpPr>
              <p:cNvPr id="50" name="Rectangle 13"/>
              <p:cNvSpPr>
                <a:spLocks/>
              </p:cNvSpPr>
              <p:nvPr/>
            </p:nvSpPr>
            <p:spPr bwMode="auto">
              <a:xfrm>
                <a:off x="4282617" y="2313243"/>
                <a:ext cx="1669256" cy="420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1430" bIns="0" anchor="ctr">
                <a:normAutofit/>
              </a:bodyPr>
              <a:lstStyle/>
              <a:p>
                <a:pPr marL="20927"/>
                <a:r>
                  <a:rPr lang="zh-CN" altLang="en-US" sz="2002" b="1" dirty="0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  <p:sp>
            <p:nvSpPr>
              <p:cNvPr id="51" name="Rectangle 14"/>
              <p:cNvSpPr>
                <a:spLocks/>
              </p:cNvSpPr>
              <p:nvPr/>
            </p:nvSpPr>
            <p:spPr bwMode="auto">
              <a:xfrm rot="5400000">
                <a:off x="4508835" y="3474499"/>
                <a:ext cx="1307306" cy="4198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1430" bIns="0" anchor="ctr">
                <a:normAutofit/>
              </a:bodyPr>
              <a:lstStyle/>
              <a:p>
                <a:pPr marL="20927"/>
                <a:r>
                  <a:rPr lang="zh-CN" altLang="en-US" sz="2002" b="1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  <p:sp>
            <p:nvSpPr>
              <p:cNvPr id="52" name="Rectangle 15"/>
              <p:cNvSpPr>
                <a:spLocks/>
              </p:cNvSpPr>
              <p:nvPr/>
            </p:nvSpPr>
            <p:spPr bwMode="auto">
              <a:xfrm>
                <a:off x="3282492" y="3695955"/>
                <a:ext cx="1400969" cy="420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1430" bIns="0" anchor="ctr">
                <a:normAutofit/>
              </a:bodyPr>
              <a:lstStyle/>
              <a:p>
                <a:pPr marL="20927"/>
                <a:r>
                  <a:rPr lang="zh-CN" altLang="en-US" sz="1687" b="1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  <p:sp>
            <p:nvSpPr>
              <p:cNvPr id="53" name="Rectangle 16"/>
              <p:cNvSpPr>
                <a:spLocks/>
              </p:cNvSpPr>
              <p:nvPr/>
            </p:nvSpPr>
            <p:spPr bwMode="auto">
              <a:xfrm rot="16200000">
                <a:off x="3072148" y="2522793"/>
                <a:ext cx="1307306" cy="420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21430" bIns="0" anchor="ctr">
                <a:normAutofit/>
              </a:bodyPr>
              <a:lstStyle/>
              <a:p>
                <a:pPr marL="20927"/>
                <a:r>
                  <a:rPr lang="zh-CN" altLang="en-US" sz="2002" b="1">
                    <a:solidFill>
                      <a:srgbClr val="FEFEFE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68515" y="2175471"/>
              <a:ext cx="2649867" cy="1069337"/>
              <a:chOff x="290736" y="2169079"/>
              <a:chExt cx="3532760" cy="1069337"/>
            </a:xfrm>
          </p:grpSpPr>
          <p:sp>
            <p:nvSpPr>
              <p:cNvPr id="39" name="TextBox 30"/>
              <p:cNvSpPr txBox="1">
                <a:spLocks/>
              </p:cNvSpPr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79667" bIns="0" anchor="ctr" anchorCtr="0">
                <a:normAutofit/>
              </a:bodyPr>
              <a:lstStyle/>
              <a:p>
                <a:pPr algn="r" latinLnBrk="0"/>
                <a:r>
                  <a:rPr lang="zh-CN" altLang="en-US" sz="2109" dirty="0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40" name="TextBox 31"/>
              <p:cNvSpPr txBox="1">
                <a:spLocks/>
              </p:cNvSpPr>
              <p:nvPr/>
            </p:nvSpPr>
            <p:spPr bwMode="auto">
              <a:xfrm>
                <a:off x="290736" y="2682237"/>
                <a:ext cx="353276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79667" bIns="0" anchor="ctr" anchorCtr="0">
                <a:noAutofit/>
              </a:bodyPr>
              <a:lstStyle/>
              <a:p>
                <a:pPr algn="r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30" name="Group 32"/>
            <p:cNvGrpSpPr/>
            <p:nvPr/>
          </p:nvGrpSpPr>
          <p:grpSpPr>
            <a:xfrm>
              <a:off x="968515" y="3783911"/>
              <a:ext cx="2649867" cy="1069337"/>
              <a:chOff x="290736" y="2169079"/>
              <a:chExt cx="3532760" cy="1069337"/>
            </a:xfrm>
          </p:grpSpPr>
          <p:sp>
            <p:nvSpPr>
              <p:cNvPr id="37" name="TextBox 33"/>
              <p:cNvSpPr txBox="1">
                <a:spLocks/>
              </p:cNvSpPr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79667" bIns="0" anchor="ctr" anchorCtr="0">
                <a:normAutofit/>
              </a:bodyPr>
              <a:lstStyle/>
              <a:p>
                <a:pPr algn="r" latinLnBrk="0"/>
                <a:r>
                  <a:rPr lang="zh-CN" altLang="en-US" sz="2109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8" name="TextBox 47"/>
              <p:cNvSpPr txBox="1">
                <a:spLocks/>
              </p:cNvSpPr>
              <p:nvPr/>
            </p:nvSpPr>
            <p:spPr bwMode="auto">
              <a:xfrm>
                <a:off x="290736" y="2682237"/>
                <a:ext cx="353276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79667" bIns="0" anchor="ctr" anchorCtr="0">
                <a:noAutofit/>
              </a:bodyPr>
              <a:lstStyle/>
              <a:p>
                <a:pPr algn="r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31" name="Group 48"/>
            <p:cNvGrpSpPr/>
            <p:nvPr/>
          </p:nvGrpSpPr>
          <p:grpSpPr>
            <a:xfrm>
              <a:off x="8331200" y="2198548"/>
              <a:ext cx="2609612" cy="1175166"/>
              <a:chOff x="9204367" y="3764961"/>
              <a:chExt cx="2432143" cy="1175166"/>
            </a:xfrm>
          </p:grpSpPr>
          <p:sp>
            <p:nvSpPr>
              <p:cNvPr id="35" name="TextBox 49"/>
              <p:cNvSpPr txBox="1">
                <a:spLocks/>
              </p:cNvSpPr>
              <p:nvPr/>
            </p:nvSpPr>
            <p:spPr bwMode="auto">
              <a:xfrm>
                <a:off x="9204367" y="3764961"/>
                <a:ext cx="2001228" cy="309958"/>
              </a:xfrm>
              <a:prstGeom prst="rect">
                <a:avLst/>
              </a:prstGeom>
              <a:noFill/>
              <a:extLst/>
            </p:spPr>
            <p:txBody>
              <a:bodyPr wrap="none" lIns="379667" tIns="0" rIns="0" bIns="0" anchor="ctr" anchorCtr="0">
                <a:normAutofit/>
              </a:bodyPr>
              <a:lstStyle/>
              <a:p>
                <a:pPr latinLnBrk="0"/>
                <a:r>
                  <a:rPr lang="zh-CN" altLang="en-US" sz="2109" dirty="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6" name="TextBox 50"/>
              <p:cNvSpPr txBox="1">
                <a:spLocks/>
              </p:cNvSpPr>
              <p:nvPr/>
            </p:nvSpPr>
            <p:spPr bwMode="auto">
              <a:xfrm>
                <a:off x="9204367" y="4383948"/>
                <a:ext cx="2432143" cy="556179"/>
              </a:xfrm>
              <a:prstGeom prst="rect">
                <a:avLst/>
              </a:prstGeom>
              <a:noFill/>
              <a:extLst/>
            </p:spPr>
            <p:txBody>
              <a:bodyPr wrap="square" lIns="379667" tIns="0" rIns="0" bIns="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  <p:grpSp>
          <p:nvGrpSpPr>
            <p:cNvPr id="32" name="Group 51"/>
            <p:cNvGrpSpPr/>
            <p:nvPr/>
          </p:nvGrpSpPr>
          <p:grpSpPr>
            <a:xfrm>
              <a:off x="8331200" y="3733826"/>
              <a:ext cx="2609612" cy="1175166"/>
              <a:chOff x="9204367" y="3764961"/>
              <a:chExt cx="2432143" cy="1175166"/>
            </a:xfrm>
          </p:grpSpPr>
          <p:sp>
            <p:nvSpPr>
              <p:cNvPr id="33" name="TextBox 52"/>
              <p:cNvSpPr txBox="1">
                <a:spLocks/>
              </p:cNvSpPr>
              <p:nvPr/>
            </p:nvSpPr>
            <p:spPr bwMode="auto">
              <a:xfrm>
                <a:off x="9204367" y="3764961"/>
                <a:ext cx="2001228" cy="309958"/>
              </a:xfrm>
              <a:prstGeom prst="rect">
                <a:avLst/>
              </a:prstGeom>
              <a:noFill/>
              <a:extLst/>
            </p:spPr>
            <p:txBody>
              <a:bodyPr wrap="none" lIns="379667" tIns="0" rIns="0" bIns="0" anchor="ctr" anchorCtr="0">
                <a:normAutofit/>
              </a:bodyPr>
              <a:lstStyle/>
              <a:p>
                <a:pPr latinLnBrk="0"/>
                <a:r>
                  <a:rPr lang="zh-CN" altLang="en-US" sz="2109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4" name="TextBox 53"/>
              <p:cNvSpPr txBox="1">
                <a:spLocks/>
              </p:cNvSpPr>
              <p:nvPr/>
            </p:nvSpPr>
            <p:spPr bwMode="auto">
              <a:xfrm>
                <a:off x="9204367" y="4383948"/>
                <a:ext cx="2432143" cy="556179"/>
              </a:xfrm>
              <a:prstGeom prst="rect">
                <a:avLst/>
              </a:prstGeom>
              <a:noFill/>
              <a:extLst/>
            </p:spPr>
            <p:txBody>
              <a:bodyPr wrap="square" lIns="379667" tIns="0" rIns="0" bIns="0" anchor="ctr" anchorCtr="0"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ym typeface="微软雅黑" pitchFamily="34" charset="-122"/>
                  </a:rPr>
                  <a:t>在此录入上述图表的综合描述说明，在此录入上述图表的综合描述说明。</a:t>
                </a:r>
              </a:p>
            </p:txBody>
          </p:sp>
        </p:grpSp>
      </p:grpSp>
      <p:sp>
        <p:nvSpPr>
          <p:cNvPr id="54" name="文本框 53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78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21451" y="1585863"/>
            <a:ext cx="1543071" cy="1543787"/>
            <a:chOff x="4423242" y="1204495"/>
            <a:chExt cx="1097355" cy="1097864"/>
          </a:xfrm>
        </p:grpSpPr>
        <p:sp>
          <p:nvSpPr>
            <p:cNvPr id="17" name="MH_Other_1"/>
            <p:cNvSpPr/>
            <p:nvPr>
              <p:custDataLst>
                <p:tags r:id="rId18"/>
              </p:custDataLst>
            </p:nvPr>
          </p:nvSpPr>
          <p:spPr>
            <a:xfrm>
              <a:off x="4423242" y="1204495"/>
              <a:ext cx="1097355" cy="1097864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</a:ln>
            <a:effectLst>
              <a:outerShdw blurRad="177800" dist="88900" dir="9000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1429" tIns="85715" rIns="171429" bIns="85715" anchor="ctr"/>
            <a:lstStyle/>
            <a:p>
              <a:pPr algn="ctr">
                <a:defRPr/>
              </a:pPr>
              <a:endParaRPr lang="zh-CN" altLang="en-US" sz="253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MH_SubTitle_1"/>
            <p:cNvSpPr/>
            <p:nvPr>
              <p:custDataLst>
                <p:tags r:id="rId19"/>
              </p:custDataLst>
            </p:nvPr>
          </p:nvSpPr>
          <p:spPr>
            <a:xfrm>
              <a:off x="4516098" y="1296988"/>
              <a:ext cx="912039" cy="912462"/>
            </a:xfrm>
            <a:prstGeom prst="ellipse">
              <a:avLst/>
            </a:prstGeom>
            <a:solidFill>
              <a:srgbClr val="FFFFFF">
                <a:alpha val="95000"/>
              </a:srgbClr>
            </a:solidFill>
            <a:ln w="12700" cmpd="sng">
              <a:noFill/>
            </a:ln>
            <a:effectLst>
              <a:innerShdw blurRad="63500" dist="50800" dir="19800000">
                <a:schemeClr val="tx1">
                  <a:lumMod val="65000"/>
                  <a:lumOff val="35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531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82626" y="3412566"/>
            <a:ext cx="1541146" cy="1543787"/>
            <a:chOff x="3897826" y="2503555"/>
            <a:chExt cx="1095986" cy="1097864"/>
          </a:xfrm>
        </p:grpSpPr>
        <p:sp>
          <p:nvSpPr>
            <p:cNvPr id="20" name="MH_Other_2"/>
            <p:cNvSpPr/>
            <p:nvPr>
              <p:custDataLst>
                <p:tags r:id="rId16"/>
              </p:custDataLst>
            </p:nvPr>
          </p:nvSpPr>
          <p:spPr>
            <a:xfrm>
              <a:off x="3897826" y="2503555"/>
              <a:ext cx="1095986" cy="1097864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</a:ln>
            <a:effectLst>
              <a:outerShdw blurRad="177800" dist="88900" dir="9000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1429" tIns="85715" rIns="171429" bIns="85715" anchor="ctr"/>
            <a:lstStyle/>
            <a:p>
              <a:pPr algn="ctr">
                <a:defRPr/>
              </a:pPr>
              <a:endParaRPr lang="zh-CN" altLang="en-US" sz="253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MH_SubTitle_2"/>
            <p:cNvSpPr/>
            <p:nvPr>
              <p:custDataLst>
                <p:tags r:id="rId17"/>
              </p:custDataLst>
            </p:nvPr>
          </p:nvSpPr>
          <p:spPr>
            <a:xfrm>
              <a:off x="3989865" y="2595936"/>
              <a:ext cx="912039" cy="912462"/>
            </a:xfrm>
            <a:prstGeom prst="ellipse">
              <a:avLst/>
            </a:prstGeom>
            <a:solidFill>
              <a:srgbClr val="FFFFFF">
                <a:alpha val="95000"/>
              </a:srgbClr>
            </a:solidFill>
            <a:ln w="12700" cmpd="sng">
              <a:noFill/>
            </a:ln>
            <a:effectLst>
              <a:innerShdw blurRad="63500" dist="50800" dir="19800000">
                <a:schemeClr val="tx1">
                  <a:lumMod val="65000"/>
                  <a:lumOff val="35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531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14255" y="4765833"/>
            <a:ext cx="1543071" cy="1543787"/>
            <a:chOff x="2355789" y="3465931"/>
            <a:chExt cx="1097355" cy="1097864"/>
          </a:xfrm>
        </p:grpSpPr>
        <p:sp>
          <p:nvSpPr>
            <p:cNvPr id="23" name="MH_Other_3"/>
            <p:cNvSpPr/>
            <p:nvPr>
              <p:custDataLst>
                <p:tags r:id="rId14"/>
              </p:custDataLst>
            </p:nvPr>
          </p:nvSpPr>
          <p:spPr>
            <a:xfrm>
              <a:off x="2355789" y="3465931"/>
              <a:ext cx="1097355" cy="1097864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</a:ln>
            <a:effectLst>
              <a:outerShdw blurRad="177800" dist="88900" dir="9000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1429" tIns="85715" rIns="171429" bIns="85715" anchor="ctr"/>
            <a:lstStyle/>
            <a:p>
              <a:pPr algn="ctr">
                <a:defRPr/>
              </a:pPr>
              <a:endParaRPr lang="zh-CN" altLang="en-US" sz="253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MH_SubTitle_3"/>
            <p:cNvSpPr/>
            <p:nvPr>
              <p:custDataLst>
                <p:tags r:id="rId15"/>
              </p:custDataLst>
            </p:nvPr>
          </p:nvSpPr>
          <p:spPr>
            <a:xfrm>
              <a:off x="2448063" y="3558986"/>
              <a:ext cx="912039" cy="912462"/>
            </a:xfrm>
            <a:prstGeom prst="ellipse">
              <a:avLst/>
            </a:prstGeom>
            <a:solidFill>
              <a:srgbClr val="FFFFFF">
                <a:alpha val="95000"/>
              </a:srgbClr>
            </a:solidFill>
            <a:ln w="12700" cmpd="sng">
              <a:noFill/>
            </a:ln>
            <a:effectLst>
              <a:innerShdw blurRad="63500" dist="50800" dir="19800000">
                <a:schemeClr val="tx1">
                  <a:lumMod val="65000"/>
                  <a:lumOff val="35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531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25" name="MH_Other_4"/>
          <p:cNvSpPr/>
          <p:nvPr>
            <p:custDataLst>
              <p:tags r:id="rId2"/>
            </p:custDataLst>
          </p:nvPr>
        </p:nvSpPr>
        <p:spPr>
          <a:xfrm>
            <a:off x="5750017" y="2072865"/>
            <a:ext cx="475236" cy="475456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MH_Other_5"/>
          <p:cNvSpPr/>
          <p:nvPr>
            <p:custDataLst>
              <p:tags r:id="rId3"/>
            </p:custDataLst>
          </p:nvPr>
        </p:nvSpPr>
        <p:spPr>
          <a:xfrm>
            <a:off x="7410449" y="3170072"/>
            <a:ext cx="338629" cy="338786"/>
          </a:xfrm>
          <a:prstGeom prst="ellipse">
            <a:avLst/>
          </a:prstGeom>
          <a:noFill/>
          <a:ln w="38100" cmpd="sng">
            <a:solidFill>
              <a:schemeClr val="accent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MH_Other_6"/>
          <p:cNvSpPr/>
          <p:nvPr>
            <p:custDataLst>
              <p:tags r:id="rId4"/>
            </p:custDataLst>
          </p:nvPr>
        </p:nvSpPr>
        <p:spPr>
          <a:xfrm>
            <a:off x="2948677" y="5814861"/>
            <a:ext cx="303996" cy="304138"/>
          </a:xfrm>
          <a:prstGeom prst="ellipse">
            <a:avLst/>
          </a:prstGeom>
          <a:noFill/>
          <a:ln w="38100" cmpd="sng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MH_Other_7"/>
          <p:cNvSpPr/>
          <p:nvPr>
            <p:custDataLst>
              <p:tags r:id="rId5"/>
            </p:custDataLst>
          </p:nvPr>
        </p:nvSpPr>
        <p:spPr>
          <a:xfrm>
            <a:off x="1992388" y="1391444"/>
            <a:ext cx="3003408" cy="3004803"/>
          </a:xfrm>
          <a:prstGeom prst="ellipse">
            <a:avLst/>
          </a:prstGeom>
          <a:solidFill>
            <a:schemeClr val="accent1"/>
          </a:solidFill>
          <a:ln w="3175" cmpd="sng">
            <a:noFill/>
          </a:ln>
          <a:effectLst>
            <a:outerShdw blurRad="177800" dist="88900" dir="9000000" algn="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5202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MH_Title_1"/>
          <p:cNvSpPr/>
          <p:nvPr>
            <p:custDataLst>
              <p:tags r:id="rId6"/>
            </p:custDataLst>
          </p:nvPr>
        </p:nvSpPr>
        <p:spPr>
          <a:xfrm>
            <a:off x="2280676" y="1679260"/>
            <a:ext cx="2427129" cy="2428256"/>
          </a:xfrm>
          <a:prstGeom prst="ellipse">
            <a:avLst/>
          </a:prstGeom>
          <a:solidFill>
            <a:srgbClr val="FFFFFF">
              <a:alpha val="95000"/>
            </a:srgbClr>
          </a:solidFill>
          <a:ln w="12700" cmpd="sng">
            <a:noFill/>
          </a:ln>
          <a:effectLst>
            <a:innerShdw blurRad="63500" dist="508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937" b="1" dirty="0">
                <a:solidFill>
                  <a:schemeClr val="accent1"/>
                </a:solidFill>
                <a:cs typeface="+mn-ea"/>
                <a:sym typeface="+mn-lt"/>
              </a:rPr>
              <a:t>研究</a:t>
            </a:r>
            <a:endParaRPr lang="en-US" altLang="zh-CN" sz="3937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3937" b="1" dirty="0">
                <a:solidFill>
                  <a:schemeClr val="accent1"/>
                </a:solidFill>
                <a:cs typeface="+mn-ea"/>
                <a:sym typeface="+mn-lt"/>
              </a:rPr>
              <a:t>意义</a:t>
            </a:r>
            <a:endParaRPr lang="en-US" altLang="zh-CN" sz="3937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MH_Other_8"/>
          <p:cNvSpPr/>
          <p:nvPr>
            <p:custDataLst>
              <p:tags r:id="rId7"/>
            </p:custDataLst>
          </p:nvPr>
        </p:nvSpPr>
        <p:spPr>
          <a:xfrm>
            <a:off x="1569150" y="2644513"/>
            <a:ext cx="303996" cy="304138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MH_Other_9"/>
          <p:cNvSpPr/>
          <p:nvPr>
            <p:custDataLst>
              <p:tags r:id="rId8"/>
            </p:custDataLst>
          </p:nvPr>
        </p:nvSpPr>
        <p:spPr>
          <a:xfrm>
            <a:off x="1580647" y="1764827"/>
            <a:ext cx="411741" cy="411934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6" name="MH_Other_10"/>
          <p:cNvSpPr/>
          <p:nvPr>
            <p:custDataLst>
              <p:tags r:id="rId9"/>
            </p:custDataLst>
          </p:nvPr>
        </p:nvSpPr>
        <p:spPr>
          <a:xfrm>
            <a:off x="4945816" y="3683985"/>
            <a:ext cx="340554" cy="340712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7" name="MH_Other_11"/>
          <p:cNvSpPr/>
          <p:nvPr>
            <p:custDataLst>
              <p:tags r:id="rId10"/>
            </p:custDataLst>
          </p:nvPr>
        </p:nvSpPr>
        <p:spPr>
          <a:xfrm>
            <a:off x="4678343" y="1287445"/>
            <a:ext cx="317465" cy="317612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9" tIns="85715" rIns="171429" bIns="85715" anchor="ctr"/>
          <a:lstStyle/>
          <a:p>
            <a:pPr algn="ctr">
              <a:defRPr/>
            </a:pPr>
            <a:endParaRPr lang="zh-CN" altLang="en-US" sz="253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2" name="MH_Text_2"/>
          <p:cNvSpPr txBox="1"/>
          <p:nvPr>
            <p:custDataLst>
              <p:tags r:id="rId11"/>
            </p:custDataLst>
          </p:nvPr>
        </p:nvSpPr>
        <p:spPr>
          <a:xfrm>
            <a:off x="8555745" y="2019572"/>
            <a:ext cx="3645205" cy="1000735"/>
          </a:xfrm>
          <a:prstGeom prst="rect">
            <a:avLst/>
          </a:prstGeom>
          <a:noFill/>
        </p:spPr>
        <p:txBody>
          <a:bodyPr lIns="171429" tIns="85715" rIns="171429" bIns="85715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76" dirty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3" name="MH_Text_2"/>
          <p:cNvSpPr txBox="1"/>
          <p:nvPr>
            <p:custDataLst>
              <p:tags r:id="rId12"/>
            </p:custDataLst>
          </p:nvPr>
        </p:nvSpPr>
        <p:spPr>
          <a:xfrm>
            <a:off x="7745699" y="3855994"/>
            <a:ext cx="3645205" cy="1000735"/>
          </a:xfrm>
          <a:prstGeom prst="rect">
            <a:avLst/>
          </a:prstGeom>
          <a:noFill/>
        </p:spPr>
        <p:txBody>
          <a:bodyPr lIns="171429" tIns="85715" rIns="171429" bIns="85715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76" dirty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4" name="MH_Text_2"/>
          <p:cNvSpPr txBox="1"/>
          <p:nvPr>
            <p:custDataLst>
              <p:tags r:id="rId13"/>
            </p:custDataLst>
          </p:nvPr>
        </p:nvSpPr>
        <p:spPr>
          <a:xfrm>
            <a:off x="5416818" y="5369096"/>
            <a:ext cx="3645205" cy="1100809"/>
          </a:xfrm>
          <a:prstGeom prst="rect">
            <a:avLst/>
          </a:prstGeom>
          <a:noFill/>
        </p:spPr>
        <p:txBody>
          <a:bodyPr lIns="171429" tIns="85715" rIns="171429" bIns="85715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76" dirty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188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ccel="36667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36667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3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accel="36667" decel="3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7" dur="300" fill="hold"/>
                                        <p:tgtEl>
                                          <p:spTgt spid="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59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ccel="36667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ccel="36667" decel="3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3" dur="300" fill="hold"/>
                                        <p:tgtEl>
                                          <p:spTgt spid="3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85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accel="36667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3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ccel="36667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mph" presetSubtype="0" accel="36667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3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7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8" grpId="0" animBg="1"/>
      <p:bldP spid="6" grpId="0" animBg="1"/>
      <p:bldP spid="6" grpId="1" animBg="1"/>
      <p:bldP spid="6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2" grpId="0"/>
      <p:bldP spid="33" grpId="0"/>
      <p:bldP spid="34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455289" y="1506803"/>
            <a:ext cx="5371971" cy="3898428"/>
            <a:chOff x="592577" y="1256648"/>
            <a:chExt cx="3820278" cy="2587282"/>
          </a:xfrm>
        </p:grpSpPr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2819338" y="3694600"/>
              <a:ext cx="210090" cy="149330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3574475" y="1256648"/>
              <a:ext cx="838380" cy="647660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3658710" y="1754977"/>
              <a:ext cx="629280" cy="373327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3525917" y="1962193"/>
              <a:ext cx="448920" cy="366616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3184024" y="2045249"/>
              <a:ext cx="419190" cy="499168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3305916" y="2171928"/>
              <a:ext cx="134775" cy="119129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3392133" y="2230654"/>
              <a:ext cx="106036" cy="112417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3392133" y="2238204"/>
              <a:ext cx="66397" cy="37752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3296996" y="2372435"/>
              <a:ext cx="516308" cy="269298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2531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3403033" y="2588041"/>
              <a:ext cx="428109" cy="297823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invGray">
            <a:xfrm>
              <a:off x="3772673" y="2809520"/>
              <a:ext cx="76307" cy="51176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3564565" y="2862374"/>
              <a:ext cx="285406" cy="276010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3420871" y="3078820"/>
              <a:ext cx="325046" cy="343125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2925374" y="3294427"/>
              <a:ext cx="601533" cy="357387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2525013" y="3227311"/>
              <a:ext cx="592614" cy="357387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invGray">
            <a:xfrm>
              <a:off x="2468526" y="3026805"/>
              <a:ext cx="440001" cy="328863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1972039" y="3004154"/>
              <a:ext cx="677839" cy="572994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2531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invGray">
            <a:xfrm>
              <a:off x="706541" y="2341394"/>
              <a:ext cx="1440904" cy="729875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2060237" y="2640055"/>
              <a:ext cx="904777" cy="588096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invGray">
            <a:xfrm>
              <a:off x="1536002" y="2230653"/>
              <a:ext cx="934507" cy="573833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3230601" y="2958851"/>
              <a:ext cx="363694" cy="396817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2867896" y="2958851"/>
              <a:ext cx="420181" cy="389267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gray">
            <a:xfrm>
              <a:off x="2831230" y="2737371"/>
              <a:ext cx="581713" cy="296984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3296997" y="2632505"/>
              <a:ext cx="362703" cy="358226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gray">
            <a:xfrm>
              <a:off x="2973932" y="2520926"/>
              <a:ext cx="448921" cy="334736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2965015" y="2216392"/>
              <a:ext cx="296306" cy="425341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gray">
            <a:xfrm>
              <a:off x="2649879" y="2290219"/>
              <a:ext cx="382524" cy="565443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2578526" y="2297769"/>
              <a:ext cx="209099" cy="291112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1830327" y="2008335"/>
              <a:ext cx="1020723" cy="781051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2531"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invGray">
            <a:xfrm>
              <a:off x="2154381" y="1286850"/>
              <a:ext cx="1695589" cy="1153538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invGray">
            <a:xfrm>
              <a:off x="592577" y="1480644"/>
              <a:ext cx="1515229" cy="959744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2531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invGray">
            <a:xfrm>
              <a:off x="3745917" y="3242412"/>
              <a:ext cx="151621" cy="239936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 sz="112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5518075" y="3665711"/>
            <a:ext cx="1803193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sp>
        <p:nvSpPr>
          <p:cNvPr id="75" name="Freeform 15"/>
          <p:cNvSpPr>
            <a:spLocks/>
          </p:cNvSpPr>
          <p:nvPr/>
        </p:nvSpPr>
        <p:spPr bwMode="gray">
          <a:xfrm>
            <a:off x="4428620" y="3554209"/>
            <a:ext cx="601995" cy="418790"/>
          </a:xfrm>
          <a:custGeom>
            <a:avLst/>
            <a:gdLst>
              <a:gd name="T0" fmla="*/ 168 w 361"/>
              <a:gd name="T1" fmla="*/ 0 h 321"/>
              <a:gd name="T2" fmla="*/ 152 w 361"/>
              <a:gd name="T3" fmla="*/ 0 h 321"/>
              <a:gd name="T4" fmla="*/ 120 w 361"/>
              <a:gd name="T5" fmla="*/ 48 h 321"/>
              <a:gd name="T6" fmla="*/ 96 w 361"/>
              <a:gd name="T7" fmla="*/ 56 h 321"/>
              <a:gd name="T8" fmla="*/ 96 w 361"/>
              <a:gd name="T9" fmla="*/ 40 h 321"/>
              <a:gd name="T10" fmla="*/ 80 w 361"/>
              <a:gd name="T11" fmla="*/ 40 h 321"/>
              <a:gd name="T12" fmla="*/ 64 w 361"/>
              <a:gd name="T13" fmla="*/ 56 h 321"/>
              <a:gd name="T14" fmla="*/ 32 w 361"/>
              <a:gd name="T15" fmla="*/ 40 h 321"/>
              <a:gd name="T16" fmla="*/ 24 w 361"/>
              <a:gd name="T17" fmla="*/ 32 h 321"/>
              <a:gd name="T18" fmla="*/ 8 w 361"/>
              <a:gd name="T19" fmla="*/ 24 h 321"/>
              <a:gd name="T20" fmla="*/ 8 w 361"/>
              <a:gd name="T21" fmla="*/ 40 h 321"/>
              <a:gd name="T22" fmla="*/ 0 w 361"/>
              <a:gd name="T23" fmla="*/ 48 h 321"/>
              <a:gd name="T24" fmla="*/ 32 w 361"/>
              <a:gd name="T25" fmla="*/ 56 h 321"/>
              <a:gd name="T26" fmla="*/ 40 w 361"/>
              <a:gd name="T27" fmla="*/ 80 h 321"/>
              <a:gd name="T28" fmla="*/ 56 w 361"/>
              <a:gd name="T29" fmla="*/ 80 h 321"/>
              <a:gd name="T30" fmla="*/ 80 w 361"/>
              <a:gd name="T31" fmla="*/ 112 h 321"/>
              <a:gd name="T32" fmla="*/ 104 w 361"/>
              <a:gd name="T33" fmla="*/ 104 h 321"/>
              <a:gd name="T34" fmla="*/ 104 w 361"/>
              <a:gd name="T35" fmla="*/ 144 h 321"/>
              <a:gd name="T36" fmla="*/ 136 w 361"/>
              <a:gd name="T37" fmla="*/ 184 h 321"/>
              <a:gd name="T38" fmla="*/ 152 w 361"/>
              <a:gd name="T39" fmla="*/ 184 h 321"/>
              <a:gd name="T40" fmla="*/ 160 w 361"/>
              <a:gd name="T41" fmla="*/ 168 h 321"/>
              <a:gd name="T42" fmla="*/ 184 w 361"/>
              <a:gd name="T43" fmla="*/ 192 h 321"/>
              <a:gd name="T44" fmla="*/ 168 w 361"/>
              <a:gd name="T45" fmla="*/ 208 h 321"/>
              <a:gd name="T46" fmla="*/ 160 w 361"/>
              <a:gd name="T47" fmla="*/ 200 h 321"/>
              <a:gd name="T48" fmla="*/ 144 w 361"/>
              <a:gd name="T49" fmla="*/ 192 h 321"/>
              <a:gd name="T50" fmla="*/ 144 w 361"/>
              <a:gd name="T51" fmla="*/ 224 h 321"/>
              <a:gd name="T52" fmla="*/ 136 w 361"/>
              <a:gd name="T53" fmla="*/ 240 h 321"/>
              <a:gd name="T54" fmla="*/ 160 w 361"/>
              <a:gd name="T55" fmla="*/ 272 h 321"/>
              <a:gd name="T56" fmla="*/ 160 w 361"/>
              <a:gd name="T57" fmla="*/ 296 h 321"/>
              <a:gd name="T58" fmla="*/ 200 w 361"/>
              <a:gd name="T59" fmla="*/ 296 h 321"/>
              <a:gd name="T60" fmla="*/ 216 w 361"/>
              <a:gd name="T61" fmla="*/ 312 h 321"/>
              <a:gd name="T62" fmla="*/ 240 w 361"/>
              <a:gd name="T63" fmla="*/ 304 h 321"/>
              <a:gd name="T64" fmla="*/ 272 w 361"/>
              <a:gd name="T65" fmla="*/ 320 h 321"/>
              <a:gd name="T66" fmla="*/ 296 w 361"/>
              <a:gd name="T67" fmla="*/ 296 h 321"/>
              <a:gd name="T68" fmla="*/ 320 w 361"/>
              <a:gd name="T69" fmla="*/ 256 h 321"/>
              <a:gd name="T70" fmla="*/ 288 w 361"/>
              <a:gd name="T71" fmla="*/ 240 h 321"/>
              <a:gd name="T72" fmla="*/ 320 w 361"/>
              <a:gd name="T73" fmla="*/ 232 h 321"/>
              <a:gd name="T74" fmla="*/ 328 w 361"/>
              <a:gd name="T75" fmla="*/ 240 h 321"/>
              <a:gd name="T76" fmla="*/ 360 w 361"/>
              <a:gd name="T77" fmla="*/ 232 h 321"/>
              <a:gd name="T78" fmla="*/ 360 w 361"/>
              <a:gd name="T79" fmla="*/ 224 h 321"/>
              <a:gd name="T80" fmla="*/ 320 w 361"/>
              <a:gd name="T81" fmla="*/ 200 h 321"/>
              <a:gd name="T82" fmla="*/ 320 w 361"/>
              <a:gd name="T83" fmla="*/ 184 h 321"/>
              <a:gd name="T84" fmla="*/ 304 w 361"/>
              <a:gd name="T85" fmla="*/ 176 h 321"/>
              <a:gd name="T86" fmla="*/ 288 w 361"/>
              <a:gd name="T87" fmla="*/ 168 h 321"/>
              <a:gd name="T88" fmla="*/ 272 w 361"/>
              <a:gd name="T89" fmla="*/ 128 h 321"/>
              <a:gd name="T90" fmla="*/ 232 w 361"/>
              <a:gd name="T91" fmla="*/ 64 h 321"/>
              <a:gd name="T92" fmla="*/ 232 w 361"/>
              <a:gd name="T93" fmla="*/ 40 h 321"/>
              <a:gd name="T94" fmla="*/ 192 w 361"/>
              <a:gd name="T95" fmla="*/ 32 h 321"/>
              <a:gd name="T96" fmla="*/ 176 w 361"/>
              <a:gd name="T97" fmla="*/ 24 h 321"/>
              <a:gd name="T98" fmla="*/ 168 w 361"/>
              <a:gd name="T99" fmla="*/ 0 h 3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61"/>
              <a:gd name="T151" fmla="*/ 0 h 321"/>
              <a:gd name="T152" fmla="*/ 361 w 361"/>
              <a:gd name="T153" fmla="*/ 321 h 32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61" h="321">
                <a:moveTo>
                  <a:pt x="168" y="0"/>
                </a:moveTo>
                <a:lnTo>
                  <a:pt x="152" y="0"/>
                </a:lnTo>
                <a:lnTo>
                  <a:pt x="120" y="48"/>
                </a:lnTo>
                <a:lnTo>
                  <a:pt x="96" y="56"/>
                </a:lnTo>
                <a:lnTo>
                  <a:pt x="96" y="40"/>
                </a:lnTo>
                <a:lnTo>
                  <a:pt x="80" y="40"/>
                </a:lnTo>
                <a:lnTo>
                  <a:pt x="64" y="56"/>
                </a:lnTo>
                <a:lnTo>
                  <a:pt x="32" y="40"/>
                </a:lnTo>
                <a:lnTo>
                  <a:pt x="24" y="32"/>
                </a:lnTo>
                <a:lnTo>
                  <a:pt x="8" y="24"/>
                </a:lnTo>
                <a:lnTo>
                  <a:pt x="8" y="40"/>
                </a:lnTo>
                <a:lnTo>
                  <a:pt x="0" y="48"/>
                </a:lnTo>
                <a:lnTo>
                  <a:pt x="32" y="56"/>
                </a:lnTo>
                <a:lnTo>
                  <a:pt x="40" y="80"/>
                </a:lnTo>
                <a:lnTo>
                  <a:pt x="56" y="80"/>
                </a:lnTo>
                <a:lnTo>
                  <a:pt x="80" y="112"/>
                </a:lnTo>
                <a:lnTo>
                  <a:pt x="104" y="104"/>
                </a:lnTo>
                <a:lnTo>
                  <a:pt x="104" y="144"/>
                </a:lnTo>
                <a:lnTo>
                  <a:pt x="136" y="184"/>
                </a:lnTo>
                <a:lnTo>
                  <a:pt x="152" y="184"/>
                </a:lnTo>
                <a:lnTo>
                  <a:pt x="160" y="168"/>
                </a:lnTo>
                <a:lnTo>
                  <a:pt x="184" y="192"/>
                </a:lnTo>
                <a:lnTo>
                  <a:pt x="168" y="208"/>
                </a:lnTo>
                <a:lnTo>
                  <a:pt x="160" y="200"/>
                </a:lnTo>
                <a:lnTo>
                  <a:pt x="144" y="192"/>
                </a:lnTo>
                <a:lnTo>
                  <a:pt x="144" y="224"/>
                </a:lnTo>
                <a:lnTo>
                  <a:pt x="136" y="240"/>
                </a:lnTo>
                <a:lnTo>
                  <a:pt x="160" y="272"/>
                </a:lnTo>
                <a:lnTo>
                  <a:pt x="160" y="296"/>
                </a:lnTo>
                <a:lnTo>
                  <a:pt x="200" y="296"/>
                </a:lnTo>
                <a:lnTo>
                  <a:pt x="216" y="312"/>
                </a:lnTo>
                <a:lnTo>
                  <a:pt x="240" y="304"/>
                </a:lnTo>
                <a:lnTo>
                  <a:pt x="272" y="320"/>
                </a:lnTo>
                <a:lnTo>
                  <a:pt x="296" y="296"/>
                </a:lnTo>
                <a:lnTo>
                  <a:pt x="320" y="256"/>
                </a:lnTo>
                <a:lnTo>
                  <a:pt x="288" y="240"/>
                </a:lnTo>
                <a:lnTo>
                  <a:pt x="320" y="232"/>
                </a:lnTo>
                <a:lnTo>
                  <a:pt x="328" y="240"/>
                </a:lnTo>
                <a:lnTo>
                  <a:pt x="360" y="232"/>
                </a:lnTo>
                <a:lnTo>
                  <a:pt x="360" y="224"/>
                </a:lnTo>
                <a:lnTo>
                  <a:pt x="320" y="200"/>
                </a:lnTo>
                <a:lnTo>
                  <a:pt x="320" y="184"/>
                </a:lnTo>
                <a:lnTo>
                  <a:pt x="304" y="176"/>
                </a:lnTo>
                <a:lnTo>
                  <a:pt x="288" y="168"/>
                </a:lnTo>
                <a:lnTo>
                  <a:pt x="272" y="128"/>
                </a:lnTo>
                <a:lnTo>
                  <a:pt x="232" y="64"/>
                </a:lnTo>
                <a:lnTo>
                  <a:pt x="232" y="40"/>
                </a:lnTo>
                <a:lnTo>
                  <a:pt x="192" y="32"/>
                </a:lnTo>
                <a:lnTo>
                  <a:pt x="176" y="24"/>
                </a:lnTo>
                <a:lnTo>
                  <a:pt x="168" y="0"/>
                </a:lnTo>
              </a:path>
            </a:pathLst>
          </a:custGeom>
          <a:solidFill>
            <a:schemeClr val="accent2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CN" altLang="en-US" sz="1125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8" name="Freeform 9"/>
          <p:cNvSpPr>
            <a:spLocks/>
          </p:cNvSpPr>
          <p:nvPr/>
        </p:nvSpPr>
        <p:spPr bwMode="gray">
          <a:xfrm>
            <a:off x="4591220" y="2590380"/>
            <a:ext cx="631259" cy="515525"/>
          </a:xfrm>
          <a:custGeom>
            <a:avLst/>
            <a:gdLst>
              <a:gd name="T0" fmla="*/ 376 w 377"/>
              <a:gd name="T1" fmla="*/ 176 h 393"/>
              <a:gd name="T2" fmla="*/ 336 w 377"/>
              <a:gd name="T3" fmla="*/ 120 h 393"/>
              <a:gd name="T4" fmla="*/ 344 w 377"/>
              <a:gd name="T5" fmla="*/ 96 h 393"/>
              <a:gd name="T6" fmla="*/ 312 w 377"/>
              <a:gd name="T7" fmla="*/ 40 h 393"/>
              <a:gd name="T8" fmla="*/ 288 w 377"/>
              <a:gd name="T9" fmla="*/ 8 h 393"/>
              <a:gd name="T10" fmla="*/ 280 w 377"/>
              <a:gd name="T11" fmla="*/ 40 h 393"/>
              <a:gd name="T12" fmla="*/ 264 w 377"/>
              <a:gd name="T13" fmla="*/ 0 h 393"/>
              <a:gd name="T14" fmla="*/ 232 w 377"/>
              <a:gd name="T15" fmla="*/ 0 h 393"/>
              <a:gd name="T16" fmla="*/ 240 w 377"/>
              <a:gd name="T17" fmla="*/ 24 h 393"/>
              <a:gd name="T18" fmla="*/ 200 w 377"/>
              <a:gd name="T19" fmla="*/ 56 h 393"/>
              <a:gd name="T20" fmla="*/ 176 w 377"/>
              <a:gd name="T21" fmla="*/ 56 h 393"/>
              <a:gd name="T22" fmla="*/ 48 w 377"/>
              <a:gd name="T23" fmla="*/ 144 h 393"/>
              <a:gd name="T24" fmla="*/ 24 w 377"/>
              <a:gd name="T25" fmla="*/ 112 h 393"/>
              <a:gd name="T26" fmla="*/ 8 w 377"/>
              <a:gd name="T27" fmla="*/ 112 h 393"/>
              <a:gd name="T28" fmla="*/ 16 w 377"/>
              <a:gd name="T29" fmla="*/ 136 h 393"/>
              <a:gd name="T30" fmla="*/ 16 w 377"/>
              <a:gd name="T31" fmla="*/ 160 h 393"/>
              <a:gd name="T32" fmla="*/ 24 w 377"/>
              <a:gd name="T33" fmla="*/ 184 h 393"/>
              <a:gd name="T34" fmla="*/ 8 w 377"/>
              <a:gd name="T35" fmla="*/ 184 h 393"/>
              <a:gd name="T36" fmla="*/ 8 w 377"/>
              <a:gd name="T37" fmla="*/ 216 h 393"/>
              <a:gd name="T38" fmla="*/ 0 w 377"/>
              <a:gd name="T39" fmla="*/ 232 h 393"/>
              <a:gd name="T40" fmla="*/ 32 w 377"/>
              <a:gd name="T41" fmla="*/ 240 h 393"/>
              <a:gd name="T42" fmla="*/ 64 w 377"/>
              <a:gd name="T43" fmla="*/ 296 h 393"/>
              <a:gd name="T44" fmla="*/ 104 w 377"/>
              <a:gd name="T45" fmla="*/ 240 h 393"/>
              <a:gd name="T46" fmla="*/ 120 w 377"/>
              <a:gd name="T47" fmla="*/ 208 h 393"/>
              <a:gd name="T48" fmla="*/ 160 w 377"/>
              <a:gd name="T49" fmla="*/ 200 h 393"/>
              <a:gd name="T50" fmla="*/ 184 w 377"/>
              <a:gd name="T51" fmla="*/ 216 h 393"/>
              <a:gd name="T52" fmla="*/ 184 w 377"/>
              <a:gd name="T53" fmla="*/ 224 h 393"/>
              <a:gd name="T54" fmla="*/ 192 w 377"/>
              <a:gd name="T55" fmla="*/ 224 h 393"/>
              <a:gd name="T56" fmla="*/ 168 w 377"/>
              <a:gd name="T57" fmla="*/ 280 h 393"/>
              <a:gd name="T58" fmla="*/ 152 w 377"/>
              <a:gd name="T59" fmla="*/ 280 h 393"/>
              <a:gd name="T60" fmla="*/ 160 w 377"/>
              <a:gd name="T61" fmla="*/ 312 h 393"/>
              <a:gd name="T62" fmla="*/ 152 w 377"/>
              <a:gd name="T63" fmla="*/ 320 h 393"/>
              <a:gd name="T64" fmla="*/ 168 w 377"/>
              <a:gd name="T65" fmla="*/ 320 h 393"/>
              <a:gd name="T66" fmla="*/ 136 w 377"/>
              <a:gd name="T67" fmla="*/ 376 h 393"/>
              <a:gd name="T68" fmla="*/ 144 w 377"/>
              <a:gd name="T69" fmla="*/ 392 h 393"/>
              <a:gd name="T70" fmla="*/ 160 w 377"/>
              <a:gd name="T71" fmla="*/ 376 h 393"/>
              <a:gd name="T72" fmla="*/ 168 w 377"/>
              <a:gd name="T73" fmla="*/ 352 h 393"/>
              <a:gd name="T74" fmla="*/ 184 w 377"/>
              <a:gd name="T75" fmla="*/ 352 h 393"/>
              <a:gd name="T76" fmla="*/ 200 w 377"/>
              <a:gd name="T77" fmla="*/ 336 h 393"/>
              <a:gd name="T78" fmla="*/ 200 w 377"/>
              <a:gd name="T79" fmla="*/ 312 h 393"/>
              <a:gd name="T80" fmla="*/ 256 w 377"/>
              <a:gd name="T81" fmla="*/ 280 h 393"/>
              <a:gd name="T82" fmla="*/ 304 w 377"/>
              <a:gd name="T83" fmla="*/ 264 h 393"/>
              <a:gd name="T84" fmla="*/ 312 w 377"/>
              <a:gd name="T85" fmla="*/ 224 h 393"/>
              <a:gd name="T86" fmla="*/ 344 w 377"/>
              <a:gd name="T87" fmla="*/ 200 h 393"/>
              <a:gd name="T88" fmla="*/ 368 w 377"/>
              <a:gd name="T89" fmla="*/ 192 h 393"/>
              <a:gd name="T90" fmla="*/ 376 w 377"/>
              <a:gd name="T91" fmla="*/ 176 h 39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77"/>
              <a:gd name="T139" fmla="*/ 0 h 393"/>
              <a:gd name="T140" fmla="*/ 377 w 377"/>
              <a:gd name="T141" fmla="*/ 393 h 39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77" h="393">
                <a:moveTo>
                  <a:pt x="376" y="176"/>
                </a:moveTo>
                <a:lnTo>
                  <a:pt x="336" y="120"/>
                </a:lnTo>
                <a:lnTo>
                  <a:pt x="344" y="96"/>
                </a:lnTo>
                <a:lnTo>
                  <a:pt x="312" y="40"/>
                </a:lnTo>
                <a:lnTo>
                  <a:pt x="288" y="8"/>
                </a:lnTo>
                <a:lnTo>
                  <a:pt x="280" y="40"/>
                </a:lnTo>
                <a:lnTo>
                  <a:pt x="264" y="0"/>
                </a:lnTo>
                <a:lnTo>
                  <a:pt x="232" y="0"/>
                </a:lnTo>
                <a:lnTo>
                  <a:pt x="240" y="24"/>
                </a:lnTo>
                <a:lnTo>
                  <a:pt x="200" y="56"/>
                </a:lnTo>
                <a:lnTo>
                  <a:pt x="176" y="56"/>
                </a:lnTo>
                <a:lnTo>
                  <a:pt x="48" y="144"/>
                </a:lnTo>
                <a:lnTo>
                  <a:pt x="24" y="112"/>
                </a:lnTo>
                <a:lnTo>
                  <a:pt x="8" y="112"/>
                </a:lnTo>
                <a:lnTo>
                  <a:pt x="16" y="136"/>
                </a:lnTo>
                <a:lnTo>
                  <a:pt x="16" y="160"/>
                </a:lnTo>
                <a:lnTo>
                  <a:pt x="24" y="184"/>
                </a:lnTo>
                <a:lnTo>
                  <a:pt x="8" y="184"/>
                </a:lnTo>
                <a:lnTo>
                  <a:pt x="8" y="216"/>
                </a:lnTo>
                <a:lnTo>
                  <a:pt x="0" y="232"/>
                </a:lnTo>
                <a:lnTo>
                  <a:pt x="32" y="240"/>
                </a:lnTo>
                <a:lnTo>
                  <a:pt x="64" y="296"/>
                </a:lnTo>
                <a:lnTo>
                  <a:pt x="104" y="240"/>
                </a:lnTo>
                <a:lnTo>
                  <a:pt x="120" y="208"/>
                </a:lnTo>
                <a:lnTo>
                  <a:pt x="160" y="200"/>
                </a:lnTo>
                <a:lnTo>
                  <a:pt x="184" y="216"/>
                </a:lnTo>
                <a:lnTo>
                  <a:pt x="184" y="224"/>
                </a:lnTo>
                <a:lnTo>
                  <a:pt x="192" y="224"/>
                </a:lnTo>
                <a:lnTo>
                  <a:pt x="168" y="280"/>
                </a:lnTo>
                <a:lnTo>
                  <a:pt x="152" y="280"/>
                </a:lnTo>
                <a:lnTo>
                  <a:pt x="160" y="312"/>
                </a:lnTo>
                <a:lnTo>
                  <a:pt x="152" y="320"/>
                </a:lnTo>
                <a:lnTo>
                  <a:pt x="168" y="320"/>
                </a:lnTo>
                <a:lnTo>
                  <a:pt x="136" y="376"/>
                </a:lnTo>
                <a:lnTo>
                  <a:pt x="144" y="392"/>
                </a:lnTo>
                <a:lnTo>
                  <a:pt x="160" y="376"/>
                </a:lnTo>
                <a:lnTo>
                  <a:pt x="168" y="352"/>
                </a:lnTo>
                <a:lnTo>
                  <a:pt x="184" y="352"/>
                </a:lnTo>
                <a:lnTo>
                  <a:pt x="200" y="336"/>
                </a:lnTo>
                <a:lnTo>
                  <a:pt x="200" y="312"/>
                </a:lnTo>
                <a:lnTo>
                  <a:pt x="256" y="280"/>
                </a:lnTo>
                <a:lnTo>
                  <a:pt x="304" y="264"/>
                </a:lnTo>
                <a:lnTo>
                  <a:pt x="312" y="224"/>
                </a:lnTo>
                <a:lnTo>
                  <a:pt x="344" y="200"/>
                </a:lnTo>
                <a:lnTo>
                  <a:pt x="368" y="192"/>
                </a:lnTo>
                <a:lnTo>
                  <a:pt x="376" y="176"/>
                </a:lnTo>
              </a:path>
            </a:pathLst>
          </a:custGeom>
          <a:solidFill>
            <a:schemeClr val="accent2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CN" altLang="en-US" sz="1125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Freeform 19"/>
          <p:cNvSpPr>
            <a:spLocks/>
          </p:cNvSpPr>
          <p:nvPr/>
        </p:nvSpPr>
        <p:spPr bwMode="gray">
          <a:xfrm>
            <a:off x="3757291" y="4585120"/>
            <a:ext cx="845859" cy="502548"/>
          </a:xfrm>
          <a:custGeom>
            <a:avLst/>
            <a:gdLst>
              <a:gd name="T0" fmla="*/ 496 w 505"/>
              <a:gd name="T1" fmla="*/ 96 h 385"/>
              <a:gd name="T2" fmla="*/ 424 w 505"/>
              <a:gd name="T3" fmla="*/ 40 h 385"/>
              <a:gd name="T4" fmla="*/ 408 w 505"/>
              <a:gd name="T5" fmla="*/ 56 h 385"/>
              <a:gd name="T6" fmla="*/ 376 w 505"/>
              <a:gd name="T7" fmla="*/ 40 h 385"/>
              <a:gd name="T8" fmla="*/ 312 w 505"/>
              <a:gd name="T9" fmla="*/ 56 h 385"/>
              <a:gd name="T10" fmla="*/ 312 w 505"/>
              <a:gd name="T11" fmla="*/ 0 h 385"/>
              <a:gd name="T12" fmla="*/ 280 w 505"/>
              <a:gd name="T13" fmla="*/ 0 h 385"/>
              <a:gd name="T14" fmla="*/ 216 w 505"/>
              <a:gd name="T15" fmla="*/ 8 h 385"/>
              <a:gd name="T16" fmla="*/ 208 w 505"/>
              <a:gd name="T17" fmla="*/ 40 h 385"/>
              <a:gd name="T18" fmla="*/ 168 w 505"/>
              <a:gd name="T19" fmla="*/ 24 h 385"/>
              <a:gd name="T20" fmla="*/ 144 w 505"/>
              <a:gd name="T21" fmla="*/ 48 h 385"/>
              <a:gd name="T22" fmla="*/ 152 w 505"/>
              <a:gd name="T23" fmla="*/ 88 h 385"/>
              <a:gd name="T24" fmla="*/ 144 w 505"/>
              <a:gd name="T25" fmla="*/ 112 h 385"/>
              <a:gd name="T26" fmla="*/ 112 w 505"/>
              <a:gd name="T27" fmla="*/ 168 h 385"/>
              <a:gd name="T28" fmla="*/ 72 w 505"/>
              <a:gd name="T29" fmla="*/ 224 h 385"/>
              <a:gd name="T30" fmla="*/ 32 w 505"/>
              <a:gd name="T31" fmla="*/ 272 h 385"/>
              <a:gd name="T32" fmla="*/ 0 w 505"/>
              <a:gd name="T33" fmla="*/ 296 h 385"/>
              <a:gd name="T34" fmla="*/ 8 w 505"/>
              <a:gd name="T35" fmla="*/ 312 h 385"/>
              <a:gd name="T36" fmla="*/ 16 w 505"/>
              <a:gd name="T37" fmla="*/ 360 h 385"/>
              <a:gd name="T38" fmla="*/ 56 w 505"/>
              <a:gd name="T39" fmla="*/ 384 h 385"/>
              <a:gd name="T40" fmla="*/ 40 w 505"/>
              <a:gd name="T41" fmla="*/ 344 h 385"/>
              <a:gd name="T42" fmla="*/ 80 w 505"/>
              <a:gd name="T43" fmla="*/ 304 h 385"/>
              <a:gd name="T44" fmla="*/ 152 w 505"/>
              <a:gd name="T45" fmla="*/ 280 h 385"/>
              <a:gd name="T46" fmla="*/ 192 w 505"/>
              <a:gd name="T47" fmla="*/ 296 h 385"/>
              <a:gd name="T48" fmla="*/ 240 w 505"/>
              <a:gd name="T49" fmla="*/ 248 h 385"/>
              <a:gd name="T50" fmla="*/ 264 w 505"/>
              <a:gd name="T51" fmla="*/ 240 h 385"/>
              <a:gd name="T52" fmla="*/ 264 w 505"/>
              <a:gd name="T53" fmla="*/ 216 h 385"/>
              <a:gd name="T54" fmla="*/ 280 w 505"/>
              <a:gd name="T55" fmla="*/ 208 h 385"/>
              <a:gd name="T56" fmla="*/ 336 w 505"/>
              <a:gd name="T57" fmla="*/ 232 h 385"/>
              <a:gd name="T58" fmla="*/ 336 w 505"/>
              <a:gd name="T59" fmla="*/ 200 h 385"/>
              <a:gd name="T60" fmla="*/ 376 w 505"/>
              <a:gd name="T61" fmla="*/ 192 h 385"/>
              <a:gd name="T62" fmla="*/ 392 w 505"/>
              <a:gd name="T63" fmla="*/ 200 h 385"/>
              <a:gd name="T64" fmla="*/ 400 w 505"/>
              <a:gd name="T65" fmla="*/ 184 h 385"/>
              <a:gd name="T66" fmla="*/ 448 w 505"/>
              <a:gd name="T67" fmla="*/ 176 h 385"/>
              <a:gd name="T68" fmla="*/ 480 w 505"/>
              <a:gd name="T69" fmla="*/ 136 h 38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05"/>
              <a:gd name="T106" fmla="*/ 0 h 385"/>
              <a:gd name="T107" fmla="*/ 505 w 505"/>
              <a:gd name="T108" fmla="*/ 385 h 38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05" h="385">
                <a:moveTo>
                  <a:pt x="504" y="128"/>
                </a:moveTo>
                <a:lnTo>
                  <a:pt x="496" y="96"/>
                </a:lnTo>
                <a:lnTo>
                  <a:pt x="472" y="40"/>
                </a:lnTo>
                <a:lnTo>
                  <a:pt x="424" y="40"/>
                </a:lnTo>
                <a:lnTo>
                  <a:pt x="416" y="32"/>
                </a:lnTo>
                <a:lnTo>
                  <a:pt x="408" y="56"/>
                </a:lnTo>
                <a:lnTo>
                  <a:pt x="392" y="56"/>
                </a:lnTo>
                <a:lnTo>
                  <a:pt x="376" y="40"/>
                </a:lnTo>
                <a:lnTo>
                  <a:pt x="320" y="64"/>
                </a:lnTo>
                <a:lnTo>
                  <a:pt x="312" y="56"/>
                </a:lnTo>
                <a:lnTo>
                  <a:pt x="336" y="8"/>
                </a:lnTo>
                <a:lnTo>
                  <a:pt x="312" y="0"/>
                </a:lnTo>
                <a:lnTo>
                  <a:pt x="296" y="16"/>
                </a:lnTo>
                <a:lnTo>
                  <a:pt x="280" y="0"/>
                </a:lnTo>
                <a:lnTo>
                  <a:pt x="272" y="8"/>
                </a:lnTo>
                <a:lnTo>
                  <a:pt x="216" y="8"/>
                </a:lnTo>
                <a:lnTo>
                  <a:pt x="224" y="40"/>
                </a:lnTo>
                <a:lnTo>
                  <a:pt x="208" y="40"/>
                </a:lnTo>
                <a:lnTo>
                  <a:pt x="176" y="16"/>
                </a:lnTo>
                <a:lnTo>
                  <a:pt x="168" y="24"/>
                </a:lnTo>
                <a:lnTo>
                  <a:pt x="168" y="48"/>
                </a:lnTo>
                <a:lnTo>
                  <a:pt x="144" y="48"/>
                </a:lnTo>
                <a:lnTo>
                  <a:pt x="144" y="72"/>
                </a:lnTo>
                <a:lnTo>
                  <a:pt x="152" y="88"/>
                </a:lnTo>
                <a:lnTo>
                  <a:pt x="144" y="96"/>
                </a:lnTo>
                <a:lnTo>
                  <a:pt x="144" y="112"/>
                </a:lnTo>
                <a:lnTo>
                  <a:pt x="112" y="144"/>
                </a:lnTo>
                <a:lnTo>
                  <a:pt x="112" y="168"/>
                </a:lnTo>
                <a:lnTo>
                  <a:pt x="104" y="200"/>
                </a:lnTo>
                <a:lnTo>
                  <a:pt x="72" y="224"/>
                </a:lnTo>
                <a:lnTo>
                  <a:pt x="48" y="256"/>
                </a:lnTo>
                <a:lnTo>
                  <a:pt x="32" y="272"/>
                </a:lnTo>
                <a:lnTo>
                  <a:pt x="8" y="280"/>
                </a:lnTo>
                <a:lnTo>
                  <a:pt x="0" y="296"/>
                </a:lnTo>
                <a:lnTo>
                  <a:pt x="16" y="304"/>
                </a:lnTo>
                <a:lnTo>
                  <a:pt x="8" y="312"/>
                </a:lnTo>
                <a:lnTo>
                  <a:pt x="8" y="352"/>
                </a:lnTo>
                <a:lnTo>
                  <a:pt x="16" y="360"/>
                </a:lnTo>
                <a:lnTo>
                  <a:pt x="16" y="384"/>
                </a:lnTo>
                <a:lnTo>
                  <a:pt x="56" y="384"/>
                </a:lnTo>
                <a:lnTo>
                  <a:pt x="56" y="360"/>
                </a:lnTo>
                <a:lnTo>
                  <a:pt x="40" y="344"/>
                </a:lnTo>
                <a:lnTo>
                  <a:pt x="48" y="312"/>
                </a:lnTo>
                <a:lnTo>
                  <a:pt x="80" y="304"/>
                </a:lnTo>
                <a:lnTo>
                  <a:pt x="104" y="304"/>
                </a:lnTo>
                <a:lnTo>
                  <a:pt x="152" y="280"/>
                </a:lnTo>
                <a:lnTo>
                  <a:pt x="184" y="280"/>
                </a:lnTo>
                <a:lnTo>
                  <a:pt x="192" y="296"/>
                </a:lnTo>
                <a:lnTo>
                  <a:pt x="208" y="264"/>
                </a:lnTo>
                <a:lnTo>
                  <a:pt x="240" y="248"/>
                </a:lnTo>
                <a:lnTo>
                  <a:pt x="248" y="224"/>
                </a:lnTo>
                <a:lnTo>
                  <a:pt x="264" y="240"/>
                </a:lnTo>
                <a:lnTo>
                  <a:pt x="272" y="240"/>
                </a:lnTo>
                <a:lnTo>
                  <a:pt x="264" y="216"/>
                </a:lnTo>
                <a:lnTo>
                  <a:pt x="264" y="184"/>
                </a:lnTo>
                <a:lnTo>
                  <a:pt x="280" y="208"/>
                </a:lnTo>
                <a:lnTo>
                  <a:pt x="288" y="232"/>
                </a:lnTo>
                <a:lnTo>
                  <a:pt x="336" y="232"/>
                </a:lnTo>
                <a:lnTo>
                  <a:pt x="320" y="216"/>
                </a:lnTo>
                <a:lnTo>
                  <a:pt x="336" y="200"/>
                </a:lnTo>
                <a:lnTo>
                  <a:pt x="360" y="208"/>
                </a:lnTo>
                <a:lnTo>
                  <a:pt x="376" y="192"/>
                </a:lnTo>
                <a:lnTo>
                  <a:pt x="392" y="192"/>
                </a:lnTo>
                <a:lnTo>
                  <a:pt x="392" y="200"/>
                </a:lnTo>
                <a:lnTo>
                  <a:pt x="400" y="200"/>
                </a:lnTo>
                <a:lnTo>
                  <a:pt x="400" y="184"/>
                </a:lnTo>
                <a:lnTo>
                  <a:pt x="424" y="192"/>
                </a:lnTo>
                <a:lnTo>
                  <a:pt x="448" y="176"/>
                </a:lnTo>
                <a:lnTo>
                  <a:pt x="472" y="168"/>
                </a:lnTo>
                <a:lnTo>
                  <a:pt x="480" y="136"/>
                </a:lnTo>
                <a:lnTo>
                  <a:pt x="504" y="128"/>
                </a:lnTo>
              </a:path>
            </a:pathLst>
          </a:custGeom>
          <a:solidFill>
            <a:schemeClr val="accent2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zh-CN" altLang="en-US" sz="1125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4940218" y="3165326"/>
            <a:ext cx="1905319" cy="135099"/>
            <a:chOff x="3782035" y="2261593"/>
            <a:chExt cx="1354968" cy="96076"/>
          </a:xfrm>
        </p:grpSpPr>
        <p:cxnSp>
          <p:nvCxnSpPr>
            <p:cNvPr id="67" name="MH_Other_3"/>
            <p:cNvCxnSpPr/>
            <p:nvPr>
              <p:custDataLst>
                <p:tags r:id="rId10"/>
              </p:custDataLst>
            </p:nvPr>
          </p:nvCxnSpPr>
          <p:spPr>
            <a:xfrm flipH="1">
              <a:off x="4072097" y="2357669"/>
              <a:ext cx="1064906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MH_Other_3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4164807" y="4962539"/>
            <a:ext cx="2635255" cy="135099"/>
            <a:chOff x="3782035" y="2261593"/>
            <a:chExt cx="1874062" cy="96076"/>
          </a:xfrm>
        </p:grpSpPr>
        <p:cxnSp>
          <p:nvCxnSpPr>
            <p:cNvPr id="88" name="MH_Other_3"/>
            <p:cNvCxnSpPr/>
            <p:nvPr>
              <p:custDataLst>
                <p:tags r:id="rId8"/>
              </p:custDataLst>
            </p:nvPr>
          </p:nvCxnSpPr>
          <p:spPr>
            <a:xfrm flipH="1">
              <a:off x="4072097" y="2357669"/>
              <a:ext cx="1584000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MH_Other_3"/>
            <p:cNvCxnSpPr/>
            <p:nvPr>
              <p:custDataLst>
                <p:tags r:id="rId9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14708" y="3854810"/>
            <a:ext cx="2027788" cy="135099"/>
            <a:chOff x="3782035" y="2261593"/>
            <a:chExt cx="1442062" cy="96076"/>
          </a:xfrm>
        </p:grpSpPr>
        <p:cxnSp>
          <p:nvCxnSpPr>
            <p:cNvPr id="91" name="MH_Other_3"/>
            <p:cNvCxnSpPr/>
            <p:nvPr>
              <p:custDataLst>
                <p:tags r:id="rId6"/>
              </p:custDataLst>
            </p:nvPr>
          </p:nvCxnSpPr>
          <p:spPr>
            <a:xfrm flipH="1">
              <a:off x="4072097" y="2357669"/>
              <a:ext cx="1152000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MH_Other_3"/>
            <p:cNvCxnSpPr/>
            <p:nvPr>
              <p:custDataLst>
                <p:tags r:id="rId7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/>
          <p:nvPr/>
        </p:nvSpPr>
        <p:spPr>
          <a:xfrm>
            <a:off x="5544692" y="2976343"/>
            <a:ext cx="1803193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518076" y="4787551"/>
            <a:ext cx="1803193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cxnSp>
        <p:nvCxnSpPr>
          <p:cNvPr id="98" name="MH_Other_9"/>
          <p:cNvCxnSpPr/>
          <p:nvPr>
            <p:custDataLst>
              <p:tags r:id="rId1"/>
            </p:custDataLst>
          </p:nvPr>
        </p:nvCxnSpPr>
        <p:spPr>
          <a:xfrm>
            <a:off x="7441932" y="1591211"/>
            <a:ext cx="0" cy="2024889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MH_Other_10"/>
          <p:cNvCxnSpPr/>
          <p:nvPr>
            <p:custDataLst>
              <p:tags r:id="rId2"/>
            </p:custDataLst>
          </p:nvPr>
        </p:nvCxnSpPr>
        <p:spPr>
          <a:xfrm>
            <a:off x="7441932" y="4122602"/>
            <a:ext cx="0" cy="2024889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MH_Text_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957432" y="2680688"/>
            <a:ext cx="4278112" cy="110315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1" name="MH_SubTitle_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7810979" y="1974030"/>
            <a:ext cx="4592482" cy="570529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defRPr/>
            </a:pPr>
            <a:r>
              <a:rPr lang="zh-CN" altLang="en-US" sz="2531" b="1" dirty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02" name="MH_Text_2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7913270" y="4100400"/>
            <a:ext cx="4169232" cy="110315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13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2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" grpId="0"/>
          <p:bldP spid="75" grpId="0" animBg="1"/>
          <p:bldP spid="78" grpId="0" animBg="1"/>
          <p:bldP spid="79" grpId="0" animBg="1"/>
          <p:bldP spid="93" grpId="0"/>
          <p:bldP spid="94" grpId="0"/>
          <p:bldP spid="100" grpId="0"/>
          <p:bldP spid="101" grpId="0"/>
          <p:bldP spid="102" grpId="0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2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" grpId="0"/>
          <p:bldP spid="75" grpId="0" animBg="1"/>
          <p:bldP spid="78" grpId="0" animBg="1"/>
          <p:bldP spid="79" grpId="0" animBg="1"/>
          <p:bldP spid="93" grpId="0"/>
          <p:bldP spid="94" grpId="0"/>
          <p:bldP spid="100" grpId="0"/>
          <p:bldP spid="101" grpId="0"/>
          <p:bldP spid="102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 rot="449473">
            <a:off x="2106391" y="1772434"/>
            <a:ext cx="5211763" cy="1851692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1474907 w 7303435"/>
              <a:gd name="connsiteY2" fmla="*/ 395173 h 2088232"/>
              <a:gd name="connsiteX3" fmla="*/ 7303435 w 7303435"/>
              <a:gd name="connsiteY3" fmla="*/ 2088232 h 2088232"/>
              <a:gd name="connsiteX4" fmla="*/ 0 w 7303435"/>
              <a:gd name="connsiteY4" fmla="*/ 2088232 h 208823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534947"/>
              <a:gd name="connsiteY0" fmla="*/ 2183662 h 2183662"/>
              <a:gd name="connsiteX1" fmla="*/ 0 w 7534947"/>
              <a:gd name="connsiteY1" fmla="*/ 0 h 2183662"/>
              <a:gd name="connsiteX2" fmla="*/ 1487456 w 7534947"/>
              <a:gd name="connsiteY2" fmla="*/ 490603 h 2183662"/>
              <a:gd name="connsiteX3" fmla="*/ 5257711 w 7534947"/>
              <a:gd name="connsiteY3" fmla="*/ 1353965 h 2183662"/>
              <a:gd name="connsiteX4" fmla="*/ 7315984 w 7534947"/>
              <a:gd name="connsiteY4" fmla="*/ 2183662 h 2183662"/>
              <a:gd name="connsiteX5" fmla="*/ 12549 w 7534947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262674 h 2262674"/>
              <a:gd name="connsiteX1" fmla="*/ 0 w 7315984"/>
              <a:gd name="connsiteY1" fmla="*/ 79012 h 2262674"/>
              <a:gd name="connsiteX2" fmla="*/ 1487456 w 7315984"/>
              <a:gd name="connsiteY2" fmla="*/ 569615 h 2262674"/>
              <a:gd name="connsiteX3" fmla="*/ 5257711 w 7315984"/>
              <a:gd name="connsiteY3" fmla="*/ 1432977 h 2262674"/>
              <a:gd name="connsiteX4" fmla="*/ 7315984 w 7315984"/>
              <a:gd name="connsiteY4" fmla="*/ 2262674 h 2262674"/>
              <a:gd name="connsiteX5" fmla="*/ 12549 w 7315984"/>
              <a:gd name="connsiteY5" fmla="*/ 2262674 h 2262674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60613 h 2260613"/>
              <a:gd name="connsiteX1" fmla="*/ 0 w 7315984"/>
              <a:gd name="connsiteY1" fmla="*/ 76951 h 2260613"/>
              <a:gd name="connsiteX2" fmla="*/ 1487456 w 7315984"/>
              <a:gd name="connsiteY2" fmla="*/ 567554 h 2260613"/>
              <a:gd name="connsiteX3" fmla="*/ 4932506 w 7315984"/>
              <a:gd name="connsiteY3" fmla="*/ 1295697 h 2260613"/>
              <a:gd name="connsiteX4" fmla="*/ 7315984 w 7315984"/>
              <a:gd name="connsiteY4" fmla="*/ 2260613 h 2260613"/>
              <a:gd name="connsiteX5" fmla="*/ 12549 w 7315984"/>
              <a:gd name="connsiteY5" fmla="*/ 2260613 h 2260613"/>
              <a:gd name="connsiteX0" fmla="*/ 12549 w 8211184"/>
              <a:gd name="connsiteY0" fmla="*/ 2260613 h 2260613"/>
              <a:gd name="connsiteX1" fmla="*/ 0 w 8211184"/>
              <a:gd name="connsiteY1" fmla="*/ 76951 h 2260613"/>
              <a:gd name="connsiteX2" fmla="*/ 1487456 w 8211184"/>
              <a:gd name="connsiteY2" fmla="*/ 567554 h 2260613"/>
              <a:gd name="connsiteX3" fmla="*/ 4932506 w 8211184"/>
              <a:gd name="connsiteY3" fmla="*/ 1295697 h 2260613"/>
              <a:gd name="connsiteX4" fmla="*/ 7315984 w 8211184"/>
              <a:gd name="connsiteY4" fmla="*/ 2260613 h 2260613"/>
              <a:gd name="connsiteX5" fmla="*/ 12549 w 8211184"/>
              <a:gd name="connsiteY5" fmla="*/ 2260613 h 2260613"/>
              <a:gd name="connsiteX0" fmla="*/ 12549 w 7372592"/>
              <a:gd name="connsiteY0" fmla="*/ 2260613 h 2273153"/>
              <a:gd name="connsiteX1" fmla="*/ 0 w 7372592"/>
              <a:gd name="connsiteY1" fmla="*/ 76951 h 2273153"/>
              <a:gd name="connsiteX2" fmla="*/ 1487456 w 7372592"/>
              <a:gd name="connsiteY2" fmla="*/ 567554 h 2273153"/>
              <a:gd name="connsiteX3" fmla="*/ 4932506 w 7372592"/>
              <a:gd name="connsiteY3" fmla="*/ 1295697 h 2273153"/>
              <a:gd name="connsiteX4" fmla="*/ 7315984 w 7372592"/>
              <a:gd name="connsiteY4" fmla="*/ 2260613 h 2273153"/>
              <a:gd name="connsiteX5" fmla="*/ 12549 w 7372592"/>
              <a:gd name="connsiteY5" fmla="*/ 2260613 h 2273153"/>
              <a:gd name="connsiteX0" fmla="*/ 12549 w 8860132"/>
              <a:gd name="connsiteY0" fmla="*/ 2260613 h 2509756"/>
              <a:gd name="connsiteX1" fmla="*/ 0 w 8860132"/>
              <a:gd name="connsiteY1" fmla="*/ 76951 h 2509756"/>
              <a:gd name="connsiteX2" fmla="*/ 1487456 w 8860132"/>
              <a:gd name="connsiteY2" fmla="*/ 567554 h 2509756"/>
              <a:gd name="connsiteX3" fmla="*/ 4932506 w 8860132"/>
              <a:gd name="connsiteY3" fmla="*/ 1295697 h 2509756"/>
              <a:gd name="connsiteX4" fmla="*/ 7315984 w 8860132"/>
              <a:gd name="connsiteY4" fmla="*/ 2260613 h 2509756"/>
              <a:gd name="connsiteX5" fmla="*/ 12549 w 8860132"/>
              <a:gd name="connsiteY5" fmla="*/ 2260613 h 2509756"/>
              <a:gd name="connsiteX0" fmla="*/ 12549 w 7586891"/>
              <a:gd name="connsiteY0" fmla="*/ 2257838 h 2343573"/>
              <a:gd name="connsiteX1" fmla="*/ 0 w 7586891"/>
              <a:gd name="connsiteY1" fmla="*/ 74176 h 2343573"/>
              <a:gd name="connsiteX2" fmla="*/ 1487456 w 7586891"/>
              <a:gd name="connsiteY2" fmla="*/ 564779 h 2343573"/>
              <a:gd name="connsiteX3" fmla="*/ 5166074 w 7586891"/>
              <a:gd name="connsiteY3" fmla="*/ 1100407 h 2343573"/>
              <a:gd name="connsiteX4" fmla="*/ 7315984 w 7586891"/>
              <a:gd name="connsiteY4" fmla="*/ 2257838 h 2343573"/>
              <a:gd name="connsiteX5" fmla="*/ 12549 w 7586891"/>
              <a:gd name="connsiteY5" fmla="*/ 2257838 h 2343573"/>
              <a:gd name="connsiteX0" fmla="*/ 12549 w 7607135"/>
              <a:gd name="connsiteY0" fmla="*/ 2257838 h 2343573"/>
              <a:gd name="connsiteX1" fmla="*/ 0 w 7607135"/>
              <a:gd name="connsiteY1" fmla="*/ 74176 h 2343573"/>
              <a:gd name="connsiteX2" fmla="*/ 1487456 w 7607135"/>
              <a:gd name="connsiteY2" fmla="*/ 564779 h 2343573"/>
              <a:gd name="connsiteX3" fmla="*/ 5166074 w 7607135"/>
              <a:gd name="connsiteY3" fmla="*/ 1100407 h 2343573"/>
              <a:gd name="connsiteX4" fmla="*/ 7315984 w 7607135"/>
              <a:gd name="connsiteY4" fmla="*/ 2257838 h 2343573"/>
              <a:gd name="connsiteX5" fmla="*/ 12549 w 7607135"/>
              <a:gd name="connsiteY5" fmla="*/ 2257838 h 2343573"/>
              <a:gd name="connsiteX0" fmla="*/ 12549 w 8176398"/>
              <a:gd name="connsiteY0" fmla="*/ 2257838 h 2521866"/>
              <a:gd name="connsiteX1" fmla="*/ 0 w 8176398"/>
              <a:gd name="connsiteY1" fmla="*/ 74176 h 2521866"/>
              <a:gd name="connsiteX2" fmla="*/ 1487456 w 8176398"/>
              <a:gd name="connsiteY2" fmla="*/ 564779 h 2521866"/>
              <a:gd name="connsiteX3" fmla="*/ 5166074 w 8176398"/>
              <a:gd name="connsiteY3" fmla="*/ 1100407 h 2521866"/>
              <a:gd name="connsiteX4" fmla="*/ 7315984 w 8176398"/>
              <a:gd name="connsiteY4" fmla="*/ 2257838 h 2521866"/>
              <a:gd name="connsiteX5" fmla="*/ 12549 w 8176398"/>
              <a:gd name="connsiteY5" fmla="*/ 2257838 h 2521866"/>
              <a:gd name="connsiteX0" fmla="*/ 12549 w 8176398"/>
              <a:gd name="connsiteY0" fmla="*/ 2183662 h 2447690"/>
              <a:gd name="connsiteX1" fmla="*/ 0 w 8176398"/>
              <a:gd name="connsiteY1" fmla="*/ 0 h 2447690"/>
              <a:gd name="connsiteX2" fmla="*/ 1487456 w 8176398"/>
              <a:gd name="connsiteY2" fmla="*/ 490603 h 2447690"/>
              <a:gd name="connsiteX3" fmla="*/ 5166074 w 8176398"/>
              <a:gd name="connsiteY3" fmla="*/ 1026231 h 2447690"/>
              <a:gd name="connsiteX4" fmla="*/ 7315984 w 8176398"/>
              <a:gd name="connsiteY4" fmla="*/ 2183662 h 2447690"/>
              <a:gd name="connsiteX5" fmla="*/ 12549 w 8176398"/>
              <a:gd name="connsiteY5" fmla="*/ 2183662 h 244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72315" tIns="36164" rIns="72315" bIns="36164" anchor="ctr"/>
          <a:lstStyle/>
          <a:p>
            <a:pPr algn="ctr">
              <a:defRPr/>
            </a:pPr>
            <a:endParaRPr lang="en-US" sz="1406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 rot="21077013">
            <a:off x="1968572" y="2776955"/>
            <a:ext cx="4340581" cy="1543635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1474907 w 7303435"/>
              <a:gd name="connsiteY2" fmla="*/ 395173 h 2088232"/>
              <a:gd name="connsiteX3" fmla="*/ 7303435 w 7303435"/>
              <a:gd name="connsiteY3" fmla="*/ 2088232 h 2088232"/>
              <a:gd name="connsiteX4" fmla="*/ 0 w 7303435"/>
              <a:gd name="connsiteY4" fmla="*/ 2088232 h 208823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534947"/>
              <a:gd name="connsiteY0" fmla="*/ 2183662 h 2183662"/>
              <a:gd name="connsiteX1" fmla="*/ 0 w 7534947"/>
              <a:gd name="connsiteY1" fmla="*/ 0 h 2183662"/>
              <a:gd name="connsiteX2" fmla="*/ 1487456 w 7534947"/>
              <a:gd name="connsiteY2" fmla="*/ 490603 h 2183662"/>
              <a:gd name="connsiteX3" fmla="*/ 5257711 w 7534947"/>
              <a:gd name="connsiteY3" fmla="*/ 1353965 h 2183662"/>
              <a:gd name="connsiteX4" fmla="*/ 7315984 w 7534947"/>
              <a:gd name="connsiteY4" fmla="*/ 2183662 h 2183662"/>
              <a:gd name="connsiteX5" fmla="*/ 12549 w 7534947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262674 h 2262674"/>
              <a:gd name="connsiteX1" fmla="*/ 0 w 7315984"/>
              <a:gd name="connsiteY1" fmla="*/ 79012 h 2262674"/>
              <a:gd name="connsiteX2" fmla="*/ 1487456 w 7315984"/>
              <a:gd name="connsiteY2" fmla="*/ 569615 h 2262674"/>
              <a:gd name="connsiteX3" fmla="*/ 5257711 w 7315984"/>
              <a:gd name="connsiteY3" fmla="*/ 1432977 h 2262674"/>
              <a:gd name="connsiteX4" fmla="*/ 7315984 w 7315984"/>
              <a:gd name="connsiteY4" fmla="*/ 2262674 h 2262674"/>
              <a:gd name="connsiteX5" fmla="*/ 12549 w 7315984"/>
              <a:gd name="connsiteY5" fmla="*/ 2262674 h 2262674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60613 h 2260613"/>
              <a:gd name="connsiteX1" fmla="*/ 0 w 7315984"/>
              <a:gd name="connsiteY1" fmla="*/ 76951 h 2260613"/>
              <a:gd name="connsiteX2" fmla="*/ 1487456 w 7315984"/>
              <a:gd name="connsiteY2" fmla="*/ 567554 h 2260613"/>
              <a:gd name="connsiteX3" fmla="*/ 4932506 w 7315984"/>
              <a:gd name="connsiteY3" fmla="*/ 1295697 h 2260613"/>
              <a:gd name="connsiteX4" fmla="*/ 7315984 w 7315984"/>
              <a:gd name="connsiteY4" fmla="*/ 2260613 h 2260613"/>
              <a:gd name="connsiteX5" fmla="*/ 12549 w 7315984"/>
              <a:gd name="connsiteY5" fmla="*/ 2260613 h 2260613"/>
              <a:gd name="connsiteX0" fmla="*/ 12549 w 8211184"/>
              <a:gd name="connsiteY0" fmla="*/ 2260613 h 2260613"/>
              <a:gd name="connsiteX1" fmla="*/ 0 w 8211184"/>
              <a:gd name="connsiteY1" fmla="*/ 76951 h 2260613"/>
              <a:gd name="connsiteX2" fmla="*/ 1487456 w 8211184"/>
              <a:gd name="connsiteY2" fmla="*/ 567554 h 2260613"/>
              <a:gd name="connsiteX3" fmla="*/ 4932506 w 8211184"/>
              <a:gd name="connsiteY3" fmla="*/ 1295697 h 2260613"/>
              <a:gd name="connsiteX4" fmla="*/ 7315984 w 8211184"/>
              <a:gd name="connsiteY4" fmla="*/ 2260613 h 2260613"/>
              <a:gd name="connsiteX5" fmla="*/ 12549 w 8211184"/>
              <a:gd name="connsiteY5" fmla="*/ 2260613 h 2260613"/>
              <a:gd name="connsiteX0" fmla="*/ 12549 w 7372592"/>
              <a:gd name="connsiteY0" fmla="*/ 2260613 h 2273153"/>
              <a:gd name="connsiteX1" fmla="*/ 0 w 7372592"/>
              <a:gd name="connsiteY1" fmla="*/ 76951 h 2273153"/>
              <a:gd name="connsiteX2" fmla="*/ 1487456 w 7372592"/>
              <a:gd name="connsiteY2" fmla="*/ 567554 h 2273153"/>
              <a:gd name="connsiteX3" fmla="*/ 4932506 w 7372592"/>
              <a:gd name="connsiteY3" fmla="*/ 1295697 h 2273153"/>
              <a:gd name="connsiteX4" fmla="*/ 7315984 w 7372592"/>
              <a:gd name="connsiteY4" fmla="*/ 2260613 h 2273153"/>
              <a:gd name="connsiteX5" fmla="*/ 12549 w 7372592"/>
              <a:gd name="connsiteY5" fmla="*/ 2260613 h 2273153"/>
              <a:gd name="connsiteX0" fmla="*/ 12549 w 8860132"/>
              <a:gd name="connsiteY0" fmla="*/ 2260613 h 2509756"/>
              <a:gd name="connsiteX1" fmla="*/ 0 w 8860132"/>
              <a:gd name="connsiteY1" fmla="*/ 76951 h 2509756"/>
              <a:gd name="connsiteX2" fmla="*/ 1487456 w 8860132"/>
              <a:gd name="connsiteY2" fmla="*/ 567554 h 2509756"/>
              <a:gd name="connsiteX3" fmla="*/ 4932506 w 8860132"/>
              <a:gd name="connsiteY3" fmla="*/ 1295697 h 2509756"/>
              <a:gd name="connsiteX4" fmla="*/ 7315984 w 8860132"/>
              <a:gd name="connsiteY4" fmla="*/ 2260613 h 2509756"/>
              <a:gd name="connsiteX5" fmla="*/ 12549 w 8860132"/>
              <a:gd name="connsiteY5" fmla="*/ 2260613 h 2509756"/>
              <a:gd name="connsiteX0" fmla="*/ 12549 w 7586891"/>
              <a:gd name="connsiteY0" fmla="*/ 2257838 h 2343573"/>
              <a:gd name="connsiteX1" fmla="*/ 0 w 7586891"/>
              <a:gd name="connsiteY1" fmla="*/ 74176 h 2343573"/>
              <a:gd name="connsiteX2" fmla="*/ 1487456 w 7586891"/>
              <a:gd name="connsiteY2" fmla="*/ 564779 h 2343573"/>
              <a:gd name="connsiteX3" fmla="*/ 5166074 w 7586891"/>
              <a:gd name="connsiteY3" fmla="*/ 1100407 h 2343573"/>
              <a:gd name="connsiteX4" fmla="*/ 7315984 w 7586891"/>
              <a:gd name="connsiteY4" fmla="*/ 2257838 h 2343573"/>
              <a:gd name="connsiteX5" fmla="*/ 12549 w 7586891"/>
              <a:gd name="connsiteY5" fmla="*/ 2257838 h 2343573"/>
              <a:gd name="connsiteX0" fmla="*/ 12549 w 7607135"/>
              <a:gd name="connsiteY0" fmla="*/ 2257838 h 2343573"/>
              <a:gd name="connsiteX1" fmla="*/ 0 w 7607135"/>
              <a:gd name="connsiteY1" fmla="*/ 74176 h 2343573"/>
              <a:gd name="connsiteX2" fmla="*/ 1487456 w 7607135"/>
              <a:gd name="connsiteY2" fmla="*/ 564779 h 2343573"/>
              <a:gd name="connsiteX3" fmla="*/ 5166074 w 7607135"/>
              <a:gd name="connsiteY3" fmla="*/ 1100407 h 2343573"/>
              <a:gd name="connsiteX4" fmla="*/ 7315984 w 7607135"/>
              <a:gd name="connsiteY4" fmla="*/ 2257838 h 2343573"/>
              <a:gd name="connsiteX5" fmla="*/ 12549 w 7607135"/>
              <a:gd name="connsiteY5" fmla="*/ 2257838 h 2343573"/>
              <a:gd name="connsiteX0" fmla="*/ 12549 w 8176398"/>
              <a:gd name="connsiteY0" fmla="*/ 2257838 h 2521866"/>
              <a:gd name="connsiteX1" fmla="*/ 0 w 8176398"/>
              <a:gd name="connsiteY1" fmla="*/ 74176 h 2521866"/>
              <a:gd name="connsiteX2" fmla="*/ 1487456 w 8176398"/>
              <a:gd name="connsiteY2" fmla="*/ 564779 h 2521866"/>
              <a:gd name="connsiteX3" fmla="*/ 5166074 w 8176398"/>
              <a:gd name="connsiteY3" fmla="*/ 1100407 h 2521866"/>
              <a:gd name="connsiteX4" fmla="*/ 7315984 w 8176398"/>
              <a:gd name="connsiteY4" fmla="*/ 2257838 h 2521866"/>
              <a:gd name="connsiteX5" fmla="*/ 12549 w 8176398"/>
              <a:gd name="connsiteY5" fmla="*/ 2257838 h 2521866"/>
              <a:gd name="connsiteX0" fmla="*/ 12549 w 8176398"/>
              <a:gd name="connsiteY0" fmla="*/ 2183662 h 2447690"/>
              <a:gd name="connsiteX1" fmla="*/ 0 w 8176398"/>
              <a:gd name="connsiteY1" fmla="*/ 0 h 2447690"/>
              <a:gd name="connsiteX2" fmla="*/ 1487456 w 8176398"/>
              <a:gd name="connsiteY2" fmla="*/ 490603 h 2447690"/>
              <a:gd name="connsiteX3" fmla="*/ 5166074 w 8176398"/>
              <a:gd name="connsiteY3" fmla="*/ 1026231 h 2447690"/>
              <a:gd name="connsiteX4" fmla="*/ 7315984 w 8176398"/>
              <a:gd name="connsiteY4" fmla="*/ 2183662 h 2447690"/>
              <a:gd name="connsiteX5" fmla="*/ 12549 w 8176398"/>
              <a:gd name="connsiteY5" fmla="*/ 2183662 h 244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72315" tIns="36164" rIns="72315" bIns="36164" anchor="ctr"/>
          <a:lstStyle/>
          <a:p>
            <a:pPr algn="ctr"/>
            <a:endParaRPr lang="en-US" sz="1406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 rot="20062520">
            <a:off x="2028134" y="3704474"/>
            <a:ext cx="3731439" cy="1325986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1474907 w 7303435"/>
              <a:gd name="connsiteY2" fmla="*/ 395173 h 2088232"/>
              <a:gd name="connsiteX3" fmla="*/ 7303435 w 7303435"/>
              <a:gd name="connsiteY3" fmla="*/ 2088232 h 2088232"/>
              <a:gd name="connsiteX4" fmla="*/ 0 w 7303435"/>
              <a:gd name="connsiteY4" fmla="*/ 2088232 h 208823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534947"/>
              <a:gd name="connsiteY0" fmla="*/ 2183662 h 2183662"/>
              <a:gd name="connsiteX1" fmla="*/ 0 w 7534947"/>
              <a:gd name="connsiteY1" fmla="*/ 0 h 2183662"/>
              <a:gd name="connsiteX2" fmla="*/ 1487456 w 7534947"/>
              <a:gd name="connsiteY2" fmla="*/ 490603 h 2183662"/>
              <a:gd name="connsiteX3" fmla="*/ 5257711 w 7534947"/>
              <a:gd name="connsiteY3" fmla="*/ 1353965 h 2183662"/>
              <a:gd name="connsiteX4" fmla="*/ 7315984 w 7534947"/>
              <a:gd name="connsiteY4" fmla="*/ 2183662 h 2183662"/>
              <a:gd name="connsiteX5" fmla="*/ 12549 w 7534947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262674 h 2262674"/>
              <a:gd name="connsiteX1" fmla="*/ 0 w 7315984"/>
              <a:gd name="connsiteY1" fmla="*/ 79012 h 2262674"/>
              <a:gd name="connsiteX2" fmla="*/ 1487456 w 7315984"/>
              <a:gd name="connsiteY2" fmla="*/ 569615 h 2262674"/>
              <a:gd name="connsiteX3" fmla="*/ 5257711 w 7315984"/>
              <a:gd name="connsiteY3" fmla="*/ 1432977 h 2262674"/>
              <a:gd name="connsiteX4" fmla="*/ 7315984 w 7315984"/>
              <a:gd name="connsiteY4" fmla="*/ 2262674 h 2262674"/>
              <a:gd name="connsiteX5" fmla="*/ 12549 w 7315984"/>
              <a:gd name="connsiteY5" fmla="*/ 2262674 h 2262674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60613 h 2260613"/>
              <a:gd name="connsiteX1" fmla="*/ 0 w 7315984"/>
              <a:gd name="connsiteY1" fmla="*/ 76951 h 2260613"/>
              <a:gd name="connsiteX2" fmla="*/ 1487456 w 7315984"/>
              <a:gd name="connsiteY2" fmla="*/ 567554 h 2260613"/>
              <a:gd name="connsiteX3" fmla="*/ 4932506 w 7315984"/>
              <a:gd name="connsiteY3" fmla="*/ 1295697 h 2260613"/>
              <a:gd name="connsiteX4" fmla="*/ 7315984 w 7315984"/>
              <a:gd name="connsiteY4" fmla="*/ 2260613 h 2260613"/>
              <a:gd name="connsiteX5" fmla="*/ 12549 w 7315984"/>
              <a:gd name="connsiteY5" fmla="*/ 2260613 h 2260613"/>
              <a:gd name="connsiteX0" fmla="*/ 12549 w 8211184"/>
              <a:gd name="connsiteY0" fmla="*/ 2260613 h 2260613"/>
              <a:gd name="connsiteX1" fmla="*/ 0 w 8211184"/>
              <a:gd name="connsiteY1" fmla="*/ 76951 h 2260613"/>
              <a:gd name="connsiteX2" fmla="*/ 1487456 w 8211184"/>
              <a:gd name="connsiteY2" fmla="*/ 567554 h 2260613"/>
              <a:gd name="connsiteX3" fmla="*/ 4932506 w 8211184"/>
              <a:gd name="connsiteY3" fmla="*/ 1295697 h 2260613"/>
              <a:gd name="connsiteX4" fmla="*/ 7315984 w 8211184"/>
              <a:gd name="connsiteY4" fmla="*/ 2260613 h 2260613"/>
              <a:gd name="connsiteX5" fmla="*/ 12549 w 8211184"/>
              <a:gd name="connsiteY5" fmla="*/ 2260613 h 2260613"/>
              <a:gd name="connsiteX0" fmla="*/ 12549 w 7372592"/>
              <a:gd name="connsiteY0" fmla="*/ 2260613 h 2273153"/>
              <a:gd name="connsiteX1" fmla="*/ 0 w 7372592"/>
              <a:gd name="connsiteY1" fmla="*/ 76951 h 2273153"/>
              <a:gd name="connsiteX2" fmla="*/ 1487456 w 7372592"/>
              <a:gd name="connsiteY2" fmla="*/ 567554 h 2273153"/>
              <a:gd name="connsiteX3" fmla="*/ 4932506 w 7372592"/>
              <a:gd name="connsiteY3" fmla="*/ 1295697 h 2273153"/>
              <a:gd name="connsiteX4" fmla="*/ 7315984 w 7372592"/>
              <a:gd name="connsiteY4" fmla="*/ 2260613 h 2273153"/>
              <a:gd name="connsiteX5" fmla="*/ 12549 w 7372592"/>
              <a:gd name="connsiteY5" fmla="*/ 2260613 h 2273153"/>
              <a:gd name="connsiteX0" fmla="*/ 12549 w 8860132"/>
              <a:gd name="connsiteY0" fmla="*/ 2260613 h 2509756"/>
              <a:gd name="connsiteX1" fmla="*/ 0 w 8860132"/>
              <a:gd name="connsiteY1" fmla="*/ 76951 h 2509756"/>
              <a:gd name="connsiteX2" fmla="*/ 1487456 w 8860132"/>
              <a:gd name="connsiteY2" fmla="*/ 567554 h 2509756"/>
              <a:gd name="connsiteX3" fmla="*/ 4932506 w 8860132"/>
              <a:gd name="connsiteY3" fmla="*/ 1295697 h 2509756"/>
              <a:gd name="connsiteX4" fmla="*/ 7315984 w 8860132"/>
              <a:gd name="connsiteY4" fmla="*/ 2260613 h 2509756"/>
              <a:gd name="connsiteX5" fmla="*/ 12549 w 8860132"/>
              <a:gd name="connsiteY5" fmla="*/ 2260613 h 2509756"/>
              <a:gd name="connsiteX0" fmla="*/ 12549 w 7586891"/>
              <a:gd name="connsiteY0" fmla="*/ 2257838 h 2343573"/>
              <a:gd name="connsiteX1" fmla="*/ 0 w 7586891"/>
              <a:gd name="connsiteY1" fmla="*/ 74176 h 2343573"/>
              <a:gd name="connsiteX2" fmla="*/ 1487456 w 7586891"/>
              <a:gd name="connsiteY2" fmla="*/ 564779 h 2343573"/>
              <a:gd name="connsiteX3" fmla="*/ 5166074 w 7586891"/>
              <a:gd name="connsiteY3" fmla="*/ 1100407 h 2343573"/>
              <a:gd name="connsiteX4" fmla="*/ 7315984 w 7586891"/>
              <a:gd name="connsiteY4" fmla="*/ 2257838 h 2343573"/>
              <a:gd name="connsiteX5" fmla="*/ 12549 w 7586891"/>
              <a:gd name="connsiteY5" fmla="*/ 2257838 h 2343573"/>
              <a:gd name="connsiteX0" fmla="*/ 12549 w 7607135"/>
              <a:gd name="connsiteY0" fmla="*/ 2257838 h 2343573"/>
              <a:gd name="connsiteX1" fmla="*/ 0 w 7607135"/>
              <a:gd name="connsiteY1" fmla="*/ 74176 h 2343573"/>
              <a:gd name="connsiteX2" fmla="*/ 1487456 w 7607135"/>
              <a:gd name="connsiteY2" fmla="*/ 564779 h 2343573"/>
              <a:gd name="connsiteX3" fmla="*/ 5166074 w 7607135"/>
              <a:gd name="connsiteY3" fmla="*/ 1100407 h 2343573"/>
              <a:gd name="connsiteX4" fmla="*/ 7315984 w 7607135"/>
              <a:gd name="connsiteY4" fmla="*/ 2257838 h 2343573"/>
              <a:gd name="connsiteX5" fmla="*/ 12549 w 7607135"/>
              <a:gd name="connsiteY5" fmla="*/ 2257838 h 2343573"/>
              <a:gd name="connsiteX0" fmla="*/ 12549 w 8176398"/>
              <a:gd name="connsiteY0" fmla="*/ 2257838 h 2521866"/>
              <a:gd name="connsiteX1" fmla="*/ 0 w 8176398"/>
              <a:gd name="connsiteY1" fmla="*/ 74176 h 2521866"/>
              <a:gd name="connsiteX2" fmla="*/ 1487456 w 8176398"/>
              <a:gd name="connsiteY2" fmla="*/ 564779 h 2521866"/>
              <a:gd name="connsiteX3" fmla="*/ 5166074 w 8176398"/>
              <a:gd name="connsiteY3" fmla="*/ 1100407 h 2521866"/>
              <a:gd name="connsiteX4" fmla="*/ 7315984 w 8176398"/>
              <a:gd name="connsiteY4" fmla="*/ 2257838 h 2521866"/>
              <a:gd name="connsiteX5" fmla="*/ 12549 w 8176398"/>
              <a:gd name="connsiteY5" fmla="*/ 2257838 h 2521866"/>
              <a:gd name="connsiteX0" fmla="*/ 12549 w 8176398"/>
              <a:gd name="connsiteY0" fmla="*/ 2183662 h 2447690"/>
              <a:gd name="connsiteX1" fmla="*/ 0 w 8176398"/>
              <a:gd name="connsiteY1" fmla="*/ 0 h 2447690"/>
              <a:gd name="connsiteX2" fmla="*/ 1487456 w 8176398"/>
              <a:gd name="connsiteY2" fmla="*/ 490603 h 2447690"/>
              <a:gd name="connsiteX3" fmla="*/ 5166074 w 8176398"/>
              <a:gd name="connsiteY3" fmla="*/ 1026231 h 2447690"/>
              <a:gd name="connsiteX4" fmla="*/ 7315984 w 8176398"/>
              <a:gd name="connsiteY4" fmla="*/ 2183662 h 2447690"/>
              <a:gd name="connsiteX5" fmla="*/ 12549 w 8176398"/>
              <a:gd name="connsiteY5" fmla="*/ 2183662 h 244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72315" tIns="36164" rIns="72315" bIns="36164" anchor="ctr"/>
          <a:lstStyle/>
          <a:p>
            <a:pPr algn="ctr"/>
            <a:endParaRPr lang="en-US" sz="1406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6" name="MH_Other_4"/>
          <p:cNvSpPr/>
          <p:nvPr>
            <p:custDataLst>
              <p:tags r:id="rId4"/>
            </p:custDataLst>
          </p:nvPr>
        </p:nvSpPr>
        <p:spPr>
          <a:xfrm>
            <a:off x="2391027" y="2073876"/>
            <a:ext cx="790891" cy="778202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375" kern="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</a:p>
        </p:txBody>
      </p:sp>
      <p:sp>
        <p:nvSpPr>
          <p:cNvPr id="7" name="MH_Other_5"/>
          <p:cNvSpPr/>
          <p:nvPr>
            <p:custDataLst>
              <p:tags r:id="rId5"/>
            </p:custDataLst>
          </p:nvPr>
        </p:nvSpPr>
        <p:spPr>
          <a:xfrm>
            <a:off x="2207900" y="3457187"/>
            <a:ext cx="725894" cy="714249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813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</a:p>
        </p:txBody>
      </p:sp>
      <p:sp>
        <p:nvSpPr>
          <p:cNvPr id="8" name="MH_Other_6"/>
          <p:cNvSpPr/>
          <p:nvPr>
            <p:custDataLst>
              <p:tags r:id="rId6"/>
            </p:custDataLst>
          </p:nvPr>
        </p:nvSpPr>
        <p:spPr>
          <a:xfrm>
            <a:off x="2360389" y="4732098"/>
            <a:ext cx="544763" cy="536023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249" kern="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</a:p>
        </p:txBody>
      </p:sp>
      <p:sp>
        <p:nvSpPr>
          <p:cNvPr id="9" name="MH_Other_7"/>
          <p:cNvSpPr/>
          <p:nvPr>
            <p:custDataLst>
              <p:tags r:id="rId7"/>
            </p:custDataLst>
          </p:nvPr>
        </p:nvSpPr>
        <p:spPr>
          <a:xfrm rot="19002814">
            <a:off x="2222093" y="4498058"/>
            <a:ext cx="3474507" cy="1233904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1474907 w 7303435"/>
              <a:gd name="connsiteY2" fmla="*/ 395173 h 2088232"/>
              <a:gd name="connsiteX3" fmla="*/ 7303435 w 7303435"/>
              <a:gd name="connsiteY3" fmla="*/ 2088232 h 2088232"/>
              <a:gd name="connsiteX4" fmla="*/ 0 w 7303435"/>
              <a:gd name="connsiteY4" fmla="*/ 2088232 h 208823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7315984 w 7315984"/>
              <a:gd name="connsiteY3" fmla="*/ 2183662 h 2183662"/>
              <a:gd name="connsiteX4" fmla="*/ 12549 w 7315984"/>
              <a:gd name="connsiteY4" fmla="*/ 2183662 h 2183662"/>
              <a:gd name="connsiteX0" fmla="*/ 12549 w 7534947"/>
              <a:gd name="connsiteY0" fmla="*/ 2183662 h 2183662"/>
              <a:gd name="connsiteX1" fmla="*/ 0 w 7534947"/>
              <a:gd name="connsiteY1" fmla="*/ 0 h 2183662"/>
              <a:gd name="connsiteX2" fmla="*/ 1487456 w 7534947"/>
              <a:gd name="connsiteY2" fmla="*/ 490603 h 2183662"/>
              <a:gd name="connsiteX3" fmla="*/ 5257711 w 7534947"/>
              <a:gd name="connsiteY3" fmla="*/ 1353965 h 2183662"/>
              <a:gd name="connsiteX4" fmla="*/ 7315984 w 7534947"/>
              <a:gd name="connsiteY4" fmla="*/ 2183662 h 2183662"/>
              <a:gd name="connsiteX5" fmla="*/ 12549 w 7534947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183662 h 2183662"/>
              <a:gd name="connsiteX1" fmla="*/ 0 w 7315984"/>
              <a:gd name="connsiteY1" fmla="*/ 0 h 2183662"/>
              <a:gd name="connsiteX2" fmla="*/ 1487456 w 7315984"/>
              <a:gd name="connsiteY2" fmla="*/ 490603 h 2183662"/>
              <a:gd name="connsiteX3" fmla="*/ 5257711 w 7315984"/>
              <a:gd name="connsiteY3" fmla="*/ 1353965 h 2183662"/>
              <a:gd name="connsiteX4" fmla="*/ 7315984 w 7315984"/>
              <a:gd name="connsiteY4" fmla="*/ 2183662 h 2183662"/>
              <a:gd name="connsiteX5" fmla="*/ 12549 w 7315984"/>
              <a:gd name="connsiteY5" fmla="*/ 2183662 h 2183662"/>
              <a:gd name="connsiteX0" fmla="*/ 12549 w 7315984"/>
              <a:gd name="connsiteY0" fmla="*/ 2262674 h 2262674"/>
              <a:gd name="connsiteX1" fmla="*/ 0 w 7315984"/>
              <a:gd name="connsiteY1" fmla="*/ 79012 h 2262674"/>
              <a:gd name="connsiteX2" fmla="*/ 1487456 w 7315984"/>
              <a:gd name="connsiteY2" fmla="*/ 569615 h 2262674"/>
              <a:gd name="connsiteX3" fmla="*/ 5257711 w 7315984"/>
              <a:gd name="connsiteY3" fmla="*/ 1432977 h 2262674"/>
              <a:gd name="connsiteX4" fmla="*/ 7315984 w 7315984"/>
              <a:gd name="connsiteY4" fmla="*/ 2262674 h 2262674"/>
              <a:gd name="connsiteX5" fmla="*/ 12549 w 7315984"/>
              <a:gd name="connsiteY5" fmla="*/ 2262674 h 2262674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54555 h 2254555"/>
              <a:gd name="connsiteX1" fmla="*/ 0 w 7315984"/>
              <a:gd name="connsiteY1" fmla="*/ 70893 h 2254555"/>
              <a:gd name="connsiteX2" fmla="*/ 1487456 w 7315984"/>
              <a:gd name="connsiteY2" fmla="*/ 561496 h 2254555"/>
              <a:gd name="connsiteX3" fmla="*/ 5257711 w 7315984"/>
              <a:gd name="connsiteY3" fmla="*/ 1424858 h 2254555"/>
              <a:gd name="connsiteX4" fmla="*/ 7315984 w 7315984"/>
              <a:gd name="connsiteY4" fmla="*/ 2254555 h 2254555"/>
              <a:gd name="connsiteX5" fmla="*/ 12549 w 7315984"/>
              <a:gd name="connsiteY5" fmla="*/ 2254555 h 2254555"/>
              <a:gd name="connsiteX0" fmla="*/ 12549 w 7315984"/>
              <a:gd name="connsiteY0" fmla="*/ 2260613 h 2260613"/>
              <a:gd name="connsiteX1" fmla="*/ 0 w 7315984"/>
              <a:gd name="connsiteY1" fmla="*/ 76951 h 2260613"/>
              <a:gd name="connsiteX2" fmla="*/ 1487456 w 7315984"/>
              <a:gd name="connsiteY2" fmla="*/ 567554 h 2260613"/>
              <a:gd name="connsiteX3" fmla="*/ 4932506 w 7315984"/>
              <a:gd name="connsiteY3" fmla="*/ 1295697 h 2260613"/>
              <a:gd name="connsiteX4" fmla="*/ 7315984 w 7315984"/>
              <a:gd name="connsiteY4" fmla="*/ 2260613 h 2260613"/>
              <a:gd name="connsiteX5" fmla="*/ 12549 w 7315984"/>
              <a:gd name="connsiteY5" fmla="*/ 2260613 h 2260613"/>
              <a:gd name="connsiteX0" fmla="*/ 12549 w 8211184"/>
              <a:gd name="connsiteY0" fmla="*/ 2260613 h 2260613"/>
              <a:gd name="connsiteX1" fmla="*/ 0 w 8211184"/>
              <a:gd name="connsiteY1" fmla="*/ 76951 h 2260613"/>
              <a:gd name="connsiteX2" fmla="*/ 1487456 w 8211184"/>
              <a:gd name="connsiteY2" fmla="*/ 567554 h 2260613"/>
              <a:gd name="connsiteX3" fmla="*/ 4932506 w 8211184"/>
              <a:gd name="connsiteY3" fmla="*/ 1295697 h 2260613"/>
              <a:gd name="connsiteX4" fmla="*/ 7315984 w 8211184"/>
              <a:gd name="connsiteY4" fmla="*/ 2260613 h 2260613"/>
              <a:gd name="connsiteX5" fmla="*/ 12549 w 8211184"/>
              <a:gd name="connsiteY5" fmla="*/ 2260613 h 2260613"/>
              <a:gd name="connsiteX0" fmla="*/ 12549 w 7372592"/>
              <a:gd name="connsiteY0" fmla="*/ 2260613 h 2273153"/>
              <a:gd name="connsiteX1" fmla="*/ 0 w 7372592"/>
              <a:gd name="connsiteY1" fmla="*/ 76951 h 2273153"/>
              <a:gd name="connsiteX2" fmla="*/ 1487456 w 7372592"/>
              <a:gd name="connsiteY2" fmla="*/ 567554 h 2273153"/>
              <a:gd name="connsiteX3" fmla="*/ 4932506 w 7372592"/>
              <a:gd name="connsiteY3" fmla="*/ 1295697 h 2273153"/>
              <a:gd name="connsiteX4" fmla="*/ 7315984 w 7372592"/>
              <a:gd name="connsiteY4" fmla="*/ 2260613 h 2273153"/>
              <a:gd name="connsiteX5" fmla="*/ 12549 w 7372592"/>
              <a:gd name="connsiteY5" fmla="*/ 2260613 h 2273153"/>
              <a:gd name="connsiteX0" fmla="*/ 12549 w 8860132"/>
              <a:gd name="connsiteY0" fmla="*/ 2260613 h 2509756"/>
              <a:gd name="connsiteX1" fmla="*/ 0 w 8860132"/>
              <a:gd name="connsiteY1" fmla="*/ 76951 h 2509756"/>
              <a:gd name="connsiteX2" fmla="*/ 1487456 w 8860132"/>
              <a:gd name="connsiteY2" fmla="*/ 567554 h 2509756"/>
              <a:gd name="connsiteX3" fmla="*/ 4932506 w 8860132"/>
              <a:gd name="connsiteY3" fmla="*/ 1295697 h 2509756"/>
              <a:gd name="connsiteX4" fmla="*/ 7315984 w 8860132"/>
              <a:gd name="connsiteY4" fmla="*/ 2260613 h 2509756"/>
              <a:gd name="connsiteX5" fmla="*/ 12549 w 8860132"/>
              <a:gd name="connsiteY5" fmla="*/ 2260613 h 2509756"/>
              <a:gd name="connsiteX0" fmla="*/ 12549 w 7586891"/>
              <a:gd name="connsiteY0" fmla="*/ 2257838 h 2343573"/>
              <a:gd name="connsiteX1" fmla="*/ 0 w 7586891"/>
              <a:gd name="connsiteY1" fmla="*/ 74176 h 2343573"/>
              <a:gd name="connsiteX2" fmla="*/ 1487456 w 7586891"/>
              <a:gd name="connsiteY2" fmla="*/ 564779 h 2343573"/>
              <a:gd name="connsiteX3" fmla="*/ 5166074 w 7586891"/>
              <a:gd name="connsiteY3" fmla="*/ 1100407 h 2343573"/>
              <a:gd name="connsiteX4" fmla="*/ 7315984 w 7586891"/>
              <a:gd name="connsiteY4" fmla="*/ 2257838 h 2343573"/>
              <a:gd name="connsiteX5" fmla="*/ 12549 w 7586891"/>
              <a:gd name="connsiteY5" fmla="*/ 2257838 h 2343573"/>
              <a:gd name="connsiteX0" fmla="*/ 12549 w 7607135"/>
              <a:gd name="connsiteY0" fmla="*/ 2257838 h 2343573"/>
              <a:gd name="connsiteX1" fmla="*/ 0 w 7607135"/>
              <a:gd name="connsiteY1" fmla="*/ 74176 h 2343573"/>
              <a:gd name="connsiteX2" fmla="*/ 1487456 w 7607135"/>
              <a:gd name="connsiteY2" fmla="*/ 564779 h 2343573"/>
              <a:gd name="connsiteX3" fmla="*/ 5166074 w 7607135"/>
              <a:gd name="connsiteY3" fmla="*/ 1100407 h 2343573"/>
              <a:gd name="connsiteX4" fmla="*/ 7315984 w 7607135"/>
              <a:gd name="connsiteY4" fmla="*/ 2257838 h 2343573"/>
              <a:gd name="connsiteX5" fmla="*/ 12549 w 7607135"/>
              <a:gd name="connsiteY5" fmla="*/ 2257838 h 2343573"/>
              <a:gd name="connsiteX0" fmla="*/ 12549 w 8176398"/>
              <a:gd name="connsiteY0" fmla="*/ 2257838 h 2521866"/>
              <a:gd name="connsiteX1" fmla="*/ 0 w 8176398"/>
              <a:gd name="connsiteY1" fmla="*/ 74176 h 2521866"/>
              <a:gd name="connsiteX2" fmla="*/ 1487456 w 8176398"/>
              <a:gd name="connsiteY2" fmla="*/ 564779 h 2521866"/>
              <a:gd name="connsiteX3" fmla="*/ 5166074 w 8176398"/>
              <a:gd name="connsiteY3" fmla="*/ 1100407 h 2521866"/>
              <a:gd name="connsiteX4" fmla="*/ 7315984 w 8176398"/>
              <a:gd name="connsiteY4" fmla="*/ 2257838 h 2521866"/>
              <a:gd name="connsiteX5" fmla="*/ 12549 w 8176398"/>
              <a:gd name="connsiteY5" fmla="*/ 2257838 h 2521866"/>
              <a:gd name="connsiteX0" fmla="*/ 12549 w 8176398"/>
              <a:gd name="connsiteY0" fmla="*/ 2183662 h 2447690"/>
              <a:gd name="connsiteX1" fmla="*/ 0 w 8176398"/>
              <a:gd name="connsiteY1" fmla="*/ 0 h 2447690"/>
              <a:gd name="connsiteX2" fmla="*/ 1487456 w 8176398"/>
              <a:gd name="connsiteY2" fmla="*/ 490603 h 2447690"/>
              <a:gd name="connsiteX3" fmla="*/ 5166074 w 8176398"/>
              <a:gd name="connsiteY3" fmla="*/ 1026231 h 2447690"/>
              <a:gd name="connsiteX4" fmla="*/ 7315984 w 8176398"/>
              <a:gd name="connsiteY4" fmla="*/ 2183662 h 2447690"/>
              <a:gd name="connsiteX5" fmla="*/ 12549 w 8176398"/>
              <a:gd name="connsiteY5" fmla="*/ 2183662 h 244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72315" tIns="36164" rIns="72315" bIns="36164" anchor="ctr"/>
          <a:lstStyle/>
          <a:p>
            <a:pPr algn="ctr"/>
            <a:endParaRPr lang="en-US" sz="1406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0" name="MH_Other_8"/>
          <p:cNvSpPr/>
          <p:nvPr>
            <p:custDataLst>
              <p:tags r:id="rId8"/>
            </p:custDataLst>
          </p:nvPr>
        </p:nvSpPr>
        <p:spPr>
          <a:xfrm rot="20540294">
            <a:off x="2768513" y="5776982"/>
            <a:ext cx="507065" cy="498928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249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</a:p>
        </p:txBody>
      </p:sp>
      <p:cxnSp>
        <p:nvCxnSpPr>
          <p:cNvPr id="11" name="MH_Other_9"/>
          <p:cNvCxnSpPr/>
          <p:nvPr>
            <p:custDataLst>
              <p:tags r:id="rId9"/>
            </p:custDataLst>
          </p:nvPr>
        </p:nvCxnSpPr>
        <p:spPr>
          <a:xfrm>
            <a:off x="7486753" y="1618868"/>
            <a:ext cx="3169934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MH_Other_10"/>
          <p:cNvCxnSpPr/>
          <p:nvPr>
            <p:custDataLst>
              <p:tags r:id="rId10"/>
            </p:custDataLst>
          </p:nvPr>
        </p:nvCxnSpPr>
        <p:spPr>
          <a:xfrm>
            <a:off x="10811521" y="1618868"/>
            <a:ext cx="478127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MH_Other_11"/>
          <p:cNvCxnSpPr/>
          <p:nvPr>
            <p:custDataLst>
              <p:tags r:id="rId11"/>
            </p:custDataLst>
          </p:nvPr>
        </p:nvCxnSpPr>
        <p:spPr>
          <a:xfrm>
            <a:off x="11289647" y="1618868"/>
            <a:ext cx="0" cy="1567074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MH_Other_12"/>
          <p:cNvCxnSpPr/>
          <p:nvPr>
            <p:custDataLst>
              <p:tags r:id="rId12"/>
            </p:custDataLst>
          </p:nvPr>
        </p:nvCxnSpPr>
        <p:spPr>
          <a:xfrm>
            <a:off x="7486753" y="6018729"/>
            <a:ext cx="3169934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13"/>
          <p:cNvCxnSpPr/>
          <p:nvPr>
            <p:custDataLst>
              <p:tags r:id="rId13"/>
            </p:custDataLst>
          </p:nvPr>
        </p:nvCxnSpPr>
        <p:spPr>
          <a:xfrm>
            <a:off x="10811521" y="6018729"/>
            <a:ext cx="478127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14"/>
          <p:cNvCxnSpPr/>
          <p:nvPr>
            <p:custDataLst>
              <p:tags r:id="rId14"/>
            </p:custDataLst>
          </p:nvPr>
        </p:nvCxnSpPr>
        <p:spPr>
          <a:xfrm>
            <a:off x="11289647" y="4449996"/>
            <a:ext cx="0" cy="1568748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H_SubTitle_1"/>
          <p:cNvSpPr txBox="1"/>
          <p:nvPr>
            <p:custDataLst>
              <p:tags r:id="rId15"/>
            </p:custDataLst>
          </p:nvPr>
        </p:nvSpPr>
        <p:spPr>
          <a:xfrm rot="562956">
            <a:off x="3336594" y="2390224"/>
            <a:ext cx="2373622" cy="639554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531" b="1" kern="0" dirty="0">
                <a:solidFill>
                  <a:srgbClr val="FFFFFF"/>
                </a:solidFill>
                <a:cs typeface="+mn-ea"/>
                <a:sym typeface="+mn-lt"/>
              </a:rPr>
              <a:t>技术一</a:t>
            </a:r>
          </a:p>
        </p:txBody>
      </p:sp>
      <p:sp>
        <p:nvSpPr>
          <p:cNvPr id="18" name="MH_SubTitle_2"/>
          <p:cNvSpPr txBox="1"/>
          <p:nvPr>
            <p:custDataLst>
              <p:tags r:id="rId16"/>
            </p:custDataLst>
          </p:nvPr>
        </p:nvSpPr>
        <p:spPr>
          <a:xfrm rot="21109827">
            <a:off x="3040529" y="3287607"/>
            <a:ext cx="1951646" cy="676388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531" b="1" kern="0" dirty="0">
                <a:solidFill>
                  <a:srgbClr val="FFFFFF"/>
                </a:solidFill>
                <a:cs typeface="+mn-ea"/>
                <a:sym typeface="+mn-lt"/>
              </a:rPr>
              <a:t>技术二</a:t>
            </a:r>
          </a:p>
        </p:txBody>
      </p:sp>
      <p:sp>
        <p:nvSpPr>
          <p:cNvPr id="19" name="MH_SubTitle_3"/>
          <p:cNvSpPr txBox="1"/>
          <p:nvPr>
            <p:custDataLst>
              <p:tags r:id="rId17"/>
            </p:custDataLst>
          </p:nvPr>
        </p:nvSpPr>
        <p:spPr>
          <a:xfrm rot="20400000">
            <a:off x="2933330" y="4111315"/>
            <a:ext cx="1990781" cy="671364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531" b="1" kern="0" dirty="0">
                <a:solidFill>
                  <a:srgbClr val="FFFFFF"/>
                </a:solidFill>
                <a:cs typeface="+mn-ea"/>
                <a:sym typeface="+mn-lt"/>
              </a:rPr>
              <a:t>技术三</a:t>
            </a:r>
          </a:p>
        </p:txBody>
      </p:sp>
      <p:sp>
        <p:nvSpPr>
          <p:cNvPr id="20" name="MH_SubTitle_4"/>
          <p:cNvSpPr txBox="1"/>
          <p:nvPr>
            <p:custDataLst>
              <p:tags r:id="rId18"/>
            </p:custDataLst>
          </p:nvPr>
        </p:nvSpPr>
        <p:spPr>
          <a:xfrm rot="19109607">
            <a:off x="3106898" y="4986930"/>
            <a:ext cx="1640269" cy="562539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531" b="1" kern="0" dirty="0">
                <a:solidFill>
                  <a:srgbClr val="FFFFFF"/>
                </a:solidFill>
                <a:cs typeface="+mn-ea"/>
                <a:sym typeface="+mn-lt"/>
              </a:rPr>
              <a:t>技术四</a:t>
            </a:r>
          </a:p>
        </p:txBody>
      </p:sp>
      <p:sp>
        <p:nvSpPr>
          <p:cNvPr id="21" name="MH_Desc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720391" y="1962323"/>
            <a:ext cx="3330199" cy="175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3878" tIns="48217" rIns="113878" bIns="48217" anchor="t">
            <a:noAutofit/>
          </a:bodyPr>
          <a:lstStyle>
            <a:lvl1pPr indent="358775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defRPr/>
            </a:pPr>
            <a:r>
              <a:rPr lang="zh-CN" altLang="en-US" sz="1476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76" dirty="0">
              <a:solidFill>
                <a:srgbClr val="47494B">
                  <a:lumMod val="50000"/>
                  <a:lumOff val="5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MH_Desc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720388" y="3854468"/>
            <a:ext cx="3330199" cy="175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3878" tIns="48217" rIns="113878" bIns="48217" anchor="t">
            <a:noAutofit/>
          </a:bodyPr>
          <a:lstStyle>
            <a:lvl1pPr indent="358775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defRPr/>
            </a:pPr>
            <a:r>
              <a:rPr lang="zh-CN" altLang="en-US" sz="1476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76" dirty="0">
              <a:solidFill>
                <a:srgbClr val="47494B">
                  <a:lumMod val="50000"/>
                  <a:lumOff val="5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2129" y="408940"/>
            <a:ext cx="28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添加标题文字内容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51520" y="409228"/>
            <a:ext cx="179512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85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3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3D5E048-2CF2-4D44-9FB8-29881D6591AC}"/>
              </a:ext>
            </a:extLst>
          </p:cNvPr>
          <p:cNvSpPr/>
          <p:nvPr/>
        </p:nvSpPr>
        <p:spPr>
          <a:xfrm>
            <a:off x="353" y="0"/>
            <a:ext cx="1285804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25"/>
          <p:cNvSpPr txBox="1"/>
          <p:nvPr/>
        </p:nvSpPr>
        <p:spPr>
          <a:xfrm>
            <a:off x="499136" y="2241256"/>
            <a:ext cx="3384196" cy="525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12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Team building PPT</a:t>
            </a:r>
            <a:endParaRPr lang="zh-CN" altLang="en-US" sz="2812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452710" y="2611987"/>
            <a:ext cx="3377848" cy="957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625" spc="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感谢聆听</a:t>
            </a:r>
            <a:endParaRPr lang="zh-CN" altLang="en-US" sz="5625" spc="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484894" y="3560844"/>
            <a:ext cx="4198586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969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适用于团队建设</a:t>
            </a:r>
            <a:r>
              <a:rPr lang="en-US" altLang="zh-CN" sz="1969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96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96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96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2711" y="880021"/>
            <a:ext cx="2689647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125" b="1" spc="-422" dirty="0">
                <a:solidFill>
                  <a:schemeClr val="bg1"/>
                </a:solidFill>
                <a:latin typeface="Agency FB" pitchFamily="34" charset="0"/>
              </a:rPr>
              <a:t>2 0 1 9</a:t>
            </a:r>
            <a:endParaRPr lang="zh-CN" altLang="en-US" sz="10125" b="1" spc="-422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9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5705F35-618F-4768-B82F-D1E3BDD233CD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LS7WEk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LS7WEm45zzyXgAAAGMAAAAcAAAAdW5pdmVyc2FsL2xvY2FsX3NldHRpbmdzLnhtbA3KvQ5AQAwA4N1TNN39bQbHZrTgARoakfRacUd4e7d9w9f2rxd4+AqHqcO6qBBYV9sO3R0u85A3CCGSbiSm7FANoe+yVmwlmTjGFAOcQh9fM/uEyCP5NIdbBMsu+wF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tLtYSbd+K21kAQAA7wIAACkAAAB1bml2ZXJzYWwvc2tpbl9jdXN0b21pemF0aW9uX3NldHRpbmdzLnhtbI1Sy2ocMRC8+yuEf2AltV4DkwU9zYIPATv4POwoZrCtCSOZmKCPj8bxst54TaI+dVV3Nd2qPj9MyT7nMj9Nv4YyzekmljKl+7y9QKjfz4/z8nWJOZa8OSJ3Uxrnn7v0fV6xhuYypHFYRruyeYtReH1ISa2cahkzjCLJPPUKOc9t4zpwHdjGOUpsv/lL4o/uEvcxlfOq/eaE/diwSzkuZZfG+LKF0+r31OkGV8swTq0ubwVbox6mVsfWQIxwyX2lGgAEstwRh6uUndQEecw4hmoUBQqIcE46UYmkHFoWOtFUmO8EYpIx6ir1tHUjrY2jtkroCNFtmledrSEYiTEihABzlQsIBqNWDU1Dg1oPCA4MiKqNJgpQsMEEVr3zwnKkqBcYV2YMYHw87nG79+c6ov+9zuGc/xA8+wVn2dVbmzPm6vfPy9KKb+PTj8ehRDSNXy7Dt+vryzc/vnr3wK4mbdt+6unfUEsDBBQAAgAIAK67WEnoZE7o6C8AAOlbAAAXAAAAdW5pdmVyc2FsL3VuaXZlcnNhbC5wbmftfAtUU1faqB3723YGS52ZjkQeaUtba2nBEJRXSOrQQq0PVES0AqmNGK1ChIAQyMPWKdgaiPgKyCOlqBTQpGglBPKwtSZAQoJajJqQqCE5PAwxOYZw8rwJ2pE6dt373/vPvfdfS9dyheyzv29/70fO3vurNauT5/5xwR9nzZo1d/mH76+bNes/4mbNmp33/BzvyM+1czZ6P54hrkv++yy2PGjU++VZ/LJVy2bNamf8ybnlP7zfX9j94SbirFkvXvT9f0ZC+G7rrFmbqcvfX7a+OMs4RGCcwZO0lKzUrPey3nu94Yd1X7eiW5ynW+uS331t2aoVX72yLnDhvLQFzfNeefXqmx+0fPX+P+4c+yjq89b9P2x4/6Od+1r3fvPXlamBz4cXTDii716NpUDV49WbShWj59kQ+SRjUmaP3rnNFHvZ3b7NEZyeinGbGZwsmsvaBnffK1dS7+2Dz/L9q/uyffO2i7JjsTbxQE1YW/zs6cGmXcebxhvBZIx9LSnRN7KXeCwHLBlx0jwmz9HoacjOZ2/EaG8nX3vG93jFsQowmAYxaZuyXvA93P3C2TxhU9cffH/fOhQQp1jj/gtEu59MW58lMUOu53zw8YkALLIgYRfV40MxMfGVXz3cPlCuGb7Kcv/QaECcDuhyTzE8U+8KrWcIR7kJX3STqdipn+azCZ6jHPJJvlt4ZsqlsI0uRJu/snRlUK8W1qMmDru79DwZIL37CxA7jNCwtXgfBb0lryUCKa5fUjJdP0U4fwrUXVS41IrMBOsvqcpW1TnCpQGrwn0D0x1yAjmiVzJoTp2SKZi6c0Bv1L4Id40ks64/f1RhXMqwnudQjPaOZHgcmBCoMkebAEuqqIioXehSA40gnmrAs1mqYk9eudxRLPQufEGl+2puvar9lX29CvddRRZjO6i/v8E78mpEKF58CTrLvZoj6VV1GnH6pTBK2/iGTUsKDA5i/F8NLsSbcqb2GsW/HDd8mh3/ZeNfvOgqdZoyec/ByKSv/BowrqsYCkXVUx2Zyxy3uDtzQ7BoSxWDn0caPtqk6+JjaGrz2xx+/bLhfXDnLWuOJY94IyBPnK0TNqO5DsueufUkDBMwmj9SaO1ntF3Cdy4WhktViWy4rb9Q1wEt4dCDlPqdS7UE/mdRtt7v47JWxWGjtXiUQiC5gVZmoGvhCwket8njDmQcZnhEHpuHKgWYKgNal4e79BL/sxGZ7dqegSBtNKiHGhbQ3CAlUiixBBG7ySyGRMrR8QBbGBcuSuEZi+sCtCsGdcOWj3Kj0e53OK9xQuJzS8tkjCpgnSvWZ0JypcA5UrI1qqcHIT5J/xJcvJTxDS/X7y+6ZDwSPSwklarDlf2z9Z2ZmkpzO7hnTlWeCrUavUcDV7wKJ/gdb0Zx81SO770kiT6o4fQfNBPIbNx96YdHxy08/D3pK9Xj4E42XKk3Oo+Pu8dpLo7SBBjVNOqXW9mBDCQ6KVxaSELzctV7UFSNsF9HB+JykbXwMAJA7Af7XcgsAw7oUm8L6c3PzI1HmzKYjGi2yL+tTE6mQ6VRIoOiNFxhS/EKF6IG2KTKGFuwdym/Jh1UKelXLrIFMhI0cAZSCAdL1yTIV7U2IhkJNAKAEOMAHdDejXydgZDvu14p8JkTVPptIl78Of35qvS1Fbd30kNhfy3LU2WwPn+16acAeBn9L7wh8iaNYv9xrgRXOZ7vQGwfNouNr9lU6A0TpWPE7hQvVWf8vtIdrYaBhsuIxE/Yit1RW4MWhH4ywWrc4Wzw56GZCptUV+m5lRKC8zIsL8YQgEkuqQ7ibTBIjmsrFWQDkkBn8sioZn4Cow0x5xp0dmGOfqDGpDL/sc95HOPgkeMtFcsi87UZSzVy24BXKQqcwYF3nztoupSBDgkVx671smnhdyTiwwNDgYNrlzAoKuRW+kmea1Kx2Bc7YBP6ZCVyu4yjWZCYNOerMxmsZTvoobi3eq8v9mcmauA2FVUNTfL6yVqj42KLIscRk3KltZEY4ujoCB0O+AvxxjuhW9iK944jIhnxc3oyGlTDaVUqR/YvN6n0HhfAlRBlxglLzGYQl4OxqTGWPeFwxhJRwvBZKFZTfjQRP+cns+A4FrTK9DoFzX0a/9cgbSgU0qfi5ZJNdAmdz5LUYF8I5pmmMHO38VZZY6J7KR1aCW+Xw7qAG2gYt1DZChXUqROSwkkTvHcUhfENPhsGjBp3hdxvju7oelhKfi3pFZlKh9Yp824Un0zfujHI9hXK0LnLkQesxcXv33r6hvBsmBIvi9HzKlSacmJQnCQsDlAN7zz0OZLzcxDjqNTiqJcoVDCMJCBuGM2bCE8EMuH4ndTTRoB6daBGonXX1pE+ACandRPr1cMysYDPkkpeihHZERar3CgxilUXi9U9tr6puHQtDSIeGm+T8HonHXGW6yqtpw7Du9uB/7BBUswmZfFWNXjIGF8c5Q+pBmouv8JkpH+Q/X7Nc+WkqZ5vFjNe0Q1+okOI91c98xo3GB7GQCQx8oZWJeJDQpXAHp0LcbfOohY7bLeDyuV+GTzFlD1bLQuLRjqzX5IV6rQ3g7j9OfkOdTi3txBaYtJuGwni+CXo8zoMiiJqfO6CuNAmwxSyDqhqL1JPCk+HxIFAAk0u2evlZqBm3GCq4Nc7DOMNKr0xL3MXvAi1WngKtGGp/Q6oJJ1BPPzZiBo9WYxRIBgsSYioWaerBGIaCGibmSzG0UFf5un0S9k6IptanFS2SbyPHkyKVzLgf6ogoWSFsJfFheD3h6oWzf65M9fvbzqqrkuNgRMyWBIWIRD2oVg3PKmLZdnVE9KvG8OwtYgFGywkAnZZrJvS5/cl7h/eAOqlic7J2RoQxMTHBMG59gDQdCNgsWRvCVNy4zhGawQaHAygVgpI+hywaInEiJYf/v6OjeZu6Ldt1MBDseFw7WxSqRNS2G5ONchBaSGuJ8gg6R+otknW8G0uLqWudr1WmXcVJ9HAIjFa1GTnqlwMxleg7HY39Az0Hj7/6cgd8pMTrnyAVOaX6V+rpfkyeDeyoOHVROVFg81XGNya8Kv35e4Ll5AF00l8vmJgOrFnoBIXTid48+9N4Bc5R1nu0Zenn77xnwb/T064kB8huH9lMIzDz7fe3MnJXL5O/kXdC7GBrUjd0gcT1mHtV5hs6tRFOPp49OujnL4bB5HfxsXHla32Pv2kRTR1QFQctePDK5ulsLX1wcHT2L8/8nphGj5ZMr3kO28szxy8cRkxTceK5evSC/cUPER96Je0pyD/f4CMRpZYB9M5DTQ31GbjAwlKjZVdlCkA602oMNJqHaTnGWLHAx4BnwQj9t2+moLJrDwAvKO4cZ1Ebz3XhBt51vvs2BXIJkMqjiTeeaOHqNSnP1pdLiI6EVZVHxFzcn5W8e3Lm+PKZ0Klz93PHGZnD6P01C7RzAfc4Bcj+jMXhAKZpmbHmX8a36J6Grg9Rkq74bw0H0suaONymFgqZOetVyByVah8jReNZyaaaAbtHLGtpDKvtiMUyDE1L5nJDiF+1ovABmtQU9uCWAIRc6Zt5jKDzwf4nuE4tUnyAWj9TI4+e5Y+jTO1NBQ/Qm6VV1ZO15obPwKwS/4g5qUlSL4b+z2gduPS3wOq7jb2wOJYvxFPxd683DQFIqkIFpsIpD7ScJyndd5i+Zmx2KSu8d8DWv17MOgX61NmmIGzLelCDLcVmIopQM8UD2fBMzp1a4NO92ROGP8p5AEKFLiSREp+MhNx2Xd/eeIiiK7x6y1gy5MUMxGOa5Y3j90dCYjzBue9JwvcaaGf1G0eJNJzuMHxhU9iBbd+aNvvLJSXOvR7C3EE7alPJlu56vdIUK2vqP+tVrjBs8oBFs19+V2N2+sIX1pixTmqyscmec2VORLe/zjW/qbbb3TtxD1OejOLan9Xd/tkj9e56I9hsqmJiqOhT3DHdCzFOtbS3PB2+c/EY0AdwJZyHjGdmQTz03rcNua+O7F9xCX5ITPIeL1lhn8sH5thwYe6Hq186AT7vxtIAk8I9ROyfN0rwfzSdEzEKJ0fL2GncAX1MxVxf7hkggewNZC8SHgpNSWh0GqRRmC6BklHAefrfe9B7CLB+BjkVXJBb61UQlKUaoiuPcI3oytqeCjlOH8GYSlsRIE8e5bsAnPevaDSQ013kAoU0XrfG1xLTP3Zdym3v5zP1mpKP2huBFFtM8E+G1nJcqgBdoSiLQ7UGWHO/E25mKwb1VjQfVBVEflHbzPZZfwwBstMXy9XMiQLlICu0kJtUHauulkaAsVAQeJCVX5mCEGY0oeTJ5om8wBJELZtLZpJXq2zI45VGhTvipWpKR0zme4b8PbfMCCflNTZ0xYYyrkv+z56zk94FmXSjhBbcd/L2l732QwWG50VHMeWPl9tI2ZOsLhE1dqQaEsxbxUbjgOKhdCSfVtsKEs7SKXWY8QZDTsn4pnpJQZEMhSAOygjwmwwOFLJsOSJraS6jGgqCq3YiZJkYNAeckjJ2Rm+vDBd3IEIkkcKK+Cj8gtMlYyzXbY7hg2vMIfrJ3G7VvJQjMNSy3Vwf7Wk3yg5GNOgeIvbLwnU29faUPkUsVgQOWZAN5mDAG+tTAXvHY/8tBKIEm4ArSSneiGj25WxrmF8MjKBOiOG9R6tevdiRlnHpnB4oj7AZBBT8rtf3YcLXwEt0WVlDVU3EhwbYU6Dw9ABLdHbEW+f8jZt0f0K/VIFDjWxqmILkd8aqShyF+9ANSP6cgOZepzeCEHDxGAbpyHFah3UzXDQhgxctaptwR0LNWtRrH9JVdXuqDkX1Us51TIdXXJTE5Gf2WfVGY+MG27nUcOHwM7+gRoDPE1BMShCK4CoBk9H3ib0teIPRjckrUsEZpj/lcNhTZujz6YlZoj5xoBquLLSr0SFiJiNzRqKzZoX69lY3MegMdLXG+yqF+tLFaFDe0ZkkhDOmIyjEhP72jBcBY28epEi242YOuIYjh1W0ltU8JOciSYJZ6YnrQ6OI4ogiQAcR80xdJn/2HsEvhC+DyeW8Fmqk34UnquYhpK/ZfOuAUuS7C2+Cn7IDY67OlVlg0gMg0S2BgZNVTn09iM2kGxAIGebit0kegYmJCx01Hn+8uHfOG1kpDz00zTxxbGlMCDy3gfibujoUV5K1skYNqucT/8c5hEX8oYC3k5FX3NSQ4pC4MjXDEt1abVe3my1Wm0YgykZEt6M6lfscDi52IvqXDqrajyftRa9ugHPlgJZc9tKnP+tw9pTkP/LIGPnlVmlUdmP9UW/rIgQFFib4K6RyydeXU5Lk5fVzftnbJFSIClWaHfbRJ7tNw+eaBtHvopPLNymLpvGOKuzeHqZWbfuwOKmfzQ+gJ8maFZ4w3/RhOLNZH0YlmefKBKVTneDV2tLXValdurm8Ph9jFvieUtUWWSGFDT3WBHNVsRB32/0z3T1cZx9g91a18TFPiB6mCgHsiirYl58wG9GWfyQAO689Vy6t81cBy0xkr19ZPhzP5bfEZgoJqvyG/vN3X4PO0kOxbiTsS2+/soiHD7rx00VNP+1WUObKBWd5IcT/ApL+Bac0deP9nFM1whuA+HYPm3iZEsKpdX5cd6NhxVZSaRe4mnjmO5+OT/rrXJheThGnEURdO56lOCd+ggmVnd7xPNjo8TsBBVMLDKc+c+s6ixtHlTGWLAwzhw09TXMFSxlqDPjn8BZpcbzlp1B/i7RWWog1nlnvpQTzOz9NR2pVmGEbqFNwAmyTYVRya6ND2lqnuwnUMExb5vCP8b1Csg6OC71tir6ZKbzhFEPFaKS3uDC4XgHwiA2JqtsydFD7LM286R9kityHeOYWzzzvsW6BrECd9UE1nkJyx/Um3/0p96zd/UYc7vYh8bB6sHCi04El8G0AYyidCh6JRcb/ytPY2x9WpGpRNn9oFjpPadAO0b+hoG9RLxRqgEbfqWBSj+jdvOAhm5qvEjzS6drO5/1ed7EKVXaJFqTxRG57ZuFYtgzbVs4yDm3I8i3/6TXgzqDMT2LpLdbeGQnYrX7Ntx9u2nFeD4lBM8xI5CfUV3jWFrBKNYaLwLjCajm1GFt5BDV1bnyoUK7j1QhQz8pk/t9fjEALfm+WNWI5MIZ5l9SUzKxvg6Sn7cpK60GSyRRBS0Z8CYztSE96+W4rtE9Ol2/JSPFeJKZVXJVOeU1JULsWKEh/Wd5k8GbqcKik1muu3jOc9KAxOGAj4iOvKFiujMuXGqtijxeKcV74z5ufTATwJ0w0TwOhrVP7tx8ClRWSrMfOHhXDixY8g3EU1AmLp/ELDIBFvrR0Y5EQF1cCOz5RDZSLQXHV+ntARU2HPXk6Cpu6ZV+jLAhr3PB/VxcSBzy49wIeCIQEIXMr1S9P0fix9gRj95WtxIqFJL96qEAUH+O5FcfoQBqHTm0re5wC6Gm0mtC/Q9MqFAlbouVVPNy+K8hE5U8v3pdbAWNAJ5S6XG5CatBBoc2kgh/+zmBKmCfodg6PNV+jzRSh+3fJDiUz79iOcxyDteGm8rk9GZS6dI5MudbzoA1kjAM0aXjHyIeS7fLaUm8X6WvWjpH8tmJleAa2GAOoQs1JBmIzdoRh9as4rahciGzNYJqPqA/WLQZNyC7ULMF4c2wiXh6q6Rzx8DdMnkrWZ3XTW+wmQkFSQ2JVvxR6ae/Co8ZU3DKG8JcSgLj8rmuoWL5Ocm7Xq+IwXSEgN/UpG895Sy2f91INL1cr1IBaU3gSI20g9vdRv95kJUeXv7QZDsqGnc74FPLSTSno54Un7hFgy5vJDpV3+ok1wldQ4cnJBi3edAbeThHQjU5/fu2aeC4O1NrJzMa0osrWz/PQ4mTMfbL0ZmaufVgWzQ3v1ZNcFTDtlydFP2Z9vVvlwqvaF/syb7P47OkwDNE+n7c9hW6PYPbSdhE/ALG5aGJ5dzgP5g+iy+onJcfFQ73vIgvG/Bj6dwQwhJFHaZkhDCQBQZwQT8jPqvwOCYdNKZUVRU7ZghkBUwkDov2dmej43mRIoMrA804juuk8xNEWNf24uiCDfmsKA08R5uiI23gttEl1LoQ29EKry+I29682onC6ZyfKdQEt+A795Asd4TfkucQMGyds033vIFY6ERKsxc/qEyHzju321EfV67d7dDd3RG/btuu00ny+3fPKbIwclT1Sef8TiLpDdtynevypOsIo/Sq8W1dO7yZf+jsgnu5O52ldaCoomYt0e+AioYkhixLTeoZ0w7S6SwS3fj8cRVDwqGrABI9/VBlJBXdUoVEO2/7M2nbeA+j96IhQkr+VOl2jU1oO/rb4TsYGXhQ/7JgkLVZznoYZW3aScyzPxv1Wr8zbnW++2GU7PK4B0X2dP3+ZJPPpyHgGIh/WLC6mJ79KUvu5MWz7L8092G666IflsjX7n/uT/4myDzitVjp1oezj6MdNxTHQkO44KUIarsTlEKRD2S0YxWHb/ko9lZevALjIUMAE3zo81e63BDGA/iWToTb1/zmifDelxFHvMh0EmXEgV8Lgg7B5M2dSo/6J29GX98QyN3ya3FQa7/tTyu2noygtKAeVQY3xyPcdyL6/i11R4tg+sW0iWrrTvey1zfocbI8f4mpJhOAUpR2vPRRv3Re6bFjPeNjpVqHZtCfNnUxmflh3DpII7cVC5W2R+t+xuHfWXHFPC5Utv1z+ZvSgUUJ9AeauqT63/xST/O95CZZ7xyIyHJNv/1Eu0ZTsL7Ch1pwAD2t093myRJvu6IUua3R/Hq9Dv/XQ5VXPD7tjIXCoZ5Bb/rabPcxgunSU6clcOuO0RqTiJ9zCePWYYQhmyN/3rq7l0PS31CtndOIYjrfDm4kM/SOt2lskVeV/B0/K1ggvxWppBiQLFLBaP90NbT3AFep86uHRSF/kGXTe+9Z9vDPgm1Y15h14O3gk2ZXwdWDsf6NQ7a6aRF1FpcmyAdqaAsXc0bUx6QALX7x7JVzaq+7a78gpd3sDDe0v6nUT+rcui56PGyTLy+D7SKXkcBkLMz8WJFgU1uLMaJDxM1uutaQVv9PLjo5I7ILh7CEBZ9G/mPbadhFXC7r1fwj6U0fsAO5wfo8pGbrSO/emtvIptUahV5ntnwkP6IabhdLpI5XMz+DQEot5iKXVz+TQgOtiRhfvG2vrBAU1dSoGPAiRRuCi7E3VOXz/4jEeeOmTYEDdPQtSD1C3PYRcag4viK9aznz+DSST84qdS/W73C+RUrq5X+bz/+USC3UH0RsC9kamSRX4r+HJeInMJ7tJRp5dhoskaiFBr8l8WtzIzL/DoG1GGUppgvt9v+SNMx54H/zCZzUcjl9Pxi2JFkn6UsVM82hhnPQy7Ww/PxN4uPmpnuLLsr33Oo1EhYQ8z30ViJsfbc5OQ6wCBBCRqvFhRAPPIbLLwz2Jje7ANYkm5TIkH1bO3vf+3juYV4u/yYSt30CwxzPr10bspBZIRmqXEaqBCXM8HbE1krMeJNfLRTSV1il6lcSkDNp+xr2Gqgbhr2B479G5H+K9LgNAdhPQ5YRVWoa/4/vigxCXE9dsmJtVn2s+DIiv1KiqvxGZzbcXqg4XyKDqDxK7lVB3OqP09wrDaU7/I6XTopX/2rUcYUjsupIsZy09YbwC2LIdsMyhN5rH36VMIyk7X2iCtICK3H/CLL14hhrFxIYny/Rk+jzCo5I1FnHJLUsYgguvuwjYI27zqAwHMRIoZAa0XO6U+1Xpz07gy/wNttv1CeTrGbUHjnnSMOvTEUkNhdAFe3gqSrkr2bObEwtCfgv+6KcfnfkK+cvlx6q3CiUgALhjLcPpQK3fTxda7/GZWON/xGU+vjz/xavTdYrfQVNG81B8BgHRVPzPXfGWM7DtHyrN93N79wNZcltBUIumKB5BPJLltY9yeVoXBNF2ATX/asXlun/JRhL0JPt+QHPVL7x23FmOvGniwdNVsGj2H+zbcH7e3E3Z8b8VsSzMad+OyXxDsd1XiT+MU1kClJlPeLLmFbxatWrd+O10IvPWXtTqGedFOD65Mxw/5nfC4lAOywO/jjGnwZIu8rk5Ts4j1LPZKv44OKCkNpGcMtjBL3uVy/ZNkKufor6KeqnqP+XUU/GJAK+ULBzsHCzxyhycblTMjwaFBeqVEVUl5Im4DvfhDaKnFIR2TW5Cm4KZynuTRSJHBWSepPH33Mbw+8QODPuzow9gwF/LpPj4gtHnD8vROe5AEMqy76e5NrQFxMbOPt2ZrL0w0F9dG9nLFq+Ch7BkuZgWFuEClSuHG46IhEQZgaj9CVl/2gEr6+GxXmkNCgineYGaN6+Puc5vgCDA9dUp6Pd1wiua9YPY7LejS37ic9S6Ze22K/zVrEVhaS6PGhPcZC30zZYIB19PH8TO1CRneHbcqY2Xz9HoDlU6SyPE+AQzlHU0B5Qd+aHmZkjDfdhQBzDeKSRyP8zMf6WcTl4YT4OtRJawsx+hU4vh70gsglMmTS6c4TkrT+gqUVcFiZpa0bQ7F3i65BEJzGmUvsl8H1bT5ih4ZfboGKep/i0meTP83SaUNsNRjWaUaWiS4ksFJcsy9ukYSf94uh4wvp57go56cL4CfOYZItf+SLRtv0rcVPSNdVbdqOSllTmZtcFMeKTLvMz59aTJkBRfc2P+WQ07BWu8lIxrVo0B1SBkkAmAJ1wxk2IXDFtT1DT5tiCDUxJZ/jFT+b8lAcVX9oqlmag/b/QoTdDeVb+8Xz+OiL968GBWOzfQCB1CYY7hvYixTGkIHWwU/HRE5QlJ43U6bv8qnF3g2y85XPk/Nei9uE1nDK5XyMo0sXS0Lql9ZAXSfTc+mgKtc34rySVHkr07a903dCw2vOG9jwve6kmj8hnwXGK4hru1YA/l5ubbuP4MsYZYPAbUveCOAlDzEinbPtrsILmjGfpkvUgSiyyxUpzxGHJ4GQnDZ1lJRQYIDrAHL+C6mCffZKYy+T8rnx3nsXvQLTg0zzTUbquS00L+Qvy2W2fBOn34IplL8WKMMMQPfLtSoApqfcI5HmODHRu7Y/5Xk3WMhCtSfKeD2sk0u9iaQmRuwyWDAy2AViMboagM09Ua9nqcOVjSXLLCGppInDxCVbYPwAtfoKckAXolU9QgF+9/9WnqJ+ifor6/wR1VeNhnT2QpiMcebyetXrTX3eQtyLutdl/M97OoJwO+uBfx40Emqot7vYtS0LDb+rqMTuI8Xi7fI8VG/Hcn2+d1ZfGa3X/pibil0UuB81jio3ZwX5UAqT2vTRZbyKX77MPL8RAI0Uf25c/QlV/aFowNzfMwAHzCbYl5+mkp5P+FyZ5iyewVus0DP4pgr/bqiYqMkshPROeSSRObxzR+HZqCIAEE2/y7jkFustgDFM4whU4IYUqGAXlQFHvIyMv/MhXUWaPkMdamtnl8vlYsrlkhN//ve3+1RQsYx8vZdjoxyLgSSFFsDcAFX6Y7Ns6o9VMyouE4OXNzE2PnKJ56wiqo/vFepijgWSoSTa5TuRel4a9R6x1xkUz6LC5kue7KCe3ThRdLdRZoHaksNJB5yaDkq9qy+TkOvPXg4jtcq5iIB4zUcxX73GXyBQUoSs2/THG8zwVcj8ql5S2NetyjUqffJ2bHSRre59IKbsEDTbouuhtvIlMU4kyEJetCWECSxUYj9NKiYwy6PQW1Gp2oB43jIYCeDSrGvmhocucYZkMeEdiBHdqUnhDU8XQRtyIbONx3154ipiIAh5FlLg3vF2B74e3VyMuaibTjqXBFkpeqTZH2AITt4ivkOiy76pVw0r1QiUj8ohBl42qi4BfxPdRQHOSt8LJyRddXhWaI+6BJGNEEYK9IRFvVaeir03q+rkJyscWqY8rqLw8sTQUn5a1qGbZYtwWsYwvWFJ2CfGWPI0JoEFOk5mKXk0X6wjS72o+z+ffIfq1gkaJhBOCI/MzGrhcueBRh7K619u1NPvVw9xiBlF7Si20+/tXwG2aFw8ScWuC9EZUVjiL5ofWDTu/lvPM1KyWms8L11ccUeXXohRkGTSpI+l3HhwHxBIV2raiZUZ8iywIUWWWy81NN2BzkXfm6ro++z4odLg4e2vfh7HiK0bGBYWyAh6qUC3SbUGLJy38PxDp1d66VKejO4bdgwM1kuMSqTqXLFQ1IvW8ystLWDrUabkCoSDEf92Ae8z+J+IKtvGlPdyjka9XcrnZd6U9zHmLI2fJMZNocX8G11U15cfQUcGwSEAKFuu0ejW6HHL5VZGc5o2grsISAxL7XcRNDVc7KdRgBUJUKVFXNsOyuQzixGNuUFrnCaiqfMyklyY2dzw2D1nw2eb/6aRSdSPRyZRwhwp4ctG/agSkpTlPcUEsTJn9BOc+NY8oVA+QeI/h7B4fgHxvfhjVusFa3AB/1HLfCSqw2BDfG0/XRkfNv7gL9vINgcsijcCKEsT9fI9v95o9px7/uIRLR8i+XW8NJWMt49hy0tQvUNpvMeVcGqiBb2KVy6cM0SISRSDnPMaSLaFAeO+nP6UrUKDMqhodTMcuKWggPbbO6uC4Ns/ImkJSWb9vX6Md8/cjnyOViovN/4LOKyHI/4967XXZ/ljP5trozAYLNksxUJNePMZ/tFlu7Ii3z97TN9CCS3+aI55O+n85KXtkuNN9lWZPYVCbT7LWPz2Z8BTkKchTkKcgT0GegjwFeQryFOQpyFOQpyBPQZ6CPAX5t4H49i8zTvktL9kZG/rol+WS0ZNMNvV+EzzheNS/XPbAi6BB0nTf8U74qsBDBYWUN4d3fSenqxb/my+p8E4olfhT7+0Lm75La8W2/7JzT5rliUCRyDHUhpnah+m0V2inKtr8ybdmp/s2UytWN6Q3YBvwDQQraZoajSG49ebe8A8aaE6NyaWp72hVL7XBbJwQx7phSAtsKAIawUDtlHjQt9f7WMpkhh4ykNJZ/j5gYNS3l/iGsGcib2tbH7CBIj+nNlzZ06nqMY3moD3dXeAAZGbQ+OQvgHBFt50covTdy+XbEiS69yfRbutRDln/LtNzGe66PFiOvt+4Ew71JGvyE2yA7+4D3U7PaArNvkrZL4rgDZGH3hHhdXt8my41BUOdzg4RJ9oFI/0Z3tQ99Bxm6schBZjX7/FXH56Ct6Rizxt93GWU8bcblzspoxkU3xEtjGlTbuqQ7XlLqeMEtrrYy9i69GGUaQwkBcHo1LFm6lgJqpWtLRlradbkb0q6ktGw9l2qAU812JVGYyccuom/JVM6AeoEoAmIR75ZqT0wdYPluhGYPKaOEBmEvKHOcFp4ZIihyzxJ1n5kxQ8vJ9MFKj2xXwco8tksk+2E2hb2I3idGxuU4JXfXunB+btRoAyp15IqT9jV+EFK5esiSYrlUlxRSFzbwsJFrQpgPawsMkav9EsezNkG622d9zbnVq3kJOpaTghDwuQ4UAsMg3RYNDi5x0/2Xb22jV+fV+JsqGgsUIfTQsRhZGSQnCOcvnsl/53gXDsyf0zSAyzWaLoz0YAZgIRl8pc5z4r62zoeEsTa0OZmE6MGAXTbBDEKErDRttSAuJQo6s+2jotby86STnd9lV7APqw9bDRlzvnR2RX8DThZfD5b3IOI2rY4iPuVGXg19M7kYA2JZrJNnsKENlPp/HpM85BRfCsWO3liCGibX06mj+EUKN+CIJPW3W4vlc9LY3lOdykuD5s4KWPa8agC9ClEXJqy3/I1D3q58Ch9py5tn1o0Zsv1q1ddjiAQJD8FcOFi3AauqeznWjcdNSHpNBq7AFtMq0niWEO5u6mQ9ehj1/RVdXAc2iKS8tIoc7d55fwW5qcsirsoe4S8ElfQyq7NKT+1SXwmgzCc0WYXlMaXy8fMFwdIpYOShjQbz//BR4sWqtcuItACByVzZs2KwSe7Gab1rZwfvYSvdXl9Jwta0vmnRAC3oCm1cOggPFk4uhQWCxJCN3iWhtrCMFQ0QwqKLtdIJYxmiZNQIM93mJu0CLdLlrE0ZOd1R3Sc7VdONBONoO885aBXb6wsgdMiXcj4DS0tJXVVyFbGXK//ejXEUxylcWPPjo0v9iptK82ykLaOGpw7nhMYxx2a7JKspaAZ40sT8UkyM6EkNxsV6JlXvSX+vTyMpVB+K5pKsJQixDK/ryBK70sJ4hEE2aBEPC+39epksz8VX4LQqva8ay5YrB43rNBnNkhVSwrcYxz32KDvLEOy1ogZ9ffc85eq9rQyEtomrvJGeSfGLN+hJ71S6UgVzTk3hpvtuzyQQNYFrnCXzgFO2T+WtTqCNrn9hhV/t57vnOuVWN/2qDknanfRdhUHYM4KBxNCUlYLr0GX7wVcNHSG6+50hnO+DWIqPIhvEV9UqvpFRbgjMj1USHhfZiotJNXZEZZqHErQT7wRuBmebnUFxF7IIumPJmtH05WEdM6Ic3ghhkTJDNc64EKv4bU61K/DFyreSFNqC0jr4aUbhvAq307o8XmdXcacNHigN6YG6bXbT7uziIGkxp4N1M92Z7BEJrlSb6oWQbUi6JiI2M+t0Zu+1SFaWXwpTt/l7BKwUynvei0rjhQOBQFSMVEGVNlA0rDrI7ZCGUFQYCU9OoPFWU8SKq4twh64necWrE5cuNvkNdiAxE/7lm0cetMSaiT67jLsm/e9/fo5o5FwaHZsom67MJePoZ55QOgRRc4R4Pvou3se6D7XQkBuoDXzztQuwGHdlUWpkGObLQbq3smG01LU7oQc55E7AfNM39pLvCIvSAKvV4uICmY/Da49Ng4WTUR5BFFN+AVYhmDSXUkLbHaX1petvqVJ0zIgGiMJZmtV+UWfT4hpYyTUErrPKyf3gJyj0wI8Yfb4ybG1Tn9DCw5vbfemH3mvNxCyjtJYvANRYm7PhVjs0jI5ZDoIe0OSElD5eWQ/49ySrOpI0ceRtlVQt4qsUrUK3zw3hq5fixbl3ViVCHQKIycOK+JpEcGJpj0DwVitgDO0yIJvsh+/683tNradGsS5IvuxO3q4wiPZfmTfkvIcq+dIGry0Q+DaxcmjWHee9AptDK2C03o8pccUS1a75k0+sL3DC83YTSmqqhx+XyQhPRFPnjzHEgjJdNoOwulATn5dcj+iNdezumjzoHLrhqFmZDQaSC2TB2AleQ6jcvHEzhEZq2Js51lvvaHuHnPkHfFsaWHDDXD96lJPxCZruzdslwnE1sGHsllvwXzbXFm39kHYWefKNLDXudnVP74r3lszv3LYTtovXTNfpaJLWo5LBOa3B8xF5xHPapQpd9JsoyfIbFIu5LT8vbG2TJ6jas+nd++gfjly1xumvxO+WepXH+/27bZJV6Add63w/ZvCpYWDlL3cViE8edATGCW16uDLQtK4B6YJ8SutGG/Dhj0IG2fqlg3qjz6Ux5gpsqgwVYc5gSzrRKw75bcXWn4RMm3UWfz2nIMGj+Ne6efwCGPu2I6EBxI5bOFLgHoFeKqR6EbhHJ+egJKvEV3koU9GnJ6cbmMho8lOfhuGAMuto80soV2PdevbsI7z2NLDWPtJbJc9ngaYMrTiWy8IvOL7IeF9QqRb8nqaMvlfZKdOckuQntnnKEeBVRz7afRSb5UUC114Dr3GTTGEX3F+LUcY5uL2B0b8AGvSTpqaWgLHxWFBYNE5M25c5YmEMtdjD3tj/uoFLMnUol4+S6zcxsdoOZGec8QdbtvycrOVciUR797lnZZQJq8wkYH4dJrJ5BKMI5C0NQSLSuRSKbm9OUTWWPte1ndCuKSx5OoKLVfMmD2sHLM/iGrfz3CEArFn9wnSXRmHRCt1fPeQXhkenTpNr6anIzgO5wwmOrCZov6N0aLI+x20ZsFy65Ian7LNJBmnZ2URLE5CeyuaW/+cxnggZ4a18arSd7mdCg85NndDvkrdXPLOrYXeaAGJ3kF7GKve0O5sGvMkLJiOuqkwj0kzM1AASw2cTW7JGyaG58fWXOwDWwQDReZAvXZHbpixYtfgQCz1LqrCHKE3bSSdPpMnCuAMr+S6Fl2qXY9l+GR4nAU6i8aMA7G0ysQyGZliOb+fX++gK0odfzjhCIgD8d6o4i3OD/v2zNiTrwCvgkvd17T2zekeg9ZZ2+Y7roecb5g+Uu/56g+5x2Z7XZh3YMyBMHjm3z3VjtTicDIpp9RzgThtBrmH9pWQ1WP22nDGA1O4htojT+OemZYpD/Kd3rfQZAsjvzfOrYRKc3IPi1L6mfhOqV5naiI53gRdkc4KqeT54taxcYQ3DfWCN6kJltC7PDJ/AVLJUGwJ4/YqXycQsLuiQhbS0uHMCo5JVylMdL8zrHjfah0JiFsIMfz02uG6ZFkPYYI25e+5/bFGk+VheMwYoT3ZMwI/mrgA4CywFZ8bc+jDvYro2RIj/vmIJ/0tLe7iFPe9JIjaFoJ/YCINQezY023j6wof5Bcg3HL+xoYhtv26r2Ye8d362idSBmVaz1en2WK7MNBhzCLR37jmjrn1hPIxsMY1JHIUcbCXljCqN7G5FzeG1xIOM6+6+0VQtDY/PjxxyV3ztkGbNHO9lpHo1nLMhCb1evGA2WJP+E29csYYg2rN3fxA+dbnaPee02tzKk/b43z594bvrLFlfPfmMnlvakqC9dQzyNYt73RwHb67TplcnTPtYghhA0Wk/sDqipGGLQRpr8gwfQ0WapadqoL/xwM+KQ8+ctRR+afGJh+WRb5rsCBbbVOr0Jv80clHPX32FsxZtFfCZfLylgWT/xTgkwu1yQpvqdDuFshXpD4o1ca8PcZnD0qrE/bLVufmYtWWd5j9XHPTOPPMr+g2OBnr0UleS2p4znclqlR0eaMrAdjfqqB5xb9/ukRieTJhcQtFkztFG9yS/W6fjAn0T0mlpRQ37n2MB8R4Tpnp0rVzS/mbrK78+VD00lZT78LRpZ7KcuAZ3w2kG5yC0aD1LIevUEX1ikQa0kiG+aMTjt216dEUN8gShRR2JG4DCB6jiGKN8OhF7yRHyVU0p9eE3m0KIUzaPG5thAg7cUdIu/8Ko56xlnK3ZhpzrOUvPwx6e4DXPG9mW0mK/NoxYXKVVjcGogfry+UrMn8hdL/o2Ue758+mjjKpLUFRYbycidSEv91LtxBy1BLPh3qEyWIqLg7xmhfzthD7umVPd/+GwuH0Do3kQMEEqiDrDvxsN/m2cPI8J9Ozud5UqnX0bSFOGbVu47hquIOXYt04fcVzeMRwzJ3rJNWZse9wBHSzo7hK7iWgk5P+2lB5atbQkduRniw8dWu0KDdZTrOneEatjPuGuFBfW3vBxTsRPLZ0oist4b7CE756QRz8a9+9sOm+izI4vq010b3ZPHbXdN/4/e/2sLZK35GQdziPbpM228c5zPTpTjrji111pilvQ5kx40Jp3ZhH0fYAesWRHGSmf/2oV86ezZqXpjEHZV8NEiAKTvlubE7HOG/7S+OfmeZ1367qG5Ge1rY2j3/D0dls+iHiet/48g9Wv8/++ydf/A9QSwMEFAACAAgArrtYSdZFKylNAAAAawAAABsAAAB1bml2ZXJzYWwvdW5pdmVyc2FsLnBuZy54bWyzsa/IzVEoSy0qzszPs1Uy1DNQsrfj5bIpKEoty0wtV6gAigEFIUBJodJWycQIwS3PTCnJAKowMDZDCGakZqZnlNgqmZubwwX1gWYCAFBLAQIAABQAAgAIALS7WEk9PC/RwQAAAOUBAAAaAAAAAAAAAAEAAAAAAAAAAAB1bml2ZXJzYWwvaTE4bl9wcmVzZXRzLnhtbFBLAQIAABQAAgAIALS7WEm45zzyXgAAAGMAAAAcAAAAAAAAAAEAAAAAAPkAAAB1bml2ZXJzYWwvbG9jYWxfc2V0dGluZ3MueG1sUEsBAgAAFAACAAgARJRXRyO0Tvv7AgAAsAgAABQAAAAAAAAAAQAAAAAAkQEAAHVuaXZlcnNhbC9wbGF5ZXIueG1sUEsBAgAAFAACAAgAtLtYSbd+K21kAQAA7wIAACkAAAAAAAAAAQAAAAAAvgQAAHVuaXZlcnNhbC9za2luX2N1c3RvbWl6YXRpb25fc2V0dGluZ3MueG1sUEsBAgAAFAACAAgArrtYSehkTujoLwAA6VsAABcAAAAAAAAAAAAAAAAAaQYAAHVuaXZlcnNhbC91bml2ZXJzYWwucG5nUEsBAgAAFAACAAgArrtYSdZFKylNAAAAawAAABsAAAAAAAAAAQAAAAAAhjYAAHVuaXZlcnNhbC91bml2ZXJzYWwucG5nLnhtbFBLBQYAAAAABgAGALkBAAAMNwAAAAA="/>
  <p:tag name="ISPRING_OUTPUT_FOLDER" val="C:\Users\Administrator\Desktop"/>
  <p:tag name="ISPRING_PRESENTATION_TITLE" val="00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AUTOCOLOR" val="TRUE"/>
  <p:tag name="MH_TYPE" val="CONTENTS"/>
  <p:tag name="ID" val="5471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OTHERS"/>
  <p:tag name="ID" val="54713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OTHERS"/>
  <p:tag name="ID" val="54713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201095059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Desc"/>
  <p:tag name="MH" val="20151201121331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111200754"/>
  <p:tag name="MH_LIBRARY" val="GRAPHIC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Other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Other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Title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1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1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SubTitle"/>
  <p:tag name="MH_ORDER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SubTitle"/>
  <p:tag name="MH_ORDER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SubTitle"/>
  <p:tag name="MH_ORDE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9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Desc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Desc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145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FFC000"/>
      </a:accent2>
      <a:accent3>
        <a:srgbClr val="000000"/>
      </a:accent3>
      <a:accent4>
        <a:srgbClr val="FFC000"/>
      </a:accent4>
      <a:accent5>
        <a:srgbClr val="000000"/>
      </a:accent5>
      <a:accent6>
        <a:srgbClr val="FFC000"/>
      </a:accent6>
      <a:hlink>
        <a:srgbClr val="000000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2375</Words>
  <Application>Microsoft Office PowerPoint</Application>
  <PresentationFormat>自定义</PresentationFormat>
  <Paragraphs>231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Hiragino Sans GB W3</vt:lpstr>
      <vt:lpstr>Lato Light</vt:lpstr>
      <vt:lpstr>方正兰亭中黑_GBK</vt:lpstr>
      <vt:lpstr>方正尚酷简体</vt:lpstr>
      <vt:lpstr>黑体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009</dc:title>
  <dc:creator/>
  <cp:lastModifiedBy/>
  <cp:revision>1</cp:revision>
  <dcterms:created xsi:type="dcterms:W3CDTF">2017-08-13T14:28:30Z</dcterms:created>
  <dcterms:modified xsi:type="dcterms:W3CDTF">2017-09-18T13:27:08Z</dcterms:modified>
</cp:coreProperties>
</file>