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3"/>
    <p:sldId id="257" r:id="rId4"/>
    <p:sldId id="258" r:id="rId5"/>
    <p:sldId id="259" r:id="rId6"/>
    <p:sldId id="262" r:id="rId7"/>
    <p:sldId id="260" r:id="rId8"/>
    <p:sldId id="264" r:id="rId9"/>
    <p:sldId id="263" r:id="rId10"/>
    <p:sldId id="265" r:id="rId11"/>
    <p:sldId id="261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9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9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9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6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jpeg"/><Relationship Id="rId8" Type="http://schemas.openxmlformats.org/officeDocument/2006/relationships/image" Target="../media/image20.jpeg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3.jpeg"/><Relationship Id="rId11" Type="http://schemas.openxmlformats.org/officeDocument/2006/relationships/image" Target="../media/image22.jpeg"/><Relationship Id="rId10" Type="http://schemas.openxmlformats.org/officeDocument/2006/relationships/image" Target="../media/image8.jpeg"/><Relationship Id="rId1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8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9.xml"/><Relationship Id="rId5" Type="http://schemas.openxmlformats.org/officeDocument/2006/relationships/image" Target="../media/image5.jpe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0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98900" y="3178376"/>
            <a:ext cx="4450080" cy="2743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Lorem ipsum dolor sit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amet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,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consectetur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adipiscing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elit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.</a:t>
            </a:r>
            <a:endParaRPr lang="en-US" altLang="zh-CN" sz="1200" dirty="0" smtClean="0">
              <a:solidFill>
                <a:srgbClr val="00B050"/>
              </a:solidFill>
              <a:latin typeface="黑体" panose="02010609060101010101" charset="-122"/>
              <a:ea typeface="黑体" panose="02010609060101010101" charset="-122"/>
              <a:cs typeface="Lato" panose="020F0502020204030203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53410" y="2154511"/>
            <a:ext cx="5941060" cy="100584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6000" b="1" spc="3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latin typeface="华文中宋" panose="02010600040101010101" charset="-122"/>
                <a:ea typeface="华文中宋" panose="02010600040101010101" charset="-122"/>
                <a:cs typeface="+mn-ea"/>
              </a:rPr>
              <a:t>3.12</a:t>
            </a:r>
            <a:r>
              <a:rPr lang="zh-CN" altLang="en-US" sz="6000" b="1" spc="3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latin typeface="华文中宋" panose="02010600040101010101" charset="-122"/>
                <a:ea typeface="华文中宋" panose="02010600040101010101" charset="-122"/>
                <a:cs typeface="+mn-ea"/>
              </a:rPr>
              <a:t>植树节</a:t>
            </a:r>
            <a:r>
              <a:rPr lang="en-US" altLang="zh-CN" sz="6000" b="1" spc="300" dirty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latin typeface="华文中宋" panose="02010600040101010101" charset="-122"/>
                <a:ea typeface="华文中宋" panose="02010600040101010101" charset="-122"/>
                <a:cs typeface="+mn-ea"/>
              </a:rPr>
              <a:t>PPT</a:t>
            </a:r>
            <a:endParaRPr lang="en-US" altLang="zh-CN" sz="6000" b="1" spc="300" dirty="0" smtClean="0">
              <a:ln>
                <a:noFill/>
              </a:ln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latin typeface="华文中宋" panose="02010600040101010101" charset="-122"/>
              <a:ea typeface="华文中宋" panose="02010600040101010101" charset="-122"/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495394" y="3537271"/>
            <a:ext cx="3258362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汇报人</a:t>
            </a:r>
            <a:r>
              <a:rPr lang="zh-CN" altLang="en-US" sz="1600" b="1" dirty="0" smtClean="0">
                <a:latin typeface="黑体" panose="02010609060101010101" charset="-122"/>
                <a:ea typeface="黑体" panose="02010609060101010101" charset="-122"/>
              </a:rPr>
              <a:t>：小小</a:t>
            </a:r>
            <a:r>
              <a:rPr lang="en-US" altLang="zh-CN" sz="1600" b="1" dirty="0" smtClean="0"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altLang="en-US" sz="1600" b="1" dirty="0" smtClean="0">
                <a:latin typeface="黑体" panose="02010609060101010101" charset="-122"/>
                <a:ea typeface="黑体" panose="02010609060101010101" charset="-122"/>
              </a:rPr>
              <a:t>部门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1600" b="1" dirty="0">
                <a:latin typeface="黑体" panose="02010609060101010101" charset="-122"/>
                <a:ea typeface="黑体" panose="02010609060101010101" charset="-122"/>
              </a:rPr>
              <a:t>xxx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320415" y="3160395"/>
            <a:ext cx="5535930" cy="0"/>
          </a:xfrm>
          <a:prstGeom prst="line">
            <a:avLst/>
          </a:prstGeom>
          <a:ln w="28575">
            <a:solidFill>
              <a:srgbClr val="00B050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b31c1233f1d90e59bd3a1ed060b0833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4020" y="678815"/>
            <a:ext cx="1449705" cy="14478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advTm="524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57653" y="917575"/>
            <a:ext cx="2423795" cy="701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 smtClean="0"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目  录</a:t>
            </a:r>
            <a:endParaRPr lang="zh-CN" altLang="en-US" sz="4000" b="1" dirty="0" smtClean="0"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" name="TextBox 20"/>
          <p:cNvSpPr txBox="1"/>
          <p:nvPr/>
        </p:nvSpPr>
        <p:spPr>
          <a:xfrm>
            <a:off x="2533236" y="3744408"/>
            <a:ext cx="1198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添加标题</a:t>
            </a:r>
            <a:endParaRPr lang="zh-CN" altLang="en-US" sz="20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27814" y="4125252"/>
            <a:ext cx="1609725" cy="3048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GENERAL </a:t>
            </a:r>
            <a:r>
              <a:rPr lang="en-US" altLang="zh-CN" sz="1400" dirty="0" smtClean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VIEW</a:t>
            </a:r>
            <a:endParaRPr lang="en-US" altLang="zh-CN" sz="1400" dirty="0" smtClean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5" name="TextBox 20"/>
          <p:cNvSpPr txBox="1"/>
          <p:nvPr/>
        </p:nvSpPr>
        <p:spPr>
          <a:xfrm>
            <a:off x="4504911" y="3744408"/>
            <a:ext cx="1198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添加标题</a:t>
            </a:r>
            <a:endParaRPr lang="zh-CN" altLang="en-US" sz="2000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53798" y="4125252"/>
            <a:ext cx="17011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WORK COMPLETED</a:t>
            </a:r>
            <a:endParaRPr lang="en-US" altLang="zh-CN" sz="1400" dirty="0" smtClean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7" name="TextBox 20"/>
          <p:cNvSpPr txBox="1"/>
          <p:nvPr/>
        </p:nvSpPr>
        <p:spPr>
          <a:xfrm>
            <a:off x="6476586" y="3744408"/>
            <a:ext cx="1198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添加标题</a:t>
            </a:r>
            <a:endParaRPr lang="zh-CN" altLang="en-US" sz="2000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94690" y="4125252"/>
            <a:ext cx="15626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PROJECT RESULTS</a:t>
            </a:r>
            <a:endParaRPr lang="en-US" altLang="zh-CN" sz="1400" dirty="0" smtClean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9" name="TextBox 20"/>
          <p:cNvSpPr txBox="1"/>
          <p:nvPr/>
        </p:nvSpPr>
        <p:spPr>
          <a:xfrm>
            <a:off x="8448261" y="3744408"/>
            <a:ext cx="1198880" cy="3962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添加标题</a:t>
            </a:r>
            <a:endParaRPr lang="zh-CN" altLang="en-US" sz="2000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412562" y="4125252"/>
            <a:ext cx="12598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tx1"/>
                </a:solidFill>
                <a:latin typeface="华文中宋" panose="02010600040101010101" charset="-122"/>
                <a:ea typeface="华文中宋" panose="02010600040101010101" charset="-122"/>
              </a:rPr>
              <a:t>INADEQUATE</a:t>
            </a:r>
            <a:endParaRPr lang="en-US" altLang="zh-CN" sz="1400" dirty="0" smtClean="0">
              <a:solidFill>
                <a:schemeClr val="tx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5142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altLang="zh-CN" sz="6600" dirty="0" smtClean="0"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52310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altLang="zh-CN" sz="6600" dirty="0" smtClean="0"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94776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altLang="zh-CN" sz="6600" dirty="0" smtClean="0"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6451" y="2272836"/>
            <a:ext cx="1162498" cy="11079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6600" dirty="0" smtClean="0"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lang="en-US" altLang="zh-CN" sz="6600" dirty="0" smtClean="0"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482725" y="2099945"/>
            <a:ext cx="9173210" cy="2605405"/>
            <a:chOff x="1536067" y="2293257"/>
            <a:chExt cx="9173431" cy="2888343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536067" y="2293257"/>
              <a:ext cx="917343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1536067" y="5181600"/>
              <a:ext cx="9173431" cy="0"/>
            </a:xfrm>
            <a:prstGeom prst="line">
              <a:avLst/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advTm="7503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35383" y="4109297"/>
            <a:ext cx="510116" cy="531284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925527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21280" cy="822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添加标题</a:t>
              </a:r>
              <a:endParaRPr lang="zh-CN" altLang="en-US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VIEW</a:t>
              </a:r>
              <a:endParaRPr lang="en-US" altLang="zh-CN" sz="32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 advTm="260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任意多边形 7"/>
          <p:cNvSpPr/>
          <p:nvPr/>
        </p:nvSpPr>
        <p:spPr>
          <a:xfrm>
            <a:off x="5957436" y="1962049"/>
            <a:ext cx="6234564" cy="3400425"/>
          </a:xfrm>
          <a:custGeom>
            <a:avLst/>
            <a:gdLst>
              <a:gd name="connsiteX0" fmla="*/ 4201808 w 6234564"/>
              <a:gd name="connsiteY0" fmla="*/ 0 h 3400425"/>
              <a:gd name="connsiteX1" fmla="*/ 6234564 w 6234564"/>
              <a:gd name="connsiteY1" fmla="*/ 0 h 3400425"/>
              <a:gd name="connsiteX2" fmla="*/ 6234564 w 6234564"/>
              <a:gd name="connsiteY2" fmla="*/ 3400425 h 3400425"/>
              <a:gd name="connsiteX3" fmla="*/ 4201808 w 6234564"/>
              <a:gd name="connsiteY3" fmla="*/ 3400425 h 3400425"/>
              <a:gd name="connsiteX4" fmla="*/ 2100904 w 6234564"/>
              <a:gd name="connsiteY4" fmla="*/ 0 h 3400425"/>
              <a:gd name="connsiteX5" fmla="*/ 4133660 w 6234564"/>
              <a:gd name="connsiteY5" fmla="*/ 0 h 3400425"/>
              <a:gd name="connsiteX6" fmla="*/ 4133660 w 6234564"/>
              <a:gd name="connsiteY6" fmla="*/ 3400425 h 3400425"/>
              <a:gd name="connsiteX7" fmla="*/ 2100904 w 6234564"/>
              <a:gd name="connsiteY7" fmla="*/ 3400425 h 3400425"/>
              <a:gd name="connsiteX8" fmla="*/ 0 w 6234564"/>
              <a:gd name="connsiteY8" fmla="*/ 0 h 3400425"/>
              <a:gd name="connsiteX9" fmla="*/ 2032756 w 6234564"/>
              <a:gd name="connsiteY9" fmla="*/ 0 h 3400425"/>
              <a:gd name="connsiteX10" fmla="*/ 2032756 w 6234564"/>
              <a:gd name="connsiteY10" fmla="*/ 3400425 h 3400425"/>
              <a:gd name="connsiteX11" fmla="*/ 0 w 6234564"/>
              <a:gd name="connsiteY11" fmla="*/ 3400425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234564" h="3400425">
                <a:moveTo>
                  <a:pt x="4201808" y="0"/>
                </a:moveTo>
                <a:lnTo>
                  <a:pt x="6234564" y="0"/>
                </a:lnTo>
                <a:lnTo>
                  <a:pt x="6234564" y="3400425"/>
                </a:lnTo>
                <a:lnTo>
                  <a:pt x="4201808" y="3400425"/>
                </a:lnTo>
                <a:close/>
                <a:moveTo>
                  <a:pt x="2100904" y="0"/>
                </a:moveTo>
                <a:lnTo>
                  <a:pt x="4133660" y="0"/>
                </a:lnTo>
                <a:lnTo>
                  <a:pt x="4133660" y="3400425"/>
                </a:lnTo>
                <a:lnTo>
                  <a:pt x="2100904" y="3400425"/>
                </a:lnTo>
                <a:close/>
                <a:moveTo>
                  <a:pt x="0" y="0"/>
                </a:moveTo>
                <a:lnTo>
                  <a:pt x="2032756" y="0"/>
                </a:lnTo>
                <a:lnTo>
                  <a:pt x="2032756" y="3400425"/>
                </a:lnTo>
                <a:lnTo>
                  <a:pt x="0" y="3400425"/>
                </a:lnTo>
                <a:close/>
              </a:path>
            </a:pathLst>
          </a:cu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53"/>
          <p:cNvSpPr txBox="1"/>
          <p:nvPr/>
        </p:nvSpPr>
        <p:spPr>
          <a:xfrm>
            <a:off x="1998980" y="1990090"/>
            <a:ext cx="3743960" cy="32105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这里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endParaRPr lang="zh-CN" altLang="en-US" sz="1200" dirty="0" smtClean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zh-CN" altLang="en-US" sz="12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。</a:t>
            </a:r>
            <a:r>
              <a:rPr lang="zh-CN" altLang="en-US" sz="1200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1962049"/>
            <a:ext cx="1714500" cy="3400425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10000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bldLvl="0" animBg="1"/>
      <p:bldP spid="9" grpId="0"/>
      <p:bldP spid="1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C:\Users\Administrator\Desktop\QQ截图20170308154951.jpgQQ截图20170308154951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4155199" y="2593786"/>
            <a:ext cx="3881602" cy="229489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106649" y="2209800"/>
            <a:ext cx="10972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sz="1800" spc="0" dirty="0" smtClean="0">
                <a:solidFill>
                  <a:schemeClr val="tx1"/>
                </a:solidFill>
                <a:latin typeface="+mj-ea"/>
                <a:ea typeface="+mj-ea"/>
              </a:rPr>
              <a:t>添加标题</a:t>
            </a:r>
            <a:endParaRPr sz="18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3426396" y="2600938"/>
            <a:ext cx="263164" cy="1620007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243629" y="2106018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85%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935797" y="3185317"/>
            <a:ext cx="263164" cy="1035628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49287" y="2719854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50%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pic>
        <p:nvPicPr>
          <p:cNvPr id="14" name="图片 13" descr="C:\Users\Administrator\Desktop\QQ截图20170308154924.jpgQQ截图2017030815492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198880" y="2840355"/>
            <a:ext cx="1344295" cy="1379855"/>
          </a:xfrm>
          <a:prstGeom prst="rect">
            <a:avLst/>
          </a:prstGeom>
          <a:ln>
            <a:noFill/>
          </a:ln>
        </p:spPr>
      </p:pic>
      <p:sp>
        <p:nvSpPr>
          <p:cNvPr id="15" name="TextBox 38"/>
          <p:cNvSpPr txBox="1"/>
          <p:nvPr/>
        </p:nvSpPr>
        <p:spPr>
          <a:xfrm>
            <a:off x="1106649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45642" y="2209800"/>
            <a:ext cx="1097280" cy="3657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sz="1800" spc="0" dirty="0" smtClean="0">
                <a:solidFill>
                  <a:schemeClr val="tx1"/>
                </a:solidFill>
                <a:latin typeface="+mj-ea"/>
                <a:ea typeface="+mj-ea"/>
              </a:rPr>
              <a:t>添加标题</a:t>
            </a:r>
            <a:endParaRPr sz="18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10565389" y="3060143"/>
            <a:ext cx="263164" cy="1160802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382622" y="2603892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60%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10074790" y="2745362"/>
            <a:ext cx="263164" cy="1475583"/>
          </a:xfrm>
          <a:prstGeom prst="roundRect">
            <a:avLst>
              <a:gd name="adj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888280" y="2297013"/>
            <a:ext cx="628697" cy="369332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1"/>
                </a:solidFill>
              </a:rPr>
              <a:t>80%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  <p:pic>
        <p:nvPicPr>
          <p:cNvPr id="21" name="图片 20" descr="C:\Users\Administrator\Desktop\QQ截图20170308154933.jpgQQ截图2017030815493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8399780" y="2839720"/>
            <a:ext cx="1312545" cy="1381125"/>
          </a:xfrm>
          <a:prstGeom prst="rect">
            <a:avLst/>
          </a:prstGeom>
          <a:ln>
            <a:noFill/>
          </a:ln>
        </p:spPr>
      </p:pic>
      <p:sp>
        <p:nvSpPr>
          <p:cNvPr id="22" name="TextBox 38"/>
          <p:cNvSpPr txBox="1"/>
          <p:nvPr/>
        </p:nvSpPr>
        <p:spPr>
          <a:xfrm>
            <a:off x="8245642" y="4358547"/>
            <a:ext cx="2839709" cy="777316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advTm="7504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9" grpId="0"/>
      <p:bldP spid="10" grpId="0" bldLvl="0" animBg="1"/>
      <p:bldP spid="11" grpId="0"/>
      <p:bldP spid="12" grpId="0" bldLvl="0" animBg="1"/>
      <p:bldP spid="13" grpId="0"/>
      <p:bldP spid="15" grpId="0"/>
      <p:bldP spid="16" grpId="0"/>
      <p:bldP spid="17" grpId="0" bldLvl="0" animBg="1"/>
      <p:bldP spid="18" grpId="0"/>
      <p:bldP spid="19" grpId="0" bldLvl="0" animBg="1"/>
      <p:bldP spid="20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432044" y="2153108"/>
            <a:ext cx="3149918" cy="3430448"/>
            <a:chOff x="4432044" y="2153108"/>
            <a:chExt cx="3149918" cy="3430448"/>
          </a:xfrm>
        </p:grpSpPr>
        <p:grpSp>
          <p:nvGrpSpPr>
            <p:cNvPr id="3" name="组合 2"/>
            <p:cNvGrpSpPr/>
            <p:nvPr/>
          </p:nvGrpSpPr>
          <p:grpSpPr>
            <a:xfrm>
              <a:off x="4857836" y="2289427"/>
              <a:ext cx="2724126" cy="2854431"/>
              <a:chOff x="1619274" y="2527552"/>
              <a:chExt cx="4303941" cy="2854431"/>
            </a:xfrm>
          </p:grpSpPr>
          <p:sp>
            <p:nvSpPr>
              <p:cNvPr id="22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" name="TextBox 94"/>
            <p:cNvSpPr txBox="1"/>
            <p:nvPr/>
          </p:nvSpPr>
          <p:spPr>
            <a:xfrm>
              <a:off x="4617992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95"/>
            <p:cNvSpPr txBox="1"/>
            <p:nvPr/>
          </p:nvSpPr>
          <p:spPr>
            <a:xfrm>
              <a:off x="4432044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tx1"/>
                  </a:solidFill>
                </a:rPr>
                <a:t>100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6" name="TextBox 96"/>
            <p:cNvSpPr txBox="1"/>
            <p:nvPr/>
          </p:nvSpPr>
          <p:spPr>
            <a:xfrm>
              <a:off x="4432044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200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7" name="TextBox 97"/>
            <p:cNvSpPr txBox="1"/>
            <p:nvPr/>
          </p:nvSpPr>
          <p:spPr>
            <a:xfrm>
              <a:off x="4432044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300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98"/>
            <p:cNvSpPr txBox="1"/>
            <p:nvPr/>
          </p:nvSpPr>
          <p:spPr>
            <a:xfrm>
              <a:off x="4432044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>
                  <a:solidFill>
                    <a:schemeClr val="tx1"/>
                  </a:solidFill>
                </a:rPr>
                <a:t>400</a:t>
              </a:r>
              <a:endParaRPr lang="en-US" altLang="zh-CN" sz="1200">
                <a:solidFill>
                  <a:schemeClr val="tx1"/>
                </a:solidFill>
              </a:endParaRPr>
            </a:p>
          </p:txBody>
        </p:sp>
        <p:sp>
          <p:nvSpPr>
            <p:cNvPr id="20" name="TextBox 99"/>
            <p:cNvSpPr txBox="1"/>
            <p:nvPr/>
          </p:nvSpPr>
          <p:spPr>
            <a:xfrm>
              <a:off x="4432044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500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21" name="TextBox 100"/>
            <p:cNvSpPr txBox="1"/>
            <p:nvPr/>
          </p:nvSpPr>
          <p:spPr>
            <a:xfrm>
              <a:off x="4432044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600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35" name="TextBox 101"/>
            <p:cNvSpPr txBox="1"/>
            <p:nvPr/>
          </p:nvSpPr>
          <p:spPr>
            <a:xfrm>
              <a:off x="4432044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700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36" name="TextBox 102"/>
            <p:cNvSpPr txBox="1"/>
            <p:nvPr/>
          </p:nvSpPr>
          <p:spPr>
            <a:xfrm>
              <a:off x="5004723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sz="13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38" name="TextBox 103"/>
            <p:cNvSpPr txBox="1"/>
            <p:nvPr/>
          </p:nvSpPr>
          <p:spPr>
            <a:xfrm>
              <a:off x="5636631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39" name="TextBox 104"/>
            <p:cNvSpPr txBox="1"/>
            <p:nvPr/>
          </p:nvSpPr>
          <p:spPr>
            <a:xfrm>
              <a:off x="6268539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40" name="TextBox 105"/>
            <p:cNvSpPr txBox="1"/>
            <p:nvPr/>
          </p:nvSpPr>
          <p:spPr>
            <a:xfrm>
              <a:off x="6900446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41083" y="2153108"/>
            <a:ext cx="3149918" cy="3430448"/>
            <a:chOff x="1041083" y="2153108"/>
            <a:chExt cx="3149918" cy="3430448"/>
          </a:xfrm>
        </p:grpSpPr>
        <p:grpSp>
          <p:nvGrpSpPr>
            <p:cNvPr id="42" name="组合 41"/>
            <p:cNvGrpSpPr/>
            <p:nvPr/>
          </p:nvGrpSpPr>
          <p:grpSpPr>
            <a:xfrm>
              <a:off x="1466875" y="2289427"/>
              <a:ext cx="2724126" cy="2854431"/>
              <a:chOff x="1619274" y="2527552"/>
              <a:chExt cx="4303941" cy="2854431"/>
            </a:xfrm>
          </p:grpSpPr>
          <p:sp>
            <p:nvSpPr>
              <p:cNvPr id="50" name="Line 6"/>
              <p:cNvSpPr>
                <a:spLocks noChangeShapeType="1"/>
              </p:cNvSpPr>
              <p:nvPr/>
            </p:nvSpPr>
            <p:spPr bwMode="auto">
              <a:xfrm>
                <a:off x="1619274" y="2527552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Line 7"/>
              <p:cNvSpPr>
                <a:spLocks noChangeShapeType="1"/>
              </p:cNvSpPr>
              <p:nvPr/>
            </p:nvSpPr>
            <p:spPr bwMode="auto">
              <a:xfrm>
                <a:off x="1619274" y="293808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Line 8"/>
              <p:cNvSpPr>
                <a:spLocks noChangeShapeType="1"/>
              </p:cNvSpPr>
              <p:nvPr/>
            </p:nvSpPr>
            <p:spPr bwMode="auto">
              <a:xfrm>
                <a:off x="1619274" y="3338964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Line 9"/>
              <p:cNvSpPr>
                <a:spLocks noChangeShapeType="1"/>
              </p:cNvSpPr>
              <p:nvPr/>
            </p:nvSpPr>
            <p:spPr bwMode="auto">
              <a:xfrm>
                <a:off x="1619274" y="3749500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Line 10"/>
              <p:cNvSpPr>
                <a:spLocks noChangeShapeType="1"/>
              </p:cNvSpPr>
              <p:nvPr/>
            </p:nvSpPr>
            <p:spPr bwMode="auto">
              <a:xfrm>
                <a:off x="1619274" y="4160035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Line 11"/>
              <p:cNvSpPr>
                <a:spLocks noChangeShapeType="1"/>
              </p:cNvSpPr>
              <p:nvPr/>
            </p:nvSpPr>
            <p:spPr bwMode="auto">
              <a:xfrm>
                <a:off x="1619274" y="4570571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619274" y="4971448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Line 13"/>
              <p:cNvSpPr>
                <a:spLocks noChangeShapeType="1"/>
              </p:cNvSpPr>
              <p:nvPr/>
            </p:nvSpPr>
            <p:spPr bwMode="auto">
              <a:xfrm>
                <a:off x="1619274" y="5381983"/>
                <a:ext cx="4303941" cy="0"/>
              </a:xfrm>
              <a:prstGeom prst="line">
                <a:avLst/>
              </a:prstGeom>
              <a:noFill/>
              <a:ln w="635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83999" tIns="41999" rIns="83999" bIns="41999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3" name="TextBox 94"/>
            <p:cNvSpPr txBox="1"/>
            <p:nvPr/>
          </p:nvSpPr>
          <p:spPr>
            <a:xfrm>
              <a:off x="1227031" y="5007538"/>
              <a:ext cx="254598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4" name="TextBox 95"/>
            <p:cNvSpPr txBox="1"/>
            <p:nvPr/>
          </p:nvSpPr>
          <p:spPr>
            <a:xfrm>
              <a:off x="1041083" y="459976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100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5" name="TextBox 96"/>
            <p:cNvSpPr txBox="1"/>
            <p:nvPr/>
          </p:nvSpPr>
          <p:spPr>
            <a:xfrm>
              <a:off x="1041083" y="419198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200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6" name="TextBox 97"/>
            <p:cNvSpPr txBox="1"/>
            <p:nvPr/>
          </p:nvSpPr>
          <p:spPr>
            <a:xfrm>
              <a:off x="1041083" y="3784212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300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98"/>
            <p:cNvSpPr txBox="1"/>
            <p:nvPr/>
          </p:nvSpPr>
          <p:spPr>
            <a:xfrm>
              <a:off x="1041083" y="3376435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400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99"/>
            <p:cNvSpPr txBox="1"/>
            <p:nvPr/>
          </p:nvSpPr>
          <p:spPr>
            <a:xfrm>
              <a:off x="1041083" y="2968660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500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49" name="TextBox 100"/>
            <p:cNvSpPr txBox="1"/>
            <p:nvPr/>
          </p:nvSpPr>
          <p:spPr>
            <a:xfrm>
              <a:off x="1041083" y="2560883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600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58" name="TextBox 101"/>
            <p:cNvSpPr txBox="1"/>
            <p:nvPr/>
          </p:nvSpPr>
          <p:spPr>
            <a:xfrm>
              <a:off x="1041083" y="2153108"/>
              <a:ext cx="424517" cy="269484"/>
            </a:xfrm>
            <a:prstGeom prst="rect">
              <a:avLst/>
            </a:prstGeom>
            <a:noFill/>
          </p:spPr>
          <p:txBody>
            <a:bodyPr wrap="none" lIns="83999" tIns="41999" rIns="83999" bIns="41999" rtlCol="0">
              <a:spAutoFit/>
            </a:bodyPr>
            <a:lstStyle/>
            <a:p>
              <a:r>
                <a:rPr lang="en-US" altLang="zh-CN" sz="1200" dirty="0">
                  <a:solidFill>
                    <a:schemeClr val="tx1"/>
                  </a:solidFill>
                </a:rPr>
                <a:t>700</a:t>
              </a:r>
              <a:endParaRPr lang="en-US" altLang="zh-CN" sz="1200" dirty="0">
                <a:solidFill>
                  <a:schemeClr val="tx1"/>
                </a:solidFill>
              </a:endParaRPr>
            </a:p>
          </p:txBody>
        </p:sp>
        <p:sp>
          <p:nvSpPr>
            <p:cNvPr id="59" name="TextBox 102"/>
            <p:cNvSpPr txBox="1"/>
            <p:nvPr/>
          </p:nvSpPr>
          <p:spPr>
            <a:xfrm>
              <a:off x="1613762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4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sz="1300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sz="1300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60" name="TextBox 103"/>
            <p:cNvSpPr txBox="1"/>
            <p:nvPr/>
          </p:nvSpPr>
          <p:spPr>
            <a:xfrm>
              <a:off x="2245670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61" name="TextBox 104"/>
            <p:cNvSpPr txBox="1"/>
            <p:nvPr/>
          </p:nvSpPr>
          <p:spPr>
            <a:xfrm>
              <a:off x="2877578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62" name="TextBox 105"/>
            <p:cNvSpPr txBox="1"/>
            <p:nvPr/>
          </p:nvSpPr>
          <p:spPr>
            <a:xfrm>
              <a:off x="3509485" y="5291168"/>
              <a:ext cx="518091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00" spc="0"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微软雅黑" panose="020B0503020204020204" charset="-122"/>
                  <a:ea typeface="微软雅黑" panose="020B0503020204020204" charset="-122"/>
                </a:defRPr>
              </a:lvl1pPr>
            </a:lstStyle>
            <a:p>
              <a:r>
                <a:rPr lang="zh-CN" altLang="en-US" dirty="0">
                  <a:solidFill>
                    <a:schemeClr val="tx1"/>
                  </a:solidFill>
                  <a:latin typeface="+mn-ea"/>
                  <a:ea typeface="+mn-ea"/>
                </a:rPr>
                <a:t>标题</a:t>
              </a:r>
              <a:endParaRPr lang="zh-CN" altLang="en-US" dirty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63" name="Rectangle 15"/>
          <p:cNvSpPr>
            <a:spLocks noChangeArrowheads="1"/>
          </p:cNvSpPr>
          <p:nvPr/>
        </p:nvSpPr>
        <p:spPr bwMode="auto">
          <a:xfrm>
            <a:off x="3701050" y="2626359"/>
            <a:ext cx="136230" cy="251750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Rectangle 17"/>
          <p:cNvSpPr>
            <a:spLocks noChangeArrowheads="1"/>
          </p:cNvSpPr>
          <p:nvPr/>
        </p:nvSpPr>
        <p:spPr bwMode="auto">
          <a:xfrm>
            <a:off x="3068360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Rectangle 20"/>
          <p:cNvSpPr>
            <a:spLocks noChangeArrowheads="1"/>
          </p:cNvSpPr>
          <p:nvPr/>
        </p:nvSpPr>
        <p:spPr bwMode="auto">
          <a:xfrm>
            <a:off x="2438801" y="3222102"/>
            <a:ext cx="133099" cy="1921758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Rectangle 22"/>
          <p:cNvSpPr>
            <a:spLocks noChangeArrowheads="1"/>
          </p:cNvSpPr>
          <p:nvPr/>
        </p:nvSpPr>
        <p:spPr bwMode="auto">
          <a:xfrm>
            <a:off x="1804544" y="4037654"/>
            <a:ext cx="137796" cy="110620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TextBox 108"/>
          <p:cNvSpPr txBox="1"/>
          <p:nvPr/>
        </p:nvSpPr>
        <p:spPr>
          <a:xfrm>
            <a:off x="1610840" y="3608434"/>
            <a:ext cx="525506" cy="331040"/>
          </a:xfrm>
          <a:prstGeom prst="rect">
            <a:avLst/>
          </a:prstGeom>
          <a:noFill/>
          <a:ln w="9525">
            <a:noFill/>
          </a:ln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290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68" name="TextBox 108"/>
          <p:cNvSpPr txBox="1"/>
          <p:nvPr/>
        </p:nvSpPr>
        <p:spPr>
          <a:xfrm>
            <a:off x="224196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490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69" name="TextBox 108"/>
          <p:cNvSpPr txBox="1"/>
          <p:nvPr/>
        </p:nvSpPr>
        <p:spPr>
          <a:xfrm>
            <a:off x="2868553" y="278151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450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0" name="TextBox 108"/>
          <p:cNvSpPr txBox="1"/>
          <p:nvPr/>
        </p:nvSpPr>
        <p:spPr>
          <a:xfrm>
            <a:off x="3505778" y="229623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610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1" name="Rectangle 15"/>
          <p:cNvSpPr>
            <a:spLocks noChangeArrowheads="1"/>
          </p:cNvSpPr>
          <p:nvPr/>
        </p:nvSpPr>
        <p:spPr bwMode="auto">
          <a:xfrm>
            <a:off x="7091376" y="3912251"/>
            <a:ext cx="136230" cy="123160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2" name="Rectangle 17"/>
          <p:cNvSpPr>
            <a:spLocks noChangeArrowheads="1"/>
          </p:cNvSpPr>
          <p:nvPr/>
        </p:nvSpPr>
        <p:spPr bwMode="auto">
          <a:xfrm>
            <a:off x="6458686" y="3343094"/>
            <a:ext cx="137796" cy="1800766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3" name="Rectangle 20"/>
          <p:cNvSpPr>
            <a:spLocks noChangeArrowheads="1"/>
          </p:cNvSpPr>
          <p:nvPr/>
        </p:nvSpPr>
        <p:spPr bwMode="auto">
          <a:xfrm>
            <a:off x="5829127" y="3702844"/>
            <a:ext cx="134665" cy="1441015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4" name="Rectangle 22"/>
          <p:cNvSpPr>
            <a:spLocks noChangeArrowheads="1"/>
          </p:cNvSpPr>
          <p:nvPr/>
        </p:nvSpPr>
        <p:spPr bwMode="auto">
          <a:xfrm>
            <a:off x="5194869" y="3110499"/>
            <a:ext cx="137797" cy="2033361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TextBox 108"/>
          <p:cNvSpPr txBox="1"/>
          <p:nvPr/>
        </p:nvSpPr>
        <p:spPr>
          <a:xfrm>
            <a:off x="5001801" y="2754134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500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6" name="TextBox 108"/>
          <p:cNvSpPr txBox="1"/>
          <p:nvPr/>
        </p:nvSpPr>
        <p:spPr>
          <a:xfrm>
            <a:off x="5632924" y="321347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350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7" name="TextBox 108"/>
          <p:cNvSpPr txBox="1"/>
          <p:nvPr/>
        </p:nvSpPr>
        <p:spPr>
          <a:xfrm>
            <a:off x="6259514" y="2783682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450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8" name="TextBox 108"/>
          <p:cNvSpPr txBox="1"/>
          <p:nvPr/>
        </p:nvSpPr>
        <p:spPr>
          <a:xfrm>
            <a:off x="6896739" y="3546713"/>
            <a:ext cx="525506" cy="331040"/>
          </a:xfrm>
          <a:prstGeom prst="rect">
            <a:avLst/>
          </a:prstGeom>
          <a:noFill/>
        </p:spPr>
        <p:txBody>
          <a:bodyPr wrap="none" lIns="83999" tIns="41999" rIns="83999" bIns="41999" rtlCol="0">
            <a:spAutoFit/>
          </a:bodyPr>
          <a:lstStyle>
            <a:defPPr>
              <a:defRPr lang="zh-CN"/>
            </a:defPPr>
            <a:lvl1pPr>
              <a:defRPr sz="1300">
                <a:solidFill>
                  <a:srgbClr val="F4DEBD"/>
                </a:solidFill>
              </a:defRPr>
            </a:lvl1pPr>
          </a:lstStyle>
          <a:p>
            <a:pPr algn="ctr"/>
            <a:r>
              <a:rPr lang="en-US" altLang="zh-CN" sz="1600" dirty="0" smtClean="0">
                <a:solidFill>
                  <a:schemeClr val="tx1"/>
                </a:solidFill>
              </a:rPr>
              <a:t>300</a:t>
            </a:r>
            <a:endParaRPr lang="en-US" altLang="zh-CN" sz="1600" dirty="0" smtClean="0">
              <a:solidFill>
                <a:schemeClr val="tx1"/>
              </a:solidFill>
            </a:endParaRPr>
          </a:p>
        </p:txBody>
      </p:sp>
      <p:sp>
        <p:nvSpPr>
          <p:cNvPr id="79" name="TextBox 53"/>
          <p:cNvSpPr txBox="1"/>
          <p:nvPr/>
        </p:nvSpPr>
        <p:spPr>
          <a:xfrm>
            <a:off x="8176646" y="2522837"/>
            <a:ext cx="298665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176647" y="216309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985100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5376061" y="157651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>
                <a:solidFill>
                  <a:schemeClr val="tx1"/>
                </a:solidFill>
                <a:latin typeface="+mj-ea"/>
                <a:ea typeface="+mj-ea"/>
              </a:rPr>
              <a:t>填写图表标题</a:t>
            </a:r>
            <a:endParaRPr lang="zh-CN" altLang="en-US" sz="1400" spc="0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advTm="1162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99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99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199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99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800"/>
                            </p:stCondLst>
                            <p:childTnLst>
                              <p:par>
                                <p:cTn id="8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6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400"/>
                            </p:stCondLst>
                            <p:childTnLst>
                              <p:par>
                                <p:cTn id="10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63" grpId="0" bldLvl="0" animBg="1"/>
      <p:bldP spid="64" grpId="0" bldLvl="0" animBg="1"/>
      <p:bldP spid="65" grpId="0" bldLvl="0" animBg="1"/>
      <p:bldP spid="66" grpId="0" bldLvl="0" animBg="1"/>
      <p:bldP spid="67" grpId="0"/>
      <p:bldP spid="68" grpId="0"/>
      <p:bldP spid="69" grpId="0"/>
      <p:bldP spid="70" grpId="0"/>
      <p:bldP spid="71" grpId="0" bldLvl="0" animBg="1"/>
      <p:bldP spid="72" grpId="0" bldLvl="0" animBg="1"/>
      <p:bldP spid="73" grpId="0" bldLvl="0" animBg="1"/>
      <p:bldP spid="74" grpId="0" bldLvl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C:\Users\Administrator\Desktop\QQ截图20170308161351.jpgQQ截图20170308161351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5439410" y="4473575"/>
            <a:ext cx="1638300" cy="1323975"/>
          </a:xfrm>
          <a:prstGeom prst="rect">
            <a:avLst/>
          </a:prstGeom>
        </p:spPr>
      </p:pic>
      <p:pic>
        <p:nvPicPr>
          <p:cNvPr id="9" name="图片 8" descr="C:\Users\Administrator\Desktop\QQ截图20170308161419.jpgQQ截图20170308161419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074795" y="1710055"/>
            <a:ext cx="3003550" cy="2444115"/>
          </a:xfrm>
          <a:prstGeom prst="rect">
            <a:avLst/>
          </a:prstGeom>
        </p:spPr>
      </p:pic>
      <p:pic>
        <p:nvPicPr>
          <p:cNvPr id="10" name="图片 9" descr="C:\Users\Administrator\Desktop\QQ截图20170308161409.jpgQQ截图20170308161409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7078345" y="3348355"/>
            <a:ext cx="1638300" cy="1348740"/>
          </a:xfrm>
          <a:prstGeom prst="rect">
            <a:avLst/>
          </a:prstGeom>
        </p:spPr>
      </p:pic>
      <p:sp>
        <p:nvSpPr>
          <p:cNvPr id="11" name="Text Placeholder 2"/>
          <p:cNvSpPr txBox="1"/>
          <p:nvPr/>
        </p:nvSpPr>
        <p:spPr>
          <a:xfrm>
            <a:off x="997731" y="2985670"/>
            <a:ext cx="2359345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endParaRPr lang="zh-CN" altLang="en-US" dirty="0" smtClean="0">
              <a:solidFill>
                <a:schemeClr val="tx1"/>
              </a:solidFill>
              <a:sym typeface="+mn-lt"/>
            </a:endParaRPr>
          </a:p>
          <a:p>
            <a:endParaRPr lang="zh-CN" altLang="en-US" dirty="0" smtClean="0">
              <a:solidFill>
                <a:schemeClr val="tx1"/>
              </a:solidFill>
              <a:sym typeface="+mn-lt"/>
            </a:endParaRPr>
          </a:p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dirty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32193" y="1709580"/>
            <a:ext cx="18726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tx1"/>
                </a:solidFill>
              </a:rPr>
              <a:t>150</a:t>
            </a:r>
            <a:r>
              <a:rPr lang="en-US" altLang="zh-CN" sz="3600" dirty="0" smtClean="0">
                <a:solidFill>
                  <a:schemeClr val="tx1"/>
                </a:solidFill>
              </a:rPr>
              <a:t>%</a:t>
            </a:r>
            <a:endParaRPr lang="en-US" altLang="zh-CN" sz="3600" dirty="0" smtClean="0">
              <a:solidFill>
                <a:schemeClr val="tx1"/>
              </a:solidFill>
            </a:endParaRPr>
          </a:p>
        </p:txBody>
      </p:sp>
      <p:sp>
        <p:nvSpPr>
          <p:cNvPr id="13" name="TextBox 39"/>
          <p:cNvSpPr txBox="1"/>
          <p:nvPr/>
        </p:nvSpPr>
        <p:spPr>
          <a:xfrm>
            <a:off x="7317553" y="163275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4" name="Text Placeholder 2"/>
          <p:cNvSpPr txBox="1"/>
          <p:nvPr/>
        </p:nvSpPr>
        <p:spPr>
          <a:xfrm>
            <a:off x="7317553" y="2001968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endParaRPr lang="zh-CN" altLang="en-US" dirty="0" smtClean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5" name="TextBox 39"/>
          <p:cNvSpPr txBox="1"/>
          <p:nvPr/>
        </p:nvSpPr>
        <p:spPr>
          <a:xfrm>
            <a:off x="8928640" y="3190628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6" name="Text Placeholder 2"/>
          <p:cNvSpPr txBox="1"/>
          <p:nvPr/>
        </p:nvSpPr>
        <p:spPr>
          <a:xfrm>
            <a:off x="8928640" y="3559845"/>
            <a:ext cx="237533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endParaRPr lang="zh-CN" altLang="en-US" dirty="0" smtClean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TextBox 39"/>
          <p:cNvSpPr txBox="1"/>
          <p:nvPr/>
        </p:nvSpPr>
        <p:spPr>
          <a:xfrm>
            <a:off x="7317553" y="490031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 smtClean="0">
                <a:solidFill>
                  <a:schemeClr val="tx1"/>
                </a:solidFill>
                <a:latin typeface="+mj-ea"/>
                <a:ea typeface="+mj-ea"/>
              </a:rPr>
              <a:t>填写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8" name="Text Placeholder 2"/>
          <p:cNvSpPr txBox="1"/>
          <p:nvPr/>
        </p:nvSpPr>
        <p:spPr>
          <a:xfrm>
            <a:off x="7317553" y="5269530"/>
            <a:ext cx="2994847" cy="527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dirty="0" smtClean="0">
                <a:solidFill>
                  <a:schemeClr val="tx1"/>
                </a:solidFill>
                <a:sym typeface="+mn-lt"/>
              </a:rPr>
              <a:t>。</a:t>
            </a:r>
            <a:endParaRPr lang="zh-CN" altLang="en-US" dirty="0" smtClean="0">
              <a:solidFill>
                <a:schemeClr val="tx1"/>
              </a:solidFill>
              <a:sym typeface="+mn-lt"/>
            </a:endParaRPr>
          </a:p>
        </p:txBody>
      </p:sp>
    </p:spTree>
    <p:custDataLst>
      <p:tags r:id="rId4"/>
    </p:custDataLst>
  </p:cSld>
  <p:clrMapOvr>
    <a:masterClrMapping/>
  </p:clrMapOvr>
  <p:transition advTm="6739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35383" y="4109297"/>
            <a:ext cx="510116" cy="531284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694180" cy="189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21280" cy="822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添加标题</a:t>
              </a:r>
              <a:endParaRPr lang="zh-CN" altLang="en-US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VIEW</a:t>
              </a:r>
              <a:endParaRPr lang="en-US" altLang="zh-CN" sz="32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 advTm="2964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Oval 6"/>
          <p:cNvSpPr>
            <a:spLocks noChangeArrowheads="1"/>
          </p:cNvSpPr>
          <p:nvPr/>
        </p:nvSpPr>
        <p:spPr bwMode="auto">
          <a:xfrm>
            <a:off x="4940493" y="1982753"/>
            <a:ext cx="768033" cy="765725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A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478865" y="1982753"/>
            <a:ext cx="770339" cy="765725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249203" y="3313547"/>
            <a:ext cx="772646" cy="770338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C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auto">
          <a:xfrm>
            <a:off x="4170155" y="3313547"/>
            <a:ext cx="770339" cy="770338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F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auto">
          <a:xfrm>
            <a:off x="4940493" y="4651661"/>
            <a:ext cx="768033" cy="770338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E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478865" y="4651661"/>
            <a:ext cx="770339" cy="770338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D</a:t>
            </a:r>
            <a:endParaRPr lang="en-US" altLang="zh-CN" sz="2800" dirty="0">
              <a:solidFill>
                <a:schemeClr val="bg1"/>
              </a:solidFill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1715599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保留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文字。您的内容打在这里，或者通过复制您的文本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后。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5" name="TextBox 11"/>
          <p:cNvSpPr txBox="1"/>
          <p:nvPr/>
        </p:nvSpPr>
        <p:spPr>
          <a:xfrm>
            <a:off x="7946073" y="186374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TextBox 11"/>
          <p:cNvSpPr txBox="1"/>
          <p:nvPr/>
        </p:nvSpPr>
        <p:spPr>
          <a:xfrm>
            <a:off x="1080654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TextBox 11"/>
          <p:cNvSpPr txBox="1"/>
          <p:nvPr/>
        </p:nvSpPr>
        <p:spPr>
          <a:xfrm>
            <a:off x="8569327" y="3341059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8" name="TextBox 11"/>
          <p:cNvSpPr txBox="1"/>
          <p:nvPr/>
        </p:nvSpPr>
        <p:spPr>
          <a:xfrm>
            <a:off x="1715599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TextBox 11"/>
          <p:cNvSpPr txBox="1"/>
          <p:nvPr/>
        </p:nvSpPr>
        <p:spPr>
          <a:xfrm>
            <a:off x="7946073" y="4900408"/>
            <a:ext cx="25003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567522" y="3170792"/>
            <a:ext cx="1056959" cy="1056652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54100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946073" y="15567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19155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569327" y="301690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954100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946073" y="45575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p:transition advTm="603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/>
      <p:bldP spid="22" grpId="0"/>
      <p:bldP spid="24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8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9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</a:rPr>
              <a:t>B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填写标题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填写标题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填写标题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填写标题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填写标题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1530977" y="1992120"/>
            <a:ext cx="5084975" cy="503523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1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+mj-ea"/>
                <a:ea typeface="+mj-ea"/>
              </a:rPr>
              <a:t>A.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2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1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+mj-ea"/>
                <a:ea typeface="+mj-ea"/>
              </a:rPr>
              <a:t>B.</a:t>
            </a:r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p:transition advTm="4632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4" grpId="0"/>
      <p:bldP spid="27" grpId="0"/>
      <p:bldP spid="28" grpId="0"/>
      <p:bldP spid="29" grpId="0"/>
      <p:bldP spid="30" grpId="0"/>
      <p:bldP spid="31" grpId="0"/>
      <p:bldP spid="32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椭圆 7"/>
          <p:cNvSpPr/>
          <p:nvPr/>
        </p:nvSpPr>
        <p:spPr>
          <a:xfrm>
            <a:off x="4657426" y="18398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填写</a:t>
            </a:r>
            <a:endParaRPr lang="zh-CN" altLang="en-US" sz="1600" dirty="0" smtClean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 smtClean="0">
                <a:solidFill>
                  <a:schemeClr val="tx1"/>
                </a:solidFill>
              </a:rPr>
              <a:t>小标题</a:t>
            </a:r>
            <a:endParaRPr lang="zh-CN" altLang="en-US" sz="1600" dirty="0" smtClean="0">
              <a:solidFill>
                <a:schemeClr val="tx1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37291" y="18398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填写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小标题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96000" y="1839863"/>
            <a:ext cx="0" cy="36460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53"/>
          <p:cNvSpPr txBox="1"/>
          <p:nvPr/>
        </p:nvSpPr>
        <p:spPr>
          <a:xfrm>
            <a:off x="1161605" y="19845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2" name="TextBox 53"/>
          <p:cNvSpPr txBox="1"/>
          <p:nvPr/>
        </p:nvSpPr>
        <p:spPr>
          <a:xfrm>
            <a:off x="7975865" y="19845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后。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657426" y="31225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填写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小标题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537291" y="31225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填写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小标题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5" name="TextBox 53"/>
          <p:cNvSpPr txBox="1"/>
          <p:nvPr/>
        </p:nvSpPr>
        <p:spPr>
          <a:xfrm>
            <a:off x="1161605" y="32672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后。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6" name="TextBox 53"/>
          <p:cNvSpPr txBox="1"/>
          <p:nvPr/>
        </p:nvSpPr>
        <p:spPr>
          <a:xfrm>
            <a:off x="7975865" y="3267262"/>
            <a:ext cx="3054531" cy="481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7426" y="44052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填写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小标题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537291" y="4405263"/>
            <a:ext cx="997284" cy="997284"/>
          </a:xfrm>
          <a:prstGeom prst="ellipse">
            <a:avLst/>
          </a:prstGeom>
          <a:ln w="38100" cap="rnd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填写</a:t>
            </a:r>
            <a:endParaRPr lang="zh-CN" altLang="en-US" sz="1600" dirty="0">
              <a:solidFill>
                <a:schemeClr val="tx1"/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/>
                </a:solidFill>
              </a:rPr>
              <a:t>小标题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19" name="TextBox 53"/>
          <p:cNvSpPr txBox="1"/>
          <p:nvPr/>
        </p:nvSpPr>
        <p:spPr>
          <a:xfrm>
            <a:off x="116160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这里。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7975865" y="4549962"/>
            <a:ext cx="3054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这里。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advTm="6614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bldLvl="0" animBg="1"/>
      <p:bldP spid="8" grpId="1" bldLvl="0" animBg="1"/>
      <p:bldP spid="9" grpId="0" bldLvl="0" animBg="1"/>
      <p:bldP spid="9" grpId="1" bldLvl="0" animBg="1"/>
      <p:bldP spid="11" grpId="0"/>
      <p:bldP spid="12" grpId="0"/>
      <p:bldP spid="13" grpId="0" bldLvl="0" animBg="1"/>
      <p:bldP spid="13" grpId="1" bldLvl="0" animBg="1"/>
      <p:bldP spid="14" grpId="0" bldLvl="0" animBg="1"/>
      <p:bldP spid="14" grpId="1" bldLvl="0" animBg="1"/>
      <p:bldP spid="15" grpId="0"/>
      <p:bldP spid="16" grpId="0"/>
      <p:bldP spid="17" grpId="0" bldLvl="0" animBg="1"/>
      <p:bldP spid="17" grpId="1" bldLvl="0" animBg="1"/>
      <p:bldP spid="18" grpId="0" bldLvl="0" animBg="1"/>
      <p:bldP spid="18" grpId="1" bldLvl="0" animBg="1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圆角矩形 7"/>
          <p:cNvSpPr/>
          <p:nvPr/>
        </p:nvSpPr>
        <p:spPr>
          <a:xfrm>
            <a:off x="1096274" y="3449631"/>
            <a:ext cx="1873579" cy="14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3127742" y="3449631"/>
            <a:ext cx="1873579" cy="14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159211" y="3449631"/>
            <a:ext cx="1873579" cy="14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190679" y="3449631"/>
            <a:ext cx="1873579" cy="14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9222148" y="3449631"/>
            <a:ext cx="1873579" cy="147009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等腰三角形 12"/>
          <p:cNvSpPr/>
          <p:nvPr/>
        </p:nvSpPr>
        <p:spPr>
          <a:xfrm>
            <a:off x="1847326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5910262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>
            <a:off x="9973200" y="3215640"/>
            <a:ext cx="371475" cy="133350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3878794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7941730" y="3697280"/>
            <a:ext cx="371475" cy="133350"/>
          </a:xfrm>
          <a:custGeom>
            <a:avLst/>
            <a:gdLst>
              <a:gd name="connsiteX0" fmla="*/ 0 w 371475"/>
              <a:gd name="connsiteY0" fmla="*/ 0 h 133350"/>
              <a:gd name="connsiteX1" fmla="*/ 371475 w 371475"/>
              <a:gd name="connsiteY1" fmla="*/ 0 h 133350"/>
              <a:gd name="connsiteX2" fmla="*/ 185737 w 371475"/>
              <a:gd name="connsiteY2" fmla="*/ 133350 h 133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1475" h="133350">
                <a:moveTo>
                  <a:pt x="0" y="0"/>
                </a:moveTo>
                <a:lnTo>
                  <a:pt x="371475" y="0"/>
                </a:lnTo>
                <a:lnTo>
                  <a:pt x="185737" y="13335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TextBox 53"/>
          <p:cNvSpPr txBox="1"/>
          <p:nvPr/>
        </p:nvSpPr>
        <p:spPr>
          <a:xfrm>
            <a:off x="1078720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93344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0" name="TextBox 53"/>
          <p:cNvSpPr txBox="1"/>
          <p:nvPr/>
        </p:nvSpPr>
        <p:spPr>
          <a:xfrm>
            <a:off x="3122979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433589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TextBox 53"/>
          <p:cNvSpPr txBox="1"/>
          <p:nvPr/>
        </p:nvSpPr>
        <p:spPr>
          <a:xfrm>
            <a:off x="5107287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21911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TextBox 53"/>
          <p:cNvSpPr txBox="1"/>
          <p:nvPr/>
        </p:nvSpPr>
        <p:spPr>
          <a:xfrm>
            <a:off x="7151546" y="44997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462156" y="41646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TextBox 53"/>
          <p:cNvSpPr txBox="1"/>
          <p:nvPr/>
        </p:nvSpPr>
        <p:spPr>
          <a:xfrm>
            <a:off x="9206189" y="2289905"/>
            <a:ext cx="1891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520813" y="19548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/>
            <a:r>
              <a:rPr lang="zh-CN" altLang="en-US" sz="1400" spc="0" dirty="0" smtClean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sz="1400" spc="0" dirty="0" smtClean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31" name="Freeform 27"/>
          <p:cNvSpPr>
            <a:spLocks noEditPoints="1"/>
          </p:cNvSpPr>
          <p:nvPr/>
        </p:nvSpPr>
        <p:spPr bwMode="auto">
          <a:xfrm>
            <a:off x="1780126" y="4030990"/>
            <a:ext cx="505874" cy="504204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5843063" y="4030155"/>
            <a:ext cx="505874" cy="505874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63 w 128"/>
              <a:gd name="T21" fmla="*/ 79 h 128"/>
              <a:gd name="T22" fmla="*/ 60 w 128"/>
              <a:gd name="T23" fmla="*/ 80 h 128"/>
              <a:gd name="T24" fmla="*/ 58 w 128"/>
              <a:gd name="T25" fmla="*/ 84 h 128"/>
              <a:gd name="T26" fmla="*/ 60 w 128"/>
              <a:gd name="T27" fmla="*/ 87 h 128"/>
              <a:gd name="T28" fmla="*/ 63 w 128"/>
              <a:gd name="T29" fmla="*/ 88 h 128"/>
              <a:gd name="T30" fmla="*/ 67 w 128"/>
              <a:gd name="T31" fmla="*/ 87 h 128"/>
              <a:gd name="T32" fmla="*/ 68 w 128"/>
              <a:gd name="T33" fmla="*/ 84 h 128"/>
              <a:gd name="T34" fmla="*/ 67 w 128"/>
              <a:gd name="T35" fmla="*/ 80 h 128"/>
              <a:gd name="T36" fmla="*/ 63 w 128"/>
              <a:gd name="T37" fmla="*/ 79 h 128"/>
              <a:gd name="T38" fmla="*/ 72 w 128"/>
              <a:gd name="T39" fmla="*/ 41 h 128"/>
              <a:gd name="T40" fmla="*/ 64 w 128"/>
              <a:gd name="T41" fmla="*/ 40 h 128"/>
              <a:gd name="T42" fmla="*/ 55 w 128"/>
              <a:gd name="T43" fmla="*/ 42 h 128"/>
              <a:gd name="T44" fmla="*/ 50 w 128"/>
              <a:gd name="T45" fmla="*/ 46 h 128"/>
              <a:gd name="T46" fmla="*/ 48 w 128"/>
              <a:gd name="T47" fmla="*/ 52 h 128"/>
              <a:gd name="T48" fmla="*/ 49 w 128"/>
              <a:gd name="T49" fmla="*/ 54 h 128"/>
              <a:gd name="T50" fmla="*/ 52 w 128"/>
              <a:gd name="T51" fmla="*/ 56 h 128"/>
              <a:gd name="T52" fmla="*/ 56 w 128"/>
              <a:gd name="T53" fmla="*/ 52 h 128"/>
              <a:gd name="T54" fmla="*/ 59 w 128"/>
              <a:gd name="T55" fmla="*/ 48 h 128"/>
              <a:gd name="T56" fmla="*/ 64 w 128"/>
              <a:gd name="T57" fmla="*/ 46 h 128"/>
              <a:gd name="T58" fmla="*/ 69 w 128"/>
              <a:gd name="T59" fmla="*/ 48 h 128"/>
              <a:gd name="T60" fmla="*/ 71 w 128"/>
              <a:gd name="T61" fmla="*/ 52 h 128"/>
              <a:gd name="T62" fmla="*/ 70 w 128"/>
              <a:gd name="T63" fmla="*/ 54 h 128"/>
              <a:gd name="T64" fmla="*/ 69 w 128"/>
              <a:gd name="T65" fmla="*/ 56 h 128"/>
              <a:gd name="T66" fmla="*/ 66 w 128"/>
              <a:gd name="T67" fmla="*/ 58 h 128"/>
              <a:gd name="T68" fmla="*/ 62 w 128"/>
              <a:gd name="T69" fmla="*/ 61 h 128"/>
              <a:gd name="T70" fmla="*/ 60 w 128"/>
              <a:gd name="T71" fmla="*/ 64 h 128"/>
              <a:gd name="T72" fmla="*/ 59 w 128"/>
              <a:gd name="T73" fmla="*/ 69 h 128"/>
              <a:gd name="T74" fmla="*/ 60 w 128"/>
              <a:gd name="T75" fmla="*/ 72 h 128"/>
              <a:gd name="T76" fmla="*/ 63 w 128"/>
              <a:gd name="T77" fmla="*/ 73 h 128"/>
              <a:gd name="T78" fmla="*/ 67 w 128"/>
              <a:gd name="T79" fmla="*/ 70 h 128"/>
              <a:gd name="T80" fmla="*/ 67 w 128"/>
              <a:gd name="T81" fmla="*/ 68 h 128"/>
              <a:gd name="T82" fmla="*/ 68 w 128"/>
              <a:gd name="T83" fmla="*/ 66 h 128"/>
              <a:gd name="T84" fmla="*/ 69 w 128"/>
              <a:gd name="T85" fmla="*/ 65 h 128"/>
              <a:gd name="T86" fmla="*/ 71 w 128"/>
              <a:gd name="T87" fmla="*/ 64 h 128"/>
              <a:gd name="T88" fmla="*/ 76 w 128"/>
              <a:gd name="T89" fmla="*/ 59 h 128"/>
              <a:gd name="T90" fmla="*/ 79 w 128"/>
              <a:gd name="T91" fmla="*/ 56 h 128"/>
              <a:gd name="T92" fmla="*/ 80 w 128"/>
              <a:gd name="T93" fmla="*/ 51 h 128"/>
              <a:gd name="T94" fmla="*/ 78 w 128"/>
              <a:gd name="T95" fmla="*/ 46 h 128"/>
              <a:gd name="T96" fmla="*/ 72 w 128"/>
              <a:gd name="T97" fmla="*/ 4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63" y="79"/>
                </a:moveTo>
                <a:cubicBezTo>
                  <a:pt x="62" y="79"/>
                  <a:pt x="61" y="80"/>
                  <a:pt x="60" y="80"/>
                </a:cubicBezTo>
                <a:cubicBezTo>
                  <a:pt x="59" y="81"/>
                  <a:pt x="58" y="82"/>
                  <a:pt x="58" y="84"/>
                </a:cubicBezTo>
                <a:cubicBezTo>
                  <a:pt x="58" y="85"/>
                  <a:pt x="59" y="86"/>
                  <a:pt x="60" y="87"/>
                </a:cubicBezTo>
                <a:cubicBezTo>
                  <a:pt x="61" y="87"/>
                  <a:pt x="62" y="88"/>
                  <a:pt x="63" y="88"/>
                </a:cubicBezTo>
                <a:cubicBezTo>
                  <a:pt x="65" y="88"/>
                  <a:pt x="66" y="87"/>
                  <a:pt x="67" y="87"/>
                </a:cubicBezTo>
                <a:cubicBezTo>
                  <a:pt x="68" y="86"/>
                  <a:pt x="68" y="85"/>
                  <a:pt x="68" y="84"/>
                </a:cubicBezTo>
                <a:cubicBezTo>
                  <a:pt x="68" y="82"/>
                  <a:pt x="68" y="81"/>
                  <a:pt x="67" y="80"/>
                </a:cubicBezTo>
                <a:cubicBezTo>
                  <a:pt x="66" y="80"/>
                  <a:pt x="65" y="79"/>
                  <a:pt x="63" y="79"/>
                </a:cubicBezTo>
                <a:close/>
                <a:moveTo>
                  <a:pt x="72" y="41"/>
                </a:moveTo>
                <a:cubicBezTo>
                  <a:pt x="70" y="40"/>
                  <a:pt x="67" y="40"/>
                  <a:pt x="64" y="40"/>
                </a:cubicBezTo>
                <a:cubicBezTo>
                  <a:pt x="61" y="40"/>
                  <a:pt x="58" y="40"/>
                  <a:pt x="55" y="42"/>
                </a:cubicBezTo>
                <a:cubicBezTo>
                  <a:pt x="53" y="43"/>
                  <a:pt x="51" y="45"/>
                  <a:pt x="50" y="46"/>
                </a:cubicBezTo>
                <a:cubicBezTo>
                  <a:pt x="48" y="48"/>
                  <a:pt x="48" y="50"/>
                  <a:pt x="48" y="52"/>
                </a:cubicBezTo>
                <a:cubicBezTo>
                  <a:pt x="48" y="53"/>
                  <a:pt x="48" y="54"/>
                  <a:pt x="49" y="54"/>
                </a:cubicBezTo>
                <a:cubicBezTo>
                  <a:pt x="50" y="55"/>
                  <a:pt x="51" y="56"/>
                  <a:pt x="52" y="56"/>
                </a:cubicBezTo>
                <a:cubicBezTo>
                  <a:pt x="54" y="56"/>
                  <a:pt x="55" y="55"/>
                  <a:pt x="56" y="52"/>
                </a:cubicBezTo>
                <a:cubicBezTo>
                  <a:pt x="57" y="50"/>
                  <a:pt x="58" y="49"/>
                  <a:pt x="59" y="48"/>
                </a:cubicBezTo>
                <a:cubicBezTo>
                  <a:pt x="60" y="47"/>
                  <a:pt x="62" y="46"/>
                  <a:pt x="64" y="46"/>
                </a:cubicBezTo>
                <a:cubicBezTo>
                  <a:pt x="66" y="46"/>
                  <a:pt x="68" y="47"/>
                  <a:pt x="69" y="48"/>
                </a:cubicBezTo>
                <a:cubicBezTo>
                  <a:pt x="70" y="49"/>
                  <a:pt x="71" y="50"/>
                  <a:pt x="71" y="52"/>
                </a:cubicBezTo>
                <a:cubicBezTo>
                  <a:pt x="71" y="52"/>
                  <a:pt x="71" y="53"/>
                  <a:pt x="70" y="54"/>
                </a:cubicBezTo>
                <a:cubicBezTo>
                  <a:pt x="70" y="54"/>
                  <a:pt x="69" y="55"/>
                  <a:pt x="69" y="56"/>
                </a:cubicBezTo>
                <a:cubicBezTo>
                  <a:pt x="68" y="56"/>
                  <a:pt x="67" y="57"/>
                  <a:pt x="66" y="58"/>
                </a:cubicBezTo>
                <a:cubicBezTo>
                  <a:pt x="64" y="59"/>
                  <a:pt x="63" y="60"/>
                  <a:pt x="62" y="61"/>
                </a:cubicBezTo>
                <a:cubicBezTo>
                  <a:pt x="61" y="62"/>
                  <a:pt x="60" y="63"/>
                  <a:pt x="60" y="64"/>
                </a:cubicBezTo>
                <a:cubicBezTo>
                  <a:pt x="59" y="66"/>
                  <a:pt x="59" y="67"/>
                  <a:pt x="59" y="69"/>
                </a:cubicBezTo>
                <a:cubicBezTo>
                  <a:pt x="59" y="70"/>
                  <a:pt x="59" y="71"/>
                  <a:pt x="60" y="72"/>
                </a:cubicBezTo>
                <a:cubicBezTo>
                  <a:pt x="61" y="72"/>
                  <a:pt x="62" y="73"/>
                  <a:pt x="63" y="73"/>
                </a:cubicBezTo>
                <a:cubicBezTo>
                  <a:pt x="65" y="73"/>
                  <a:pt x="66" y="72"/>
                  <a:pt x="67" y="70"/>
                </a:cubicBezTo>
                <a:cubicBezTo>
                  <a:pt x="67" y="69"/>
                  <a:pt x="67" y="68"/>
                  <a:pt x="67" y="68"/>
                </a:cubicBezTo>
                <a:cubicBezTo>
                  <a:pt x="67" y="67"/>
                  <a:pt x="68" y="67"/>
                  <a:pt x="68" y="66"/>
                </a:cubicBezTo>
                <a:cubicBezTo>
                  <a:pt x="68" y="66"/>
                  <a:pt x="68" y="66"/>
                  <a:pt x="69" y="65"/>
                </a:cubicBezTo>
                <a:cubicBezTo>
                  <a:pt x="69" y="65"/>
                  <a:pt x="70" y="64"/>
                  <a:pt x="71" y="64"/>
                </a:cubicBezTo>
                <a:cubicBezTo>
                  <a:pt x="73" y="61"/>
                  <a:pt x="75" y="60"/>
                  <a:pt x="76" y="59"/>
                </a:cubicBezTo>
                <a:cubicBezTo>
                  <a:pt x="77" y="58"/>
                  <a:pt x="78" y="57"/>
                  <a:pt x="79" y="56"/>
                </a:cubicBezTo>
                <a:cubicBezTo>
                  <a:pt x="79" y="55"/>
                  <a:pt x="80" y="53"/>
                  <a:pt x="80" y="51"/>
                </a:cubicBezTo>
                <a:cubicBezTo>
                  <a:pt x="80" y="49"/>
                  <a:pt x="79" y="47"/>
                  <a:pt x="78" y="46"/>
                </a:cubicBezTo>
                <a:cubicBezTo>
                  <a:pt x="76" y="44"/>
                  <a:pt x="75" y="42"/>
                  <a:pt x="72" y="4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5" name="Freeform 44"/>
          <p:cNvSpPr>
            <a:spLocks noEditPoints="1"/>
          </p:cNvSpPr>
          <p:nvPr/>
        </p:nvSpPr>
        <p:spPr bwMode="auto">
          <a:xfrm>
            <a:off x="9906835" y="4117806"/>
            <a:ext cx="504204" cy="330572"/>
          </a:xfrm>
          <a:custGeom>
            <a:avLst/>
            <a:gdLst>
              <a:gd name="T0" fmla="*/ 116 w 128"/>
              <a:gd name="T1" fmla="*/ 0 h 84"/>
              <a:gd name="T2" fmla="*/ 12 w 128"/>
              <a:gd name="T3" fmla="*/ 0 h 84"/>
              <a:gd name="T4" fmla="*/ 0 w 128"/>
              <a:gd name="T5" fmla="*/ 12 h 84"/>
              <a:gd name="T6" fmla="*/ 0 w 128"/>
              <a:gd name="T7" fmla="*/ 72 h 84"/>
              <a:gd name="T8" fmla="*/ 12 w 128"/>
              <a:gd name="T9" fmla="*/ 84 h 84"/>
              <a:gd name="T10" fmla="*/ 116 w 128"/>
              <a:gd name="T11" fmla="*/ 84 h 84"/>
              <a:gd name="T12" fmla="*/ 128 w 128"/>
              <a:gd name="T13" fmla="*/ 72 h 84"/>
              <a:gd name="T14" fmla="*/ 128 w 128"/>
              <a:gd name="T15" fmla="*/ 12 h 84"/>
              <a:gd name="T16" fmla="*/ 116 w 128"/>
              <a:gd name="T17" fmla="*/ 0 h 84"/>
              <a:gd name="T18" fmla="*/ 16 w 128"/>
              <a:gd name="T19" fmla="*/ 8 h 84"/>
              <a:gd name="T20" fmla="*/ 112 w 128"/>
              <a:gd name="T21" fmla="*/ 8 h 84"/>
              <a:gd name="T22" fmla="*/ 115 w 128"/>
              <a:gd name="T23" fmla="*/ 8 h 84"/>
              <a:gd name="T24" fmla="*/ 67 w 128"/>
              <a:gd name="T25" fmla="*/ 51 h 84"/>
              <a:gd name="T26" fmla="*/ 64 w 128"/>
              <a:gd name="T27" fmla="*/ 52 h 84"/>
              <a:gd name="T28" fmla="*/ 61 w 128"/>
              <a:gd name="T29" fmla="*/ 51 h 84"/>
              <a:gd name="T30" fmla="*/ 14 w 128"/>
              <a:gd name="T31" fmla="*/ 8 h 84"/>
              <a:gd name="T32" fmla="*/ 16 w 128"/>
              <a:gd name="T33" fmla="*/ 8 h 84"/>
              <a:gd name="T34" fmla="*/ 8 w 128"/>
              <a:gd name="T35" fmla="*/ 70 h 84"/>
              <a:gd name="T36" fmla="*/ 8 w 128"/>
              <a:gd name="T37" fmla="*/ 68 h 84"/>
              <a:gd name="T38" fmla="*/ 8 w 128"/>
              <a:gd name="T39" fmla="*/ 16 h 84"/>
              <a:gd name="T40" fmla="*/ 8 w 128"/>
              <a:gd name="T41" fmla="*/ 14 h 84"/>
              <a:gd name="T42" fmla="*/ 40 w 128"/>
              <a:gd name="T43" fmla="*/ 42 h 84"/>
              <a:gd name="T44" fmla="*/ 8 w 128"/>
              <a:gd name="T45" fmla="*/ 70 h 84"/>
              <a:gd name="T46" fmla="*/ 112 w 128"/>
              <a:gd name="T47" fmla="*/ 76 h 84"/>
              <a:gd name="T48" fmla="*/ 16 w 128"/>
              <a:gd name="T49" fmla="*/ 76 h 84"/>
              <a:gd name="T50" fmla="*/ 14 w 128"/>
              <a:gd name="T51" fmla="*/ 76 h 84"/>
              <a:gd name="T52" fmla="*/ 46 w 128"/>
              <a:gd name="T53" fmla="*/ 48 h 84"/>
              <a:gd name="T54" fmla="*/ 56 w 128"/>
              <a:gd name="T55" fmla="*/ 57 h 84"/>
              <a:gd name="T56" fmla="*/ 72 w 128"/>
              <a:gd name="T57" fmla="*/ 57 h 84"/>
              <a:gd name="T58" fmla="*/ 82 w 128"/>
              <a:gd name="T59" fmla="*/ 48 h 84"/>
              <a:gd name="T60" fmla="*/ 113 w 128"/>
              <a:gd name="T61" fmla="*/ 76 h 84"/>
              <a:gd name="T62" fmla="*/ 112 w 128"/>
              <a:gd name="T63" fmla="*/ 76 h 84"/>
              <a:gd name="T64" fmla="*/ 120 w 128"/>
              <a:gd name="T65" fmla="*/ 68 h 84"/>
              <a:gd name="T66" fmla="*/ 119 w 128"/>
              <a:gd name="T67" fmla="*/ 70 h 84"/>
              <a:gd name="T68" fmla="*/ 88 w 128"/>
              <a:gd name="T69" fmla="*/ 43 h 84"/>
              <a:gd name="T70" fmla="*/ 120 w 128"/>
              <a:gd name="T71" fmla="*/ 15 h 84"/>
              <a:gd name="T72" fmla="*/ 120 w 128"/>
              <a:gd name="T73" fmla="*/ 16 h 84"/>
              <a:gd name="T74" fmla="*/ 120 w 128"/>
              <a:gd name="T75" fmla="*/ 68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84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5" y="84"/>
                  <a:pt x="12" y="84"/>
                </a:cubicBezTo>
                <a:cubicBezTo>
                  <a:pt x="116" y="84"/>
                  <a:pt x="116" y="84"/>
                  <a:pt x="116" y="84"/>
                </a:cubicBezTo>
                <a:cubicBezTo>
                  <a:pt x="122" y="84"/>
                  <a:pt x="128" y="78"/>
                  <a:pt x="128" y="7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6" y="8"/>
                </a:moveTo>
                <a:cubicBezTo>
                  <a:pt x="112" y="8"/>
                  <a:pt x="112" y="8"/>
                  <a:pt x="112" y="8"/>
                </a:cubicBezTo>
                <a:cubicBezTo>
                  <a:pt x="113" y="8"/>
                  <a:pt x="114" y="8"/>
                  <a:pt x="115" y="8"/>
                </a:cubicBezTo>
                <a:cubicBezTo>
                  <a:pt x="67" y="51"/>
                  <a:pt x="67" y="51"/>
                  <a:pt x="67" y="51"/>
                </a:cubicBezTo>
                <a:cubicBezTo>
                  <a:pt x="66" y="52"/>
                  <a:pt x="65" y="52"/>
                  <a:pt x="64" y="52"/>
                </a:cubicBezTo>
                <a:cubicBezTo>
                  <a:pt x="63" y="52"/>
                  <a:pt x="62" y="52"/>
                  <a:pt x="61" y="51"/>
                </a:cubicBezTo>
                <a:cubicBezTo>
                  <a:pt x="14" y="8"/>
                  <a:pt x="14" y="8"/>
                  <a:pt x="14" y="8"/>
                </a:cubicBezTo>
                <a:cubicBezTo>
                  <a:pt x="14" y="8"/>
                  <a:pt x="15" y="8"/>
                  <a:pt x="16" y="8"/>
                </a:cubicBezTo>
                <a:close/>
                <a:moveTo>
                  <a:pt x="8" y="70"/>
                </a:moveTo>
                <a:cubicBezTo>
                  <a:pt x="8" y="69"/>
                  <a:pt x="8" y="69"/>
                  <a:pt x="8" y="68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4"/>
                  <a:pt x="8" y="14"/>
                </a:cubicBezTo>
                <a:cubicBezTo>
                  <a:pt x="40" y="42"/>
                  <a:pt x="40" y="42"/>
                  <a:pt x="40" y="42"/>
                </a:cubicBezTo>
                <a:lnTo>
                  <a:pt x="8" y="70"/>
                </a:lnTo>
                <a:close/>
                <a:moveTo>
                  <a:pt x="112" y="76"/>
                </a:moveTo>
                <a:cubicBezTo>
                  <a:pt x="16" y="76"/>
                  <a:pt x="16" y="76"/>
                  <a:pt x="16" y="76"/>
                </a:cubicBezTo>
                <a:cubicBezTo>
                  <a:pt x="15" y="76"/>
                  <a:pt x="15" y="76"/>
                  <a:pt x="14" y="76"/>
                </a:cubicBezTo>
                <a:cubicBezTo>
                  <a:pt x="46" y="48"/>
                  <a:pt x="46" y="48"/>
                  <a:pt x="46" y="48"/>
                </a:cubicBezTo>
                <a:cubicBezTo>
                  <a:pt x="56" y="57"/>
                  <a:pt x="56" y="57"/>
                  <a:pt x="56" y="57"/>
                </a:cubicBezTo>
                <a:cubicBezTo>
                  <a:pt x="61" y="61"/>
                  <a:pt x="67" y="61"/>
                  <a:pt x="72" y="57"/>
                </a:cubicBezTo>
                <a:cubicBezTo>
                  <a:pt x="82" y="48"/>
                  <a:pt x="82" y="48"/>
                  <a:pt x="82" y="48"/>
                </a:cubicBezTo>
                <a:cubicBezTo>
                  <a:pt x="113" y="76"/>
                  <a:pt x="113" y="76"/>
                  <a:pt x="113" y="76"/>
                </a:cubicBezTo>
                <a:cubicBezTo>
                  <a:pt x="113" y="76"/>
                  <a:pt x="112" y="76"/>
                  <a:pt x="112" y="76"/>
                </a:cubicBezTo>
                <a:close/>
                <a:moveTo>
                  <a:pt x="120" y="68"/>
                </a:moveTo>
                <a:cubicBezTo>
                  <a:pt x="120" y="69"/>
                  <a:pt x="120" y="69"/>
                  <a:pt x="119" y="70"/>
                </a:cubicBezTo>
                <a:cubicBezTo>
                  <a:pt x="88" y="43"/>
                  <a:pt x="88" y="43"/>
                  <a:pt x="88" y="43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20" y="15"/>
                  <a:pt x="120" y="15"/>
                  <a:pt x="120" y="16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6" name="Freeform 63"/>
          <p:cNvSpPr>
            <a:spLocks noEditPoints="1"/>
          </p:cNvSpPr>
          <p:nvPr/>
        </p:nvSpPr>
        <p:spPr bwMode="auto">
          <a:xfrm>
            <a:off x="7922113" y="2392295"/>
            <a:ext cx="410710" cy="505874"/>
          </a:xfrm>
          <a:custGeom>
            <a:avLst/>
            <a:gdLst>
              <a:gd name="T0" fmla="*/ 52 w 104"/>
              <a:gd name="T1" fmla="*/ 44 h 128"/>
              <a:gd name="T2" fmla="*/ 36 w 104"/>
              <a:gd name="T3" fmla="*/ 60 h 128"/>
              <a:gd name="T4" fmla="*/ 52 w 104"/>
              <a:gd name="T5" fmla="*/ 76 h 128"/>
              <a:gd name="T6" fmla="*/ 68 w 104"/>
              <a:gd name="T7" fmla="*/ 60 h 128"/>
              <a:gd name="T8" fmla="*/ 52 w 104"/>
              <a:gd name="T9" fmla="*/ 44 h 128"/>
              <a:gd name="T10" fmla="*/ 52 w 104"/>
              <a:gd name="T11" fmla="*/ 68 h 128"/>
              <a:gd name="T12" fmla="*/ 44 w 104"/>
              <a:gd name="T13" fmla="*/ 60 h 128"/>
              <a:gd name="T14" fmla="*/ 52 w 104"/>
              <a:gd name="T15" fmla="*/ 52 h 128"/>
              <a:gd name="T16" fmla="*/ 60 w 104"/>
              <a:gd name="T17" fmla="*/ 60 h 128"/>
              <a:gd name="T18" fmla="*/ 52 w 104"/>
              <a:gd name="T19" fmla="*/ 68 h 128"/>
              <a:gd name="T20" fmla="*/ 102 w 104"/>
              <a:gd name="T21" fmla="*/ 14 h 128"/>
              <a:gd name="T22" fmla="*/ 96 w 104"/>
              <a:gd name="T23" fmla="*/ 12 h 128"/>
              <a:gd name="T24" fmla="*/ 96 w 104"/>
              <a:gd name="T25" fmla="*/ 12 h 128"/>
              <a:gd name="T26" fmla="*/ 92 w 104"/>
              <a:gd name="T27" fmla="*/ 12 h 128"/>
              <a:gd name="T28" fmla="*/ 76 w 104"/>
              <a:gd name="T29" fmla="*/ 10 h 128"/>
              <a:gd name="T30" fmla="*/ 56 w 104"/>
              <a:gd name="T31" fmla="*/ 1 h 128"/>
              <a:gd name="T32" fmla="*/ 52 w 104"/>
              <a:gd name="T33" fmla="*/ 0 h 128"/>
              <a:gd name="T34" fmla="*/ 47 w 104"/>
              <a:gd name="T35" fmla="*/ 1 h 128"/>
              <a:gd name="T36" fmla="*/ 28 w 104"/>
              <a:gd name="T37" fmla="*/ 10 h 128"/>
              <a:gd name="T38" fmla="*/ 12 w 104"/>
              <a:gd name="T39" fmla="*/ 12 h 128"/>
              <a:gd name="T40" fmla="*/ 9 w 104"/>
              <a:gd name="T41" fmla="*/ 12 h 128"/>
              <a:gd name="T42" fmla="*/ 8 w 104"/>
              <a:gd name="T43" fmla="*/ 12 h 128"/>
              <a:gd name="T44" fmla="*/ 3 w 104"/>
              <a:gd name="T45" fmla="*/ 14 h 128"/>
              <a:gd name="T46" fmla="*/ 0 w 104"/>
              <a:gd name="T47" fmla="*/ 20 h 128"/>
              <a:gd name="T48" fmla="*/ 0 w 104"/>
              <a:gd name="T49" fmla="*/ 44 h 128"/>
              <a:gd name="T50" fmla="*/ 50 w 104"/>
              <a:gd name="T51" fmla="*/ 128 h 128"/>
              <a:gd name="T52" fmla="*/ 52 w 104"/>
              <a:gd name="T53" fmla="*/ 128 h 128"/>
              <a:gd name="T54" fmla="*/ 53 w 104"/>
              <a:gd name="T55" fmla="*/ 128 h 128"/>
              <a:gd name="T56" fmla="*/ 104 w 104"/>
              <a:gd name="T57" fmla="*/ 44 h 128"/>
              <a:gd name="T58" fmla="*/ 104 w 104"/>
              <a:gd name="T59" fmla="*/ 24 h 128"/>
              <a:gd name="T60" fmla="*/ 102 w 104"/>
              <a:gd name="T61" fmla="*/ 14 h 128"/>
              <a:gd name="T62" fmla="*/ 96 w 104"/>
              <a:gd name="T63" fmla="*/ 44 h 128"/>
              <a:gd name="T64" fmla="*/ 52 w 104"/>
              <a:gd name="T65" fmla="*/ 120 h 128"/>
              <a:gd name="T66" fmla="*/ 8 w 104"/>
              <a:gd name="T67" fmla="*/ 44 h 128"/>
              <a:gd name="T68" fmla="*/ 8 w 104"/>
              <a:gd name="T69" fmla="*/ 20 h 128"/>
              <a:gd name="T70" fmla="*/ 12 w 104"/>
              <a:gd name="T71" fmla="*/ 20 h 128"/>
              <a:gd name="T72" fmla="*/ 30 w 104"/>
              <a:gd name="T73" fmla="*/ 18 h 128"/>
              <a:gd name="T74" fmla="*/ 52 w 104"/>
              <a:gd name="T75" fmla="*/ 8 h 128"/>
              <a:gd name="T76" fmla="*/ 74 w 104"/>
              <a:gd name="T77" fmla="*/ 18 h 128"/>
              <a:gd name="T78" fmla="*/ 92 w 104"/>
              <a:gd name="T79" fmla="*/ 20 h 128"/>
              <a:gd name="T80" fmla="*/ 96 w 104"/>
              <a:gd name="T81" fmla="*/ 20 h 128"/>
              <a:gd name="T82" fmla="*/ 96 w 104"/>
              <a:gd name="T83" fmla="*/ 4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4" h="128">
                <a:moveTo>
                  <a:pt x="52" y="44"/>
                </a:moveTo>
                <a:cubicBezTo>
                  <a:pt x="43" y="44"/>
                  <a:pt x="36" y="51"/>
                  <a:pt x="36" y="60"/>
                </a:cubicBezTo>
                <a:cubicBezTo>
                  <a:pt x="36" y="69"/>
                  <a:pt x="43" y="76"/>
                  <a:pt x="52" y="76"/>
                </a:cubicBezTo>
                <a:cubicBezTo>
                  <a:pt x="61" y="76"/>
                  <a:pt x="68" y="69"/>
                  <a:pt x="68" y="60"/>
                </a:cubicBezTo>
                <a:cubicBezTo>
                  <a:pt x="68" y="51"/>
                  <a:pt x="61" y="44"/>
                  <a:pt x="52" y="44"/>
                </a:cubicBezTo>
                <a:close/>
                <a:moveTo>
                  <a:pt x="52" y="68"/>
                </a:moveTo>
                <a:cubicBezTo>
                  <a:pt x="48" y="68"/>
                  <a:pt x="44" y="64"/>
                  <a:pt x="44" y="60"/>
                </a:cubicBezTo>
                <a:cubicBezTo>
                  <a:pt x="44" y="56"/>
                  <a:pt x="48" y="52"/>
                  <a:pt x="52" y="52"/>
                </a:cubicBezTo>
                <a:cubicBezTo>
                  <a:pt x="56" y="52"/>
                  <a:pt x="60" y="56"/>
                  <a:pt x="60" y="60"/>
                </a:cubicBezTo>
                <a:cubicBezTo>
                  <a:pt x="60" y="64"/>
                  <a:pt x="56" y="68"/>
                  <a:pt x="52" y="68"/>
                </a:cubicBezTo>
                <a:close/>
                <a:moveTo>
                  <a:pt x="102" y="14"/>
                </a:moveTo>
                <a:cubicBezTo>
                  <a:pt x="100" y="13"/>
                  <a:pt x="98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5" y="12"/>
                  <a:pt x="94" y="12"/>
                  <a:pt x="92" y="12"/>
                </a:cubicBezTo>
                <a:cubicBezTo>
                  <a:pt x="89" y="12"/>
                  <a:pt x="82" y="12"/>
                  <a:pt x="76" y="10"/>
                </a:cubicBezTo>
                <a:cubicBezTo>
                  <a:pt x="68" y="8"/>
                  <a:pt x="59" y="3"/>
                  <a:pt x="56" y="1"/>
                </a:cubicBezTo>
                <a:cubicBezTo>
                  <a:pt x="55" y="1"/>
                  <a:pt x="53" y="0"/>
                  <a:pt x="52" y="0"/>
                </a:cubicBezTo>
                <a:cubicBezTo>
                  <a:pt x="50" y="0"/>
                  <a:pt x="49" y="1"/>
                  <a:pt x="47" y="1"/>
                </a:cubicBezTo>
                <a:cubicBezTo>
                  <a:pt x="47" y="2"/>
                  <a:pt x="37" y="8"/>
                  <a:pt x="28" y="10"/>
                </a:cubicBezTo>
                <a:cubicBezTo>
                  <a:pt x="22" y="12"/>
                  <a:pt x="15" y="12"/>
                  <a:pt x="12" y="12"/>
                </a:cubicBezTo>
                <a:cubicBezTo>
                  <a:pt x="10" y="12"/>
                  <a:pt x="9" y="12"/>
                  <a:pt x="9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6" y="12"/>
                  <a:pt x="4" y="13"/>
                  <a:pt x="3" y="14"/>
                </a:cubicBezTo>
                <a:cubicBezTo>
                  <a:pt x="1" y="16"/>
                  <a:pt x="0" y="18"/>
                  <a:pt x="0" y="20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118"/>
                  <a:pt x="48" y="127"/>
                  <a:pt x="50" y="128"/>
                </a:cubicBezTo>
                <a:cubicBezTo>
                  <a:pt x="51" y="128"/>
                  <a:pt x="51" y="128"/>
                  <a:pt x="52" y="128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5" y="127"/>
                  <a:pt x="104" y="118"/>
                  <a:pt x="104" y="4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4" y="22"/>
                  <a:pt x="103" y="16"/>
                  <a:pt x="102" y="14"/>
                </a:cubicBezTo>
                <a:close/>
                <a:moveTo>
                  <a:pt x="96" y="44"/>
                </a:moveTo>
                <a:cubicBezTo>
                  <a:pt x="96" y="112"/>
                  <a:pt x="52" y="120"/>
                  <a:pt x="52" y="120"/>
                </a:cubicBezTo>
                <a:cubicBezTo>
                  <a:pt x="52" y="120"/>
                  <a:pt x="8" y="112"/>
                  <a:pt x="8" y="44"/>
                </a:cubicBezTo>
                <a:cubicBezTo>
                  <a:pt x="8" y="26"/>
                  <a:pt x="8" y="20"/>
                  <a:pt x="8" y="20"/>
                </a:cubicBezTo>
                <a:cubicBezTo>
                  <a:pt x="8" y="20"/>
                  <a:pt x="9" y="20"/>
                  <a:pt x="12" y="20"/>
                </a:cubicBezTo>
                <a:cubicBezTo>
                  <a:pt x="16" y="20"/>
                  <a:pt x="23" y="20"/>
                  <a:pt x="30" y="18"/>
                </a:cubicBezTo>
                <a:cubicBezTo>
                  <a:pt x="41" y="15"/>
                  <a:pt x="52" y="8"/>
                  <a:pt x="52" y="8"/>
                </a:cubicBezTo>
                <a:cubicBezTo>
                  <a:pt x="52" y="8"/>
                  <a:pt x="63" y="15"/>
                  <a:pt x="74" y="18"/>
                </a:cubicBezTo>
                <a:cubicBezTo>
                  <a:pt x="81" y="20"/>
                  <a:pt x="88" y="20"/>
                  <a:pt x="92" y="20"/>
                </a:cubicBezTo>
                <a:cubicBezTo>
                  <a:pt x="95" y="20"/>
                  <a:pt x="96" y="20"/>
                  <a:pt x="96" y="20"/>
                </a:cubicBezTo>
                <a:cubicBezTo>
                  <a:pt x="96" y="20"/>
                  <a:pt x="96" y="26"/>
                  <a:pt x="96" y="4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  <p:sp>
        <p:nvSpPr>
          <p:cNvPr id="38" name="Freeform 71"/>
          <p:cNvSpPr>
            <a:spLocks noEditPoints="1"/>
          </p:cNvSpPr>
          <p:nvPr/>
        </p:nvSpPr>
        <p:spPr bwMode="auto">
          <a:xfrm>
            <a:off x="3811594" y="2392295"/>
            <a:ext cx="505874" cy="505874"/>
          </a:xfrm>
          <a:custGeom>
            <a:avLst/>
            <a:gdLst>
              <a:gd name="T0" fmla="*/ 60 w 128"/>
              <a:gd name="T1" fmla="*/ 8 h 128"/>
              <a:gd name="T2" fmla="*/ 0 w 128"/>
              <a:gd name="T3" fmla="*/ 68 h 128"/>
              <a:gd name="T4" fmla="*/ 60 w 128"/>
              <a:gd name="T5" fmla="*/ 128 h 128"/>
              <a:gd name="T6" fmla="*/ 120 w 128"/>
              <a:gd name="T7" fmla="*/ 68 h 128"/>
              <a:gd name="T8" fmla="*/ 60 w 128"/>
              <a:gd name="T9" fmla="*/ 68 h 128"/>
              <a:gd name="T10" fmla="*/ 60 w 128"/>
              <a:gd name="T11" fmla="*/ 8 h 128"/>
              <a:gd name="T12" fmla="*/ 111 w 128"/>
              <a:gd name="T13" fmla="*/ 76 h 128"/>
              <a:gd name="T14" fmla="*/ 60 w 128"/>
              <a:gd name="T15" fmla="*/ 120 h 128"/>
              <a:gd name="T16" fmla="*/ 8 w 128"/>
              <a:gd name="T17" fmla="*/ 68 h 128"/>
              <a:gd name="T18" fmla="*/ 52 w 128"/>
              <a:gd name="T19" fmla="*/ 17 h 128"/>
              <a:gd name="T20" fmla="*/ 52 w 128"/>
              <a:gd name="T21" fmla="*/ 76 h 128"/>
              <a:gd name="T22" fmla="*/ 111 w 128"/>
              <a:gd name="T23" fmla="*/ 76 h 128"/>
              <a:gd name="T24" fmla="*/ 68 w 128"/>
              <a:gd name="T25" fmla="*/ 0 h 128"/>
              <a:gd name="T26" fmla="*/ 68 w 128"/>
              <a:gd name="T27" fmla="*/ 60 h 128"/>
              <a:gd name="T28" fmla="*/ 128 w 128"/>
              <a:gd name="T29" fmla="*/ 60 h 128"/>
              <a:gd name="T30" fmla="*/ 68 w 128"/>
              <a:gd name="T31" fmla="*/ 0 h 128"/>
              <a:gd name="T32" fmla="*/ 76 w 128"/>
              <a:gd name="T33" fmla="*/ 9 h 128"/>
              <a:gd name="T34" fmla="*/ 119 w 128"/>
              <a:gd name="T35" fmla="*/ 52 h 128"/>
              <a:gd name="T36" fmla="*/ 76 w 128"/>
              <a:gd name="T37" fmla="*/ 52 h 128"/>
              <a:gd name="T38" fmla="*/ 76 w 128"/>
              <a:gd name="T39" fmla="*/ 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Tm="719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/>
      <p:bldP spid="19" grpId="0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  <p:bldP spid="31" grpId="0" bldLvl="0" animBg="1"/>
      <p:bldP spid="32" grpId="0" bldLvl="0" animBg="1"/>
      <p:bldP spid="35" grpId="0" bldLvl="0" animBg="1"/>
      <p:bldP spid="36" grpId="0" bldLvl="0" animBg="1"/>
      <p:bldP spid="38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Freeform 17"/>
          <p:cNvSpPr>
            <a:spLocks noChangeAspect="1"/>
          </p:cNvSpPr>
          <p:nvPr/>
        </p:nvSpPr>
        <p:spPr bwMode="auto">
          <a:xfrm>
            <a:off x="6568710" y="3584276"/>
            <a:ext cx="2069681" cy="203744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Freeform 17"/>
          <p:cNvSpPr/>
          <p:nvPr/>
        </p:nvSpPr>
        <p:spPr bwMode="auto">
          <a:xfrm>
            <a:off x="5501556" y="3839690"/>
            <a:ext cx="1582260" cy="1557618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Freeform 18"/>
          <p:cNvSpPr/>
          <p:nvPr/>
        </p:nvSpPr>
        <p:spPr bwMode="auto">
          <a:xfrm>
            <a:off x="4519466" y="3966752"/>
            <a:ext cx="1383376" cy="135169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Freeform 19"/>
          <p:cNvSpPr/>
          <p:nvPr/>
        </p:nvSpPr>
        <p:spPr bwMode="auto">
          <a:xfrm>
            <a:off x="3748575" y="4101932"/>
            <a:ext cx="1098253" cy="1112333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Freeform 19"/>
          <p:cNvSpPr>
            <a:spLocks noEditPoints="1"/>
          </p:cNvSpPr>
          <p:nvPr/>
        </p:nvSpPr>
        <p:spPr bwMode="auto">
          <a:xfrm>
            <a:off x="5168214" y="4451033"/>
            <a:ext cx="303934" cy="303934"/>
          </a:xfrm>
          <a:custGeom>
            <a:avLst/>
            <a:gdLst>
              <a:gd name="T0" fmla="*/ 124 w 128"/>
              <a:gd name="T1" fmla="*/ 60 h 128"/>
              <a:gd name="T2" fmla="*/ 120 w 128"/>
              <a:gd name="T3" fmla="*/ 60 h 128"/>
              <a:gd name="T4" fmla="*/ 68 w 128"/>
              <a:gd name="T5" fmla="*/ 9 h 128"/>
              <a:gd name="T6" fmla="*/ 68 w 128"/>
              <a:gd name="T7" fmla="*/ 4 h 128"/>
              <a:gd name="T8" fmla="*/ 64 w 128"/>
              <a:gd name="T9" fmla="*/ 0 h 128"/>
              <a:gd name="T10" fmla="*/ 60 w 128"/>
              <a:gd name="T11" fmla="*/ 4 h 128"/>
              <a:gd name="T12" fmla="*/ 60 w 128"/>
              <a:gd name="T13" fmla="*/ 9 h 128"/>
              <a:gd name="T14" fmla="*/ 8 w 128"/>
              <a:gd name="T15" fmla="*/ 60 h 128"/>
              <a:gd name="T16" fmla="*/ 4 w 128"/>
              <a:gd name="T17" fmla="*/ 60 h 128"/>
              <a:gd name="T18" fmla="*/ 0 w 128"/>
              <a:gd name="T19" fmla="*/ 64 h 128"/>
              <a:gd name="T20" fmla="*/ 4 w 128"/>
              <a:gd name="T21" fmla="*/ 68 h 128"/>
              <a:gd name="T22" fmla="*/ 8 w 128"/>
              <a:gd name="T23" fmla="*/ 68 h 128"/>
              <a:gd name="T24" fmla="*/ 60 w 128"/>
              <a:gd name="T25" fmla="*/ 120 h 128"/>
              <a:gd name="T26" fmla="*/ 60 w 128"/>
              <a:gd name="T27" fmla="*/ 124 h 128"/>
              <a:gd name="T28" fmla="*/ 64 w 128"/>
              <a:gd name="T29" fmla="*/ 128 h 128"/>
              <a:gd name="T30" fmla="*/ 68 w 128"/>
              <a:gd name="T31" fmla="*/ 124 h 128"/>
              <a:gd name="T32" fmla="*/ 68 w 128"/>
              <a:gd name="T33" fmla="*/ 120 h 128"/>
              <a:gd name="T34" fmla="*/ 120 w 128"/>
              <a:gd name="T35" fmla="*/ 68 h 128"/>
              <a:gd name="T36" fmla="*/ 124 w 128"/>
              <a:gd name="T37" fmla="*/ 68 h 128"/>
              <a:gd name="T38" fmla="*/ 128 w 128"/>
              <a:gd name="T39" fmla="*/ 64 h 128"/>
              <a:gd name="T40" fmla="*/ 124 w 128"/>
              <a:gd name="T41" fmla="*/ 60 h 128"/>
              <a:gd name="T42" fmla="*/ 108 w 128"/>
              <a:gd name="T43" fmla="*/ 68 h 128"/>
              <a:gd name="T44" fmla="*/ 112 w 128"/>
              <a:gd name="T45" fmla="*/ 68 h 128"/>
              <a:gd name="T46" fmla="*/ 68 w 128"/>
              <a:gd name="T47" fmla="*/ 112 h 128"/>
              <a:gd name="T48" fmla="*/ 68 w 128"/>
              <a:gd name="T49" fmla="*/ 108 h 128"/>
              <a:gd name="T50" fmla="*/ 64 w 128"/>
              <a:gd name="T51" fmla="*/ 104 h 128"/>
              <a:gd name="T52" fmla="*/ 60 w 128"/>
              <a:gd name="T53" fmla="*/ 108 h 128"/>
              <a:gd name="T54" fmla="*/ 60 w 128"/>
              <a:gd name="T55" fmla="*/ 112 h 128"/>
              <a:gd name="T56" fmla="*/ 16 w 128"/>
              <a:gd name="T57" fmla="*/ 68 h 128"/>
              <a:gd name="T58" fmla="*/ 20 w 128"/>
              <a:gd name="T59" fmla="*/ 68 h 128"/>
              <a:gd name="T60" fmla="*/ 24 w 128"/>
              <a:gd name="T61" fmla="*/ 64 h 128"/>
              <a:gd name="T62" fmla="*/ 20 w 128"/>
              <a:gd name="T63" fmla="*/ 60 h 128"/>
              <a:gd name="T64" fmla="*/ 16 w 128"/>
              <a:gd name="T65" fmla="*/ 60 h 128"/>
              <a:gd name="T66" fmla="*/ 60 w 128"/>
              <a:gd name="T67" fmla="*/ 17 h 128"/>
              <a:gd name="T68" fmla="*/ 60 w 128"/>
              <a:gd name="T69" fmla="*/ 20 h 128"/>
              <a:gd name="T70" fmla="*/ 64 w 128"/>
              <a:gd name="T71" fmla="*/ 24 h 128"/>
              <a:gd name="T72" fmla="*/ 68 w 128"/>
              <a:gd name="T73" fmla="*/ 20 h 128"/>
              <a:gd name="T74" fmla="*/ 68 w 128"/>
              <a:gd name="T75" fmla="*/ 17 h 128"/>
              <a:gd name="T76" fmla="*/ 112 w 128"/>
              <a:gd name="T77" fmla="*/ 60 h 128"/>
              <a:gd name="T78" fmla="*/ 108 w 128"/>
              <a:gd name="T79" fmla="*/ 60 h 128"/>
              <a:gd name="T80" fmla="*/ 104 w 128"/>
              <a:gd name="T81" fmla="*/ 64 h 128"/>
              <a:gd name="T82" fmla="*/ 108 w 128"/>
              <a:gd name="T83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4" y="60"/>
                </a:moveTo>
                <a:cubicBezTo>
                  <a:pt x="120" y="60"/>
                  <a:pt x="120" y="60"/>
                  <a:pt x="120" y="60"/>
                </a:cubicBezTo>
                <a:cubicBezTo>
                  <a:pt x="118" y="33"/>
                  <a:pt x="96" y="10"/>
                  <a:pt x="68" y="9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9"/>
                  <a:pt x="60" y="9"/>
                  <a:pt x="60" y="9"/>
                </a:cubicBezTo>
                <a:cubicBezTo>
                  <a:pt x="32" y="10"/>
                  <a:pt x="10" y="33"/>
                  <a:pt x="8" y="60"/>
                </a:cubicBezTo>
                <a:cubicBezTo>
                  <a:pt x="4" y="60"/>
                  <a:pt x="4" y="60"/>
                  <a:pt x="4" y="60"/>
                </a:cubicBezTo>
                <a:cubicBezTo>
                  <a:pt x="2" y="60"/>
                  <a:pt x="0" y="62"/>
                  <a:pt x="0" y="64"/>
                </a:cubicBezTo>
                <a:cubicBezTo>
                  <a:pt x="0" y="67"/>
                  <a:pt x="2" y="68"/>
                  <a:pt x="4" y="68"/>
                </a:cubicBezTo>
                <a:cubicBezTo>
                  <a:pt x="8" y="68"/>
                  <a:pt x="8" y="68"/>
                  <a:pt x="8" y="68"/>
                </a:cubicBezTo>
                <a:cubicBezTo>
                  <a:pt x="10" y="96"/>
                  <a:pt x="32" y="118"/>
                  <a:pt x="60" y="12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60" y="127"/>
                  <a:pt x="62" y="128"/>
                  <a:pt x="64" y="128"/>
                </a:cubicBezTo>
                <a:cubicBezTo>
                  <a:pt x="66" y="128"/>
                  <a:pt x="68" y="127"/>
                  <a:pt x="68" y="124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96" y="118"/>
                  <a:pt x="118" y="96"/>
                  <a:pt x="120" y="68"/>
                </a:cubicBezTo>
                <a:cubicBezTo>
                  <a:pt x="124" y="68"/>
                  <a:pt x="124" y="68"/>
                  <a:pt x="124" y="68"/>
                </a:cubicBezTo>
                <a:cubicBezTo>
                  <a:pt x="126" y="68"/>
                  <a:pt x="128" y="67"/>
                  <a:pt x="128" y="64"/>
                </a:cubicBezTo>
                <a:cubicBezTo>
                  <a:pt x="128" y="62"/>
                  <a:pt x="126" y="60"/>
                  <a:pt x="124" y="60"/>
                </a:cubicBezTo>
                <a:close/>
                <a:moveTo>
                  <a:pt x="108" y="68"/>
                </a:moveTo>
                <a:cubicBezTo>
                  <a:pt x="112" y="68"/>
                  <a:pt x="112" y="68"/>
                  <a:pt x="112" y="68"/>
                </a:cubicBezTo>
                <a:cubicBezTo>
                  <a:pt x="110" y="92"/>
                  <a:pt x="91" y="110"/>
                  <a:pt x="68" y="112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8" y="106"/>
                  <a:pt x="66" y="104"/>
                  <a:pt x="64" y="104"/>
                </a:cubicBezTo>
                <a:cubicBezTo>
                  <a:pt x="62" y="104"/>
                  <a:pt x="60" y="106"/>
                  <a:pt x="60" y="108"/>
                </a:cubicBezTo>
                <a:cubicBezTo>
                  <a:pt x="60" y="112"/>
                  <a:pt x="60" y="112"/>
                  <a:pt x="60" y="112"/>
                </a:cubicBezTo>
                <a:cubicBezTo>
                  <a:pt x="37" y="110"/>
                  <a:pt x="18" y="92"/>
                  <a:pt x="16" y="68"/>
                </a:cubicBezTo>
                <a:cubicBezTo>
                  <a:pt x="20" y="68"/>
                  <a:pt x="20" y="68"/>
                  <a:pt x="20" y="68"/>
                </a:cubicBezTo>
                <a:cubicBezTo>
                  <a:pt x="22" y="68"/>
                  <a:pt x="24" y="67"/>
                  <a:pt x="24" y="64"/>
                </a:cubicBezTo>
                <a:cubicBezTo>
                  <a:pt x="24" y="62"/>
                  <a:pt x="22" y="60"/>
                  <a:pt x="2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8" y="37"/>
                  <a:pt x="37" y="18"/>
                  <a:pt x="60" y="17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3"/>
                  <a:pt x="62" y="24"/>
                  <a:pt x="64" y="24"/>
                </a:cubicBezTo>
                <a:cubicBezTo>
                  <a:pt x="66" y="24"/>
                  <a:pt x="68" y="23"/>
                  <a:pt x="68" y="20"/>
                </a:cubicBezTo>
                <a:cubicBezTo>
                  <a:pt x="68" y="17"/>
                  <a:pt x="68" y="17"/>
                  <a:pt x="68" y="17"/>
                </a:cubicBezTo>
                <a:cubicBezTo>
                  <a:pt x="91" y="18"/>
                  <a:pt x="110" y="37"/>
                  <a:pt x="112" y="60"/>
                </a:cubicBezTo>
                <a:cubicBezTo>
                  <a:pt x="108" y="60"/>
                  <a:pt x="108" y="60"/>
                  <a:pt x="108" y="60"/>
                </a:cubicBezTo>
                <a:cubicBezTo>
                  <a:pt x="106" y="60"/>
                  <a:pt x="104" y="62"/>
                  <a:pt x="104" y="64"/>
                </a:cubicBezTo>
                <a:cubicBezTo>
                  <a:pt x="104" y="67"/>
                  <a:pt x="106" y="68"/>
                  <a:pt x="108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Freeform 45"/>
          <p:cNvSpPr>
            <a:spLocks noEditPoints="1"/>
          </p:cNvSpPr>
          <p:nvPr/>
        </p:nvSpPr>
        <p:spPr bwMode="auto">
          <a:xfrm>
            <a:off x="6303194" y="4451033"/>
            <a:ext cx="303934" cy="30393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" name="Freeform 70"/>
          <p:cNvSpPr>
            <a:spLocks noEditPoints="1"/>
          </p:cNvSpPr>
          <p:nvPr/>
        </p:nvSpPr>
        <p:spPr bwMode="auto">
          <a:xfrm>
            <a:off x="4143046" y="4451033"/>
            <a:ext cx="302930" cy="303934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Freeform 72"/>
          <p:cNvSpPr>
            <a:spLocks noEditPoints="1"/>
          </p:cNvSpPr>
          <p:nvPr/>
        </p:nvSpPr>
        <p:spPr bwMode="auto">
          <a:xfrm>
            <a:off x="7689150" y="4451033"/>
            <a:ext cx="302930" cy="303934"/>
          </a:xfrm>
          <a:custGeom>
            <a:avLst/>
            <a:gdLst>
              <a:gd name="T0" fmla="*/ 20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116 h 128"/>
              <a:gd name="T8" fmla="*/ 12 w 128"/>
              <a:gd name="T9" fmla="*/ 128 h 128"/>
              <a:gd name="T10" fmla="*/ 20 w 128"/>
              <a:gd name="T11" fmla="*/ 128 h 128"/>
              <a:gd name="T12" fmla="*/ 32 w 128"/>
              <a:gd name="T13" fmla="*/ 116 h 128"/>
              <a:gd name="T14" fmla="*/ 32 w 128"/>
              <a:gd name="T15" fmla="*/ 12 h 128"/>
              <a:gd name="T16" fmla="*/ 20 w 128"/>
              <a:gd name="T17" fmla="*/ 0 h 128"/>
              <a:gd name="T18" fmla="*/ 24 w 128"/>
              <a:gd name="T19" fmla="*/ 112 h 128"/>
              <a:gd name="T20" fmla="*/ 16 w 128"/>
              <a:gd name="T21" fmla="*/ 120 h 128"/>
              <a:gd name="T22" fmla="*/ 8 w 128"/>
              <a:gd name="T23" fmla="*/ 112 h 128"/>
              <a:gd name="T24" fmla="*/ 8 w 128"/>
              <a:gd name="T25" fmla="*/ 16 h 128"/>
              <a:gd name="T26" fmla="*/ 16 w 128"/>
              <a:gd name="T27" fmla="*/ 8 h 128"/>
              <a:gd name="T28" fmla="*/ 24 w 128"/>
              <a:gd name="T29" fmla="*/ 16 h 128"/>
              <a:gd name="T30" fmla="*/ 24 w 128"/>
              <a:gd name="T31" fmla="*/ 112 h 128"/>
              <a:gd name="T32" fmla="*/ 116 w 128"/>
              <a:gd name="T33" fmla="*/ 24 h 128"/>
              <a:gd name="T34" fmla="*/ 108 w 128"/>
              <a:gd name="T35" fmla="*/ 24 h 128"/>
              <a:gd name="T36" fmla="*/ 96 w 128"/>
              <a:gd name="T37" fmla="*/ 36 h 128"/>
              <a:gd name="T38" fmla="*/ 96 w 128"/>
              <a:gd name="T39" fmla="*/ 116 h 128"/>
              <a:gd name="T40" fmla="*/ 108 w 128"/>
              <a:gd name="T41" fmla="*/ 128 h 128"/>
              <a:gd name="T42" fmla="*/ 116 w 128"/>
              <a:gd name="T43" fmla="*/ 128 h 128"/>
              <a:gd name="T44" fmla="*/ 128 w 128"/>
              <a:gd name="T45" fmla="*/ 116 h 128"/>
              <a:gd name="T46" fmla="*/ 128 w 128"/>
              <a:gd name="T47" fmla="*/ 36 h 128"/>
              <a:gd name="T48" fmla="*/ 116 w 128"/>
              <a:gd name="T49" fmla="*/ 24 h 128"/>
              <a:gd name="T50" fmla="*/ 120 w 128"/>
              <a:gd name="T51" fmla="*/ 112 h 128"/>
              <a:gd name="T52" fmla="*/ 112 w 128"/>
              <a:gd name="T53" fmla="*/ 120 h 128"/>
              <a:gd name="T54" fmla="*/ 104 w 128"/>
              <a:gd name="T55" fmla="*/ 112 h 128"/>
              <a:gd name="T56" fmla="*/ 104 w 128"/>
              <a:gd name="T57" fmla="*/ 40 h 128"/>
              <a:gd name="T58" fmla="*/ 112 w 128"/>
              <a:gd name="T59" fmla="*/ 32 h 128"/>
              <a:gd name="T60" fmla="*/ 120 w 128"/>
              <a:gd name="T61" fmla="*/ 40 h 128"/>
              <a:gd name="T62" fmla="*/ 120 w 128"/>
              <a:gd name="T63" fmla="*/ 112 h 128"/>
              <a:gd name="T64" fmla="*/ 68 w 128"/>
              <a:gd name="T65" fmla="*/ 48 h 128"/>
              <a:gd name="T66" fmla="*/ 60 w 128"/>
              <a:gd name="T67" fmla="*/ 48 h 128"/>
              <a:gd name="T68" fmla="*/ 48 w 128"/>
              <a:gd name="T69" fmla="*/ 60 h 128"/>
              <a:gd name="T70" fmla="*/ 48 w 128"/>
              <a:gd name="T71" fmla="*/ 116 h 128"/>
              <a:gd name="T72" fmla="*/ 60 w 128"/>
              <a:gd name="T73" fmla="*/ 128 h 128"/>
              <a:gd name="T74" fmla="*/ 68 w 128"/>
              <a:gd name="T75" fmla="*/ 128 h 128"/>
              <a:gd name="T76" fmla="*/ 80 w 128"/>
              <a:gd name="T77" fmla="*/ 116 h 128"/>
              <a:gd name="T78" fmla="*/ 80 w 128"/>
              <a:gd name="T79" fmla="*/ 60 h 128"/>
              <a:gd name="T80" fmla="*/ 68 w 128"/>
              <a:gd name="T81" fmla="*/ 48 h 128"/>
              <a:gd name="T82" fmla="*/ 72 w 128"/>
              <a:gd name="T83" fmla="*/ 112 h 128"/>
              <a:gd name="T84" fmla="*/ 64 w 128"/>
              <a:gd name="T85" fmla="*/ 120 h 128"/>
              <a:gd name="T86" fmla="*/ 56 w 128"/>
              <a:gd name="T87" fmla="*/ 112 h 128"/>
              <a:gd name="T88" fmla="*/ 56 w 128"/>
              <a:gd name="T89" fmla="*/ 64 h 128"/>
              <a:gd name="T90" fmla="*/ 64 w 128"/>
              <a:gd name="T91" fmla="*/ 56 h 128"/>
              <a:gd name="T92" fmla="*/ 72 w 128"/>
              <a:gd name="T93" fmla="*/ 64 h 128"/>
              <a:gd name="T94" fmla="*/ 72 w 128"/>
              <a:gd name="T9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20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20" y="128"/>
                  <a:pt x="20" y="128"/>
                  <a:pt x="20" y="128"/>
                </a:cubicBezTo>
                <a:cubicBezTo>
                  <a:pt x="27" y="128"/>
                  <a:pt x="32" y="123"/>
                  <a:pt x="32" y="116"/>
                </a:cubicBezTo>
                <a:cubicBezTo>
                  <a:pt x="32" y="12"/>
                  <a:pt x="32" y="12"/>
                  <a:pt x="32" y="12"/>
                </a:cubicBezTo>
                <a:cubicBezTo>
                  <a:pt x="32" y="5"/>
                  <a:pt x="27" y="0"/>
                  <a:pt x="20" y="0"/>
                </a:cubicBezTo>
                <a:close/>
                <a:moveTo>
                  <a:pt x="24" y="112"/>
                </a:moveTo>
                <a:cubicBezTo>
                  <a:pt x="24" y="116"/>
                  <a:pt x="20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20" y="8"/>
                  <a:pt x="24" y="12"/>
                  <a:pt x="24" y="16"/>
                </a:cubicBezTo>
                <a:lnTo>
                  <a:pt x="24" y="112"/>
                </a:lnTo>
                <a:close/>
                <a:moveTo>
                  <a:pt x="116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01" y="24"/>
                  <a:pt x="96" y="29"/>
                  <a:pt x="96" y="36"/>
                </a:cubicBezTo>
                <a:cubicBezTo>
                  <a:pt x="96" y="116"/>
                  <a:pt x="96" y="116"/>
                  <a:pt x="96" y="116"/>
                </a:cubicBezTo>
                <a:cubicBezTo>
                  <a:pt x="96" y="123"/>
                  <a:pt x="101" y="128"/>
                  <a:pt x="108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3" y="128"/>
                  <a:pt x="128" y="123"/>
                  <a:pt x="128" y="116"/>
                </a:cubicBezTo>
                <a:cubicBezTo>
                  <a:pt x="128" y="36"/>
                  <a:pt x="128" y="36"/>
                  <a:pt x="128" y="36"/>
                </a:cubicBezTo>
                <a:cubicBezTo>
                  <a:pt x="128" y="29"/>
                  <a:pt x="123" y="24"/>
                  <a:pt x="116" y="24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08" y="120"/>
                  <a:pt x="104" y="116"/>
                  <a:pt x="104" y="112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8" y="32"/>
                  <a:pt x="112" y="32"/>
                </a:cubicBezTo>
                <a:cubicBezTo>
                  <a:pt x="116" y="32"/>
                  <a:pt x="120" y="36"/>
                  <a:pt x="120" y="40"/>
                </a:cubicBezTo>
                <a:lnTo>
                  <a:pt x="120" y="112"/>
                </a:lnTo>
                <a:close/>
                <a:moveTo>
                  <a:pt x="68" y="48"/>
                </a:moveTo>
                <a:cubicBezTo>
                  <a:pt x="60" y="48"/>
                  <a:pt x="60" y="48"/>
                  <a:pt x="60" y="48"/>
                </a:cubicBezTo>
                <a:cubicBezTo>
                  <a:pt x="53" y="48"/>
                  <a:pt x="48" y="53"/>
                  <a:pt x="48" y="60"/>
                </a:cubicBezTo>
                <a:cubicBezTo>
                  <a:pt x="48" y="116"/>
                  <a:pt x="48" y="116"/>
                  <a:pt x="48" y="116"/>
                </a:cubicBezTo>
                <a:cubicBezTo>
                  <a:pt x="48" y="123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0" y="123"/>
                  <a:pt x="80" y="116"/>
                </a:cubicBezTo>
                <a:cubicBezTo>
                  <a:pt x="80" y="60"/>
                  <a:pt x="80" y="60"/>
                  <a:pt x="80" y="60"/>
                </a:cubicBezTo>
                <a:cubicBezTo>
                  <a:pt x="80" y="53"/>
                  <a:pt x="75" y="48"/>
                  <a:pt x="68" y="48"/>
                </a:cubicBezTo>
                <a:close/>
                <a:moveTo>
                  <a:pt x="72" y="112"/>
                </a:moveTo>
                <a:cubicBezTo>
                  <a:pt x="72" y="116"/>
                  <a:pt x="68" y="120"/>
                  <a:pt x="64" y="120"/>
                </a:cubicBezTo>
                <a:cubicBezTo>
                  <a:pt x="60" y="120"/>
                  <a:pt x="56" y="116"/>
                  <a:pt x="56" y="112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60" y="56"/>
                  <a:pt x="64" y="56"/>
                </a:cubicBezTo>
                <a:cubicBezTo>
                  <a:pt x="68" y="56"/>
                  <a:pt x="72" y="60"/>
                  <a:pt x="72" y="64"/>
                </a:cubicBezTo>
                <a:lnTo>
                  <a:pt x="72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任意多边形 100"/>
          <p:cNvSpPr/>
          <p:nvPr/>
        </p:nvSpPr>
        <p:spPr bwMode="auto">
          <a:xfrm>
            <a:off x="7903141" y="3916768"/>
            <a:ext cx="2916046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963668"/>
              <a:gd name="connsiteY0-2" fmla="*/ 552450 h 552450"/>
              <a:gd name="connsiteX1-3" fmla="*/ 171450 w 1963668"/>
              <a:gd name="connsiteY1-4" fmla="*/ 0 h 552450"/>
              <a:gd name="connsiteX2-5" fmla="*/ 1963668 w 1963668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963668" h="552450">
                <a:moveTo>
                  <a:pt x="0" y="552450"/>
                </a:moveTo>
                <a:lnTo>
                  <a:pt x="171450" y="0"/>
                </a:lnTo>
                <a:lnTo>
                  <a:pt x="1963668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tx1"/>
              </a:solidFill>
            </a:endParaRPr>
          </a:p>
        </p:txBody>
      </p:sp>
      <p:sp>
        <p:nvSpPr>
          <p:cNvPr id="17" name="任意多边形 108"/>
          <p:cNvSpPr/>
          <p:nvPr/>
        </p:nvSpPr>
        <p:spPr bwMode="auto">
          <a:xfrm flipH="1">
            <a:off x="1421246" y="3970979"/>
            <a:ext cx="2649293" cy="267275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  <a:gd name="connsiteX0-1" fmla="*/ 0 w 1782885"/>
              <a:gd name="connsiteY0-2" fmla="*/ 552450 h 552450"/>
              <a:gd name="connsiteX1-3" fmla="*/ 171450 w 1782885"/>
              <a:gd name="connsiteY1-4" fmla="*/ 0 h 552450"/>
              <a:gd name="connsiteX2-5" fmla="*/ 1782885 w 1782885"/>
              <a:gd name="connsiteY2-6" fmla="*/ 0 h 5524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1782885" h="552450">
                <a:moveTo>
                  <a:pt x="0" y="552450"/>
                </a:moveTo>
                <a:lnTo>
                  <a:pt x="171450" y="0"/>
                </a:lnTo>
                <a:lnTo>
                  <a:pt x="1782885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tx1"/>
              </a:solidFill>
            </a:endParaRPr>
          </a:p>
        </p:txBody>
      </p:sp>
      <p:sp>
        <p:nvSpPr>
          <p:cNvPr id="18" name="任意多边形 112"/>
          <p:cNvSpPr/>
          <p:nvPr/>
        </p:nvSpPr>
        <p:spPr>
          <a:xfrm>
            <a:off x="6209271" y="3357957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tx1"/>
              </a:solidFill>
            </a:endParaRPr>
          </a:p>
        </p:txBody>
      </p:sp>
      <p:sp>
        <p:nvSpPr>
          <p:cNvPr id="19" name="任意多边形 113"/>
          <p:cNvSpPr/>
          <p:nvPr/>
        </p:nvSpPr>
        <p:spPr>
          <a:xfrm flipH="1">
            <a:off x="4613299" y="3351813"/>
            <a:ext cx="626716" cy="933929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dash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685800">
              <a:defRPr/>
            </a:pPr>
            <a:endParaRPr lang="zh-CN" altLang="en-US" sz="750" kern="0">
              <a:solidFill>
                <a:schemeClr val="tx1"/>
              </a:solidFill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1320359" y="3194553"/>
            <a:ext cx="2750180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1" name="TextBox 38"/>
          <p:cNvSpPr txBox="1"/>
          <p:nvPr/>
        </p:nvSpPr>
        <p:spPr>
          <a:xfrm>
            <a:off x="1320360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2" name="TextBox 37"/>
          <p:cNvSpPr txBox="1"/>
          <p:nvPr/>
        </p:nvSpPr>
        <p:spPr>
          <a:xfrm>
            <a:off x="374857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4" name="TextBox 38"/>
          <p:cNvSpPr txBox="1"/>
          <p:nvPr/>
        </p:nvSpPr>
        <p:spPr>
          <a:xfrm>
            <a:off x="374857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6137125" y="2273744"/>
            <a:ext cx="2154267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您的内容打在这里，或者通过复制您的文本后，在此框中选择粘贴，并选择只保留文</a:t>
            </a:r>
            <a:r>
              <a:rPr lang="zh-CN" altLang="en-US">
                <a:solidFill>
                  <a:schemeClr val="tx1"/>
                </a:solidFill>
                <a:latin typeface="+mn-ea"/>
                <a:ea typeface="+mn-ea"/>
              </a:rPr>
              <a:t>字。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8" name="TextBox 38"/>
          <p:cNvSpPr txBox="1"/>
          <p:nvPr/>
        </p:nvSpPr>
        <p:spPr>
          <a:xfrm>
            <a:off x="6137126" y="190969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29" name="TextBox 37"/>
          <p:cNvSpPr txBox="1"/>
          <p:nvPr/>
        </p:nvSpPr>
        <p:spPr>
          <a:xfrm>
            <a:off x="8097677" y="3194553"/>
            <a:ext cx="27501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n-ea"/>
                <a:ea typeface="+mn-ea"/>
              </a:rPr>
              <a:t>您的内容打在这里，或者通过复制您的文本后，在此框中选择粘贴，并选择只保留文字。</a:t>
            </a:r>
            <a:endParaRPr lang="zh-CN" altLang="en-US"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30" name="TextBox 38"/>
          <p:cNvSpPr txBox="1"/>
          <p:nvPr/>
        </p:nvSpPr>
        <p:spPr>
          <a:xfrm>
            <a:off x="8097678" y="283050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 spc="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+mj-ea"/>
                <a:ea typeface="+mj-ea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+mj-ea"/>
              <a:ea typeface="+mj-ea"/>
            </a:endParaRPr>
          </a:p>
        </p:txBody>
      </p:sp>
    </p:spTree>
    <p:custDataLst>
      <p:tags r:id="rId1"/>
    </p:custDataLst>
  </p:cSld>
  <p:clrMapOvr>
    <a:masterClrMapping/>
  </p:clrMapOvr>
  <p:transition advTm="5039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/>
      <p:bldP spid="22" grpId="0"/>
      <p:bldP spid="24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 bwMode="auto">
          <a:xfrm rot="18784635">
            <a:off x="1817615" y="187787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59637"/>
            <a:ext cx="2533649" cy="2540000"/>
          </a:xfrm>
          <a:prstGeom prst="roundRect">
            <a:avLst>
              <a:gd name="adj" fmla="val 6182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35383" y="4109297"/>
            <a:ext cx="510116" cy="531284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694180" cy="189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</a:t>
            </a:r>
            <a:r>
              <a:rPr lang="en-US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21280" cy="822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添加标题</a:t>
              </a:r>
              <a:endParaRPr lang="zh-CN" altLang="en-US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VIEW</a:t>
              </a:r>
              <a:endParaRPr lang="en-US" altLang="zh-CN" sz="32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 advTm="2496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3"/>
          <p:cNvGrpSpPr/>
          <p:nvPr/>
        </p:nvGrpSpPr>
        <p:grpSpPr>
          <a:xfrm>
            <a:off x="1729381" y="3063031"/>
            <a:ext cx="4179427" cy="665325"/>
            <a:chOff x="1997180" y="1945948"/>
            <a:chExt cx="4179427" cy="665325"/>
          </a:xfrm>
        </p:grpSpPr>
        <p:sp>
          <p:nvSpPr>
            <p:cNvPr id="9" name="Rectangle 4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Rectangle 5"/>
            <p:cNvSpPr/>
            <p:nvPr/>
          </p:nvSpPr>
          <p:spPr>
            <a:xfrm rot="5400000">
              <a:off x="3968198" y="402864"/>
              <a:ext cx="313257" cy="4103560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2073051" y="2298017"/>
              <a:ext cx="3147748" cy="313256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8,000,000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1729381" y="3972622"/>
            <a:ext cx="4179426" cy="665325"/>
            <a:chOff x="1997180" y="1945948"/>
            <a:chExt cx="4179426" cy="665325"/>
          </a:xfrm>
        </p:grpSpPr>
        <p:sp>
          <p:nvSpPr>
            <p:cNvPr id="13" name="Rectangle 8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9"/>
            <p:cNvSpPr/>
            <p:nvPr/>
          </p:nvSpPr>
          <p:spPr>
            <a:xfrm rot="5400000">
              <a:off x="3968198" y="402864"/>
              <a:ext cx="313257" cy="4103559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10"/>
            <p:cNvSpPr/>
            <p:nvPr/>
          </p:nvSpPr>
          <p:spPr>
            <a:xfrm>
              <a:off x="2073052" y="2298017"/>
              <a:ext cx="2167802" cy="313256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5,000,000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6" name="Group 11"/>
          <p:cNvGrpSpPr/>
          <p:nvPr/>
        </p:nvGrpSpPr>
        <p:grpSpPr>
          <a:xfrm>
            <a:off x="1729381" y="4882213"/>
            <a:ext cx="4179425" cy="665325"/>
            <a:chOff x="1997180" y="1945948"/>
            <a:chExt cx="4179425" cy="665325"/>
          </a:xfrm>
        </p:grpSpPr>
        <p:sp>
          <p:nvSpPr>
            <p:cNvPr id="17" name="Rectangle 12"/>
            <p:cNvSpPr/>
            <p:nvPr/>
          </p:nvSpPr>
          <p:spPr>
            <a:xfrm>
              <a:off x="1997180" y="1945948"/>
              <a:ext cx="1434407" cy="330550"/>
            </a:xfrm>
            <a:prstGeom prst="rect">
              <a:avLst/>
            </a:prstGeom>
          </p:spPr>
          <p:txBody>
            <a:bodyPr wrap="none">
              <a:noAutofit/>
            </a:bodyPr>
            <a:lstStyle/>
            <a:p>
              <a:pPr>
                <a:lnSpc>
                  <a:spcPct val="95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填写此处标题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13"/>
            <p:cNvSpPr/>
            <p:nvPr/>
          </p:nvSpPr>
          <p:spPr>
            <a:xfrm rot="5400000">
              <a:off x="3968197" y="402865"/>
              <a:ext cx="313257" cy="4103558"/>
            </a:xfrm>
            <a:prstGeom prst="rect">
              <a:avLst/>
            </a:prstGeom>
            <a:noFill/>
            <a:ln w="12700">
              <a:solidFill>
                <a:schemeClr val="tx1">
                  <a:alpha val="2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2073051" y="2298017"/>
              <a:ext cx="3643048" cy="313256"/>
            </a:xfrm>
            <a:prstGeom prst="rect">
              <a:avLst/>
            </a:prstGeom>
            <a:gradFill flip="none" rotWithShape="1"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121920" bIns="121920" rtlCol="0" anchor="ctr" anchorCtr="0"/>
            <a:lstStyle/>
            <a:p>
              <a:pPr algn="r"/>
              <a:r>
                <a:rPr lang="en-US" dirty="0" smtClean="0">
                  <a:solidFill>
                    <a:srgbClr val="FFFFFF"/>
                  </a:solidFill>
                  <a:cs typeface="+mn-ea"/>
                  <a:sym typeface="+mn-lt"/>
                </a:rPr>
                <a:t>9,000,000</a:t>
              </a:r>
              <a:endParaRPr lang="en-US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" name="Picture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1453" y="1039091"/>
            <a:ext cx="6347901" cy="5818909"/>
          </a:xfrm>
          <a:prstGeom prst="rect">
            <a:avLst/>
          </a:prstGeom>
        </p:spPr>
      </p:pic>
      <p:sp>
        <p:nvSpPr>
          <p:cNvPr id="21" name="TextBox 2"/>
          <p:cNvSpPr txBox="1"/>
          <p:nvPr/>
        </p:nvSpPr>
        <p:spPr>
          <a:xfrm>
            <a:off x="1729381" y="1662117"/>
            <a:ext cx="42018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您的内容打在这里，或者通过复制您的文本后，在此框中选择粘贴，并选择只保留文字。</a:t>
            </a:r>
            <a:endParaRPr lang="zh-CN" altLang="en-US" sz="1000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22" name="图片 21" descr="C:\Users\Administrator\Desktop\QQ截图20170308161337.jpgQQ截图20170308161337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7066280" y="1405890"/>
            <a:ext cx="5527675" cy="331660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advTm="641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" name="图片 7" descr="C:\Users\Administrator\Desktop\QQ截图20170308155001.jpgQQ截图20170308155001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9301480" y="4137660"/>
            <a:ext cx="1546860" cy="1259205"/>
          </a:xfrm>
          <a:prstGeom prst="rect">
            <a:avLst/>
          </a:prstGeom>
        </p:spPr>
      </p:pic>
      <p:pic>
        <p:nvPicPr>
          <p:cNvPr id="9" name="图片 8" descr="C:\Users\Administrator\Desktop\QQ截图20170308161314.jpgQQ截图20170308161314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753985" y="4137660"/>
            <a:ext cx="1546860" cy="1259840"/>
          </a:xfrm>
          <a:prstGeom prst="rect">
            <a:avLst/>
          </a:prstGeom>
        </p:spPr>
      </p:pic>
      <p:pic>
        <p:nvPicPr>
          <p:cNvPr id="10" name="图片 9" descr="C:\Users\Administrator\Desktop\QQ截图20170308161323.jpgQQ截图2017030816132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207125" y="4139565"/>
            <a:ext cx="1546860" cy="1257300"/>
          </a:xfrm>
          <a:prstGeom prst="rect">
            <a:avLst/>
          </a:prstGeom>
        </p:spPr>
      </p:pic>
      <p:pic>
        <p:nvPicPr>
          <p:cNvPr id="11" name="图片 10" descr="C:\Users\Administrator\Desktop\QQ截图20170308154924.jpgQQ截图2017030815492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6207125" y="2881630"/>
            <a:ext cx="1546860" cy="1256665"/>
          </a:xfrm>
          <a:prstGeom prst="rect">
            <a:avLst/>
          </a:prstGeom>
        </p:spPr>
      </p:pic>
      <p:pic>
        <p:nvPicPr>
          <p:cNvPr id="12" name="图片 11" descr="C:\Users\Administrator\Desktop\QQ截图20170308161337.jpgQQ截图20170308161337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4659630" y="2881630"/>
            <a:ext cx="1546860" cy="1257935"/>
          </a:xfrm>
          <a:prstGeom prst="rect">
            <a:avLst/>
          </a:prstGeom>
        </p:spPr>
      </p:pic>
      <p:pic>
        <p:nvPicPr>
          <p:cNvPr id="13" name="图片 12" descr="C:\Users\Administrator\Desktop\QQ截图20170308161331.jpgQQ截图20170308161331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4659630" y="4139565"/>
            <a:ext cx="1546860" cy="1257935"/>
          </a:xfrm>
          <a:prstGeom prst="rect">
            <a:avLst/>
          </a:prstGeom>
        </p:spPr>
      </p:pic>
      <p:pic>
        <p:nvPicPr>
          <p:cNvPr id="14" name="图片 13" descr="C:\Users\Administrator\Desktop\QQ截图20170308154933.jpgQQ截图2017030815493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7753985" y="2881630"/>
            <a:ext cx="1546860" cy="1257300"/>
          </a:xfrm>
          <a:prstGeom prst="rect">
            <a:avLst/>
          </a:prstGeom>
        </p:spPr>
      </p:pic>
      <p:pic>
        <p:nvPicPr>
          <p:cNvPr id="15" name="图片 14" descr="C:\Users\Administrator\Desktop\QQ截图20170308154951.jpgQQ截图2017030815495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9301480" y="2881630"/>
            <a:ext cx="1546860" cy="1256030"/>
          </a:xfrm>
          <a:prstGeom prst="rect">
            <a:avLst/>
          </a:prstGeom>
        </p:spPr>
      </p:pic>
      <p:pic>
        <p:nvPicPr>
          <p:cNvPr id="16" name="图片 15" descr="C:\Users\Administrator\Desktop\QQ截图20170308161344.jpgQQ截图20170308161344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>
          <a:xfrm>
            <a:off x="9301480" y="1623060"/>
            <a:ext cx="1546860" cy="1258570"/>
          </a:xfrm>
          <a:prstGeom prst="rect">
            <a:avLst/>
          </a:prstGeom>
        </p:spPr>
      </p:pic>
      <p:pic>
        <p:nvPicPr>
          <p:cNvPr id="17" name="图片 16" descr="C:\Users\Administrator\Desktop\QQ截图20170308161351.jpgQQ截图20170308161351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>
          <a:xfrm>
            <a:off x="7753985" y="1623060"/>
            <a:ext cx="1546860" cy="1257300"/>
          </a:xfrm>
          <a:prstGeom prst="rect">
            <a:avLst/>
          </a:prstGeom>
        </p:spPr>
      </p:pic>
      <p:pic>
        <p:nvPicPr>
          <p:cNvPr id="18" name="图片 17" descr="C:\Users\Administrator\Desktop\QQ截图20170308161359.jpgQQ截图20170308161359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>
          <a:xfrm>
            <a:off x="6207125" y="1622425"/>
            <a:ext cx="1546860" cy="1257300"/>
          </a:xfrm>
          <a:prstGeom prst="rect">
            <a:avLst/>
          </a:prstGeom>
        </p:spPr>
      </p:pic>
      <p:pic>
        <p:nvPicPr>
          <p:cNvPr id="19" name="图片 18" descr="C:\Users\Administrator\Desktop\QQ截图20170308161409.jpgQQ截图20170308161409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>
          <a:xfrm>
            <a:off x="4659630" y="1622425"/>
            <a:ext cx="1546860" cy="1257300"/>
          </a:xfrm>
          <a:prstGeom prst="rect">
            <a:avLst/>
          </a:prstGeom>
        </p:spPr>
      </p:pic>
      <p:sp>
        <p:nvSpPr>
          <p:cNvPr id="20" name="矩形标注 19"/>
          <p:cNvSpPr/>
          <p:nvPr/>
        </p:nvSpPr>
        <p:spPr>
          <a:xfrm>
            <a:off x="1295400" y="1622425"/>
            <a:ext cx="2705100" cy="3775075"/>
          </a:xfrm>
          <a:prstGeom prst="wedgeRectCallout">
            <a:avLst>
              <a:gd name="adj1" fmla="val 62547"/>
              <a:gd name="adj2" fmla="val 2752"/>
            </a:avLst>
          </a:prstGeom>
          <a:ln w="9525" cap="rnd">
            <a:solidFill>
              <a:srgbClr val="7B7B7B"/>
            </a:solidFill>
            <a:prstDash val="dash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0" tIns="0" rIns="0" bIns="0" rtlCol="0" anchor="ctr"/>
          <a:lstStyle/>
          <a:p>
            <a:pPr algn="ctr"/>
            <a:endParaRPr lang="zh-CN" altLang="en-US" sz="1600">
              <a:solidFill>
                <a:srgbClr val="FF6B42"/>
              </a:solidFill>
            </a:endParaRPr>
          </a:p>
        </p:txBody>
      </p:sp>
      <p:sp>
        <p:nvSpPr>
          <p:cNvPr id="21" name="TextBox 53"/>
          <p:cNvSpPr txBox="1"/>
          <p:nvPr/>
        </p:nvSpPr>
        <p:spPr>
          <a:xfrm>
            <a:off x="1527708" y="1924913"/>
            <a:ext cx="22404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您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的内容打在这里，或者通过复制您的文本后，在此框中选择粘贴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，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并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  <a:p>
            <a:pPr algn="just">
              <a:lnSpc>
                <a:spcPts val="1600"/>
              </a:lnSpc>
              <a:spcAft>
                <a:spcPts val="800"/>
              </a:spcAft>
            </a:pPr>
            <a:r>
              <a:rPr lang="zh-CN" altLang="en-US" sz="1000" dirty="0">
                <a:solidFill>
                  <a:schemeClr val="tx1"/>
                </a:solidFill>
                <a:latin typeface="+mn-ea"/>
              </a:rPr>
              <a:t>您的内容打在这里，或者通过复制您的文本</a:t>
            </a:r>
            <a:r>
              <a:rPr lang="zh-CN" altLang="en-US" sz="1000" dirty="0" smtClean="0">
                <a:solidFill>
                  <a:schemeClr val="tx1"/>
                </a:solidFill>
                <a:latin typeface="+mn-ea"/>
              </a:rPr>
              <a:t>后。</a:t>
            </a:r>
            <a:endParaRPr lang="zh-CN" altLang="en-US" sz="1000" dirty="0" smtClean="0">
              <a:solidFill>
                <a:schemeClr val="tx1"/>
              </a:solidFill>
              <a:latin typeface="+mn-ea"/>
            </a:endParaRPr>
          </a:p>
        </p:txBody>
      </p:sp>
    </p:spTree>
  </p:cSld>
  <p:clrMapOvr>
    <a:masterClrMapping/>
  </p:clrMapOvr>
  <p:transition advTm="3916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0" grpId="0" bldLvl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386" name="文本框 3"/>
          <p:cNvSpPr txBox="1">
            <a:spLocks noChangeArrowheads="1"/>
          </p:cNvSpPr>
          <p:nvPr/>
        </p:nvSpPr>
        <p:spPr bwMode="auto">
          <a:xfrm>
            <a:off x="970915" y="1678940"/>
            <a:ext cx="262128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3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30000"/>
              </a:lnSpc>
            </a:pPr>
            <a:r>
              <a:rPr 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“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三项标题</a:t>
            </a:r>
            <a:r>
              <a:rPr 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”</a:t>
            </a:r>
            <a:endParaRPr lang="en-US" sz="32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87" name="直角三角形 4"/>
          <p:cNvSpPr>
            <a:spLocks noChangeArrowheads="1"/>
          </p:cNvSpPr>
          <p:nvPr/>
        </p:nvSpPr>
        <p:spPr bwMode="auto">
          <a:xfrm>
            <a:off x="1041400" y="3546475"/>
            <a:ext cx="311150" cy="309563"/>
          </a:xfrm>
          <a:prstGeom prst="rtTriangl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6388" name="文本框 5"/>
          <p:cNvSpPr txBox="1">
            <a:spLocks noChangeArrowheads="1"/>
          </p:cNvSpPr>
          <p:nvPr/>
        </p:nvSpPr>
        <p:spPr bwMode="auto">
          <a:xfrm>
            <a:off x="960438" y="4168775"/>
            <a:ext cx="2641600" cy="141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欢迎关注我的微信公众号：，我会不定期在微信公众号中向大家推送我设计的模板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390" name="组合 7"/>
          <p:cNvGrpSpPr/>
          <p:nvPr/>
        </p:nvGrpSpPr>
        <p:grpSpPr bwMode="auto">
          <a:xfrm>
            <a:off x="10685463" y="767363"/>
            <a:ext cx="379412" cy="276225"/>
            <a:chOff x="0" y="0"/>
            <a:chExt cx="277" cy="202"/>
          </a:xfr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</p:grpSpPr>
        <p:sp>
          <p:nvSpPr>
            <p:cNvPr id="16391" name="Freeform 597"/>
            <p:cNvSpPr/>
            <p:nvPr/>
          </p:nvSpPr>
          <p:spPr bwMode="auto">
            <a:xfrm>
              <a:off x="0" y="0"/>
              <a:ext cx="188" cy="203"/>
            </a:xfrm>
            <a:custGeom>
              <a:avLst/>
              <a:gdLst>
                <a:gd name="T0" fmla="*/ 194 w 194"/>
                <a:gd name="T1" fmla="*/ 188 h 209"/>
                <a:gd name="T2" fmla="*/ 172 w 194"/>
                <a:gd name="T3" fmla="*/ 188 h 209"/>
                <a:gd name="T4" fmla="*/ 152 w 194"/>
                <a:gd name="T5" fmla="*/ 188 h 209"/>
                <a:gd name="T6" fmla="*/ 152 w 194"/>
                <a:gd name="T7" fmla="*/ 168 h 209"/>
                <a:gd name="T8" fmla="*/ 152 w 194"/>
                <a:gd name="T9" fmla="*/ 135 h 209"/>
                <a:gd name="T10" fmla="*/ 152 w 194"/>
                <a:gd name="T11" fmla="*/ 130 h 209"/>
                <a:gd name="T12" fmla="*/ 142 w 194"/>
                <a:gd name="T13" fmla="*/ 128 h 209"/>
                <a:gd name="T14" fmla="*/ 162 w 194"/>
                <a:gd name="T15" fmla="*/ 90 h 209"/>
                <a:gd name="T16" fmla="*/ 165 w 194"/>
                <a:gd name="T17" fmla="*/ 61 h 209"/>
                <a:gd name="T18" fmla="*/ 165 w 194"/>
                <a:gd name="T19" fmla="*/ 32 h 209"/>
                <a:gd name="T20" fmla="*/ 119 w 194"/>
                <a:gd name="T21" fmla="*/ 0 h 209"/>
                <a:gd name="T22" fmla="*/ 74 w 194"/>
                <a:gd name="T23" fmla="*/ 32 h 209"/>
                <a:gd name="T24" fmla="*/ 73 w 194"/>
                <a:gd name="T25" fmla="*/ 61 h 209"/>
                <a:gd name="T26" fmla="*/ 76 w 194"/>
                <a:gd name="T27" fmla="*/ 90 h 209"/>
                <a:gd name="T28" fmla="*/ 97 w 194"/>
                <a:gd name="T29" fmla="*/ 128 h 209"/>
                <a:gd name="T30" fmla="*/ 30 w 194"/>
                <a:gd name="T31" fmla="*/ 157 h 209"/>
                <a:gd name="T32" fmla="*/ 0 w 194"/>
                <a:gd name="T33" fmla="*/ 185 h 209"/>
                <a:gd name="T34" fmla="*/ 0 w 194"/>
                <a:gd name="T35" fmla="*/ 209 h 209"/>
                <a:gd name="T36" fmla="*/ 194 w 194"/>
                <a:gd name="T37" fmla="*/ 209 h 209"/>
                <a:gd name="T38" fmla="*/ 194 w 194"/>
                <a:gd name="T39" fmla="*/ 209 h 209"/>
                <a:gd name="T40" fmla="*/ 194 w 194"/>
                <a:gd name="T41" fmla="*/ 188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94" h="209">
                  <a:moveTo>
                    <a:pt x="194" y="188"/>
                  </a:moveTo>
                  <a:cubicBezTo>
                    <a:pt x="172" y="188"/>
                    <a:pt x="172" y="188"/>
                    <a:pt x="17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68"/>
                    <a:pt x="152" y="168"/>
                    <a:pt x="152" y="168"/>
                  </a:cubicBezTo>
                  <a:cubicBezTo>
                    <a:pt x="152" y="135"/>
                    <a:pt x="152" y="135"/>
                    <a:pt x="152" y="135"/>
                  </a:cubicBezTo>
                  <a:cubicBezTo>
                    <a:pt x="152" y="130"/>
                    <a:pt x="152" y="130"/>
                    <a:pt x="152" y="130"/>
                  </a:cubicBezTo>
                  <a:cubicBezTo>
                    <a:pt x="149" y="130"/>
                    <a:pt x="145" y="129"/>
                    <a:pt x="142" y="128"/>
                  </a:cubicBezTo>
                  <a:cubicBezTo>
                    <a:pt x="150" y="119"/>
                    <a:pt x="156" y="106"/>
                    <a:pt x="162" y="90"/>
                  </a:cubicBezTo>
                  <a:cubicBezTo>
                    <a:pt x="166" y="80"/>
                    <a:pt x="165" y="72"/>
                    <a:pt x="165" y="61"/>
                  </a:cubicBezTo>
                  <a:cubicBezTo>
                    <a:pt x="165" y="53"/>
                    <a:pt x="167" y="39"/>
                    <a:pt x="165" y="32"/>
                  </a:cubicBezTo>
                  <a:cubicBezTo>
                    <a:pt x="158" y="7"/>
                    <a:pt x="140" y="0"/>
                    <a:pt x="119" y="0"/>
                  </a:cubicBezTo>
                  <a:cubicBezTo>
                    <a:pt x="99" y="0"/>
                    <a:pt x="81" y="7"/>
                    <a:pt x="74" y="32"/>
                  </a:cubicBezTo>
                  <a:cubicBezTo>
                    <a:pt x="72" y="39"/>
                    <a:pt x="73" y="53"/>
                    <a:pt x="73" y="61"/>
                  </a:cubicBezTo>
                  <a:cubicBezTo>
                    <a:pt x="73" y="72"/>
                    <a:pt x="73" y="80"/>
                    <a:pt x="76" y="90"/>
                  </a:cubicBezTo>
                  <a:cubicBezTo>
                    <a:pt x="83" y="106"/>
                    <a:pt x="89" y="120"/>
                    <a:pt x="97" y="128"/>
                  </a:cubicBezTo>
                  <a:cubicBezTo>
                    <a:pt x="65" y="134"/>
                    <a:pt x="44" y="151"/>
                    <a:pt x="30" y="157"/>
                  </a:cubicBezTo>
                  <a:cubicBezTo>
                    <a:pt x="0" y="170"/>
                    <a:pt x="0" y="185"/>
                    <a:pt x="0" y="185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194" y="209"/>
                    <a:pt x="194" y="209"/>
                    <a:pt x="194" y="209"/>
                  </a:cubicBezTo>
                  <a:cubicBezTo>
                    <a:pt x="194" y="209"/>
                    <a:pt x="194" y="209"/>
                    <a:pt x="194" y="209"/>
                  </a:cubicBezTo>
                  <a:lnTo>
                    <a:pt x="194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392" name="Freeform 598"/>
            <p:cNvSpPr/>
            <p:nvPr/>
          </p:nvSpPr>
          <p:spPr bwMode="auto">
            <a:xfrm>
              <a:off x="165" y="90"/>
              <a:ext cx="113" cy="113"/>
            </a:xfrm>
            <a:custGeom>
              <a:avLst/>
              <a:gdLst>
                <a:gd name="T0" fmla="*/ 45 w 45"/>
                <a:gd name="T1" fmla="*/ 16 h 45"/>
                <a:gd name="T2" fmla="*/ 29 w 45"/>
                <a:gd name="T3" fmla="*/ 16 h 45"/>
                <a:gd name="T4" fmla="*/ 29 w 45"/>
                <a:gd name="T5" fmla="*/ 0 h 45"/>
                <a:gd name="T6" fmla="*/ 16 w 45"/>
                <a:gd name="T7" fmla="*/ 0 h 45"/>
                <a:gd name="T8" fmla="*/ 16 w 45"/>
                <a:gd name="T9" fmla="*/ 16 h 45"/>
                <a:gd name="T10" fmla="*/ 0 w 45"/>
                <a:gd name="T11" fmla="*/ 16 h 45"/>
                <a:gd name="T12" fmla="*/ 0 w 45"/>
                <a:gd name="T13" fmla="*/ 29 h 45"/>
                <a:gd name="T14" fmla="*/ 16 w 45"/>
                <a:gd name="T15" fmla="*/ 29 h 45"/>
                <a:gd name="T16" fmla="*/ 16 w 45"/>
                <a:gd name="T17" fmla="*/ 45 h 45"/>
                <a:gd name="T18" fmla="*/ 29 w 45"/>
                <a:gd name="T19" fmla="*/ 45 h 45"/>
                <a:gd name="T20" fmla="*/ 29 w 45"/>
                <a:gd name="T21" fmla="*/ 29 h 45"/>
                <a:gd name="T22" fmla="*/ 45 w 45"/>
                <a:gd name="T23" fmla="*/ 29 h 45"/>
                <a:gd name="T24" fmla="*/ 45 w 45"/>
                <a:gd name="T25" fmla="*/ 1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5" h="45">
                  <a:moveTo>
                    <a:pt x="45" y="16"/>
                  </a:moveTo>
                  <a:lnTo>
                    <a:pt x="29" y="16"/>
                  </a:lnTo>
                  <a:lnTo>
                    <a:pt x="29" y="0"/>
                  </a:ln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29"/>
                  </a:lnTo>
                  <a:lnTo>
                    <a:pt x="16" y="29"/>
                  </a:lnTo>
                  <a:lnTo>
                    <a:pt x="16" y="45"/>
                  </a:lnTo>
                  <a:lnTo>
                    <a:pt x="29" y="45"/>
                  </a:lnTo>
                  <a:lnTo>
                    <a:pt x="29" y="29"/>
                  </a:lnTo>
                  <a:lnTo>
                    <a:pt x="45" y="29"/>
                  </a:lnTo>
                  <a:lnTo>
                    <a:pt x="45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6393" name="Freeform 252"/>
          <p:cNvSpPr>
            <a:spLocks noEditPoints="1"/>
          </p:cNvSpPr>
          <p:nvPr/>
        </p:nvSpPr>
        <p:spPr bwMode="auto">
          <a:xfrm>
            <a:off x="10728325" y="2721575"/>
            <a:ext cx="338138" cy="315913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94" name="Freeform 695"/>
          <p:cNvSpPr>
            <a:spLocks noEditPoints="1"/>
          </p:cNvSpPr>
          <p:nvPr/>
        </p:nvSpPr>
        <p:spPr bwMode="auto">
          <a:xfrm>
            <a:off x="10728325" y="4669438"/>
            <a:ext cx="377825" cy="323850"/>
          </a:xfrm>
          <a:custGeom>
            <a:avLst/>
            <a:gdLst>
              <a:gd name="T0" fmla="*/ 93 w 111"/>
              <a:gd name="T1" fmla="*/ 17 h 95"/>
              <a:gd name="T2" fmla="*/ 75 w 111"/>
              <a:gd name="T3" fmla="*/ 17 h 95"/>
              <a:gd name="T4" fmla="*/ 71 w 111"/>
              <a:gd name="T5" fmla="*/ 17 h 95"/>
              <a:gd name="T6" fmla="*/ 57 w 111"/>
              <a:gd name="T7" fmla="*/ 17 h 95"/>
              <a:gd name="T8" fmla="*/ 57 w 111"/>
              <a:gd name="T9" fmla="*/ 0 h 95"/>
              <a:gd name="T10" fmla="*/ 17 w 111"/>
              <a:gd name="T11" fmla="*/ 0 h 95"/>
              <a:gd name="T12" fmla="*/ 17 w 111"/>
              <a:gd name="T13" fmla="*/ 0 h 95"/>
              <a:gd name="T14" fmla="*/ 0 w 111"/>
              <a:gd name="T15" fmla="*/ 17 h 95"/>
              <a:gd name="T16" fmla="*/ 0 w 111"/>
              <a:gd name="T17" fmla="*/ 79 h 95"/>
              <a:gd name="T18" fmla="*/ 18 w 111"/>
              <a:gd name="T19" fmla="*/ 79 h 95"/>
              <a:gd name="T20" fmla="*/ 18 w 111"/>
              <a:gd name="T21" fmla="*/ 95 h 95"/>
              <a:gd name="T22" fmla="*/ 36 w 111"/>
              <a:gd name="T23" fmla="*/ 95 h 95"/>
              <a:gd name="T24" fmla="*/ 55 w 111"/>
              <a:gd name="T25" fmla="*/ 95 h 95"/>
              <a:gd name="T26" fmla="*/ 75 w 111"/>
              <a:gd name="T27" fmla="*/ 95 h 95"/>
              <a:gd name="T28" fmla="*/ 93 w 111"/>
              <a:gd name="T29" fmla="*/ 95 h 95"/>
              <a:gd name="T30" fmla="*/ 111 w 111"/>
              <a:gd name="T31" fmla="*/ 95 h 95"/>
              <a:gd name="T32" fmla="*/ 111 w 111"/>
              <a:gd name="T33" fmla="*/ 17 h 95"/>
              <a:gd name="T34" fmla="*/ 93 w 111"/>
              <a:gd name="T35" fmla="*/ 17 h 95"/>
              <a:gd name="T36" fmla="*/ 7 w 111"/>
              <a:gd name="T37" fmla="*/ 72 h 95"/>
              <a:gd name="T38" fmla="*/ 7 w 111"/>
              <a:gd name="T39" fmla="*/ 23 h 95"/>
              <a:gd name="T40" fmla="*/ 23 w 111"/>
              <a:gd name="T41" fmla="*/ 23 h 95"/>
              <a:gd name="T42" fmla="*/ 23 w 111"/>
              <a:gd name="T43" fmla="*/ 7 h 95"/>
              <a:gd name="T44" fmla="*/ 51 w 111"/>
              <a:gd name="T45" fmla="*/ 7 h 95"/>
              <a:gd name="T46" fmla="*/ 51 w 111"/>
              <a:gd name="T47" fmla="*/ 72 h 95"/>
              <a:gd name="T48" fmla="*/ 7 w 111"/>
              <a:gd name="T49" fmla="*/ 72 h 95"/>
              <a:gd name="T50" fmla="*/ 61 w 111"/>
              <a:gd name="T51" fmla="*/ 89 h 95"/>
              <a:gd name="T52" fmla="*/ 43 w 111"/>
              <a:gd name="T53" fmla="*/ 89 h 95"/>
              <a:gd name="T54" fmla="*/ 25 w 111"/>
              <a:gd name="T55" fmla="*/ 89 h 95"/>
              <a:gd name="T56" fmla="*/ 25 w 111"/>
              <a:gd name="T57" fmla="*/ 79 h 95"/>
              <a:gd name="T58" fmla="*/ 57 w 111"/>
              <a:gd name="T59" fmla="*/ 79 h 95"/>
              <a:gd name="T60" fmla="*/ 57 w 111"/>
              <a:gd name="T61" fmla="*/ 23 h 95"/>
              <a:gd name="T62" fmla="*/ 59 w 111"/>
              <a:gd name="T63" fmla="*/ 23 h 95"/>
              <a:gd name="T64" fmla="*/ 69 w 111"/>
              <a:gd name="T65" fmla="*/ 23 h 95"/>
              <a:gd name="T66" fmla="*/ 69 w 111"/>
              <a:gd name="T67" fmla="*/ 89 h 95"/>
              <a:gd name="T68" fmla="*/ 61 w 111"/>
              <a:gd name="T69" fmla="*/ 89 h 95"/>
              <a:gd name="T70" fmla="*/ 75 w 111"/>
              <a:gd name="T71" fmla="*/ 89 h 95"/>
              <a:gd name="T72" fmla="*/ 75 w 111"/>
              <a:gd name="T73" fmla="*/ 23 h 95"/>
              <a:gd name="T74" fmla="*/ 77 w 111"/>
              <a:gd name="T75" fmla="*/ 23 h 95"/>
              <a:gd name="T76" fmla="*/ 87 w 111"/>
              <a:gd name="T77" fmla="*/ 23 h 95"/>
              <a:gd name="T78" fmla="*/ 87 w 111"/>
              <a:gd name="T79" fmla="*/ 89 h 95"/>
              <a:gd name="T80" fmla="*/ 75 w 111"/>
              <a:gd name="T81" fmla="*/ 89 h 95"/>
              <a:gd name="T82" fmla="*/ 105 w 111"/>
              <a:gd name="T83" fmla="*/ 89 h 95"/>
              <a:gd name="T84" fmla="*/ 93 w 111"/>
              <a:gd name="T85" fmla="*/ 89 h 95"/>
              <a:gd name="T86" fmla="*/ 93 w 111"/>
              <a:gd name="T87" fmla="*/ 23 h 95"/>
              <a:gd name="T88" fmla="*/ 105 w 111"/>
              <a:gd name="T89" fmla="*/ 23 h 95"/>
              <a:gd name="T90" fmla="*/ 105 w 111"/>
              <a:gd name="T91" fmla="*/ 8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11" h="95">
                <a:moveTo>
                  <a:pt x="93" y="17"/>
                </a:moveTo>
                <a:lnTo>
                  <a:pt x="75" y="17"/>
                </a:lnTo>
                <a:lnTo>
                  <a:pt x="71" y="17"/>
                </a:lnTo>
                <a:lnTo>
                  <a:pt x="57" y="17"/>
                </a:lnTo>
                <a:lnTo>
                  <a:pt x="57" y="0"/>
                </a:lnTo>
                <a:lnTo>
                  <a:pt x="17" y="0"/>
                </a:lnTo>
                <a:lnTo>
                  <a:pt x="0" y="17"/>
                </a:lnTo>
                <a:lnTo>
                  <a:pt x="0" y="79"/>
                </a:lnTo>
                <a:lnTo>
                  <a:pt x="18" y="79"/>
                </a:lnTo>
                <a:lnTo>
                  <a:pt x="18" y="95"/>
                </a:lnTo>
                <a:lnTo>
                  <a:pt x="36" y="95"/>
                </a:lnTo>
                <a:lnTo>
                  <a:pt x="55" y="95"/>
                </a:lnTo>
                <a:lnTo>
                  <a:pt x="75" y="95"/>
                </a:lnTo>
                <a:lnTo>
                  <a:pt x="93" y="95"/>
                </a:lnTo>
                <a:lnTo>
                  <a:pt x="111" y="95"/>
                </a:lnTo>
                <a:lnTo>
                  <a:pt x="111" y="17"/>
                </a:lnTo>
                <a:lnTo>
                  <a:pt x="93" y="17"/>
                </a:lnTo>
                <a:close/>
                <a:moveTo>
                  <a:pt x="7" y="72"/>
                </a:moveTo>
                <a:lnTo>
                  <a:pt x="7" y="23"/>
                </a:lnTo>
                <a:lnTo>
                  <a:pt x="23" y="23"/>
                </a:lnTo>
                <a:lnTo>
                  <a:pt x="23" y="7"/>
                </a:lnTo>
                <a:lnTo>
                  <a:pt x="51" y="7"/>
                </a:lnTo>
                <a:lnTo>
                  <a:pt x="51" y="72"/>
                </a:lnTo>
                <a:lnTo>
                  <a:pt x="7" y="72"/>
                </a:lnTo>
                <a:close/>
                <a:moveTo>
                  <a:pt x="61" y="89"/>
                </a:moveTo>
                <a:lnTo>
                  <a:pt x="43" y="89"/>
                </a:lnTo>
                <a:lnTo>
                  <a:pt x="25" y="89"/>
                </a:lnTo>
                <a:lnTo>
                  <a:pt x="25" y="79"/>
                </a:lnTo>
                <a:lnTo>
                  <a:pt x="57" y="79"/>
                </a:lnTo>
                <a:lnTo>
                  <a:pt x="57" y="23"/>
                </a:lnTo>
                <a:lnTo>
                  <a:pt x="59" y="23"/>
                </a:lnTo>
                <a:lnTo>
                  <a:pt x="69" y="23"/>
                </a:lnTo>
                <a:lnTo>
                  <a:pt x="69" y="89"/>
                </a:lnTo>
                <a:lnTo>
                  <a:pt x="61" y="89"/>
                </a:lnTo>
                <a:close/>
                <a:moveTo>
                  <a:pt x="75" y="89"/>
                </a:moveTo>
                <a:lnTo>
                  <a:pt x="75" y="23"/>
                </a:lnTo>
                <a:lnTo>
                  <a:pt x="77" y="23"/>
                </a:lnTo>
                <a:lnTo>
                  <a:pt x="87" y="23"/>
                </a:lnTo>
                <a:lnTo>
                  <a:pt x="87" y="89"/>
                </a:lnTo>
                <a:lnTo>
                  <a:pt x="75" y="89"/>
                </a:lnTo>
                <a:close/>
                <a:moveTo>
                  <a:pt x="105" y="89"/>
                </a:moveTo>
                <a:lnTo>
                  <a:pt x="93" y="89"/>
                </a:lnTo>
                <a:lnTo>
                  <a:pt x="93" y="23"/>
                </a:lnTo>
                <a:lnTo>
                  <a:pt x="105" y="23"/>
                </a:lnTo>
                <a:lnTo>
                  <a:pt x="105" y="89"/>
                </a:ln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395" name="文本框 8"/>
          <p:cNvSpPr txBox="1">
            <a:spLocks noChangeArrowheads="1"/>
          </p:cNvSpPr>
          <p:nvPr/>
        </p:nvSpPr>
        <p:spPr bwMode="auto">
          <a:xfrm>
            <a:off x="9647238" y="1197575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398" name="文本框 99"/>
          <p:cNvSpPr txBox="1">
            <a:spLocks noChangeArrowheads="1"/>
          </p:cNvSpPr>
          <p:nvPr/>
        </p:nvSpPr>
        <p:spPr bwMode="auto">
          <a:xfrm>
            <a:off x="8185150" y="1534125"/>
            <a:ext cx="3149600" cy="92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欢迎关注我的微信公众号：xxx，我会不定期在微信公众号中向大家推送我设计的模板。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9647238" y="3111068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8"/>
          <p:cNvSpPr txBox="1">
            <a:spLocks noChangeArrowheads="1"/>
          </p:cNvSpPr>
          <p:nvPr/>
        </p:nvSpPr>
        <p:spPr bwMode="auto">
          <a:xfrm>
            <a:off x="9647238" y="5029029"/>
            <a:ext cx="15696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99"/>
          <p:cNvSpPr txBox="1">
            <a:spLocks noChangeArrowheads="1"/>
          </p:cNvSpPr>
          <p:nvPr/>
        </p:nvSpPr>
        <p:spPr bwMode="auto">
          <a:xfrm>
            <a:off x="8185150" y="3442300"/>
            <a:ext cx="3149600" cy="92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欢迎关注我的微信公众号：xxx，我会不定期在微信公众号中向大家推送我设计的模板。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21" name="文本框 99"/>
          <p:cNvSpPr txBox="1">
            <a:spLocks noChangeArrowheads="1"/>
          </p:cNvSpPr>
          <p:nvPr/>
        </p:nvSpPr>
        <p:spPr bwMode="auto">
          <a:xfrm>
            <a:off x="8185150" y="5350475"/>
            <a:ext cx="3149600" cy="929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欢迎关注我的微信公众号：xxx，我会不定期在微信公众号中向大家推送我设计的模板。</a:t>
            </a:r>
            <a:endParaRPr lang="zh-CN" altLang="en-US" sz="1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9" name="圆角矩形 8"/>
          <p:cNvSpPr/>
          <p:nvPr/>
        </p:nvSpPr>
        <p:spPr bwMode="auto">
          <a:xfrm rot="18784635">
            <a:off x="4374760" y="200614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2584635">
            <a:off x="4655186" y="2287907"/>
            <a:ext cx="2533649" cy="2540000"/>
          </a:xfrm>
          <a:prstGeom prst="roundRect">
            <a:avLst>
              <a:gd name="adj" fmla="val 6182"/>
            </a:avLst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  <p:transition advTm="7769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6386" grpId="0"/>
      <p:bldP spid="16387" grpId="0" animBg="1"/>
      <p:bldP spid="16388" grpId="0"/>
      <p:bldP spid="16393" grpId="0" animBg="1"/>
      <p:bldP spid="16394" grpId="0" animBg="1"/>
      <p:bldP spid="16395" grpId="0"/>
      <p:bldP spid="16398" grpId="0"/>
      <p:bldP spid="18" grpId="0"/>
      <p:bldP spid="19" grpId="0"/>
      <p:bldP spid="20" grpId="0"/>
      <p:bldP spid="21" grpId="0"/>
      <p:bldP spid="9" grpId="0" bldLvl="0" animBg="1"/>
      <p:bldP spid="4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4" name="六边形 6"/>
          <p:cNvSpPr>
            <a:spLocks noChangeArrowheads="1"/>
          </p:cNvSpPr>
          <p:nvPr/>
        </p:nvSpPr>
        <p:spPr bwMode="auto">
          <a:xfrm rot="16200000">
            <a:off x="419100" y="3317876"/>
            <a:ext cx="2174875" cy="1854200"/>
          </a:xfrm>
          <a:prstGeom prst="hexagon">
            <a:avLst>
              <a:gd name="adj" fmla="val 25045"/>
              <a:gd name="vf" fmla="val 115470"/>
            </a:avLst>
          </a:prstGeom>
          <a:blipFill dpi="0" rotWithShape="1">
            <a:blip r:embed="rId1" cstate="print"/>
            <a:srcRect/>
            <a:stretch>
              <a:fillRect/>
            </a:stretch>
          </a:blipFill>
          <a:ln w="12700" cmpd="sng">
            <a:solidFill>
              <a:srgbClr val="D9D9D9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435" name="六边形 2"/>
          <p:cNvSpPr>
            <a:spLocks noChangeArrowheads="1"/>
          </p:cNvSpPr>
          <p:nvPr/>
        </p:nvSpPr>
        <p:spPr bwMode="auto">
          <a:xfrm rot="16200000">
            <a:off x="2751138" y="3317875"/>
            <a:ext cx="2173288" cy="1855787"/>
          </a:xfrm>
          <a:prstGeom prst="hexagon">
            <a:avLst>
              <a:gd name="adj" fmla="val 25005"/>
              <a:gd name="vf" fmla="val 115470"/>
            </a:avLst>
          </a:prstGeom>
          <a:blipFill dpi="0" rotWithShape="1">
            <a:blip r:embed="rId2" cstate="print"/>
            <a:srcRect/>
            <a:stretch>
              <a:fillRect/>
            </a:stretch>
          </a:blipFill>
          <a:ln w="12700" cmpd="sng">
            <a:solidFill>
              <a:srgbClr val="D9D9D9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436" name="六边形 3"/>
          <p:cNvSpPr>
            <a:spLocks noChangeArrowheads="1"/>
          </p:cNvSpPr>
          <p:nvPr/>
        </p:nvSpPr>
        <p:spPr bwMode="auto">
          <a:xfrm rot="16200000">
            <a:off x="5081588" y="3317875"/>
            <a:ext cx="2173288" cy="1855787"/>
          </a:xfrm>
          <a:prstGeom prst="hexagon">
            <a:avLst>
              <a:gd name="adj" fmla="val 25005"/>
              <a:gd name="vf" fmla="val 115470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12700" cmpd="sng">
            <a:solidFill>
              <a:srgbClr val="D9D9D9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437" name="六边形 4"/>
          <p:cNvSpPr>
            <a:spLocks noChangeArrowheads="1"/>
          </p:cNvSpPr>
          <p:nvPr/>
        </p:nvSpPr>
        <p:spPr bwMode="auto">
          <a:xfrm rot="16200000">
            <a:off x="7413625" y="3317875"/>
            <a:ext cx="2173288" cy="1855788"/>
          </a:xfrm>
          <a:prstGeom prst="hexagon">
            <a:avLst>
              <a:gd name="adj" fmla="val 25005"/>
              <a:gd name="vf" fmla="val 115470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12700" cmpd="sng">
            <a:solidFill>
              <a:srgbClr val="D9D9D9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438" name="文本框 5"/>
          <p:cNvSpPr txBox="1">
            <a:spLocks noChangeArrowheads="1"/>
          </p:cNvSpPr>
          <p:nvPr/>
        </p:nvSpPr>
        <p:spPr bwMode="auto">
          <a:xfrm>
            <a:off x="666750" y="5437188"/>
            <a:ext cx="1768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2" name="六边形 14"/>
          <p:cNvSpPr>
            <a:spLocks noChangeArrowheads="1"/>
          </p:cNvSpPr>
          <p:nvPr/>
        </p:nvSpPr>
        <p:spPr bwMode="auto">
          <a:xfrm rot="16200000">
            <a:off x="9744075" y="3317875"/>
            <a:ext cx="2173288" cy="1855788"/>
          </a:xfrm>
          <a:prstGeom prst="hexagon">
            <a:avLst>
              <a:gd name="adj" fmla="val 25005"/>
              <a:gd name="vf" fmla="val 115470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12700" cmpd="sng">
            <a:solidFill>
              <a:srgbClr val="D9D9D9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18444" name="文本框 16"/>
          <p:cNvSpPr txBox="1">
            <a:spLocks noChangeArrowheads="1"/>
          </p:cNvSpPr>
          <p:nvPr/>
        </p:nvSpPr>
        <p:spPr bwMode="auto">
          <a:xfrm>
            <a:off x="696913" y="1400175"/>
            <a:ext cx="4389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点击这里添加一个响亮的标题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6" name="文本框 17"/>
          <p:cNvSpPr txBox="1">
            <a:spLocks noChangeArrowheads="1"/>
          </p:cNvSpPr>
          <p:nvPr/>
        </p:nvSpPr>
        <p:spPr bwMode="auto">
          <a:xfrm>
            <a:off x="696913" y="1882775"/>
            <a:ext cx="10798175" cy="1042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30000"/>
              </a:lnSpc>
            </a:pPr>
            <a:r>
              <a:rPr sz="1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  <a:endParaRPr sz="1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Calibri" panose="020F0502020204030204" charset="0"/>
            </a:endParaRPr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2953544" y="5437188"/>
            <a:ext cx="1768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5"/>
          <p:cNvSpPr txBox="1">
            <a:spLocks noChangeArrowheads="1"/>
          </p:cNvSpPr>
          <p:nvPr/>
        </p:nvSpPr>
        <p:spPr bwMode="auto">
          <a:xfrm>
            <a:off x="5211762" y="5437188"/>
            <a:ext cx="1768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7616031" y="5437188"/>
            <a:ext cx="1768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5"/>
          <p:cNvSpPr txBox="1">
            <a:spLocks noChangeArrowheads="1"/>
          </p:cNvSpPr>
          <p:nvPr/>
        </p:nvSpPr>
        <p:spPr bwMode="auto">
          <a:xfrm>
            <a:off x="9946481" y="5437188"/>
            <a:ext cx="17684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</a:t>
            </a:r>
            <a:endParaRPr lang="zh-CN" altLang="en-US" sz="2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  <p:transition advTm="482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434" grpId="0" animBg="1"/>
      <p:bldP spid="18435" grpId="0" animBg="1"/>
      <p:bldP spid="18436" grpId="0" animBg="1"/>
      <p:bldP spid="18437" grpId="0" animBg="1"/>
      <p:bldP spid="18438" grpId="0"/>
      <p:bldP spid="18442" grpId="0" animBg="1"/>
      <p:bldP spid="18444" grpId="0"/>
      <p:bldP spid="18446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6"/>
          <p:cNvGrpSpPr/>
          <p:nvPr/>
        </p:nvGrpSpPr>
        <p:grpSpPr bwMode="auto">
          <a:xfrm>
            <a:off x="997903" y="1543050"/>
            <a:ext cx="6096000" cy="732790"/>
            <a:chOff x="-1" y="0"/>
            <a:chExt cx="9600" cy="1154"/>
          </a:xfrm>
        </p:grpSpPr>
        <p:sp>
          <p:nvSpPr>
            <p:cNvPr id="19459" name="圆角矩形 65"/>
            <p:cNvSpPr>
              <a:spLocks noChangeArrowheads="1"/>
            </p:cNvSpPr>
            <p:nvPr/>
          </p:nvSpPr>
          <p:spPr bwMode="auto">
            <a:xfrm>
              <a:off x="72" y="0"/>
              <a:ext cx="3424" cy="562"/>
            </a:xfrm>
            <a:prstGeom prst="roundRect">
              <a:avLst>
                <a:gd name="adj" fmla="val 35417"/>
              </a:avLst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60" name="文本框 66"/>
            <p:cNvSpPr>
              <a:spLocks noChangeArrowheads="1"/>
            </p:cNvSpPr>
            <p:nvPr/>
          </p:nvSpPr>
          <p:spPr bwMode="auto">
            <a:xfrm>
              <a:off x="773" y="28"/>
              <a:ext cx="2553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点击添加一个标题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19461" name="图片 67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" y="72"/>
              <a:ext cx="437" cy="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2" name="矩形 1"/>
            <p:cNvSpPr>
              <a:spLocks noChangeArrowheads="1"/>
            </p:cNvSpPr>
            <p:nvPr/>
          </p:nvSpPr>
          <p:spPr bwMode="auto">
            <a:xfrm>
              <a:off x="-1" y="574"/>
              <a:ext cx="9600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请在此粘贴或者输入您的文字内容</a:t>
              </a:r>
              <a:endParaRPr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463" name="组合 5"/>
          <p:cNvGrpSpPr/>
          <p:nvPr/>
        </p:nvGrpSpPr>
        <p:grpSpPr bwMode="auto">
          <a:xfrm>
            <a:off x="997903" y="2562225"/>
            <a:ext cx="6096000" cy="723900"/>
            <a:chOff x="-1" y="0"/>
            <a:chExt cx="9600" cy="1140"/>
          </a:xfrm>
        </p:grpSpPr>
        <p:sp>
          <p:nvSpPr>
            <p:cNvPr id="19464" name="圆角矩形 68"/>
            <p:cNvSpPr>
              <a:spLocks noChangeArrowheads="1"/>
            </p:cNvSpPr>
            <p:nvPr/>
          </p:nvSpPr>
          <p:spPr bwMode="auto">
            <a:xfrm>
              <a:off x="72" y="0"/>
              <a:ext cx="4509" cy="563"/>
            </a:xfrm>
            <a:prstGeom prst="roundRect">
              <a:avLst>
                <a:gd name="adj" fmla="val 35417"/>
              </a:avLst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65" name="文本框 69"/>
            <p:cNvSpPr>
              <a:spLocks noChangeArrowheads="1"/>
            </p:cNvSpPr>
            <p:nvPr/>
          </p:nvSpPr>
          <p:spPr bwMode="auto">
            <a:xfrm>
              <a:off x="751" y="51"/>
              <a:ext cx="3684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点击添加另外一个很长标题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19466" name="图片 7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" y="95"/>
              <a:ext cx="369" cy="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7" name="矩形 28"/>
            <p:cNvSpPr>
              <a:spLocks noChangeArrowheads="1"/>
            </p:cNvSpPr>
            <p:nvPr/>
          </p:nvSpPr>
          <p:spPr bwMode="auto">
            <a:xfrm>
              <a:off x="-1" y="560"/>
              <a:ext cx="9600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请在此粘贴或者输入您的文字内容</a:t>
              </a:r>
              <a:endParaRPr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468" name="组合 4"/>
          <p:cNvGrpSpPr/>
          <p:nvPr/>
        </p:nvGrpSpPr>
        <p:grpSpPr bwMode="auto">
          <a:xfrm>
            <a:off x="997903" y="3571875"/>
            <a:ext cx="6096000" cy="713103"/>
            <a:chOff x="-1" y="0"/>
            <a:chExt cx="9600" cy="1121"/>
          </a:xfrm>
        </p:grpSpPr>
        <p:grpSp>
          <p:nvGrpSpPr>
            <p:cNvPr id="19469" name="组合 4"/>
            <p:cNvGrpSpPr/>
            <p:nvPr/>
          </p:nvGrpSpPr>
          <p:grpSpPr bwMode="auto">
            <a:xfrm>
              <a:off x="72" y="0"/>
              <a:ext cx="2402" cy="562"/>
              <a:chOff x="0" y="0"/>
              <a:chExt cx="1525614" cy="357157"/>
            </a:xfrm>
          </p:grpSpPr>
          <p:sp>
            <p:nvSpPr>
              <p:cNvPr id="19470" name="圆角矩形 7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525614" cy="357157"/>
              </a:xfrm>
              <a:prstGeom prst="roundRect">
                <a:avLst>
                  <a:gd name="adj" fmla="val 35417"/>
                </a:avLst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ctr"/>
                <a:endParaRPr lang="zh-CN" altLang="en-US">
                  <a:solidFill>
                    <a:srgbClr val="FFFFFF"/>
                  </a:solidFill>
                  <a:latin typeface="宋体" panose="02010600030101010101" pitchFamily="2" charset="-122"/>
                  <a:ea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9471" name="文本框 72"/>
              <p:cNvSpPr>
                <a:spLocks noChangeArrowheads="1"/>
              </p:cNvSpPr>
              <p:nvPr/>
            </p:nvSpPr>
            <p:spPr bwMode="auto">
              <a:xfrm>
                <a:off x="444885" y="18235"/>
                <a:ext cx="903015" cy="3074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剪短标题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endParaRPr>
              </a:p>
            </p:txBody>
          </p:sp>
          <p:pic>
            <p:nvPicPr>
              <p:cNvPr id="19472" name="图片 78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7227" y="41385"/>
                <a:ext cx="277200" cy="27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9473" name="矩形 29"/>
            <p:cNvSpPr>
              <a:spLocks noChangeArrowheads="1"/>
            </p:cNvSpPr>
            <p:nvPr/>
          </p:nvSpPr>
          <p:spPr bwMode="auto">
            <a:xfrm>
              <a:off x="-1" y="542"/>
              <a:ext cx="9600" cy="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请在此粘贴或者输入您的文字内容</a:t>
              </a:r>
              <a:endParaRPr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grpSp>
        <p:nvGrpSpPr>
          <p:cNvPr id="19474" name="组合 3"/>
          <p:cNvGrpSpPr/>
          <p:nvPr/>
        </p:nvGrpSpPr>
        <p:grpSpPr bwMode="auto">
          <a:xfrm>
            <a:off x="997903" y="4572000"/>
            <a:ext cx="6096000" cy="712153"/>
            <a:chOff x="-1" y="0"/>
            <a:chExt cx="9600" cy="1122"/>
          </a:xfrm>
        </p:grpSpPr>
        <p:sp>
          <p:nvSpPr>
            <p:cNvPr id="19475" name="圆角矩形 74"/>
            <p:cNvSpPr>
              <a:spLocks noChangeArrowheads="1"/>
            </p:cNvSpPr>
            <p:nvPr/>
          </p:nvSpPr>
          <p:spPr bwMode="auto">
            <a:xfrm>
              <a:off x="72" y="0"/>
              <a:ext cx="2859" cy="563"/>
            </a:xfrm>
            <a:prstGeom prst="roundRect">
              <a:avLst>
                <a:gd name="adj" fmla="val 35417"/>
              </a:avLst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9476" name="文本框 75"/>
            <p:cNvSpPr>
              <a:spLocks noChangeArrowheads="1"/>
            </p:cNvSpPr>
            <p:nvPr/>
          </p:nvSpPr>
          <p:spPr bwMode="auto">
            <a:xfrm>
              <a:off x="773" y="29"/>
              <a:ext cx="1987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不长不短标题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pic>
          <p:nvPicPr>
            <p:cNvPr id="19477" name="图片 2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9" y="96"/>
              <a:ext cx="397" cy="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78" name="矩形 30"/>
            <p:cNvSpPr>
              <a:spLocks noChangeArrowheads="1"/>
            </p:cNvSpPr>
            <p:nvPr/>
          </p:nvSpPr>
          <p:spPr bwMode="auto">
            <a:xfrm>
              <a:off x="-1" y="542"/>
              <a:ext cx="9600" cy="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请在此粘贴或者输入您的文字内容</a:t>
              </a:r>
              <a:endParaRPr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pic>
        <p:nvPicPr>
          <p:cNvPr id="19479" name="图片 26" descr="C:\Users\Administrator\Desktop\QQ截图20170308154951.jpgQQ截图201703081549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70925" y="0"/>
            <a:ext cx="3568700" cy="697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80" name="矩形 9"/>
          <p:cNvSpPr>
            <a:spLocks noChangeArrowheads="1"/>
          </p:cNvSpPr>
          <p:nvPr/>
        </p:nvSpPr>
        <p:spPr bwMode="auto">
          <a:xfrm>
            <a:off x="5118100" y="0"/>
            <a:ext cx="3549650" cy="6867525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9481" name="文本框 10"/>
          <p:cNvSpPr txBox="1">
            <a:spLocks noChangeArrowheads="1"/>
          </p:cNvSpPr>
          <p:nvPr/>
        </p:nvSpPr>
        <p:spPr bwMode="auto">
          <a:xfrm>
            <a:off x="5980648" y="1724590"/>
            <a:ext cx="1826141" cy="1372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点击添加</a:t>
            </a:r>
            <a:endParaRPr lang="en-US" altLang="zh-CN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3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大标题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82" name="文本框 11"/>
          <p:cNvSpPr txBox="1">
            <a:spLocks noChangeArrowheads="1"/>
          </p:cNvSpPr>
          <p:nvPr/>
        </p:nvSpPr>
        <p:spPr bwMode="auto">
          <a:xfrm>
            <a:off x="5710238" y="3199378"/>
            <a:ext cx="2365375" cy="1899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欢迎关注我的微信公众号：xxx，我会不定期在微信公众号中向大家推送我设计的模板，都是免费赠送的。在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的末尾有我的微信公众号二维码，大家可直接扫码关注，非常感谢！</a:t>
            </a:r>
            <a:endParaRPr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73837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</a:t>
            </a:r>
            <a:r>
              <a:rPr lang="zh-CN" altLang="en-US" sz="24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击此处添加标题</a:t>
            </a:r>
            <a:endParaRPr lang="zh-CN" altLang="en-US" sz="24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6961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  <p:transition advTm="6161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80" grpId="0" animBg="1"/>
      <p:bldP spid="19481" grpId="0"/>
      <p:bldP spid="1948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/>
        </p:nvSpPr>
        <p:spPr bwMode="auto">
          <a:xfrm rot="18784635">
            <a:off x="1817615" y="1905815"/>
            <a:ext cx="3095768" cy="3103526"/>
          </a:xfrm>
          <a:prstGeom prst="roundRect">
            <a:avLst>
              <a:gd name="adj" fmla="val 6182"/>
            </a:avLst>
          </a:prstGeom>
          <a:solidFill>
            <a:srgbClr val="92D05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 bwMode="auto">
          <a:xfrm rot="18784635">
            <a:off x="4586818" y="2815167"/>
            <a:ext cx="1136651" cy="1119715"/>
          </a:xfrm>
          <a:prstGeom prst="roundRect">
            <a:avLst>
              <a:gd name="adj" fmla="val 10833"/>
            </a:avLst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圆角矩形 3"/>
          <p:cNvSpPr/>
          <p:nvPr/>
        </p:nvSpPr>
        <p:spPr bwMode="auto">
          <a:xfrm rot="18784635">
            <a:off x="2098676" y="2187577"/>
            <a:ext cx="2533649" cy="2540000"/>
          </a:xfrm>
          <a:prstGeom prst="roundRect">
            <a:avLst>
              <a:gd name="adj" fmla="val 6182"/>
            </a:avLst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圆角矩形 4"/>
          <p:cNvSpPr/>
          <p:nvPr/>
        </p:nvSpPr>
        <p:spPr bwMode="auto">
          <a:xfrm rot="18784635">
            <a:off x="4535383" y="4109297"/>
            <a:ext cx="510116" cy="531284"/>
          </a:xfrm>
          <a:prstGeom prst="roundRect">
            <a:avLst/>
          </a:prstGeom>
          <a:solidFill>
            <a:schemeClr val="accent6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TextBox 7"/>
          <p:cNvSpPr txBox="1">
            <a:spLocks noChangeArrowheads="1"/>
          </p:cNvSpPr>
          <p:nvPr/>
        </p:nvSpPr>
        <p:spPr bwMode="auto">
          <a:xfrm>
            <a:off x="2381251" y="2476500"/>
            <a:ext cx="1694180" cy="1896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en-US" sz="11735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312024" y="2476500"/>
            <a:ext cx="5879976" cy="1897892"/>
            <a:chOff x="6312024" y="2476500"/>
            <a:chExt cx="5879976" cy="1897892"/>
          </a:xfrm>
        </p:grpSpPr>
        <p:sp>
          <p:nvSpPr>
            <p:cNvPr id="2" name="同侧圆角矩形 1"/>
            <p:cNvSpPr/>
            <p:nvPr/>
          </p:nvSpPr>
          <p:spPr>
            <a:xfrm rot="16200000">
              <a:off x="8303066" y="485458"/>
              <a:ext cx="1897892" cy="5879976"/>
            </a:xfrm>
            <a:prstGeom prst="round2SameRect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400">
                <a:cs typeface="+mn-ea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6730998" y="2730777"/>
              <a:ext cx="2621280" cy="822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添加标题</a:t>
              </a:r>
              <a:endParaRPr lang="zh-CN" altLang="en-US" sz="4800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30998" y="3561774"/>
              <a:ext cx="295786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GENERAL </a:t>
              </a:r>
              <a:r>
                <a:rPr lang="en-US" altLang="zh-CN" sz="3200" dirty="0" smtClean="0">
                  <a:solidFill>
                    <a:schemeClr val="bg1"/>
                  </a:solidFill>
                  <a:latin typeface="黑体" panose="02010609060101010101" charset="-122"/>
                  <a:ea typeface="黑体" panose="02010609060101010101" charset="-122"/>
                </a:rPr>
                <a:t>VIEW</a:t>
              </a:r>
              <a:endParaRPr lang="en-US" altLang="zh-CN" sz="3200" dirty="0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</p:spTree>
  </p:cSld>
  <p:clrMapOvr>
    <a:masterClrMapping/>
  </p:clrMapOvr>
  <p:transition advTm="2606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 bldLvl="0" animBg="1"/>
      <p:bldP spid="4" grpId="0" bldLvl="0" animBg="1"/>
      <p:bldP spid="5" grpId="0" bldLvl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直接连接符 10"/>
          <p:cNvCxnSpPr/>
          <p:nvPr/>
        </p:nvCxnSpPr>
        <p:spPr>
          <a:xfrm>
            <a:off x="1145317" y="1877839"/>
            <a:ext cx="0" cy="23762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4"/>
          <p:cNvSpPr txBox="1"/>
          <p:nvPr/>
        </p:nvSpPr>
        <p:spPr>
          <a:xfrm>
            <a:off x="1289333" y="1733823"/>
            <a:ext cx="18722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添加标题</a:t>
            </a:r>
            <a:endParaRPr lang="en-US" altLang="zh-CN" sz="28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28" name="标题 4"/>
          <p:cNvSpPr txBox="1"/>
          <p:nvPr/>
        </p:nvSpPr>
        <p:spPr>
          <a:xfrm>
            <a:off x="1289333" y="2237879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29" name="标题 4"/>
          <p:cNvSpPr txBox="1"/>
          <p:nvPr/>
        </p:nvSpPr>
        <p:spPr>
          <a:xfrm>
            <a:off x="1289333" y="2525911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30" name="标题 4"/>
          <p:cNvSpPr txBox="1"/>
          <p:nvPr/>
        </p:nvSpPr>
        <p:spPr>
          <a:xfrm>
            <a:off x="1289333" y="2813943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31" name="标题 4"/>
          <p:cNvSpPr txBox="1"/>
          <p:nvPr/>
        </p:nvSpPr>
        <p:spPr>
          <a:xfrm>
            <a:off x="1289333" y="3101975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35" name="标题 4"/>
          <p:cNvSpPr txBox="1"/>
          <p:nvPr/>
        </p:nvSpPr>
        <p:spPr>
          <a:xfrm>
            <a:off x="1289333" y="3390007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73309" y="4038079"/>
            <a:ext cx="2304256" cy="432048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39" name="Freeform 34"/>
          <p:cNvSpPr>
            <a:spLocks noEditPoints="1"/>
          </p:cNvSpPr>
          <p:nvPr/>
        </p:nvSpPr>
        <p:spPr bwMode="auto">
          <a:xfrm>
            <a:off x="1217325" y="4110434"/>
            <a:ext cx="285750" cy="287338"/>
          </a:xfrm>
          <a:custGeom>
            <a:avLst/>
            <a:gdLst>
              <a:gd name="T0" fmla="*/ 180 w 199"/>
              <a:gd name="T1" fmla="*/ 80 h 199"/>
              <a:gd name="T2" fmla="*/ 118 w 199"/>
              <a:gd name="T3" fmla="*/ 19 h 199"/>
              <a:gd name="T4" fmla="*/ 137 w 199"/>
              <a:gd name="T5" fmla="*/ 0 h 199"/>
              <a:gd name="T6" fmla="*/ 199 w 199"/>
              <a:gd name="T7" fmla="*/ 62 h 199"/>
              <a:gd name="T8" fmla="*/ 180 w 199"/>
              <a:gd name="T9" fmla="*/ 80 h 199"/>
              <a:gd name="T10" fmla="*/ 162 w 199"/>
              <a:gd name="T11" fmla="*/ 98 h 199"/>
              <a:gd name="T12" fmla="*/ 160 w 199"/>
              <a:gd name="T13" fmla="*/ 99 h 199"/>
              <a:gd name="T14" fmla="*/ 149 w 199"/>
              <a:gd name="T15" fmla="*/ 99 h 199"/>
              <a:gd name="T16" fmla="*/ 137 w 199"/>
              <a:gd name="T17" fmla="*/ 99 h 199"/>
              <a:gd name="T18" fmla="*/ 124 w 199"/>
              <a:gd name="T19" fmla="*/ 149 h 199"/>
              <a:gd name="T20" fmla="*/ 25 w 199"/>
              <a:gd name="T21" fmla="*/ 199 h 199"/>
              <a:gd name="T22" fmla="*/ 13 w 199"/>
              <a:gd name="T23" fmla="*/ 199 h 199"/>
              <a:gd name="T24" fmla="*/ 52 w 199"/>
              <a:gd name="T25" fmla="*/ 159 h 199"/>
              <a:gd name="T26" fmla="*/ 62 w 199"/>
              <a:gd name="T27" fmla="*/ 161 h 199"/>
              <a:gd name="T28" fmla="*/ 87 w 199"/>
              <a:gd name="T29" fmla="*/ 137 h 199"/>
              <a:gd name="T30" fmla="*/ 62 w 199"/>
              <a:gd name="T31" fmla="*/ 112 h 199"/>
              <a:gd name="T32" fmla="*/ 37 w 199"/>
              <a:gd name="T33" fmla="*/ 137 h 199"/>
              <a:gd name="T34" fmla="*/ 40 w 199"/>
              <a:gd name="T35" fmla="*/ 147 h 199"/>
              <a:gd name="T36" fmla="*/ 0 w 199"/>
              <a:gd name="T37" fmla="*/ 186 h 199"/>
              <a:gd name="T38" fmla="*/ 0 w 199"/>
              <a:gd name="T39" fmla="*/ 174 h 199"/>
              <a:gd name="T40" fmla="*/ 50 w 199"/>
              <a:gd name="T41" fmla="*/ 75 h 199"/>
              <a:gd name="T42" fmla="*/ 100 w 199"/>
              <a:gd name="T43" fmla="*/ 62 h 199"/>
              <a:gd name="T44" fmla="*/ 100 w 199"/>
              <a:gd name="T45" fmla="*/ 50 h 199"/>
              <a:gd name="T46" fmla="*/ 100 w 199"/>
              <a:gd name="T47" fmla="*/ 38 h 199"/>
              <a:gd name="T48" fmla="*/ 100 w 199"/>
              <a:gd name="T49" fmla="*/ 37 h 199"/>
              <a:gd name="T50" fmla="*/ 106 w 199"/>
              <a:gd name="T51" fmla="*/ 31 h 199"/>
              <a:gd name="T52" fmla="*/ 167 w 199"/>
              <a:gd name="T53" fmla="*/ 93 h 199"/>
              <a:gd name="T54" fmla="*/ 162 w 199"/>
              <a:gd name="T55" fmla="*/ 98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99" h="199">
                <a:moveTo>
                  <a:pt x="180" y="80"/>
                </a:moveTo>
                <a:cubicBezTo>
                  <a:pt x="118" y="19"/>
                  <a:pt x="118" y="19"/>
                  <a:pt x="118" y="19"/>
                </a:cubicBezTo>
                <a:cubicBezTo>
                  <a:pt x="137" y="0"/>
                  <a:pt x="137" y="0"/>
                  <a:pt x="137" y="0"/>
                </a:cubicBezTo>
                <a:cubicBezTo>
                  <a:pt x="199" y="62"/>
                  <a:pt x="199" y="62"/>
                  <a:pt x="199" y="62"/>
                </a:cubicBezTo>
                <a:lnTo>
                  <a:pt x="180" y="80"/>
                </a:lnTo>
                <a:close/>
                <a:moveTo>
                  <a:pt x="162" y="98"/>
                </a:moveTo>
                <a:cubicBezTo>
                  <a:pt x="161" y="99"/>
                  <a:pt x="161" y="99"/>
                  <a:pt x="160" y="99"/>
                </a:cubicBezTo>
                <a:cubicBezTo>
                  <a:pt x="149" y="99"/>
                  <a:pt x="149" y="99"/>
                  <a:pt x="149" y="99"/>
                </a:cubicBezTo>
                <a:cubicBezTo>
                  <a:pt x="137" y="99"/>
                  <a:pt x="137" y="99"/>
                  <a:pt x="137" y="99"/>
                </a:cubicBezTo>
                <a:cubicBezTo>
                  <a:pt x="124" y="149"/>
                  <a:pt x="124" y="149"/>
                  <a:pt x="124" y="149"/>
                </a:cubicBezTo>
                <a:cubicBezTo>
                  <a:pt x="25" y="199"/>
                  <a:pt x="25" y="199"/>
                  <a:pt x="25" y="199"/>
                </a:cubicBezTo>
                <a:cubicBezTo>
                  <a:pt x="13" y="199"/>
                  <a:pt x="13" y="199"/>
                  <a:pt x="13" y="199"/>
                </a:cubicBezTo>
                <a:cubicBezTo>
                  <a:pt x="52" y="159"/>
                  <a:pt x="52" y="159"/>
                  <a:pt x="52" y="159"/>
                </a:cubicBezTo>
                <a:cubicBezTo>
                  <a:pt x="55" y="161"/>
                  <a:pt x="59" y="161"/>
                  <a:pt x="62" y="161"/>
                </a:cubicBezTo>
                <a:cubicBezTo>
                  <a:pt x="76" y="161"/>
                  <a:pt x="87" y="150"/>
                  <a:pt x="87" y="137"/>
                </a:cubicBezTo>
                <a:cubicBezTo>
                  <a:pt x="87" y="123"/>
                  <a:pt x="76" y="112"/>
                  <a:pt x="62" y="112"/>
                </a:cubicBezTo>
                <a:cubicBezTo>
                  <a:pt x="49" y="112"/>
                  <a:pt x="37" y="123"/>
                  <a:pt x="37" y="137"/>
                </a:cubicBezTo>
                <a:cubicBezTo>
                  <a:pt x="37" y="140"/>
                  <a:pt x="38" y="144"/>
                  <a:pt x="40" y="147"/>
                </a:cubicBezTo>
                <a:cubicBezTo>
                  <a:pt x="0" y="186"/>
                  <a:pt x="0" y="186"/>
                  <a:pt x="0" y="186"/>
                </a:cubicBezTo>
                <a:cubicBezTo>
                  <a:pt x="0" y="174"/>
                  <a:pt x="0" y="174"/>
                  <a:pt x="0" y="174"/>
                </a:cubicBezTo>
                <a:cubicBezTo>
                  <a:pt x="50" y="75"/>
                  <a:pt x="50" y="75"/>
                  <a:pt x="50" y="75"/>
                </a:cubicBezTo>
                <a:cubicBezTo>
                  <a:pt x="100" y="62"/>
                  <a:pt x="100" y="62"/>
                  <a:pt x="100" y="62"/>
                </a:cubicBezTo>
                <a:cubicBezTo>
                  <a:pt x="100" y="50"/>
                  <a:pt x="100" y="50"/>
                  <a:pt x="100" y="50"/>
                </a:cubicBezTo>
                <a:cubicBezTo>
                  <a:pt x="100" y="38"/>
                  <a:pt x="100" y="38"/>
                  <a:pt x="100" y="38"/>
                </a:cubicBezTo>
                <a:cubicBezTo>
                  <a:pt x="100" y="37"/>
                  <a:pt x="100" y="37"/>
                  <a:pt x="100" y="37"/>
                </a:cubicBezTo>
                <a:cubicBezTo>
                  <a:pt x="106" y="31"/>
                  <a:pt x="106" y="31"/>
                  <a:pt x="106" y="31"/>
                </a:cubicBezTo>
                <a:cubicBezTo>
                  <a:pt x="167" y="93"/>
                  <a:pt x="167" y="93"/>
                  <a:pt x="167" y="93"/>
                </a:cubicBezTo>
                <a:lnTo>
                  <a:pt x="162" y="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40" name="标题 4"/>
          <p:cNvSpPr txBox="1"/>
          <p:nvPr/>
        </p:nvSpPr>
        <p:spPr>
          <a:xfrm>
            <a:off x="1649373" y="4038079"/>
            <a:ext cx="17281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此处添加标题</a:t>
            </a:r>
            <a:endParaRPr lang="zh-CN" altLang="en-US" sz="1800" dirty="0" smtClean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3665597" y="1877839"/>
            <a:ext cx="0" cy="23762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标题 4"/>
          <p:cNvSpPr txBox="1"/>
          <p:nvPr/>
        </p:nvSpPr>
        <p:spPr>
          <a:xfrm>
            <a:off x="3809613" y="1733823"/>
            <a:ext cx="18722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sz="28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添加标题</a:t>
            </a:r>
            <a:endParaRPr sz="28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43" name="标题 4"/>
          <p:cNvSpPr txBox="1"/>
          <p:nvPr/>
        </p:nvSpPr>
        <p:spPr>
          <a:xfrm>
            <a:off x="3809613" y="2237879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45" name="标题 4"/>
          <p:cNvSpPr txBox="1"/>
          <p:nvPr/>
        </p:nvSpPr>
        <p:spPr>
          <a:xfrm>
            <a:off x="3809613" y="2525911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46" name="标题 4"/>
          <p:cNvSpPr txBox="1"/>
          <p:nvPr/>
        </p:nvSpPr>
        <p:spPr>
          <a:xfrm>
            <a:off x="3809613" y="2813943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47" name="标题 4"/>
          <p:cNvSpPr txBox="1"/>
          <p:nvPr/>
        </p:nvSpPr>
        <p:spPr>
          <a:xfrm>
            <a:off x="3809613" y="3101975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48" name="标题 4"/>
          <p:cNvSpPr txBox="1"/>
          <p:nvPr/>
        </p:nvSpPr>
        <p:spPr>
          <a:xfrm>
            <a:off x="3809613" y="3390007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593589" y="4038079"/>
            <a:ext cx="2304256" cy="432048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51" name="标题 4"/>
          <p:cNvSpPr txBox="1"/>
          <p:nvPr/>
        </p:nvSpPr>
        <p:spPr>
          <a:xfrm>
            <a:off x="4169653" y="4038079"/>
            <a:ext cx="17281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此处添加标题</a:t>
            </a:r>
            <a:endParaRPr lang="zh-CN" altLang="en-US" sz="1800" dirty="0" smtClean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6185877" y="1877839"/>
            <a:ext cx="0" cy="23762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标题 4"/>
          <p:cNvSpPr txBox="1"/>
          <p:nvPr/>
        </p:nvSpPr>
        <p:spPr>
          <a:xfrm>
            <a:off x="6329893" y="1733823"/>
            <a:ext cx="18722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sz="28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添加标题</a:t>
            </a:r>
            <a:endParaRPr sz="28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58" name="标题 4"/>
          <p:cNvSpPr txBox="1"/>
          <p:nvPr/>
        </p:nvSpPr>
        <p:spPr>
          <a:xfrm>
            <a:off x="6329893" y="2237879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7" name="标题 4"/>
          <p:cNvSpPr txBox="1"/>
          <p:nvPr/>
        </p:nvSpPr>
        <p:spPr>
          <a:xfrm>
            <a:off x="6329893" y="2525911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1" name="标题 4"/>
          <p:cNvSpPr txBox="1"/>
          <p:nvPr/>
        </p:nvSpPr>
        <p:spPr>
          <a:xfrm>
            <a:off x="6329893" y="2813943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2" name="标题 4"/>
          <p:cNvSpPr txBox="1"/>
          <p:nvPr/>
        </p:nvSpPr>
        <p:spPr>
          <a:xfrm>
            <a:off x="6329893" y="3101975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3" name="标题 4"/>
          <p:cNvSpPr txBox="1"/>
          <p:nvPr/>
        </p:nvSpPr>
        <p:spPr>
          <a:xfrm>
            <a:off x="6329893" y="3390007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6113869" y="4038079"/>
            <a:ext cx="2304256" cy="432048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75" name="标题 4"/>
          <p:cNvSpPr txBox="1"/>
          <p:nvPr/>
        </p:nvSpPr>
        <p:spPr>
          <a:xfrm>
            <a:off x="6689933" y="4038079"/>
            <a:ext cx="17281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此处添加标题</a:t>
            </a:r>
            <a:endParaRPr lang="zh-CN" altLang="en-US" sz="1800" dirty="0" smtClean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8706157" y="1877839"/>
            <a:ext cx="0" cy="237626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标题 4"/>
          <p:cNvSpPr txBox="1"/>
          <p:nvPr/>
        </p:nvSpPr>
        <p:spPr>
          <a:xfrm>
            <a:off x="8850173" y="1733823"/>
            <a:ext cx="18722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sz="28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添加标题</a:t>
            </a:r>
            <a:endParaRPr sz="28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8" name="标题 4"/>
          <p:cNvSpPr txBox="1"/>
          <p:nvPr/>
        </p:nvSpPr>
        <p:spPr>
          <a:xfrm>
            <a:off x="8850173" y="2237879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79" name="标题 4"/>
          <p:cNvSpPr txBox="1"/>
          <p:nvPr/>
        </p:nvSpPr>
        <p:spPr>
          <a:xfrm>
            <a:off x="8850173" y="2525911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80" name="标题 4"/>
          <p:cNvSpPr txBox="1"/>
          <p:nvPr/>
        </p:nvSpPr>
        <p:spPr>
          <a:xfrm>
            <a:off x="8850173" y="2813943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81" name="标题 4"/>
          <p:cNvSpPr txBox="1"/>
          <p:nvPr/>
        </p:nvSpPr>
        <p:spPr>
          <a:xfrm>
            <a:off x="8850173" y="3101975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82" name="标题 4"/>
          <p:cNvSpPr txBox="1"/>
          <p:nvPr/>
        </p:nvSpPr>
        <p:spPr>
          <a:xfrm>
            <a:off x="8850173" y="3390007"/>
            <a:ext cx="216024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单击此处添加文本</a:t>
            </a:r>
            <a:endParaRPr lang="zh-CN" altLang="en-US" sz="18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634149" y="4038079"/>
            <a:ext cx="2304256" cy="432048"/>
          </a:xfrm>
          <a:prstGeom prst="rect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84" name="标题 4"/>
          <p:cNvSpPr txBox="1"/>
          <p:nvPr/>
        </p:nvSpPr>
        <p:spPr>
          <a:xfrm>
            <a:off x="9210213" y="4038079"/>
            <a:ext cx="172819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</a:rPr>
              <a:t>此处添加标题</a:t>
            </a:r>
            <a:endParaRPr lang="zh-CN" altLang="en-US" sz="1800" dirty="0" smtClean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85" name="Freeform 63"/>
          <p:cNvSpPr>
            <a:spLocks noEditPoints="1"/>
          </p:cNvSpPr>
          <p:nvPr/>
        </p:nvSpPr>
        <p:spPr bwMode="auto">
          <a:xfrm>
            <a:off x="3737605" y="4142502"/>
            <a:ext cx="280988" cy="293688"/>
          </a:xfrm>
          <a:custGeom>
            <a:avLst/>
            <a:gdLst>
              <a:gd name="T0" fmla="*/ 17 w 195"/>
              <a:gd name="T1" fmla="*/ 103 h 203"/>
              <a:gd name="T2" fmla="*/ 17 w 195"/>
              <a:gd name="T3" fmla="*/ 45 h 203"/>
              <a:gd name="T4" fmla="*/ 0 w 195"/>
              <a:gd name="T5" fmla="*/ 74 h 203"/>
              <a:gd name="T6" fmla="*/ 17 w 195"/>
              <a:gd name="T7" fmla="*/ 103 h 203"/>
              <a:gd name="T8" fmla="*/ 29 w 195"/>
              <a:gd name="T9" fmla="*/ 112 h 203"/>
              <a:gd name="T10" fmla="*/ 77 w 195"/>
              <a:gd name="T11" fmla="*/ 112 h 203"/>
              <a:gd name="T12" fmla="*/ 77 w 195"/>
              <a:gd name="T13" fmla="*/ 40 h 203"/>
              <a:gd name="T14" fmla="*/ 29 w 195"/>
              <a:gd name="T15" fmla="*/ 40 h 203"/>
              <a:gd name="T16" fmla="*/ 21 w 195"/>
              <a:gd name="T17" fmla="*/ 48 h 203"/>
              <a:gd name="T18" fmla="*/ 21 w 195"/>
              <a:gd name="T19" fmla="*/ 104 h 203"/>
              <a:gd name="T20" fmla="*/ 29 w 195"/>
              <a:gd name="T21" fmla="*/ 112 h 203"/>
              <a:gd name="T22" fmla="*/ 161 w 195"/>
              <a:gd name="T23" fmla="*/ 13 h 203"/>
              <a:gd name="T24" fmla="*/ 81 w 195"/>
              <a:gd name="T25" fmla="*/ 40 h 203"/>
              <a:gd name="T26" fmla="*/ 81 w 195"/>
              <a:gd name="T27" fmla="*/ 113 h 203"/>
              <a:gd name="T28" fmla="*/ 161 w 195"/>
              <a:gd name="T29" fmla="*/ 140 h 203"/>
              <a:gd name="T30" fmla="*/ 161 w 195"/>
              <a:gd name="T31" fmla="*/ 13 h 203"/>
              <a:gd name="T32" fmla="*/ 89 w 195"/>
              <a:gd name="T33" fmla="*/ 68 h 203"/>
              <a:gd name="T34" fmla="*/ 89 w 195"/>
              <a:gd name="T35" fmla="*/ 52 h 203"/>
              <a:gd name="T36" fmla="*/ 154 w 195"/>
              <a:gd name="T37" fmla="*/ 29 h 203"/>
              <a:gd name="T38" fmla="*/ 89 w 195"/>
              <a:gd name="T39" fmla="*/ 68 h 203"/>
              <a:gd name="T40" fmla="*/ 177 w 195"/>
              <a:gd name="T41" fmla="*/ 0 h 203"/>
              <a:gd name="T42" fmla="*/ 165 w 195"/>
              <a:gd name="T43" fmla="*/ 0 h 203"/>
              <a:gd name="T44" fmla="*/ 165 w 195"/>
              <a:gd name="T45" fmla="*/ 152 h 203"/>
              <a:gd name="T46" fmla="*/ 177 w 195"/>
              <a:gd name="T47" fmla="*/ 152 h 203"/>
              <a:gd name="T48" fmla="*/ 177 w 195"/>
              <a:gd name="T49" fmla="*/ 0 h 203"/>
              <a:gd name="T50" fmla="*/ 195 w 195"/>
              <a:gd name="T51" fmla="*/ 75 h 203"/>
              <a:gd name="T52" fmla="*/ 181 w 195"/>
              <a:gd name="T53" fmla="*/ 54 h 203"/>
              <a:gd name="T54" fmla="*/ 181 w 195"/>
              <a:gd name="T55" fmla="*/ 96 h 203"/>
              <a:gd name="T56" fmla="*/ 195 w 195"/>
              <a:gd name="T57" fmla="*/ 75 h 203"/>
              <a:gd name="T58" fmla="*/ 65 w 195"/>
              <a:gd name="T59" fmla="*/ 116 h 203"/>
              <a:gd name="T60" fmla="*/ 29 w 195"/>
              <a:gd name="T61" fmla="*/ 116 h 203"/>
              <a:gd name="T62" fmla="*/ 41 w 195"/>
              <a:gd name="T63" fmla="*/ 186 h 203"/>
              <a:gd name="T64" fmla="*/ 65 w 195"/>
              <a:gd name="T65" fmla="*/ 180 h 203"/>
              <a:gd name="T66" fmla="*/ 65 w 195"/>
              <a:gd name="T67" fmla="*/ 116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5" h="203">
                <a:moveTo>
                  <a:pt x="17" y="103"/>
                </a:moveTo>
                <a:cubicBezTo>
                  <a:pt x="17" y="45"/>
                  <a:pt x="17" y="45"/>
                  <a:pt x="17" y="45"/>
                </a:cubicBezTo>
                <a:cubicBezTo>
                  <a:pt x="7" y="48"/>
                  <a:pt x="0" y="60"/>
                  <a:pt x="0" y="74"/>
                </a:cubicBezTo>
                <a:cubicBezTo>
                  <a:pt x="0" y="88"/>
                  <a:pt x="7" y="100"/>
                  <a:pt x="17" y="103"/>
                </a:cubicBezTo>
                <a:close/>
                <a:moveTo>
                  <a:pt x="29" y="112"/>
                </a:moveTo>
                <a:cubicBezTo>
                  <a:pt x="77" y="112"/>
                  <a:pt x="77" y="112"/>
                  <a:pt x="77" y="112"/>
                </a:cubicBezTo>
                <a:cubicBezTo>
                  <a:pt x="77" y="40"/>
                  <a:pt x="77" y="40"/>
                  <a:pt x="77" y="40"/>
                </a:cubicBezTo>
                <a:cubicBezTo>
                  <a:pt x="29" y="40"/>
                  <a:pt x="29" y="40"/>
                  <a:pt x="29" y="40"/>
                </a:cubicBezTo>
                <a:cubicBezTo>
                  <a:pt x="24" y="40"/>
                  <a:pt x="21" y="44"/>
                  <a:pt x="21" y="48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9"/>
                  <a:pt x="24" y="112"/>
                  <a:pt x="29" y="112"/>
                </a:cubicBezTo>
                <a:close/>
                <a:moveTo>
                  <a:pt x="161" y="13"/>
                </a:moveTo>
                <a:cubicBezTo>
                  <a:pt x="161" y="13"/>
                  <a:pt x="122" y="40"/>
                  <a:pt x="81" y="40"/>
                </a:cubicBezTo>
                <a:cubicBezTo>
                  <a:pt x="81" y="57"/>
                  <a:pt x="81" y="107"/>
                  <a:pt x="81" y="113"/>
                </a:cubicBezTo>
                <a:cubicBezTo>
                  <a:pt x="122" y="113"/>
                  <a:pt x="161" y="140"/>
                  <a:pt x="161" y="140"/>
                </a:cubicBezTo>
                <a:lnTo>
                  <a:pt x="161" y="13"/>
                </a:lnTo>
                <a:close/>
                <a:moveTo>
                  <a:pt x="89" y="68"/>
                </a:moveTo>
                <a:cubicBezTo>
                  <a:pt x="89" y="52"/>
                  <a:pt x="89" y="52"/>
                  <a:pt x="89" y="52"/>
                </a:cubicBezTo>
                <a:cubicBezTo>
                  <a:pt x="89" y="52"/>
                  <a:pt x="124" y="54"/>
                  <a:pt x="154" y="29"/>
                </a:cubicBezTo>
                <a:cubicBezTo>
                  <a:pt x="154" y="53"/>
                  <a:pt x="89" y="68"/>
                  <a:pt x="89" y="68"/>
                </a:cubicBezTo>
                <a:close/>
                <a:moveTo>
                  <a:pt x="177" y="0"/>
                </a:moveTo>
                <a:cubicBezTo>
                  <a:pt x="165" y="0"/>
                  <a:pt x="165" y="0"/>
                  <a:pt x="165" y="0"/>
                </a:cubicBezTo>
                <a:cubicBezTo>
                  <a:pt x="165" y="152"/>
                  <a:pt x="165" y="152"/>
                  <a:pt x="165" y="152"/>
                </a:cubicBezTo>
                <a:cubicBezTo>
                  <a:pt x="177" y="152"/>
                  <a:pt x="177" y="152"/>
                  <a:pt x="177" y="152"/>
                </a:cubicBezTo>
                <a:lnTo>
                  <a:pt x="177" y="0"/>
                </a:lnTo>
                <a:close/>
                <a:moveTo>
                  <a:pt x="195" y="75"/>
                </a:moveTo>
                <a:cubicBezTo>
                  <a:pt x="195" y="66"/>
                  <a:pt x="189" y="58"/>
                  <a:pt x="181" y="54"/>
                </a:cubicBezTo>
                <a:cubicBezTo>
                  <a:pt x="181" y="96"/>
                  <a:pt x="181" y="96"/>
                  <a:pt x="181" y="96"/>
                </a:cubicBezTo>
                <a:cubicBezTo>
                  <a:pt x="189" y="92"/>
                  <a:pt x="195" y="84"/>
                  <a:pt x="195" y="75"/>
                </a:cubicBezTo>
                <a:close/>
                <a:moveTo>
                  <a:pt x="65" y="116"/>
                </a:moveTo>
                <a:cubicBezTo>
                  <a:pt x="62" y="116"/>
                  <a:pt x="29" y="116"/>
                  <a:pt x="29" y="116"/>
                </a:cubicBezTo>
                <a:cubicBezTo>
                  <a:pt x="29" y="116"/>
                  <a:pt x="27" y="161"/>
                  <a:pt x="41" y="186"/>
                </a:cubicBezTo>
                <a:cubicBezTo>
                  <a:pt x="59" y="203"/>
                  <a:pt x="67" y="185"/>
                  <a:pt x="65" y="180"/>
                </a:cubicBezTo>
                <a:cubicBezTo>
                  <a:pt x="63" y="175"/>
                  <a:pt x="51" y="135"/>
                  <a:pt x="65" y="1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86" name="流程图: 联系 20"/>
          <p:cNvSpPr/>
          <p:nvPr/>
        </p:nvSpPr>
        <p:spPr>
          <a:xfrm>
            <a:off x="6329892" y="4105390"/>
            <a:ext cx="216025" cy="318599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0750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latin typeface="Impact MT Std" pitchFamily="34" charset="0"/>
            </a:endParaRPr>
          </a:p>
        </p:txBody>
      </p:sp>
      <p:sp>
        <p:nvSpPr>
          <p:cNvPr id="87" name="Freeform 174"/>
          <p:cNvSpPr>
            <a:spLocks noEditPoints="1"/>
          </p:cNvSpPr>
          <p:nvPr/>
        </p:nvSpPr>
        <p:spPr bwMode="auto">
          <a:xfrm>
            <a:off x="8831220" y="4112815"/>
            <a:ext cx="282575" cy="282575"/>
          </a:xfrm>
          <a:custGeom>
            <a:avLst/>
            <a:gdLst>
              <a:gd name="T0" fmla="*/ 99 w 197"/>
              <a:gd name="T1" fmla="*/ 0 h 197"/>
              <a:gd name="T2" fmla="*/ 158 w 197"/>
              <a:gd name="T3" fmla="*/ 159 h 197"/>
              <a:gd name="T4" fmla="*/ 159 w 197"/>
              <a:gd name="T5" fmla="*/ 122 h 197"/>
              <a:gd name="T6" fmla="*/ 154 w 197"/>
              <a:gd name="T7" fmla="*/ 131 h 197"/>
              <a:gd name="T8" fmla="*/ 150 w 197"/>
              <a:gd name="T9" fmla="*/ 137 h 197"/>
              <a:gd name="T10" fmla="*/ 99 w 197"/>
              <a:gd name="T11" fmla="*/ 183 h 197"/>
              <a:gd name="T12" fmla="*/ 104 w 197"/>
              <a:gd name="T13" fmla="*/ 162 h 197"/>
              <a:gd name="T14" fmla="*/ 86 w 197"/>
              <a:gd name="T15" fmla="*/ 161 h 197"/>
              <a:gd name="T16" fmla="*/ 99 w 197"/>
              <a:gd name="T17" fmla="*/ 183 h 197"/>
              <a:gd name="T18" fmla="*/ 48 w 197"/>
              <a:gd name="T19" fmla="*/ 139 h 197"/>
              <a:gd name="T20" fmla="*/ 39 w 197"/>
              <a:gd name="T21" fmla="*/ 122 h 197"/>
              <a:gd name="T22" fmla="*/ 38 w 197"/>
              <a:gd name="T23" fmla="*/ 39 h 197"/>
              <a:gd name="T24" fmla="*/ 41 w 197"/>
              <a:gd name="T25" fmla="*/ 71 h 197"/>
              <a:gd name="T26" fmla="*/ 44 w 197"/>
              <a:gd name="T27" fmla="*/ 65 h 197"/>
              <a:gd name="T28" fmla="*/ 38 w 197"/>
              <a:gd name="T29" fmla="*/ 39 h 197"/>
              <a:gd name="T30" fmla="*/ 86 w 197"/>
              <a:gd name="T31" fmla="*/ 35 h 197"/>
              <a:gd name="T32" fmla="*/ 99 w 197"/>
              <a:gd name="T33" fmla="*/ 34 h 197"/>
              <a:gd name="T34" fmla="*/ 109 w 197"/>
              <a:gd name="T35" fmla="*/ 35 h 197"/>
              <a:gd name="T36" fmla="*/ 130 w 197"/>
              <a:gd name="T37" fmla="*/ 52 h 197"/>
              <a:gd name="T38" fmla="*/ 99 w 197"/>
              <a:gd name="T39" fmla="*/ 43 h 197"/>
              <a:gd name="T40" fmla="*/ 68 w 197"/>
              <a:gd name="T41" fmla="*/ 52 h 197"/>
              <a:gd name="T42" fmla="*/ 45 w 197"/>
              <a:gd name="T43" fmla="*/ 109 h 197"/>
              <a:gd name="T44" fmla="*/ 82 w 197"/>
              <a:gd name="T45" fmla="*/ 151 h 197"/>
              <a:gd name="T46" fmla="*/ 125 w 197"/>
              <a:gd name="T47" fmla="*/ 147 h 197"/>
              <a:gd name="T48" fmla="*/ 154 w 197"/>
              <a:gd name="T49" fmla="*/ 98 h 197"/>
              <a:gd name="T50" fmla="*/ 158 w 197"/>
              <a:gd name="T51" fmla="*/ 38 h 197"/>
              <a:gd name="T52" fmla="*/ 151 w 197"/>
              <a:gd name="T53" fmla="*/ 60 h 197"/>
              <a:gd name="T54" fmla="*/ 154 w 197"/>
              <a:gd name="T55" fmla="*/ 65 h 197"/>
              <a:gd name="T56" fmla="*/ 159 w 197"/>
              <a:gd name="T57" fmla="*/ 75 h 197"/>
              <a:gd name="T58" fmla="*/ 158 w 197"/>
              <a:gd name="T59" fmla="*/ 38 h 197"/>
              <a:gd name="T60" fmla="*/ 123 w 197"/>
              <a:gd name="T61" fmla="*/ 96 h 197"/>
              <a:gd name="T62" fmla="*/ 104 w 197"/>
              <a:gd name="T63" fmla="*/ 131 h 197"/>
              <a:gd name="T64" fmla="*/ 99 w 197"/>
              <a:gd name="T65" fmla="*/ 131 h 197"/>
              <a:gd name="T66" fmla="*/ 75 w 197"/>
              <a:gd name="T67" fmla="*/ 109 h 197"/>
              <a:gd name="T68" fmla="*/ 90 w 197"/>
              <a:gd name="T69" fmla="*/ 114 h 197"/>
              <a:gd name="T70" fmla="*/ 92 w 197"/>
              <a:gd name="T71" fmla="*/ 125 h 197"/>
              <a:gd name="T72" fmla="*/ 97 w 197"/>
              <a:gd name="T73" fmla="*/ 103 h 197"/>
              <a:gd name="T74" fmla="*/ 75 w 197"/>
              <a:gd name="T75" fmla="*/ 84 h 197"/>
              <a:gd name="T76" fmla="*/ 87 w 197"/>
              <a:gd name="T77" fmla="*/ 66 h 197"/>
              <a:gd name="T78" fmla="*/ 104 w 197"/>
              <a:gd name="T79" fmla="*/ 52 h 197"/>
              <a:gd name="T80" fmla="*/ 127 w 197"/>
              <a:gd name="T81" fmla="*/ 77 h 197"/>
              <a:gd name="T82" fmla="*/ 113 w 197"/>
              <a:gd name="T83" fmla="*/ 84 h 197"/>
              <a:gd name="T84" fmla="*/ 113 w 197"/>
              <a:gd name="T85" fmla="*/ 69 h 197"/>
              <a:gd name="T86" fmla="*/ 104 w 197"/>
              <a:gd name="T87" fmla="*/ 88 h 197"/>
              <a:gd name="T88" fmla="*/ 114 w 197"/>
              <a:gd name="T89" fmla="*/ 122 h 197"/>
              <a:gd name="T90" fmla="*/ 106 w 197"/>
              <a:gd name="T91" fmla="*/ 104 h 197"/>
              <a:gd name="T92" fmla="*/ 104 w 197"/>
              <a:gd name="T93" fmla="*/ 126 h 197"/>
              <a:gd name="T94" fmla="*/ 87 w 197"/>
              <a:gd name="T95" fmla="*/ 78 h 197"/>
              <a:gd name="T96" fmla="*/ 98 w 197"/>
              <a:gd name="T97" fmla="*/ 88 h 1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7" h="197">
                <a:moveTo>
                  <a:pt x="99" y="197"/>
                </a:moveTo>
                <a:cubicBezTo>
                  <a:pt x="44" y="197"/>
                  <a:pt x="0" y="153"/>
                  <a:pt x="0" y="98"/>
                </a:cubicBezTo>
                <a:cubicBezTo>
                  <a:pt x="0" y="44"/>
                  <a:pt x="44" y="0"/>
                  <a:pt x="99" y="0"/>
                </a:cubicBezTo>
                <a:cubicBezTo>
                  <a:pt x="153" y="0"/>
                  <a:pt x="197" y="44"/>
                  <a:pt x="197" y="98"/>
                </a:cubicBezTo>
                <a:cubicBezTo>
                  <a:pt x="197" y="153"/>
                  <a:pt x="153" y="197"/>
                  <a:pt x="99" y="197"/>
                </a:cubicBezTo>
                <a:close/>
                <a:moveTo>
                  <a:pt x="158" y="159"/>
                </a:moveTo>
                <a:cubicBezTo>
                  <a:pt x="168" y="149"/>
                  <a:pt x="176" y="136"/>
                  <a:pt x="180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9" y="122"/>
                  <a:pt x="159" y="122"/>
                  <a:pt x="159" y="122"/>
                </a:cubicBezTo>
                <a:cubicBezTo>
                  <a:pt x="158" y="124"/>
                  <a:pt x="157" y="125"/>
                  <a:pt x="157" y="127"/>
                </a:cubicBezTo>
                <a:cubicBezTo>
                  <a:pt x="156" y="127"/>
                  <a:pt x="156" y="127"/>
                  <a:pt x="156" y="127"/>
                </a:cubicBezTo>
                <a:cubicBezTo>
                  <a:pt x="156" y="129"/>
                  <a:pt x="155" y="130"/>
                  <a:pt x="154" y="131"/>
                </a:cubicBezTo>
                <a:cubicBezTo>
                  <a:pt x="154" y="132"/>
                  <a:pt x="154" y="132"/>
                  <a:pt x="153" y="132"/>
                </a:cubicBezTo>
                <a:cubicBezTo>
                  <a:pt x="153" y="134"/>
                  <a:pt x="152" y="135"/>
                  <a:pt x="151" y="136"/>
                </a:cubicBezTo>
                <a:cubicBezTo>
                  <a:pt x="151" y="136"/>
                  <a:pt x="151" y="137"/>
                  <a:pt x="150" y="137"/>
                </a:cubicBezTo>
                <a:cubicBezTo>
                  <a:pt x="149" y="138"/>
                  <a:pt x="148" y="139"/>
                  <a:pt x="147" y="141"/>
                </a:cubicBezTo>
                <a:lnTo>
                  <a:pt x="158" y="159"/>
                </a:lnTo>
                <a:close/>
                <a:moveTo>
                  <a:pt x="99" y="183"/>
                </a:moveTo>
                <a:cubicBezTo>
                  <a:pt x="106" y="183"/>
                  <a:pt x="113" y="182"/>
                  <a:pt x="119" y="180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7" y="162"/>
                  <a:pt x="106" y="162"/>
                  <a:pt x="104" y="162"/>
                </a:cubicBezTo>
                <a:cubicBezTo>
                  <a:pt x="102" y="163"/>
                  <a:pt x="101" y="163"/>
                  <a:pt x="99" y="163"/>
                </a:cubicBezTo>
                <a:cubicBezTo>
                  <a:pt x="97" y="163"/>
                  <a:pt x="94" y="163"/>
                  <a:pt x="92" y="162"/>
                </a:cubicBezTo>
                <a:cubicBezTo>
                  <a:pt x="90" y="162"/>
                  <a:pt x="88" y="162"/>
                  <a:pt x="86" y="161"/>
                </a:cubicBezTo>
                <a:cubicBezTo>
                  <a:pt x="86" y="161"/>
                  <a:pt x="86" y="161"/>
                  <a:pt x="86" y="161"/>
                </a:cubicBezTo>
                <a:cubicBezTo>
                  <a:pt x="76" y="179"/>
                  <a:pt x="76" y="179"/>
                  <a:pt x="76" y="179"/>
                </a:cubicBezTo>
                <a:cubicBezTo>
                  <a:pt x="83" y="182"/>
                  <a:pt x="91" y="183"/>
                  <a:pt x="99" y="183"/>
                </a:cubicBezTo>
                <a:close/>
                <a:moveTo>
                  <a:pt x="38" y="157"/>
                </a:moveTo>
                <a:cubicBezTo>
                  <a:pt x="48" y="139"/>
                  <a:pt x="48" y="139"/>
                  <a:pt x="48" y="139"/>
                </a:cubicBezTo>
                <a:cubicBezTo>
                  <a:pt x="48" y="139"/>
                  <a:pt x="48" y="139"/>
                  <a:pt x="48" y="139"/>
                </a:cubicBezTo>
                <a:cubicBezTo>
                  <a:pt x="47" y="136"/>
                  <a:pt x="45" y="134"/>
                  <a:pt x="43" y="13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41" y="128"/>
                  <a:pt x="40" y="125"/>
                  <a:pt x="39" y="122"/>
                </a:cubicBezTo>
                <a:cubicBezTo>
                  <a:pt x="18" y="122"/>
                  <a:pt x="18" y="122"/>
                  <a:pt x="18" y="122"/>
                </a:cubicBezTo>
                <a:cubicBezTo>
                  <a:pt x="22" y="135"/>
                  <a:pt x="29" y="147"/>
                  <a:pt x="38" y="157"/>
                </a:cubicBezTo>
                <a:close/>
                <a:moveTo>
                  <a:pt x="38" y="39"/>
                </a:moveTo>
                <a:cubicBezTo>
                  <a:pt x="29" y="49"/>
                  <a:pt x="21" y="61"/>
                  <a:pt x="18" y="75"/>
                </a:cubicBezTo>
                <a:cubicBezTo>
                  <a:pt x="39" y="75"/>
                  <a:pt x="39" y="75"/>
                  <a:pt x="39" y="75"/>
                </a:cubicBezTo>
                <a:cubicBezTo>
                  <a:pt x="39" y="73"/>
                  <a:pt x="40" y="72"/>
                  <a:pt x="41" y="71"/>
                </a:cubicBezTo>
                <a:cubicBezTo>
                  <a:pt x="41" y="70"/>
                  <a:pt x="41" y="70"/>
                  <a:pt x="41" y="70"/>
                </a:cubicBezTo>
                <a:cubicBezTo>
                  <a:pt x="42" y="69"/>
                  <a:pt x="42" y="67"/>
                  <a:pt x="43" y="66"/>
                </a:cubicBezTo>
                <a:cubicBezTo>
                  <a:pt x="43" y="66"/>
                  <a:pt x="43" y="65"/>
                  <a:pt x="44" y="65"/>
                </a:cubicBezTo>
                <a:cubicBezTo>
                  <a:pt x="45" y="62"/>
                  <a:pt x="47" y="60"/>
                  <a:pt x="49" y="58"/>
                </a:cubicBezTo>
                <a:cubicBezTo>
                  <a:pt x="49" y="58"/>
                  <a:pt x="49" y="58"/>
                  <a:pt x="49" y="58"/>
                </a:cubicBezTo>
                <a:lnTo>
                  <a:pt x="38" y="39"/>
                </a:lnTo>
                <a:close/>
                <a:moveTo>
                  <a:pt x="99" y="14"/>
                </a:moveTo>
                <a:cubicBezTo>
                  <a:pt x="91" y="14"/>
                  <a:pt x="83" y="15"/>
                  <a:pt x="76" y="17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8" y="35"/>
                  <a:pt x="90" y="34"/>
                  <a:pt x="92" y="34"/>
                </a:cubicBezTo>
                <a:cubicBezTo>
                  <a:pt x="95" y="34"/>
                  <a:pt x="97" y="34"/>
                  <a:pt x="99" y="34"/>
                </a:cubicBezTo>
                <a:cubicBezTo>
                  <a:pt x="101" y="34"/>
                  <a:pt x="102" y="34"/>
                  <a:pt x="104" y="34"/>
                </a:cubicBezTo>
                <a:cubicBezTo>
                  <a:pt x="106" y="34"/>
                  <a:pt x="107" y="34"/>
                  <a:pt x="109" y="35"/>
                </a:cubicBezTo>
                <a:cubicBezTo>
                  <a:pt x="109" y="35"/>
                  <a:pt x="109" y="35"/>
                  <a:pt x="109" y="35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3" y="15"/>
                  <a:pt x="106" y="14"/>
                  <a:pt x="99" y="14"/>
                </a:cubicBezTo>
                <a:close/>
                <a:moveTo>
                  <a:pt x="130" y="52"/>
                </a:moveTo>
                <a:cubicBezTo>
                  <a:pt x="128" y="51"/>
                  <a:pt x="127" y="50"/>
                  <a:pt x="125" y="50"/>
                </a:cubicBezTo>
                <a:cubicBezTo>
                  <a:pt x="122" y="48"/>
                  <a:pt x="119" y="46"/>
                  <a:pt x="115" y="45"/>
                </a:cubicBezTo>
                <a:cubicBezTo>
                  <a:pt x="110" y="44"/>
                  <a:pt x="105" y="43"/>
                  <a:pt x="99" y="43"/>
                </a:cubicBezTo>
                <a:cubicBezTo>
                  <a:pt x="93" y="43"/>
                  <a:pt x="88" y="44"/>
                  <a:pt x="82" y="45"/>
                </a:cubicBezTo>
                <a:cubicBezTo>
                  <a:pt x="79" y="46"/>
                  <a:pt x="76" y="48"/>
                  <a:pt x="72" y="50"/>
                </a:cubicBezTo>
                <a:cubicBezTo>
                  <a:pt x="71" y="50"/>
                  <a:pt x="69" y="51"/>
                  <a:pt x="68" y="52"/>
                </a:cubicBezTo>
                <a:cubicBezTo>
                  <a:pt x="56" y="60"/>
                  <a:pt x="47" y="73"/>
                  <a:pt x="45" y="87"/>
                </a:cubicBezTo>
                <a:cubicBezTo>
                  <a:pt x="44" y="91"/>
                  <a:pt x="43" y="94"/>
                  <a:pt x="43" y="98"/>
                </a:cubicBezTo>
                <a:cubicBezTo>
                  <a:pt x="43" y="102"/>
                  <a:pt x="44" y="106"/>
                  <a:pt x="45" y="109"/>
                </a:cubicBezTo>
                <a:cubicBezTo>
                  <a:pt x="47" y="124"/>
                  <a:pt x="56" y="136"/>
                  <a:pt x="68" y="144"/>
                </a:cubicBezTo>
                <a:cubicBezTo>
                  <a:pt x="69" y="145"/>
                  <a:pt x="71" y="146"/>
                  <a:pt x="72" y="147"/>
                </a:cubicBezTo>
                <a:cubicBezTo>
                  <a:pt x="76" y="149"/>
                  <a:pt x="79" y="150"/>
                  <a:pt x="82" y="151"/>
                </a:cubicBezTo>
                <a:cubicBezTo>
                  <a:pt x="88" y="153"/>
                  <a:pt x="93" y="154"/>
                  <a:pt x="99" y="154"/>
                </a:cubicBezTo>
                <a:cubicBezTo>
                  <a:pt x="105" y="154"/>
                  <a:pt x="110" y="153"/>
                  <a:pt x="115" y="151"/>
                </a:cubicBezTo>
                <a:cubicBezTo>
                  <a:pt x="119" y="150"/>
                  <a:pt x="122" y="149"/>
                  <a:pt x="125" y="147"/>
                </a:cubicBezTo>
                <a:cubicBezTo>
                  <a:pt x="127" y="146"/>
                  <a:pt x="128" y="145"/>
                  <a:pt x="130" y="144"/>
                </a:cubicBezTo>
                <a:cubicBezTo>
                  <a:pt x="142" y="136"/>
                  <a:pt x="150" y="124"/>
                  <a:pt x="153" y="109"/>
                </a:cubicBezTo>
                <a:cubicBezTo>
                  <a:pt x="154" y="106"/>
                  <a:pt x="154" y="102"/>
                  <a:pt x="154" y="98"/>
                </a:cubicBezTo>
                <a:cubicBezTo>
                  <a:pt x="154" y="94"/>
                  <a:pt x="154" y="91"/>
                  <a:pt x="153" y="87"/>
                </a:cubicBezTo>
                <a:cubicBezTo>
                  <a:pt x="150" y="73"/>
                  <a:pt x="142" y="60"/>
                  <a:pt x="130" y="52"/>
                </a:cubicBezTo>
                <a:close/>
                <a:moveTo>
                  <a:pt x="158" y="38"/>
                </a:moveTo>
                <a:cubicBezTo>
                  <a:pt x="147" y="56"/>
                  <a:pt x="147" y="56"/>
                  <a:pt x="147" y="56"/>
                </a:cubicBezTo>
                <a:cubicBezTo>
                  <a:pt x="147" y="56"/>
                  <a:pt x="147" y="56"/>
                  <a:pt x="147" y="56"/>
                </a:cubicBezTo>
                <a:cubicBezTo>
                  <a:pt x="148" y="57"/>
                  <a:pt x="149" y="58"/>
                  <a:pt x="151" y="60"/>
                </a:cubicBezTo>
                <a:cubicBezTo>
                  <a:pt x="151" y="60"/>
                  <a:pt x="151" y="60"/>
                  <a:pt x="151" y="60"/>
                </a:cubicBezTo>
                <a:cubicBezTo>
                  <a:pt x="152" y="62"/>
                  <a:pt x="153" y="63"/>
                  <a:pt x="154" y="65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5" y="66"/>
                  <a:pt x="156" y="68"/>
                  <a:pt x="156" y="70"/>
                </a:cubicBezTo>
                <a:cubicBezTo>
                  <a:pt x="157" y="70"/>
                  <a:pt x="157" y="70"/>
                  <a:pt x="157" y="70"/>
                </a:cubicBezTo>
                <a:cubicBezTo>
                  <a:pt x="157" y="71"/>
                  <a:pt x="158" y="73"/>
                  <a:pt x="159" y="75"/>
                </a:cubicBezTo>
                <a:cubicBezTo>
                  <a:pt x="159" y="75"/>
                  <a:pt x="159" y="75"/>
                  <a:pt x="159" y="75"/>
                </a:cubicBezTo>
                <a:cubicBezTo>
                  <a:pt x="180" y="75"/>
                  <a:pt x="180" y="75"/>
                  <a:pt x="180" y="75"/>
                </a:cubicBezTo>
                <a:cubicBezTo>
                  <a:pt x="176" y="60"/>
                  <a:pt x="168" y="48"/>
                  <a:pt x="158" y="38"/>
                </a:cubicBezTo>
                <a:close/>
                <a:moveTo>
                  <a:pt x="105" y="89"/>
                </a:moveTo>
                <a:cubicBezTo>
                  <a:pt x="106" y="89"/>
                  <a:pt x="107" y="89"/>
                  <a:pt x="107" y="89"/>
                </a:cubicBezTo>
                <a:cubicBezTo>
                  <a:pt x="114" y="90"/>
                  <a:pt x="120" y="92"/>
                  <a:pt x="123" y="96"/>
                </a:cubicBezTo>
                <a:cubicBezTo>
                  <a:pt x="127" y="99"/>
                  <a:pt x="129" y="103"/>
                  <a:pt x="129" y="109"/>
                </a:cubicBezTo>
                <a:cubicBezTo>
                  <a:pt x="129" y="115"/>
                  <a:pt x="126" y="120"/>
                  <a:pt x="121" y="124"/>
                </a:cubicBezTo>
                <a:cubicBezTo>
                  <a:pt x="117" y="128"/>
                  <a:pt x="111" y="130"/>
                  <a:pt x="104" y="131"/>
                </a:cubicBezTo>
                <a:cubicBezTo>
                  <a:pt x="104" y="145"/>
                  <a:pt x="104" y="145"/>
                  <a:pt x="104" y="145"/>
                </a:cubicBezTo>
                <a:cubicBezTo>
                  <a:pt x="99" y="145"/>
                  <a:pt x="99" y="145"/>
                  <a:pt x="99" y="145"/>
                </a:cubicBezTo>
                <a:cubicBezTo>
                  <a:pt x="99" y="131"/>
                  <a:pt x="99" y="131"/>
                  <a:pt x="99" y="131"/>
                </a:cubicBezTo>
                <a:cubicBezTo>
                  <a:pt x="91" y="130"/>
                  <a:pt x="85" y="129"/>
                  <a:pt x="80" y="126"/>
                </a:cubicBezTo>
                <a:cubicBezTo>
                  <a:pt x="75" y="123"/>
                  <a:pt x="73" y="119"/>
                  <a:pt x="73" y="115"/>
                </a:cubicBezTo>
                <a:cubicBezTo>
                  <a:pt x="73" y="112"/>
                  <a:pt x="73" y="110"/>
                  <a:pt x="75" y="109"/>
                </a:cubicBezTo>
                <a:cubicBezTo>
                  <a:pt x="76" y="107"/>
                  <a:pt x="78" y="106"/>
                  <a:pt x="81" y="106"/>
                </a:cubicBezTo>
                <a:cubicBezTo>
                  <a:pt x="84" y="106"/>
                  <a:pt x="86" y="107"/>
                  <a:pt x="87" y="108"/>
                </a:cubicBezTo>
                <a:cubicBezTo>
                  <a:pt x="89" y="110"/>
                  <a:pt x="90" y="112"/>
                  <a:pt x="90" y="114"/>
                </a:cubicBezTo>
                <a:cubicBezTo>
                  <a:pt x="90" y="116"/>
                  <a:pt x="89" y="118"/>
                  <a:pt x="89" y="119"/>
                </a:cubicBezTo>
                <a:cubicBezTo>
                  <a:pt x="88" y="121"/>
                  <a:pt x="88" y="122"/>
                  <a:pt x="87" y="123"/>
                </a:cubicBezTo>
                <a:cubicBezTo>
                  <a:pt x="88" y="124"/>
                  <a:pt x="90" y="124"/>
                  <a:pt x="92" y="125"/>
                </a:cubicBezTo>
                <a:cubicBezTo>
                  <a:pt x="94" y="126"/>
                  <a:pt x="96" y="126"/>
                  <a:pt x="99" y="126"/>
                </a:cubicBezTo>
                <a:cubicBezTo>
                  <a:pt x="99" y="103"/>
                  <a:pt x="99" y="103"/>
                  <a:pt x="99" y="103"/>
                </a:cubicBezTo>
                <a:cubicBezTo>
                  <a:pt x="98" y="103"/>
                  <a:pt x="98" y="103"/>
                  <a:pt x="97" y="103"/>
                </a:cubicBezTo>
                <a:cubicBezTo>
                  <a:pt x="97" y="103"/>
                  <a:pt x="96" y="103"/>
                  <a:pt x="96" y="103"/>
                </a:cubicBezTo>
                <a:cubicBezTo>
                  <a:pt x="89" y="103"/>
                  <a:pt x="84" y="101"/>
                  <a:pt x="80" y="97"/>
                </a:cubicBezTo>
                <a:cubicBezTo>
                  <a:pt x="76" y="94"/>
                  <a:pt x="75" y="90"/>
                  <a:pt x="75" y="84"/>
                </a:cubicBezTo>
                <a:cubicBezTo>
                  <a:pt x="75" y="82"/>
                  <a:pt x="75" y="80"/>
                  <a:pt x="76" y="77"/>
                </a:cubicBezTo>
                <a:cubicBezTo>
                  <a:pt x="77" y="75"/>
                  <a:pt x="78" y="73"/>
                  <a:pt x="80" y="71"/>
                </a:cubicBezTo>
                <a:cubicBezTo>
                  <a:pt x="82" y="69"/>
                  <a:pt x="84" y="67"/>
                  <a:pt x="87" y="66"/>
                </a:cubicBezTo>
                <a:cubicBezTo>
                  <a:pt x="90" y="64"/>
                  <a:pt x="94" y="64"/>
                  <a:pt x="99" y="63"/>
                </a:cubicBezTo>
                <a:cubicBezTo>
                  <a:pt x="99" y="52"/>
                  <a:pt x="99" y="52"/>
                  <a:pt x="99" y="52"/>
                </a:cubicBezTo>
                <a:cubicBezTo>
                  <a:pt x="104" y="52"/>
                  <a:pt x="104" y="52"/>
                  <a:pt x="104" y="52"/>
                </a:cubicBezTo>
                <a:cubicBezTo>
                  <a:pt x="104" y="63"/>
                  <a:pt x="104" y="63"/>
                  <a:pt x="104" y="63"/>
                </a:cubicBezTo>
                <a:cubicBezTo>
                  <a:pt x="110" y="64"/>
                  <a:pt x="116" y="65"/>
                  <a:pt x="120" y="68"/>
                </a:cubicBezTo>
                <a:cubicBezTo>
                  <a:pt x="125" y="70"/>
                  <a:pt x="127" y="74"/>
                  <a:pt x="127" y="77"/>
                </a:cubicBezTo>
                <a:cubicBezTo>
                  <a:pt x="127" y="80"/>
                  <a:pt x="126" y="82"/>
                  <a:pt x="125" y="83"/>
                </a:cubicBezTo>
                <a:cubicBezTo>
                  <a:pt x="123" y="85"/>
                  <a:pt x="121" y="86"/>
                  <a:pt x="119" y="86"/>
                </a:cubicBezTo>
                <a:cubicBezTo>
                  <a:pt x="116" y="86"/>
                  <a:pt x="114" y="85"/>
                  <a:pt x="113" y="84"/>
                </a:cubicBezTo>
                <a:cubicBezTo>
                  <a:pt x="111" y="82"/>
                  <a:pt x="111" y="81"/>
                  <a:pt x="111" y="78"/>
                </a:cubicBezTo>
                <a:cubicBezTo>
                  <a:pt x="111" y="77"/>
                  <a:pt x="111" y="75"/>
                  <a:pt x="111" y="74"/>
                </a:cubicBezTo>
                <a:cubicBezTo>
                  <a:pt x="112" y="72"/>
                  <a:pt x="112" y="71"/>
                  <a:pt x="113" y="69"/>
                </a:cubicBezTo>
                <a:cubicBezTo>
                  <a:pt x="112" y="69"/>
                  <a:pt x="111" y="69"/>
                  <a:pt x="109" y="68"/>
                </a:cubicBezTo>
                <a:cubicBezTo>
                  <a:pt x="107" y="68"/>
                  <a:pt x="105" y="68"/>
                  <a:pt x="104" y="68"/>
                </a:cubicBezTo>
                <a:cubicBezTo>
                  <a:pt x="104" y="88"/>
                  <a:pt x="104" y="88"/>
                  <a:pt x="104" y="88"/>
                </a:cubicBezTo>
                <a:cubicBezTo>
                  <a:pt x="104" y="88"/>
                  <a:pt x="105" y="89"/>
                  <a:pt x="105" y="89"/>
                </a:cubicBezTo>
                <a:close/>
                <a:moveTo>
                  <a:pt x="104" y="126"/>
                </a:moveTo>
                <a:cubicBezTo>
                  <a:pt x="108" y="126"/>
                  <a:pt x="111" y="125"/>
                  <a:pt x="114" y="122"/>
                </a:cubicBezTo>
                <a:cubicBezTo>
                  <a:pt x="116" y="120"/>
                  <a:pt x="117" y="118"/>
                  <a:pt x="117" y="115"/>
                </a:cubicBezTo>
                <a:cubicBezTo>
                  <a:pt x="117" y="112"/>
                  <a:pt x="116" y="110"/>
                  <a:pt x="114" y="108"/>
                </a:cubicBezTo>
                <a:cubicBezTo>
                  <a:pt x="113" y="106"/>
                  <a:pt x="110" y="105"/>
                  <a:pt x="106" y="104"/>
                </a:cubicBezTo>
                <a:cubicBezTo>
                  <a:pt x="106" y="104"/>
                  <a:pt x="106" y="104"/>
                  <a:pt x="105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126"/>
                </a:lnTo>
                <a:close/>
                <a:moveTo>
                  <a:pt x="99" y="68"/>
                </a:moveTo>
                <a:cubicBezTo>
                  <a:pt x="95" y="68"/>
                  <a:pt x="92" y="69"/>
                  <a:pt x="90" y="71"/>
                </a:cubicBezTo>
                <a:cubicBezTo>
                  <a:pt x="88" y="73"/>
                  <a:pt x="87" y="75"/>
                  <a:pt x="87" y="78"/>
                </a:cubicBezTo>
                <a:cubicBezTo>
                  <a:pt x="87" y="81"/>
                  <a:pt x="87" y="83"/>
                  <a:pt x="89" y="85"/>
                </a:cubicBezTo>
                <a:cubicBezTo>
                  <a:pt x="91" y="86"/>
                  <a:pt x="93" y="87"/>
                  <a:pt x="96" y="88"/>
                </a:cubicBezTo>
                <a:cubicBezTo>
                  <a:pt x="97" y="88"/>
                  <a:pt x="97" y="88"/>
                  <a:pt x="98" y="88"/>
                </a:cubicBezTo>
                <a:cubicBezTo>
                  <a:pt x="98" y="88"/>
                  <a:pt x="98" y="88"/>
                  <a:pt x="99" y="88"/>
                </a:cubicBezTo>
                <a:lnTo>
                  <a:pt x="99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Impact MT Std" pitchFamily="34" charset="0"/>
            </a:endParaRPr>
          </a:p>
        </p:txBody>
      </p:sp>
      <p:sp>
        <p:nvSpPr>
          <p:cNvPr id="88" name="矩形 47"/>
          <p:cNvSpPr>
            <a:spLocks noChangeArrowheads="1"/>
          </p:cNvSpPr>
          <p:nvPr/>
        </p:nvSpPr>
        <p:spPr bwMode="auto">
          <a:xfrm>
            <a:off x="1072515" y="4744720"/>
            <a:ext cx="9865360" cy="145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rgbClr val="2C363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advTm="1771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25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75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0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9500"/>
                            </p:stCondLst>
                            <p:childTnLst>
                              <p:par>
                                <p:cTn id="1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1750"/>
                            </p:stCondLst>
                            <p:childTnLst>
                              <p:par>
                                <p:cTn id="1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9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 tmFilter="0,0; .5, 1; 1, 1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4500"/>
                            </p:stCondLst>
                            <p:childTnLst>
                              <p:par>
                                <p:cTn id="2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5500"/>
                            </p:stCondLst>
                            <p:childTnLst>
                              <p:par>
                                <p:cTn id="2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8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  <p:bldP spid="29" grpId="0"/>
      <p:bldP spid="30" grpId="0"/>
      <p:bldP spid="31" grpId="0"/>
      <p:bldP spid="35" grpId="0"/>
      <p:bldP spid="36" grpId="0" bldLvl="0" animBg="1"/>
      <p:bldP spid="39" grpId="0" bldLvl="0" animBg="1"/>
      <p:bldP spid="40" grpId="0"/>
      <p:bldP spid="42" grpId="0"/>
      <p:bldP spid="43" grpId="0"/>
      <p:bldP spid="45" grpId="0"/>
      <p:bldP spid="46" grpId="0"/>
      <p:bldP spid="47" grpId="0"/>
      <p:bldP spid="48" grpId="0"/>
      <p:bldP spid="50" grpId="0" bldLvl="0" animBg="1"/>
      <p:bldP spid="51" grpId="0"/>
      <p:bldP spid="57" grpId="0"/>
      <p:bldP spid="58" grpId="0"/>
      <p:bldP spid="67" grpId="0"/>
      <p:bldP spid="71" grpId="0"/>
      <p:bldP spid="72" grpId="0"/>
      <p:bldP spid="73" grpId="0"/>
      <p:bldP spid="74" grpId="0" bldLvl="0" animBg="1"/>
      <p:bldP spid="75" grpId="0"/>
      <p:bldP spid="77" grpId="0"/>
      <p:bldP spid="78" grpId="0"/>
      <p:bldP spid="79" grpId="0"/>
      <p:bldP spid="80" grpId="0"/>
      <p:bldP spid="81" grpId="0"/>
      <p:bldP spid="82" grpId="0"/>
      <p:bldP spid="83" grpId="0" bldLvl="0" animBg="1"/>
      <p:bldP spid="84" grpId="0"/>
      <p:bldP spid="85" grpId="0" bldLvl="0" animBg="1"/>
      <p:bldP spid="86" grpId="0" bldLvl="0" animBg="1"/>
      <p:bldP spid="87" grpId="0" bldLvl="0" animBg="1"/>
      <p:bldP spid="8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直接连接符 1"/>
          <p:cNvCxnSpPr/>
          <p:nvPr/>
        </p:nvCxnSpPr>
        <p:spPr>
          <a:xfrm>
            <a:off x="7665576" y="1371248"/>
            <a:ext cx="0" cy="4536504"/>
          </a:xfrm>
          <a:prstGeom prst="line">
            <a:avLst/>
          </a:prstGeom>
          <a:ln>
            <a:solidFill>
              <a:srgbClr val="2C3637"/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Freeform 6"/>
          <p:cNvSpPr/>
          <p:nvPr/>
        </p:nvSpPr>
        <p:spPr bwMode="auto">
          <a:xfrm>
            <a:off x="1701640" y="1412776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39" name="Freeform 7"/>
          <p:cNvSpPr/>
          <p:nvPr/>
        </p:nvSpPr>
        <p:spPr bwMode="auto">
          <a:xfrm>
            <a:off x="1701640" y="2536450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0" name="Freeform 8"/>
          <p:cNvSpPr/>
          <p:nvPr/>
        </p:nvSpPr>
        <p:spPr bwMode="auto">
          <a:xfrm>
            <a:off x="2039941" y="1412776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1" name="Freeform 9"/>
          <p:cNvSpPr/>
          <p:nvPr/>
        </p:nvSpPr>
        <p:spPr bwMode="auto">
          <a:xfrm>
            <a:off x="2378242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4" name="Freeform 10"/>
          <p:cNvSpPr/>
          <p:nvPr/>
        </p:nvSpPr>
        <p:spPr bwMode="auto">
          <a:xfrm>
            <a:off x="2717966" y="1412776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5" name="Freeform 11"/>
          <p:cNvSpPr/>
          <p:nvPr/>
        </p:nvSpPr>
        <p:spPr bwMode="auto">
          <a:xfrm>
            <a:off x="2039941" y="2197790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6" name="Freeform 12"/>
          <p:cNvSpPr/>
          <p:nvPr/>
        </p:nvSpPr>
        <p:spPr bwMode="auto">
          <a:xfrm>
            <a:off x="2378242" y="1847791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7" name="Freeform 13"/>
          <p:cNvSpPr/>
          <p:nvPr/>
        </p:nvSpPr>
        <p:spPr bwMode="auto">
          <a:xfrm>
            <a:off x="2717966" y="1618240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8" name="Freeform 14"/>
          <p:cNvSpPr/>
          <p:nvPr/>
        </p:nvSpPr>
        <p:spPr bwMode="auto">
          <a:xfrm>
            <a:off x="3764185" y="1412776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49" name="Freeform 15"/>
          <p:cNvSpPr/>
          <p:nvPr/>
        </p:nvSpPr>
        <p:spPr bwMode="auto">
          <a:xfrm>
            <a:off x="4102328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0" name="Freeform 16"/>
          <p:cNvSpPr/>
          <p:nvPr/>
        </p:nvSpPr>
        <p:spPr bwMode="auto">
          <a:xfrm>
            <a:off x="4441895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1" name="Freeform 17"/>
          <p:cNvSpPr/>
          <p:nvPr/>
        </p:nvSpPr>
        <p:spPr bwMode="auto">
          <a:xfrm>
            <a:off x="4781461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2" name="Freeform 18"/>
          <p:cNvSpPr/>
          <p:nvPr/>
        </p:nvSpPr>
        <p:spPr bwMode="auto">
          <a:xfrm>
            <a:off x="3764185" y="2792925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3" name="Freeform 19"/>
          <p:cNvSpPr/>
          <p:nvPr/>
        </p:nvSpPr>
        <p:spPr bwMode="auto">
          <a:xfrm>
            <a:off x="4102328" y="2204873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4" name="Freeform 20"/>
          <p:cNvSpPr/>
          <p:nvPr/>
        </p:nvSpPr>
        <p:spPr bwMode="auto">
          <a:xfrm>
            <a:off x="4441895" y="1618240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5" name="Freeform 21"/>
          <p:cNvSpPr/>
          <p:nvPr/>
        </p:nvSpPr>
        <p:spPr bwMode="auto">
          <a:xfrm>
            <a:off x="4781461" y="2411755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6" name="Freeform 22"/>
          <p:cNvSpPr/>
          <p:nvPr/>
        </p:nvSpPr>
        <p:spPr bwMode="auto">
          <a:xfrm>
            <a:off x="5826730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7" name="Freeform 23"/>
          <p:cNvSpPr/>
          <p:nvPr/>
        </p:nvSpPr>
        <p:spPr bwMode="auto">
          <a:xfrm>
            <a:off x="6167088" y="1412776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8" name="Freeform 24"/>
          <p:cNvSpPr/>
          <p:nvPr/>
        </p:nvSpPr>
        <p:spPr bwMode="auto">
          <a:xfrm>
            <a:off x="6506022" y="1412776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59" name="Freeform 25"/>
          <p:cNvSpPr/>
          <p:nvPr/>
        </p:nvSpPr>
        <p:spPr bwMode="auto">
          <a:xfrm>
            <a:off x="6844956" y="1412776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0" name="Freeform 26"/>
          <p:cNvSpPr/>
          <p:nvPr/>
        </p:nvSpPr>
        <p:spPr bwMode="auto">
          <a:xfrm>
            <a:off x="6844956" y="1611153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1" name="Freeform 27"/>
          <p:cNvSpPr/>
          <p:nvPr/>
        </p:nvSpPr>
        <p:spPr bwMode="auto">
          <a:xfrm>
            <a:off x="6506022" y="1874716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2" name="Freeform 28"/>
          <p:cNvSpPr/>
          <p:nvPr/>
        </p:nvSpPr>
        <p:spPr bwMode="auto">
          <a:xfrm>
            <a:off x="6167088" y="2204873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3" name="Freeform 29"/>
          <p:cNvSpPr/>
          <p:nvPr/>
        </p:nvSpPr>
        <p:spPr bwMode="auto">
          <a:xfrm>
            <a:off x="5826730" y="2547786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4" name="Oval 38"/>
          <p:cNvSpPr>
            <a:spLocks noChangeArrowheads="1"/>
          </p:cNvSpPr>
          <p:nvPr/>
        </p:nvSpPr>
        <p:spPr bwMode="auto">
          <a:xfrm>
            <a:off x="1998127" y="3304037"/>
            <a:ext cx="672799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5" name="Freeform 39"/>
          <p:cNvSpPr>
            <a:spLocks noEditPoints="1"/>
          </p:cNvSpPr>
          <p:nvPr/>
        </p:nvSpPr>
        <p:spPr bwMode="auto">
          <a:xfrm>
            <a:off x="2170938" y="3459944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6" name="Oval 40"/>
          <p:cNvSpPr>
            <a:spLocks noChangeArrowheads="1"/>
          </p:cNvSpPr>
          <p:nvPr/>
        </p:nvSpPr>
        <p:spPr bwMode="auto">
          <a:xfrm>
            <a:off x="4058189" y="3304037"/>
            <a:ext cx="675073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7" name="Oval 41"/>
          <p:cNvSpPr>
            <a:spLocks noChangeArrowheads="1"/>
          </p:cNvSpPr>
          <p:nvPr/>
        </p:nvSpPr>
        <p:spPr bwMode="auto">
          <a:xfrm>
            <a:off x="6125255" y="3304037"/>
            <a:ext cx="672799" cy="671079"/>
          </a:xfrm>
          <a:prstGeom prst="ellipse">
            <a:avLst/>
          </a:prstGeom>
          <a:solidFill>
            <a:schemeClr val="bg1"/>
          </a:solidFill>
          <a:ln w="12700" cap="flat">
            <a:solidFill>
              <a:srgbClr val="414455"/>
            </a:solidFill>
            <a:prstDash val="solid"/>
            <a:miter lim="800000"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8" name="Freeform 43"/>
          <p:cNvSpPr>
            <a:spLocks noEditPoints="1"/>
          </p:cNvSpPr>
          <p:nvPr/>
        </p:nvSpPr>
        <p:spPr bwMode="auto">
          <a:xfrm>
            <a:off x="6321867" y="3527729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69" name="Freeform 44"/>
          <p:cNvSpPr>
            <a:spLocks noEditPoints="1"/>
          </p:cNvSpPr>
          <p:nvPr/>
        </p:nvSpPr>
        <p:spPr bwMode="auto">
          <a:xfrm>
            <a:off x="4201809" y="3473080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txBody>
          <a:bodyPr vert="horz" wrap="square" lIns="81887" tIns="40943" rIns="81887" bIns="40943" numCol="1" anchor="t" anchorCtr="0" compatLnSpc="1"/>
          <a:lstStyle/>
          <a:p>
            <a:endParaRPr lang="zh-CN" altLang="en-US"/>
          </a:p>
        </p:txBody>
      </p:sp>
      <p:sp>
        <p:nvSpPr>
          <p:cNvPr id="70" name="TextBox 69"/>
          <p:cNvSpPr txBox="1"/>
          <p:nvPr/>
        </p:nvSpPr>
        <p:spPr>
          <a:xfrm>
            <a:off x="1441527" y="4412513"/>
            <a:ext cx="1883794" cy="136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您的内容打在这里，或者通过复制您的文本后。您的内容打在这里，或者通过复制您的文本后。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867158" y="4070574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>标题一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529759" y="4412513"/>
            <a:ext cx="1883794" cy="136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您的内容打在这里，或者通过复制您的文本后。您的内容打在这里，或者通过复制您的文本后。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955390" y="4104441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>标题二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5617991" y="4412513"/>
            <a:ext cx="1883794" cy="136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charset="-122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charset="-122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charset="-122"/>
                <a:ea typeface="微软雅黑" panose="020B0503020204020204" charset="-122"/>
              </a:defRPr>
            </a:lvl9pPr>
          </a:lstStyle>
          <a:p>
            <a:r>
              <a:rPr lang="zh-CN" altLang="en-US" dirty="0">
                <a:solidFill>
                  <a:schemeClr val="tx1"/>
                </a:solidFill>
              </a:rPr>
              <a:t>您的内容打在这里，或者通过复制您的文本后。您的内容打在这里，或者通过复制您的文本后。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971614" y="4104441"/>
            <a:ext cx="944880" cy="417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zh-CN" altLang="en-US" dirty="0" smtClean="0">
                <a:solidFill>
                  <a:schemeClr val="tx1"/>
                </a:solidFill>
              </a:rPr>
              <a:t>标题三</a:t>
            </a:r>
            <a:endParaRPr lang="zh-CN" altLang="en-US" dirty="0" smtClean="0">
              <a:solidFill>
                <a:schemeClr val="tx1"/>
              </a:solidFill>
            </a:endParaRPr>
          </a:p>
        </p:txBody>
      </p:sp>
      <p:sp>
        <p:nvSpPr>
          <p:cNvPr id="30" name="矩形 4"/>
          <p:cNvSpPr>
            <a:spLocks noChangeArrowheads="1"/>
          </p:cNvSpPr>
          <p:nvPr/>
        </p:nvSpPr>
        <p:spPr bwMode="auto">
          <a:xfrm>
            <a:off x="7844185" y="2743235"/>
            <a:ext cx="1296144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32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TODAY</a:t>
            </a:r>
            <a:endParaRPr lang="en-US" altLang="zh-CN" sz="32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1" name="矩形 4"/>
          <p:cNvSpPr>
            <a:spLocks noChangeArrowheads="1"/>
          </p:cNvSpPr>
          <p:nvPr/>
        </p:nvSpPr>
        <p:spPr bwMode="auto">
          <a:xfrm>
            <a:off x="7844185" y="3039978"/>
            <a:ext cx="2952328" cy="119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72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2019.11</a:t>
            </a:r>
            <a:endParaRPr lang="en-US" altLang="zh-CN" sz="72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2" name="矩形 4"/>
          <p:cNvSpPr>
            <a:spLocks noChangeArrowheads="1"/>
          </p:cNvSpPr>
          <p:nvPr/>
        </p:nvSpPr>
        <p:spPr bwMode="auto">
          <a:xfrm>
            <a:off x="7844185" y="4039379"/>
            <a:ext cx="2592288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单击此处</a:t>
            </a:r>
            <a:endParaRPr lang="zh-CN" altLang="en-US" sz="2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添加标题</a:t>
            </a:r>
            <a:endParaRPr lang="zh-CN" altLang="en-US" sz="2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7844185" y="1959858"/>
            <a:ext cx="792088" cy="792088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zh-CN" altLang="en-US"/>
          </a:p>
        </p:txBody>
      </p:sp>
      <p:sp>
        <p:nvSpPr>
          <p:cNvPr id="35" name="矩形 4"/>
          <p:cNvSpPr>
            <a:spLocks noChangeArrowheads="1"/>
          </p:cNvSpPr>
          <p:nvPr/>
        </p:nvSpPr>
        <p:spPr bwMode="auto">
          <a:xfrm>
            <a:off x="7941975" y="2095163"/>
            <a:ext cx="720080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5%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7844185" y="4756745"/>
            <a:ext cx="3096344" cy="8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单击此处</a:t>
            </a:r>
            <a:endParaRPr lang="zh-CN" altLang="en-US" sz="2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  <a:p>
            <a:pPr algn="l"/>
            <a:r>
              <a:rPr lang="zh-CN" altLang="en-US" sz="2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  <a:sym typeface="微软雅黑" panose="020B0503020204020204" charset="-122"/>
              </a:rPr>
              <a:t>添加标题</a:t>
            </a:r>
            <a:endParaRPr lang="zh-CN" altLang="en-US" sz="2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advTm="861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7000"/>
                            </p:stCondLst>
                            <p:childTnLst>
                              <p:par>
                                <p:cTn id="1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8" grpId="0" bldLvl="0" animBg="1"/>
      <p:bldP spid="39" grpId="0" bldLvl="0" animBg="1"/>
      <p:bldP spid="40" grpId="0" bldLvl="0" animBg="1"/>
      <p:bldP spid="41" grpId="0" bldLvl="0" animBg="1"/>
      <p:bldP spid="44" grpId="0" bldLvl="0" animBg="1"/>
      <p:bldP spid="45" grpId="0" bldLvl="0" animBg="1"/>
      <p:bldP spid="46" grpId="0" bldLvl="0" animBg="1"/>
      <p:bldP spid="47" grpId="0" bldLvl="0" animBg="1"/>
      <p:bldP spid="48" grpId="0" bldLvl="0" animBg="1"/>
      <p:bldP spid="49" grpId="0" bldLvl="0" animBg="1"/>
      <p:bldP spid="50" grpId="0" bldLvl="0" animBg="1"/>
      <p:bldP spid="51" grpId="0" bldLvl="0" animBg="1"/>
      <p:bldP spid="52" grpId="0" bldLvl="0" animBg="1"/>
      <p:bldP spid="53" grpId="0" bldLvl="0" animBg="1"/>
      <p:bldP spid="54" grpId="0" bldLvl="0" animBg="1"/>
      <p:bldP spid="55" grpId="0" bldLvl="0" animBg="1"/>
      <p:bldP spid="56" grpId="0" bldLvl="0" animBg="1"/>
      <p:bldP spid="57" grpId="0" bldLvl="0" animBg="1"/>
      <p:bldP spid="58" grpId="0" bldLvl="0" animBg="1"/>
      <p:bldP spid="59" grpId="0" bldLvl="0" animBg="1"/>
      <p:bldP spid="60" grpId="0" bldLvl="0" animBg="1"/>
      <p:bldP spid="61" grpId="0" bldLvl="0" animBg="1"/>
      <p:bldP spid="62" grpId="0" bldLvl="0" animBg="1"/>
      <p:bldP spid="63" grpId="0" bldLvl="0" animBg="1"/>
      <p:bldP spid="64" grpId="0" bldLvl="0" animBg="1"/>
      <p:bldP spid="65" grpId="0" bldLvl="0" animBg="1"/>
      <p:bldP spid="66" grpId="0" bldLvl="0" animBg="1"/>
      <p:bldP spid="67" grpId="0" bldLvl="0" animBg="1"/>
      <p:bldP spid="68" grpId="0" bldLvl="0" animBg="1"/>
      <p:bldP spid="69" grpId="0" bldLvl="0" animBg="1"/>
      <p:bldP spid="70" grpId="0"/>
      <p:bldP spid="71" grpId="0"/>
      <p:bldP spid="72" grpId="0"/>
      <p:bldP spid="73" grpId="0"/>
      <p:bldP spid="74" grpId="0"/>
      <p:bldP spid="75" grpId="0"/>
      <p:bldP spid="30" grpId="0"/>
      <p:bldP spid="31" grpId="0"/>
      <p:bldP spid="32" grpId="0"/>
      <p:bldP spid="3" grpId="0" bldLvl="0" animBg="1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文本框 18"/>
          <p:cNvSpPr txBox="1"/>
          <p:nvPr/>
        </p:nvSpPr>
        <p:spPr>
          <a:xfrm>
            <a:off x="2029609" y="1926946"/>
            <a:ext cx="196165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19"/>
          <p:cNvSpPr txBox="1"/>
          <p:nvPr/>
        </p:nvSpPr>
        <p:spPr>
          <a:xfrm>
            <a:off x="2324879" y="3523486"/>
            <a:ext cx="202642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20"/>
          <p:cNvSpPr txBox="1"/>
          <p:nvPr/>
        </p:nvSpPr>
        <p:spPr>
          <a:xfrm>
            <a:off x="7787289" y="1363246"/>
            <a:ext cx="2242446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1"/>
          <p:cNvSpPr txBox="1"/>
          <p:nvPr/>
        </p:nvSpPr>
        <p:spPr>
          <a:xfrm>
            <a:off x="8003313" y="3235454"/>
            <a:ext cx="2026422" cy="10515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endParaRPr lang="en-US" altLang="zh-CN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632502" y="1469376"/>
            <a:ext cx="2779537" cy="2779537"/>
            <a:chOff x="3325860" y="1074902"/>
            <a:chExt cx="2531533" cy="2531533"/>
          </a:xfrm>
        </p:grpSpPr>
        <p:sp>
          <p:nvSpPr>
            <p:cNvPr id="36" name="椭圆 35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" name="Freeform 627"/>
            <p:cNvSpPr>
              <a:spLocks noEditPoints="1"/>
            </p:cNvSpPr>
            <p:nvPr/>
          </p:nvSpPr>
          <p:spPr bwMode="auto">
            <a:xfrm>
              <a:off x="4240957" y="142361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框 23"/>
            <p:cNvSpPr txBox="1"/>
            <p:nvPr/>
          </p:nvSpPr>
          <p:spPr>
            <a:xfrm>
              <a:off x="3505189" y="2198316"/>
              <a:ext cx="2172875" cy="12133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endParaRPr lang="en-US" altLang="zh-CN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在此输入详细文字介绍，在此输入详细文字介绍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在此输入详细文字介绍</a:t>
              </a:r>
              <a:endPara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50051" y="1735603"/>
            <a:ext cx="939800" cy="939800"/>
            <a:chOff x="2386060" y="1495059"/>
            <a:chExt cx="939800" cy="939800"/>
          </a:xfrm>
        </p:grpSpPr>
        <p:sp>
          <p:nvSpPr>
            <p:cNvPr id="40" name="椭圆 39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Freeform 1986"/>
            <p:cNvSpPr/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45242" y="1457046"/>
            <a:ext cx="939800" cy="939800"/>
            <a:chOff x="5454052" y="1074902"/>
            <a:chExt cx="939800" cy="939800"/>
          </a:xfrm>
        </p:grpSpPr>
        <p:sp>
          <p:nvSpPr>
            <p:cNvPr id="45" name="椭圆 4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4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4341103" y="3466130"/>
            <a:ext cx="939800" cy="939800"/>
            <a:chOff x="3080330" y="2789142"/>
            <a:chExt cx="939800" cy="939800"/>
          </a:xfrm>
        </p:grpSpPr>
        <p:sp>
          <p:nvSpPr>
            <p:cNvPr id="50" name="椭圆 4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5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5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7048693" y="3105932"/>
            <a:ext cx="901165" cy="901165"/>
            <a:chOff x="5719249" y="3077288"/>
            <a:chExt cx="767347" cy="767347"/>
          </a:xfrm>
        </p:grpSpPr>
        <p:sp>
          <p:nvSpPr>
            <p:cNvPr id="55" name="椭圆 5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gradFill>
              <a:gsLst>
                <a:gs pos="0">
                  <a:srgbClr val="FFC000"/>
                </a:gs>
                <a:gs pos="32000">
                  <a:srgbClr val="92D050"/>
                </a:gs>
                <a:gs pos="100000">
                  <a:srgbClr val="00B050"/>
                </a:gs>
              </a:gsLst>
              <a:lin ang="2700000" scaled="0"/>
            </a:gra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2324879" y="5057339"/>
            <a:ext cx="7992888" cy="145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</a:pPr>
            <a:endParaRPr lang="zh-CN" altLang="en-US" sz="14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>
              <a:lnSpc>
                <a:spcPct val="13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rgbClr val="2C3637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</p:spTree>
  </p:cSld>
  <p:clrMapOvr>
    <a:masterClrMapping/>
  </p:clrMapOvr>
  <p:transition advTm="432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32" grpId="0"/>
      <p:bldP spid="2" grpId="0"/>
      <p:bldP spid="3" grpId="0"/>
      <p:bldP spid="6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80280" y="276023"/>
            <a:ext cx="2631440" cy="45720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2400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</a:rPr>
              <a:t>单击此处添加标题</a:t>
            </a:r>
            <a:endParaRPr lang="zh-CN" altLang="en-US" sz="2400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811524" y="468618"/>
            <a:ext cx="8568952" cy="80062"/>
            <a:chOff x="1811524" y="468618"/>
            <a:chExt cx="8568952" cy="80062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811524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1811524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H="1">
              <a:off x="7716180" y="468618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H="1">
              <a:off x="7716180" y="548680"/>
              <a:ext cx="2664296" cy="0"/>
            </a:xfrm>
            <a:prstGeom prst="line">
              <a:avLst/>
            </a:prstGeom>
            <a:ln>
              <a:solidFill>
                <a:srgbClr val="00B050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5"/>
          <p:cNvGrpSpPr/>
          <p:nvPr/>
        </p:nvGrpSpPr>
        <p:grpSpPr>
          <a:xfrm>
            <a:off x="1964278" y="1716942"/>
            <a:ext cx="4422765" cy="2482766"/>
            <a:chOff x="714174" y="1657350"/>
            <a:chExt cx="2638626" cy="1683224"/>
          </a:xfrm>
        </p:grpSpPr>
        <p:cxnSp>
          <p:nvCxnSpPr>
            <p:cNvPr id="31" name="Straight Connector 16"/>
            <p:cNvCxnSpPr/>
            <p:nvPr/>
          </p:nvCxnSpPr>
          <p:spPr>
            <a:xfrm>
              <a:off x="714174" y="3340574"/>
              <a:ext cx="2638626" cy="0"/>
            </a:xfrm>
            <a:prstGeom prst="line">
              <a:avLst/>
            </a:prstGeom>
            <a:ln w="76200">
              <a:solidFill>
                <a:schemeClr val="tx1">
                  <a:lumMod val="40000"/>
                  <a:lumOff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17"/>
            <p:cNvGrpSpPr/>
            <p:nvPr/>
          </p:nvGrpSpPr>
          <p:grpSpPr>
            <a:xfrm>
              <a:off x="951571" y="1657350"/>
              <a:ext cx="202844" cy="1676400"/>
              <a:chOff x="951571" y="1657350"/>
              <a:chExt cx="202844" cy="1676400"/>
            </a:xfrm>
          </p:grpSpPr>
          <p:cxnSp>
            <p:nvCxnSpPr>
              <p:cNvPr id="50" name="Straight Connector 34"/>
              <p:cNvCxnSpPr/>
              <p:nvPr/>
            </p:nvCxnSpPr>
            <p:spPr>
              <a:xfrm flipV="1">
                <a:off x="1052993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Rounded Rectangle 35"/>
              <p:cNvSpPr/>
              <p:nvPr/>
            </p:nvSpPr>
            <p:spPr>
              <a:xfrm>
                <a:off x="951571" y="2571750"/>
                <a:ext cx="202844" cy="6858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  <p:grpSp>
          <p:nvGrpSpPr>
            <p:cNvPr id="2" name="Group 18"/>
            <p:cNvGrpSpPr/>
            <p:nvPr/>
          </p:nvGrpSpPr>
          <p:grpSpPr>
            <a:xfrm>
              <a:off x="1336791" y="1657350"/>
              <a:ext cx="202844" cy="1676400"/>
              <a:chOff x="1346378" y="1657350"/>
              <a:chExt cx="202844" cy="1676400"/>
            </a:xfrm>
          </p:grpSpPr>
          <p:cxnSp>
            <p:nvCxnSpPr>
              <p:cNvPr id="48" name="Straight Connector 32"/>
              <p:cNvCxnSpPr/>
              <p:nvPr/>
            </p:nvCxnSpPr>
            <p:spPr>
              <a:xfrm flipV="1">
                <a:off x="1447800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ounded Rectangle 33"/>
              <p:cNvSpPr/>
              <p:nvPr/>
            </p:nvSpPr>
            <p:spPr>
              <a:xfrm>
                <a:off x="1346378" y="1733550"/>
                <a:ext cx="202844" cy="15240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  <p:grpSp>
          <p:nvGrpSpPr>
            <p:cNvPr id="3" name="Group 19"/>
            <p:cNvGrpSpPr/>
            <p:nvPr/>
          </p:nvGrpSpPr>
          <p:grpSpPr>
            <a:xfrm>
              <a:off x="1722011" y="1657350"/>
              <a:ext cx="202844" cy="1676400"/>
              <a:chOff x="1695492" y="1657350"/>
              <a:chExt cx="202844" cy="1676400"/>
            </a:xfrm>
          </p:grpSpPr>
          <p:cxnSp>
            <p:nvCxnSpPr>
              <p:cNvPr id="46" name="Straight Connector 30"/>
              <p:cNvCxnSpPr/>
              <p:nvPr/>
            </p:nvCxnSpPr>
            <p:spPr>
              <a:xfrm flipV="1">
                <a:off x="1796914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Rounded Rectangle 31"/>
              <p:cNvSpPr/>
              <p:nvPr/>
            </p:nvSpPr>
            <p:spPr>
              <a:xfrm>
                <a:off x="1695492" y="2114550"/>
                <a:ext cx="202844" cy="11430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  <p:grpSp>
          <p:nvGrpSpPr>
            <p:cNvPr id="35" name="Group 20"/>
            <p:cNvGrpSpPr/>
            <p:nvPr/>
          </p:nvGrpSpPr>
          <p:grpSpPr>
            <a:xfrm>
              <a:off x="2107231" y="1657350"/>
              <a:ext cx="202844" cy="1676400"/>
              <a:chOff x="2090299" y="1657350"/>
              <a:chExt cx="202844" cy="1676400"/>
            </a:xfrm>
          </p:grpSpPr>
          <p:cxnSp>
            <p:nvCxnSpPr>
              <p:cNvPr id="44" name="Straight Connector 27"/>
              <p:cNvCxnSpPr/>
              <p:nvPr/>
            </p:nvCxnSpPr>
            <p:spPr>
              <a:xfrm flipV="1">
                <a:off x="2191721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ounded Rectangle 29"/>
              <p:cNvSpPr/>
              <p:nvPr/>
            </p:nvSpPr>
            <p:spPr>
              <a:xfrm>
                <a:off x="2090299" y="2266950"/>
                <a:ext cx="202844" cy="9906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  <p:grpSp>
          <p:nvGrpSpPr>
            <p:cNvPr id="36" name="Group 21"/>
            <p:cNvGrpSpPr/>
            <p:nvPr/>
          </p:nvGrpSpPr>
          <p:grpSpPr>
            <a:xfrm>
              <a:off x="2492451" y="1657350"/>
              <a:ext cx="202844" cy="1676400"/>
              <a:chOff x="2482864" y="1657350"/>
              <a:chExt cx="202844" cy="1676400"/>
            </a:xfrm>
          </p:grpSpPr>
          <p:cxnSp>
            <p:nvCxnSpPr>
              <p:cNvPr id="40" name="Straight Connector 25"/>
              <p:cNvCxnSpPr/>
              <p:nvPr/>
            </p:nvCxnSpPr>
            <p:spPr>
              <a:xfrm flipV="1">
                <a:off x="2584286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ounded Rectangle 26"/>
              <p:cNvSpPr/>
              <p:nvPr/>
            </p:nvSpPr>
            <p:spPr>
              <a:xfrm>
                <a:off x="2482864" y="2038350"/>
                <a:ext cx="202844" cy="12192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  <p:grpSp>
          <p:nvGrpSpPr>
            <p:cNvPr id="4" name="Group 22"/>
            <p:cNvGrpSpPr/>
            <p:nvPr/>
          </p:nvGrpSpPr>
          <p:grpSpPr>
            <a:xfrm>
              <a:off x="2877671" y="1657350"/>
              <a:ext cx="202844" cy="1676400"/>
              <a:chOff x="2877671" y="1657350"/>
              <a:chExt cx="202844" cy="1676400"/>
            </a:xfrm>
          </p:grpSpPr>
          <p:cxnSp>
            <p:nvCxnSpPr>
              <p:cNvPr id="38" name="Straight Connector 23"/>
              <p:cNvCxnSpPr/>
              <p:nvPr/>
            </p:nvCxnSpPr>
            <p:spPr>
              <a:xfrm flipV="1">
                <a:off x="2979093" y="1657350"/>
                <a:ext cx="0" cy="1676400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  <a:prstDash val="sysDot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ounded Rectangle 24"/>
              <p:cNvSpPr/>
              <p:nvPr/>
            </p:nvSpPr>
            <p:spPr>
              <a:xfrm>
                <a:off x="2877671" y="1885950"/>
                <a:ext cx="202844" cy="1371600"/>
              </a:xfrm>
              <a:prstGeom prst="roundRect">
                <a:avLst/>
              </a:prstGeom>
              <a:gradFill>
                <a:gsLst>
                  <a:gs pos="0">
                    <a:srgbClr val="FFC000"/>
                  </a:gs>
                  <a:gs pos="32000">
                    <a:srgbClr val="92D050"/>
                  </a:gs>
                  <a:gs pos="100000">
                    <a:srgbClr val="00B050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US" sz="2800" dirty="0"/>
              </a:p>
            </p:txBody>
          </p:sp>
        </p:grpSp>
      </p:grpSp>
      <p:grpSp>
        <p:nvGrpSpPr>
          <p:cNvPr id="52" name="Group 36"/>
          <p:cNvGrpSpPr/>
          <p:nvPr/>
        </p:nvGrpSpPr>
        <p:grpSpPr>
          <a:xfrm>
            <a:off x="2444328" y="3235744"/>
            <a:ext cx="3390024" cy="184785"/>
            <a:chOff x="1136158" y="3332262"/>
            <a:chExt cx="1974069" cy="150234"/>
          </a:xfrm>
        </p:grpSpPr>
        <p:sp>
          <p:nvSpPr>
            <p:cNvPr id="53" name="Rectangle 1436"/>
            <p:cNvSpPr>
              <a:spLocks noChangeArrowheads="1"/>
            </p:cNvSpPr>
            <p:nvPr/>
          </p:nvSpPr>
          <p:spPr bwMode="auto">
            <a:xfrm>
              <a:off x="1136158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cs typeface="Arial" panose="020B0604020202020204" pitchFamily="34" charset="0"/>
                </a:rPr>
                <a:t>39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4" name="Rectangle 1436"/>
            <p:cNvSpPr>
              <a:spLocks noChangeArrowheads="1"/>
            </p:cNvSpPr>
            <p:nvPr/>
          </p:nvSpPr>
          <p:spPr bwMode="auto">
            <a:xfrm>
              <a:off x="1521378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1200" b="1" i="0" u="none" strike="noStrike" cap="none" normalizeH="0" baseline="0" dirty="0" smtClean="0">
                  <a:ln>
                    <a:noFill/>
                  </a:ln>
                  <a:solidFill>
                    <a:schemeClr val="bg1">
                      <a:lumMod val="95000"/>
                    </a:schemeClr>
                  </a:solidFill>
                  <a:effectLst/>
                  <a:cs typeface="Arial" panose="020B0604020202020204" pitchFamily="34" charset="0"/>
                </a:rPr>
                <a:t>97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5" name="Rectangle 1436"/>
            <p:cNvSpPr>
              <a:spLocks noChangeArrowheads="1"/>
            </p:cNvSpPr>
            <p:nvPr/>
          </p:nvSpPr>
          <p:spPr bwMode="auto">
            <a:xfrm>
              <a:off x="1889695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200" b="1" dirty="0" smtClean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80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6" name="Rectangle 1436"/>
            <p:cNvSpPr>
              <a:spLocks noChangeArrowheads="1"/>
            </p:cNvSpPr>
            <p:nvPr/>
          </p:nvSpPr>
          <p:spPr bwMode="auto">
            <a:xfrm>
              <a:off x="2274915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200" b="1" dirty="0" smtClean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63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7" name="Rectangle 1436"/>
            <p:cNvSpPr>
              <a:spLocks noChangeArrowheads="1"/>
            </p:cNvSpPr>
            <p:nvPr/>
          </p:nvSpPr>
          <p:spPr bwMode="auto">
            <a:xfrm>
              <a:off x="2643230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200" b="1" dirty="0" smtClean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82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58" name="Rectangle 1436"/>
            <p:cNvSpPr>
              <a:spLocks noChangeArrowheads="1"/>
            </p:cNvSpPr>
            <p:nvPr/>
          </p:nvSpPr>
          <p:spPr bwMode="auto">
            <a:xfrm>
              <a:off x="3020003" y="3332262"/>
              <a:ext cx="90224" cy="150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sz="1200" b="1" dirty="0" smtClean="0">
                  <a:solidFill>
                    <a:schemeClr val="bg1">
                      <a:lumMod val="95000"/>
                    </a:schemeClr>
                  </a:solidFill>
                  <a:cs typeface="Arial" panose="020B0604020202020204" pitchFamily="34" charset="0"/>
                </a:rPr>
                <a:t>90</a:t>
              </a:r>
              <a:endPara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cs typeface="Arial" panose="020B0604020202020204" pitchFamily="34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819091" y="1852414"/>
            <a:ext cx="4176464" cy="8680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解说所提炼的核心概念。点击输入简要文字解说，解说文字尽量概括精炼，不用多余的文字修饰。</a:t>
            </a:r>
            <a:endParaRPr lang="zh-CN" altLang="en-US" sz="14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819091" y="1368160"/>
            <a:ext cx="2059343" cy="3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点击输入标题文本</a:t>
            </a:r>
            <a:endParaRPr lang="zh-CN" altLang="en-US" sz="20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819265" y="3167380"/>
            <a:ext cx="4006215" cy="7175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此处添加标题</a:t>
            </a:r>
            <a:endParaRPr lang="en-US" altLang="zh-CN" sz="4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41951" y="2930212"/>
            <a:ext cx="1440160" cy="2279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添加标题：</a:t>
            </a:r>
            <a:endParaRPr lang="zh-CN" altLang="en-US" sz="1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7549336" y="4147023"/>
            <a:ext cx="108000" cy="108000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Impact MT Std" pitchFamily="34" charset="0"/>
            </a:endParaRPr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8678604" y="4132321"/>
            <a:ext cx="108000" cy="108000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Impact MT Std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7023667" y="4031421"/>
            <a:ext cx="634928" cy="44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</a:t>
            </a:r>
            <a:endParaRPr lang="zh-CN" altLang="en-US" sz="1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  <a:p>
            <a:r>
              <a:rPr lang="zh-CN" altLang="en-US" sz="1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标题</a:t>
            </a:r>
            <a:endParaRPr lang="zh-CN" altLang="en-US" sz="1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8163730" y="4022719"/>
            <a:ext cx="634928" cy="44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添加</a:t>
            </a:r>
            <a:endParaRPr lang="zh-CN" altLang="en-US" sz="1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  <a:p>
            <a:r>
              <a:rPr lang="zh-CN" altLang="en-US" sz="14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标题</a:t>
            </a:r>
            <a:endParaRPr lang="zh-CN" altLang="en-US" sz="14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67" name="椭圆 66"/>
          <p:cNvSpPr>
            <a:spLocks noChangeAspect="1"/>
          </p:cNvSpPr>
          <p:nvPr/>
        </p:nvSpPr>
        <p:spPr>
          <a:xfrm>
            <a:off x="8892890" y="4132321"/>
            <a:ext cx="108000" cy="108000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Impact MT Std" pitchFamily="34" charset="0"/>
            </a:endParaRPr>
          </a:p>
        </p:txBody>
      </p:sp>
      <p:sp>
        <p:nvSpPr>
          <p:cNvPr id="68" name="椭圆 67"/>
          <p:cNvSpPr>
            <a:spLocks noChangeAspect="1"/>
          </p:cNvSpPr>
          <p:nvPr/>
        </p:nvSpPr>
        <p:spPr>
          <a:xfrm>
            <a:off x="9098694" y="4132321"/>
            <a:ext cx="108000" cy="108000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Impact MT Std" pitchFamily="34" charset="0"/>
            </a:endParaRPr>
          </a:p>
        </p:txBody>
      </p:sp>
      <p:sp>
        <p:nvSpPr>
          <p:cNvPr id="69" name="椭圆 68"/>
          <p:cNvSpPr>
            <a:spLocks noChangeAspect="1"/>
          </p:cNvSpPr>
          <p:nvPr/>
        </p:nvSpPr>
        <p:spPr>
          <a:xfrm>
            <a:off x="9303379" y="4132321"/>
            <a:ext cx="108000" cy="108000"/>
          </a:xfrm>
          <a:prstGeom prst="ellipse">
            <a:avLst/>
          </a:prstGeom>
          <a:gradFill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Impact MT Std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958551" y="5320218"/>
            <a:ext cx="8172908" cy="6546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  <a:endParaRPr lang="zh-CN" altLang="en-US" sz="1400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5047780" y="4885268"/>
            <a:ext cx="2059343" cy="3263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/>
                </a:solidFill>
                <a:latin typeface="Impact MT Std" pitchFamily="34" charset="0"/>
                <a:ea typeface="微软雅黑" panose="020B0503020204020204" charset="-122"/>
              </a:rPr>
              <a:t>点击输入标题文本</a:t>
            </a:r>
            <a:endParaRPr lang="zh-CN" altLang="en-US" sz="2000" b="1" dirty="0" smtClean="0">
              <a:solidFill>
                <a:schemeClr val="tx1"/>
              </a:solidFill>
              <a:latin typeface="Impact MT Std" pitchFamily="34" charset="0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9173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3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3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59" grpId="0"/>
      <p:bldP spid="60" grpId="0"/>
      <p:bldP spid="61" grpId="0"/>
      <p:bldP spid="62" grpId="0"/>
      <p:bldP spid="63" grpId="0" bldLvl="0" animBg="1"/>
      <p:bldP spid="64" grpId="0" bldLvl="0" animBg="1"/>
      <p:bldP spid="65" grpId="0"/>
      <p:bldP spid="66" grpId="0" bldLvl="0" animBg="1"/>
      <p:bldP spid="67" grpId="0" bldLvl="0" animBg="1"/>
      <p:bldP spid="68" grpId="0" bldLvl="0" animBg="1"/>
      <p:bldP spid="69" grpId="0" bldLvl="0" animBg="1"/>
      <p:bldP spid="91" grpId="0"/>
      <p:bldP spid="9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3898900" y="3248226"/>
            <a:ext cx="4450080" cy="2743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Lorem ipsum dolor sit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amet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,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consectetur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adipiscing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 </a:t>
            </a:r>
            <a:r>
              <a:rPr lang="en-US" sz="1200" dirty="0" err="1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elit</a:t>
            </a:r>
            <a:r>
              <a:rPr lang="en-US" sz="1200" dirty="0">
                <a:solidFill>
                  <a:srgbClr val="00B050"/>
                </a:solidFill>
                <a:latin typeface="黑体" panose="02010609060101010101" charset="-122"/>
                <a:ea typeface="黑体" panose="02010609060101010101" charset="-122"/>
                <a:cs typeface="Lato" panose="020F0502020204030203" pitchFamily="34" charset="0"/>
                <a:sym typeface="+mn-ea"/>
              </a:rPr>
              <a:t>.</a:t>
            </a:r>
            <a:endParaRPr lang="en-US" altLang="zh-CN" sz="1200" dirty="0" smtClean="0">
              <a:solidFill>
                <a:srgbClr val="00B050"/>
              </a:solidFill>
              <a:latin typeface="黑体" panose="02010609060101010101" charset="-122"/>
              <a:ea typeface="黑体" panose="02010609060101010101" charset="-122"/>
              <a:cs typeface="Lato" panose="020F0502020204030203" pitchFamily="34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07866" y="2219450"/>
            <a:ext cx="503214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zh-CN" altLang="en-US" sz="6000" b="1" spc="300" dirty="0" smtClean="0">
                <a:ln>
                  <a:noFill/>
                </a:ln>
                <a:gradFill>
                  <a:gsLst>
                    <a:gs pos="0">
                      <a:srgbClr val="FFC000"/>
                    </a:gs>
                    <a:gs pos="41000">
                      <a:srgbClr val="92D050"/>
                    </a:gs>
                    <a:gs pos="100000">
                      <a:srgbClr val="00B050"/>
                    </a:gs>
                  </a:gsLst>
                  <a:lin ang="0" scaled="0"/>
                </a:gradFill>
                <a:latin typeface="华文中宋" panose="02010600040101010101" charset="-122"/>
                <a:ea typeface="华文中宋" panose="02010600040101010101" charset="-122"/>
                <a:cs typeface="+mn-ea"/>
              </a:rPr>
              <a:t>感谢您的观看</a:t>
            </a:r>
            <a:endParaRPr lang="zh-CN" altLang="en-US" sz="6000" b="1" spc="300" dirty="0" smtClean="0">
              <a:ln>
                <a:noFill/>
              </a:ln>
              <a:gradFill>
                <a:gsLst>
                  <a:gs pos="0">
                    <a:srgbClr val="FFC000"/>
                  </a:gs>
                  <a:gs pos="41000">
                    <a:srgbClr val="92D050"/>
                  </a:gs>
                  <a:gs pos="100000">
                    <a:srgbClr val="00B050"/>
                  </a:gs>
                </a:gsLst>
                <a:lin ang="0" scaled="0"/>
              </a:gradFill>
              <a:latin typeface="华文中宋" panose="02010600040101010101" charset="-122"/>
              <a:ea typeface="华文中宋" panose="02010600040101010101" charset="-122"/>
              <a:cs typeface="+mn-ea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495394" y="3607121"/>
            <a:ext cx="3258362" cy="36004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rgbClr val="FFC000"/>
              </a:gs>
              <a:gs pos="32000">
                <a:srgbClr val="92D050"/>
              </a:gs>
              <a:gs pos="100000">
                <a:srgbClr val="00B050"/>
              </a:gs>
            </a:gsLst>
            <a:lin ang="27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汇报人：</a:t>
            </a:r>
            <a:r>
              <a:rPr lang="en-US" altLang="zh-CN" sz="1600" b="1" dirty="0">
                <a:latin typeface="黑体" panose="02010609060101010101" charset="-122"/>
                <a:ea typeface="黑体" panose="02010609060101010101" charset="-122"/>
              </a:rPr>
              <a:t>xxx</a:t>
            </a:r>
            <a:r>
              <a:rPr lang="en-US" altLang="zh-CN" sz="1600" b="1" dirty="0" smtClean="0">
                <a:latin typeface="黑体" panose="02010609060101010101" charset="-122"/>
                <a:ea typeface="黑体" panose="02010609060101010101" charset="-122"/>
              </a:rPr>
              <a:t>     </a:t>
            </a:r>
            <a:r>
              <a:rPr lang="zh-CN" altLang="en-US" sz="1600" b="1" dirty="0" smtClean="0">
                <a:latin typeface="黑体" panose="02010609060101010101" charset="-122"/>
                <a:ea typeface="黑体" panose="02010609060101010101" charset="-122"/>
              </a:rPr>
              <a:t>部门</a:t>
            </a:r>
            <a:r>
              <a:rPr lang="zh-CN" altLang="en-US" sz="16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r>
              <a:rPr lang="en-US" altLang="zh-CN" sz="1600" b="1" dirty="0">
                <a:latin typeface="黑体" panose="02010609060101010101" charset="-122"/>
                <a:ea typeface="黑体" panose="02010609060101010101" charset="-122"/>
              </a:rPr>
              <a:t>xxx</a:t>
            </a:r>
            <a:endParaRPr lang="en-US" altLang="zh-CN" sz="16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320415" y="3230245"/>
            <a:ext cx="5535930" cy="0"/>
          </a:xfrm>
          <a:prstGeom prst="line">
            <a:avLst/>
          </a:prstGeom>
          <a:ln w="28575">
            <a:solidFill>
              <a:srgbClr val="00B050">
                <a:alpha val="5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 descr="b31c1233f1d90e59bd3a1ed060b0833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94020" y="748665"/>
            <a:ext cx="1449705" cy="14478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 advTm="4851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bldLvl="0" animBg="1"/>
    </p:bldLst>
  </p:timing>
</p:sld>
</file>

<file path=ppt/tags/tag1.xml><?xml version="1.0" encoding="utf-8"?>
<p:tagLst xmlns:p="http://schemas.openxmlformats.org/presentationml/2006/main">
  <p:tag name="TIMING" val="|2.4"/>
</p:tagLst>
</file>

<file path=ppt/tags/tag2.xml><?xml version="1.0" encoding="utf-8"?>
<p:tagLst xmlns:p="http://schemas.openxmlformats.org/presentationml/2006/main">
  <p:tag name="TIMING" val="|2.6|1.4|1.1"/>
</p:tagLst>
</file>

<file path=ppt/tags/tag3.xml><?xml version="1.0" encoding="utf-8"?>
<p:tagLst xmlns:p="http://schemas.openxmlformats.org/presentationml/2006/main">
  <p:tag name="TIMING" val="|2.7|1.1|1.1"/>
</p:tagLst>
</file>

<file path=ppt/tags/tag4.xml><?xml version="1.0" encoding="utf-8"?>
<p:tagLst xmlns:p="http://schemas.openxmlformats.org/presentationml/2006/main">
  <p:tag name="TIMING" val="|1.9|1.4"/>
</p:tagLst>
</file>

<file path=ppt/tags/tag5.xml><?xml version="1.0" encoding="utf-8"?>
<p:tagLst xmlns:p="http://schemas.openxmlformats.org/presentationml/2006/main">
  <p:tag name="TIMING" val="|2.5|1.4"/>
</p:tagLst>
</file>

<file path=ppt/tags/tag6.xml><?xml version="1.0" encoding="utf-8"?>
<p:tagLst xmlns:p="http://schemas.openxmlformats.org/presentationml/2006/main">
  <p:tag name="TIMING" val="|2.4|1.3|1.3"/>
</p:tagLst>
</file>

<file path=ppt/tags/tag7.xml><?xml version="1.0" encoding="utf-8"?>
<p:tagLst xmlns:p="http://schemas.openxmlformats.org/presentationml/2006/main">
  <p:tag name="TIMING" val="|3.9|1.1|1.3"/>
</p:tagLst>
</file>

<file path=ppt/tags/tag8.xml><?xml version="1.0" encoding="utf-8"?>
<p:tagLst xmlns:p="http://schemas.openxmlformats.org/presentationml/2006/main">
  <p:tag name="TIMING" val="|2.4|1.1"/>
</p:tagLst>
</file>

<file path=ppt/tags/tag9.xml><?xml version="1.0" encoding="utf-8"?>
<p:tagLst xmlns:p="http://schemas.openxmlformats.org/presentationml/2006/main">
  <p:tag name="TIMING" val="|2|1.6|1.1"/>
</p:tagLst>
</file>

<file path=ppt/tags/tag10.xml><?xml version="1.0" encoding="utf-8"?>
<p:tagLst xmlns:p="http://schemas.openxmlformats.org/presentationml/2006/main">
  <p:tag name="TIMING" val="|2.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4560</Words>
  <Application>WPS 演示</Application>
  <PresentationFormat>宽屏</PresentationFormat>
  <Paragraphs>536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黑体</vt:lpstr>
      <vt:lpstr>Lato</vt:lpstr>
      <vt:lpstr>华文中宋</vt:lpstr>
      <vt:lpstr>Calibri</vt:lpstr>
      <vt:lpstr>微软雅黑</vt:lpstr>
      <vt:lpstr>Arial Unicode MS</vt:lpstr>
      <vt:lpstr>Calibri Light</vt:lpstr>
      <vt:lpstr>Impact MT Std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13</cp:revision>
  <dcterms:created xsi:type="dcterms:W3CDTF">2017-03-08T07:28:00Z</dcterms:created>
  <dcterms:modified xsi:type="dcterms:W3CDTF">2018-02-25T07:36:14Z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