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57" r:id="rId6"/>
    <p:sldId id="260" r:id="rId7"/>
    <p:sldId id="261" r:id="rId8"/>
    <p:sldId id="263" r:id="rId9"/>
    <p:sldId id="276" r:id="rId10"/>
    <p:sldId id="265" r:id="rId11"/>
    <p:sldId id="270" r:id="rId12"/>
    <p:sldId id="269" r:id="rId13"/>
    <p:sldId id="271" r:id="rId14"/>
    <p:sldId id="275" r:id="rId15"/>
    <p:sldId id="268" r:id="rId16"/>
    <p:sldId id="266" r:id="rId17"/>
    <p:sldId id="274" r:id="rId18"/>
    <p:sldId id="273" r:id="rId19"/>
    <p:sldId id="277" r:id="rId20"/>
    <p:sldId id="267" r:id="rId21"/>
    <p:sldId id="272" r:id="rId22"/>
    <p:sldId id="264" r:id="rId23"/>
    <p:sldId id="278" r:id="rId24"/>
    <p:sldId id="27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B16C7-1397-4D6D-8091-D3862B6C39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96AD4EF-CAD7-4A92-8DB4-38C1F7128E27}" type="slidenum">
              <a:rPr lang="zh-CN" altLang="en-US"/>
            </a:fld>
            <a:endParaRPr lang="en-US" altLang="zh-CN"/>
          </a:p>
        </p:txBody>
      </p:sp>
      <p:sp>
        <p:nvSpPr>
          <p:cNvPr id="599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61AA56D-B589-4E72-845A-A814EFE506E1}" type="slidenum">
              <a:rPr lang="zh-CN" altLang="en-US"/>
            </a:fld>
            <a:endParaRPr lang="en-US" altLang="zh-CN"/>
          </a:p>
        </p:txBody>
      </p:sp>
      <p:sp>
        <p:nvSpPr>
          <p:cNvPr id="58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B7B7E71-DFD5-4B57-8CDE-0055B5170E41}" type="slidenum">
              <a:rPr lang="zh-CN" altLang="en-US"/>
            </a:fld>
            <a:endParaRPr lang="en-US" altLang="zh-CN"/>
          </a:p>
        </p:txBody>
      </p:sp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E9CC314-761A-42A0-855C-45A60AD5B4A0}" type="slidenum">
              <a:rPr lang="zh-CN" altLang="en-US"/>
            </a:fld>
            <a:endParaRPr lang="en-US" altLang="zh-CN"/>
          </a:p>
        </p:txBody>
      </p:sp>
      <p:sp>
        <p:nvSpPr>
          <p:cNvPr id="58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12D2CC4-6AA4-4B91-A94A-C4298093874F}" type="slidenum">
              <a:rPr lang="zh-CN" altLang="en-US"/>
            </a:fld>
            <a:endParaRPr lang="en-US" altLang="zh-CN"/>
          </a:p>
        </p:txBody>
      </p:sp>
      <p:sp>
        <p:nvSpPr>
          <p:cNvPr id="58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69259A7-021E-4A00-9DDC-4DBBA66F0E87}" type="slidenum">
              <a:rPr lang="zh-CN" altLang="en-US"/>
            </a:fld>
            <a:endParaRPr lang="en-US" altLang="zh-CN"/>
          </a:p>
        </p:txBody>
      </p:sp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536D8841-59AA-4974-BB6E-44F578B71424}" type="slidenum">
              <a:rPr lang="zh-CN" altLang="en-US"/>
            </a:fld>
            <a:endParaRPr lang="en-US" altLang="zh-CN"/>
          </a:p>
        </p:txBody>
      </p:sp>
      <p:sp>
        <p:nvSpPr>
          <p:cNvPr id="58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5DB0937-C3B2-49AF-BAA1-62998546DE86}" type="slidenum">
              <a:rPr lang="zh-CN" altLang="en-US"/>
            </a:fld>
            <a:endParaRPr lang="en-US" altLang="zh-CN"/>
          </a:p>
        </p:txBody>
      </p:sp>
      <p:sp>
        <p:nvSpPr>
          <p:cNvPr id="6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2E3C7-5606-4FEB-8982-11695A625F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4210" y="2275765"/>
            <a:ext cx="7591335" cy="1310327"/>
          </a:xfrm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4800" b="0" i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7591" y="3735073"/>
            <a:ext cx="3806008" cy="42336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173" y="1584960"/>
            <a:ext cx="10752177" cy="4659086"/>
          </a:xfrm>
        </p:spPr>
        <p:txBody>
          <a:bodyPr/>
          <a:lstStyle>
            <a:lvl1pPr marL="357505" indent="-357505">
              <a:buClr>
                <a:schemeClr val="accent1">
                  <a:lumMod val="75000"/>
                </a:schemeClr>
              </a:buClr>
              <a:buFont typeface="Webdings" panose="05030102010509060703" pitchFamily="18" charset="2"/>
              <a:buChar char="Y"/>
              <a:defRPr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786743"/>
            <a:ext cx="10515600" cy="1070339"/>
          </a:xfrm>
        </p:spPr>
        <p:txBody>
          <a:bodyPr anchor="b"/>
          <a:lstStyle>
            <a:lvl1pPr>
              <a:defRPr sz="4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884069"/>
            <a:ext cx="10515600" cy="61173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173" y="1567539"/>
            <a:ext cx="10752177" cy="4606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32B1B9F-A18D-4779-9D8D-0550C0E957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9D6775E-740F-499E-AC48-B0BCA154775E}" type="slidenum">
              <a:rPr lang="zh-CN" altLang="en-US" smtClean="0"/>
            </a:fld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2173" y="685800"/>
            <a:ext cx="10752177" cy="7025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57505" indent="-357505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80000"/>
        <a:buFont typeface="Webdings" panose="05030102010509060703" pitchFamily="18" charset="2"/>
        <a:buChar char="Y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357505" indent="-357505" algn="l" defTabSz="914400" rtl="0" eaLnBrk="1" latinLnBrk="0" hangingPunct="1">
        <a:lnSpc>
          <a:spcPct val="130000"/>
        </a:lnSpc>
        <a:spcBef>
          <a:spcPts val="0"/>
        </a:spcBef>
        <a:buFont typeface="Calibri" panose="020F0502020204030204" pitchFamily="34" charset="0"/>
        <a:buChar char=" 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microsoft.com/office/2007/relationships/hdphoto" Target="../media/hdphoto1.wdp"/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microsoft.com/office/2007/relationships/hdphoto" Target="../media/hdphoto1.wdp"/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microsoft.com/office/2007/relationships/hdphoto" Target="../media/hdphoto2.wdp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microsoft.com/office/2007/relationships/hdphoto" Target="../media/hdphoto4.wdp"/><Relationship Id="rId3" Type="http://schemas.openxmlformats.org/officeDocument/2006/relationships/image" Target="../media/image22.png"/><Relationship Id="rId2" Type="http://schemas.microsoft.com/office/2007/relationships/hdphoto" Target="../media/hdphoto3.wdp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22.png"/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microsoft.com/office/2007/relationships/hdphoto" Target="../media/hdphoto4.wdp"/><Relationship Id="rId3" Type="http://schemas.openxmlformats.org/officeDocument/2006/relationships/image" Target="../media/image22.png"/><Relationship Id="rId2" Type="http://schemas.microsoft.com/office/2007/relationships/hdphoto" Target="../media/hdphoto3.wdp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3923215" y="4177387"/>
            <a:ext cx="3806008" cy="423361"/>
          </a:xfrm>
        </p:spPr>
        <p:txBody>
          <a:bodyPr>
            <a:normAutofit/>
          </a:bodyPr>
          <a:lstStyle/>
          <a:p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传统文化家风建设</a:t>
            </a:r>
            <a:r>
              <a:rPr lang="en-US" altLang="zh-CN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PPT</a:t>
            </a:r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模板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2410563" y="2185060"/>
            <a:ext cx="7719089" cy="1160579"/>
          </a:xfrm>
        </p:spPr>
        <p:txBody>
          <a:bodyPr/>
          <a:lstStyle/>
          <a:p>
            <a:r>
              <a:rPr lang="zh-CN" altLang="en-US" dirty="0" smtClean="0"/>
              <a:t>家风     家训     家规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824418" y="1940542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rgbClr val="FF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树</a:t>
            </a:r>
            <a:endParaRPr lang="zh-CN" altLang="en-US" sz="6000" dirty="0">
              <a:solidFill>
                <a:srgbClr val="FF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72112" y="1940542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rgbClr val="FF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学</a:t>
            </a:r>
            <a:endParaRPr lang="zh-CN" altLang="en-US" sz="6000" dirty="0">
              <a:solidFill>
                <a:srgbClr val="FF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65888" y="1940542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rgbClr val="FF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立</a:t>
            </a:r>
            <a:endParaRPr lang="zh-CN" altLang="en-US" sz="6000" dirty="0">
              <a:solidFill>
                <a:srgbClr val="FF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92529" y="-221363"/>
            <a:ext cx="2840188" cy="27384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800000">
            <a:off x="9246424" y="4389069"/>
            <a:ext cx="2840188" cy="273843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525" y="4072049"/>
            <a:ext cx="4346825" cy="6340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9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9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9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9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3"/>
          <p:cNvGrpSpPr/>
          <p:nvPr/>
        </p:nvGrpSpPr>
        <p:grpSpPr bwMode="auto">
          <a:xfrm>
            <a:off x="4182069" y="788215"/>
            <a:ext cx="3758040" cy="1140531"/>
            <a:chOff x="1969" y="517"/>
            <a:chExt cx="1776" cy="539"/>
          </a:xfrm>
        </p:grpSpPr>
        <p:pic>
          <p:nvPicPr>
            <p:cNvPr id="15" name="Picture 35" descr="Q0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9" y="517"/>
              <a:ext cx="369" cy="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6" descr="Q0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6" y="517"/>
              <a:ext cx="369" cy="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4780901" y="910944"/>
            <a:ext cx="2539216" cy="501400"/>
          </a:xfrm>
          <a:prstGeom prst="rect">
            <a:avLst/>
          </a:prstGeom>
          <a:solidFill>
            <a:srgbClr val="C40000"/>
          </a:solidFill>
          <a:ln w="9525">
            <a:solidFill>
              <a:srgbClr val="C40000"/>
            </a:solidFill>
            <a:miter lim="800000"/>
          </a:ln>
        </p:spPr>
        <p:txBody>
          <a:bodyPr lIns="90279" tIns="45139" rIns="90279" bIns="45139">
            <a:spAutoFit/>
          </a:bodyPr>
          <a:lstStyle>
            <a:lvl1pPr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zh-CN" altLang="en-US" sz="26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    言</a:t>
            </a:r>
            <a:endParaRPr lang="zh-CN" altLang="en-US" sz="266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38"/>
          <p:cNvSpPr>
            <a:spLocks noChangeArrowheads="1"/>
          </p:cNvSpPr>
          <p:nvPr/>
        </p:nvSpPr>
        <p:spPr bwMode="auto">
          <a:xfrm>
            <a:off x="4791481" y="1397627"/>
            <a:ext cx="2539216" cy="379463"/>
          </a:xfrm>
          <a:prstGeom prst="rect">
            <a:avLst/>
          </a:prstGeom>
          <a:solidFill>
            <a:srgbClr val="C40000"/>
          </a:solidFill>
          <a:ln w="15875" algn="ctr">
            <a:solidFill>
              <a:srgbClr val="C4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1087120"/>
            <a:r>
              <a:rPr lang="en-US" altLang="zh-CN" sz="1865" dirty="0" smtClean="0">
                <a:solidFill>
                  <a:srgbClr val="FFFFFF"/>
                </a:solidFill>
              </a:rPr>
              <a:t>              QIAN  YAN</a:t>
            </a:r>
            <a:endParaRPr lang="en-US" altLang="zh-CN" sz="1865" dirty="0">
              <a:solidFill>
                <a:srgbClr val="FFFFFF"/>
              </a:solidFill>
            </a:endParaRPr>
          </a:p>
        </p:txBody>
      </p:sp>
      <p:pic>
        <p:nvPicPr>
          <p:cNvPr id="19" name="Picture 3" descr="E:\我图PPT\00000.2016png\猴剪纸png\古典边框03 - 副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05" y="1888163"/>
            <a:ext cx="8006441" cy="408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2722439" y="2478905"/>
            <a:ext cx="65458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家风</a:t>
            </a:r>
            <a:r>
              <a:rPr lang="en-US" altLang="zh-CN" sz="1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是家族的传统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、规范及习俗。旧指一家或一族世代相传的道德准则和处世方法。家风是上辈人对下辈人的言传身教，是靠自身的行为影响下一代。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2722439" y="3729159"/>
            <a:ext cx="6545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家训</a:t>
            </a:r>
            <a:r>
              <a:rPr lang="en-US" altLang="zh-CN" sz="1600" dirty="0" err="1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是祖上对家族内人的行为规范</a:t>
            </a:r>
            <a:r>
              <a:rPr lang="en-US" altLang="zh-CN" sz="16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。一般是由一个家族所遗传下来的教育、规范后代子孙的准则，也叫家法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722439" y="4645283"/>
            <a:ext cx="6545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家规是</a:t>
            </a:r>
            <a:r>
              <a:rPr lang="en-US" altLang="zh-CN" sz="1600" dirty="0" err="1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指对子孙立身处世</a:t>
            </a:r>
            <a:r>
              <a:rPr lang="en-US" altLang="zh-CN" sz="16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、持家治业的教诲。是指对子孙立身处世、持家治业的教诲。是指对子孙立身处世、持家治业的教诲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bldLvl="0" animBg="1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5"/>
          <p:cNvSpPr txBox="1"/>
          <p:nvPr/>
        </p:nvSpPr>
        <p:spPr>
          <a:xfrm>
            <a:off x="4896722" y="2833954"/>
            <a:ext cx="625278" cy="1892426"/>
          </a:xfrm>
          <a:prstGeom prst="rect">
            <a:avLst/>
          </a:prstGeom>
          <a:solidFill>
            <a:srgbClr val="FF0000">
              <a:alpha val="32000"/>
            </a:srgbClr>
          </a:solidFill>
          <a:ln w="9525">
            <a:noFill/>
            <a:miter/>
          </a:ln>
        </p:spPr>
        <p:txBody>
          <a:bodyPr vert="eaVert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 eaLnBrk="1" hangingPunct="1"/>
            <a:r>
              <a:rPr lang="zh-CN" altLang="en-US" sz="2400" b="1" dirty="0" smtClean="0">
                <a:latin typeface="迷你简剪纸" panose="03000509000000000000" pitchFamily="65" charset="-122"/>
                <a:ea typeface="迷你简剪纸" panose="03000509000000000000" pitchFamily="65" charset="-122"/>
              </a:rPr>
              <a:t>壹</a:t>
            </a:r>
            <a:r>
              <a:rPr lang="zh-CN" altLang="en-US" sz="2400" b="1" dirty="0" smtClean="0">
                <a:solidFill>
                  <a:srgbClr val="FF0000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家风</a:t>
            </a:r>
            <a:endParaRPr lang="zh-CN" altLang="en-US" sz="2400" b="1" dirty="0">
              <a:solidFill>
                <a:srgbClr val="FF0000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8" name="文本框 8581"/>
          <p:cNvSpPr txBox="1"/>
          <p:nvPr/>
        </p:nvSpPr>
        <p:spPr>
          <a:xfrm>
            <a:off x="2188553" y="1769739"/>
            <a:ext cx="1363663" cy="33115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eaVert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r>
              <a:rPr lang="zh-CN" altLang="en-US" sz="7200" dirty="0">
                <a:solidFill>
                  <a:srgbClr val="E60000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目录</a:t>
            </a:r>
            <a:endParaRPr lang="zh-CN" altLang="en-US" sz="7200" dirty="0">
              <a:solidFill>
                <a:srgbClr val="E60000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9" name="KSO_Shape"/>
          <p:cNvSpPr/>
          <p:nvPr/>
        </p:nvSpPr>
        <p:spPr bwMode="auto">
          <a:xfrm>
            <a:off x="4763967" y="2236261"/>
            <a:ext cx="1035845" cy="534193"/>
          </a:xfrm>
          <a:custGeom>
            <a:avLst/>
            <a:gdLst>
              <a:gd name="T0" fmla="*/ 1259942 w 4817"/>
              <a:gd name="T1" fmla="*/ 565241 h 2132"/>
              <a:gd name="T2" fmla="*/ 1465135 w 4817"/>
              <a:gd name="T3" fmla="*/ 525615 h 2132"/>
              <a:gd name="T4" fmla="*/ 1642671 w 4817"/>
              <a:gd name="T5" fmla="*/ 595896 h 2132"/>
              <a:gd name="T6" fmla="*/ 1382908 w 4817"/>
              <a:gd name="T7" fmla="*/ 458698 h 2132"/>
              <a:gd name="T8" fmla="*/ 1131742 w 4817"/>
              <a:gd name="T9" fmla="*/ 540568 h 2132"/>
              <a:gd name="T10" fmla="*/ 1157532 w 4817"/>
              <a:gd name="T11" fmla="*/ 192526 h 2132"/>
              <a:gd name="T12" fmla="*/ 1207242 w 4817"/>
              <a:gd name="T13" fmla="*/ 332715 h 2132"/>
              <a:gd name="T14" fmla="*/ 1280498 w 4817"/>
              <a:gd name="T15" fmla="*/ 460941 h 2132"/>
              <a:gd name="T16" fmla="*/ 1118661 w 4817"/>
              <a:gd name="T17" fmla="*/ 503558 h 2132"/>
              <a:gd name="T18" fmla="*/ 1156410 w 4817"/>
              <a:gd name="T19" fmla="*/ 394772 h 2132"/>
              <a:gd name="T20" fmla="*/ 1215464 w 4817"/>
              <a:gd name="T21" fmla="*/ 436641 h 2132"/>
              <a:gd name="T22" fmla="*/ 1083901 w 4817"/>
              <a:gd name="T23" fmla="*/ 401127 h 2132"/>
              <a:gd name="T24" fmla="*/ 1344411 w 4817"/>
              <a:gd name="T25" fmla="*/ 547671 h 2132"/>
              <a:gd name="T26" fmla="*/ 1615760 w 4817"/>
              <a:gd name="T27" fmla="*/ 643747 h 2132"/>
              <a:gd name="T28" fmla="*/ 1694623 w 4817"/>
              <a:gd name="T29" fmla="*/ 703935 h 2132"/>
              <a:gd name="T30" fmla="*/ 1441962 w 4817"/>
              <a:gd name="T31" fmla="*/ 621317 h 2132"/>
              <a:gd name="T32" fmla="*/ 1231536 w 4817"/>
              <a:gd name="T33" fmla="*/ 700196 h 2132"/>
              <a:gd name="T34" fmla="*/ 26163 w 4817"/>
              <a:gd name="T35" fmla="*/ 417576 h 2132"/>
              <a:gd name="T36" fmla="*/ 14950 w 4817"/>
              <a:gd name="T37" fmla="*/ 595522 h 2132"/>
              <a:gd name="T38" fmla="*/ 81479 w 4817"/>
              <a:gd name="T39" fmla="*/ 771599 h 2132"/>
              <a:gd name="T40" fmla="*/ 254904 w 4817"/>
              <a:gd name="T41" fmla="*/ 758515 h 2132"/>
              <a:gd name="T42" fmla="*/ 233599 w 4817"/>
              <a:gd name="T43" fmla="*/ 599634 h 2132"/>
              <a:gd name="T44" fmla="*/ 153989 w 4817"/>
              <a:gd name="T45" fmla="*/ 656831 h 2132"/>
              <a:gd name="T46" fmla="*/ 272470 w 4817"/>
              <a:gd name="T47" fmla="*/ 556269 h 2132"/>
              <a:gd name="T48" fmla="*/ 490746 w 4817"/>
              <a:gd name="T49" fmla="*/ 660943 h 2132"/>
              <a:gd name="T50" fmla="*/ 720234 w 4817"/>
              <a:gd name="T51" fmla="*/ 793655 h 2132"/>
              <a:gd name="T52" fmla="*/ 632774 w 4817"/>
              <a:gd name="T53" fmla="*/ 705056 h 2132"/>
              <a:gd name="T54" fmla="*/ 457481 w 4817"/>
              <a:gd name="T55" fmla="*/ 546549 h 2132"/>
              <a:gd name="T56" fmla="*/ 413751 w 4817"/>
              <a:gd name="T57" fmla="*/ 415333 h 2132"/>
              <a:gd name="T58" fmla="*/ 528869 w 4817"/>
              <a:gd name="T59" fmla="*/ 308415 h 2132"/>
              <a:gd name="T60" fmla="*/ 729204 w 4817"/>
              <a:gd name="T61" fmla="*/ 301686 h 2132"/>
              <a:gd name="T62" fmla="*/ 904870 w 4817"/>
              <a:gd name="T63" fmla="*/ 379070 h 2132"/>
              <a:gd name="T64" fmla="*/ 937014 w 4817"/>
              <a:gd name="T65" fmla="*/ 557764 h 2132"/>
              <a:gd name="T66" fmla="*/ 1083901 w 4817"/>
              <a:gd name="T67" fmla="*/ 646738 h 2132"/>
              <a:gd name="T68" fmla="*/ 1067456 w 4817"/>
              <a:gd name="T69" fmla="*/ 178320 h 2132"/>
              <a:gd name="T70" fmla="*/ 959066 w 4817"/>
              <a:gd name="T71" fmla="*/ 143553 h 2132"/>
              <a:gd name="T72" fmla="*/ 877212 w 4817"/>
              <a:gd name="T73" fmla="*/ 290097 h 2132"/>
              <a:gd name="T74" fmla="*/ 739295 w 4817"/>
              <a:gd name="T75" fmla="*/ 242620 h 2132"/>
              <a:gd name="T76" fmla="*/ 807693 w 4817"/>
              <a:gd name="T77" fmla="*/ 151778 h 2132"/>
              <a:gd name="T78" fmla="*/ 799097 w 4817"/>
              <a:gd name="T79" fmla="*/ 275144 h 2132"/>
              <a:gd name="T80" fmla="*/ 906739 w 4817"/>
              <a:gd name="T81" fmla="*/ 213087 h 2132"/>
              <a:gd name="T82" fmla="*/ 803956 w 4817"/>
              <a:gd name="T83" fmla="*/ 55702 h 2132"/>
              <a:gd name="T84" fmla="*/ 655573 w 4817"/>
              <a:gd name="T85" fmla="*/ 8224 h 2132"/>
              <a:gd name="T86" fmla="*/ 464209 w 4817"/>
              <a:gd name="T87" fmla="*/ 98693 h 2132"/>
              <a:gd name="T88" fmla="*/ 277703 w 4817"/>
              <a:gd name="T89" fmla="*/ 170096 h 2132"/>
              <a:gd name="T90" fmla="*/ 196597 w 4817"/>
              <a:gd name="T91" fmla="*/ 282994 h 2132"/>
              <a:gd name="T92" fmla="*/ 257520 w 4817"/>
              <a:gd name="T93" fmla="*/ 428417 h 2132"/>
              <a:gd name="T94" fmla="*/ 373759 w 4817"/>
              <a:gd name="T95" fmla="*/ 376454 h 2132"/>
              <a:gd name="T96" fmla="*/ 301250 w 4817"/>
              <a:gd name="T97" fmla="*/ 280004 h 2132"/>
              <a:gd name="T98" fmla="*/ 387962 w 4817"/>
              <a:gd name="T99" fmla="*/ 389538 h 2132"/>
              <a:gd name="T100" fmla="*/ 217154 w 4817"/>
              <a:gd name="T101" fmla="*/ 443370 h 2132"/>
              <a:gd name="T102" fmla="*/ 940751 w 4817"/>
              <a:gd name="T103" fmla="*/ 761132 h 2132"/>
              <a:gd name="T104" fmla="*/ 578205 w 4817"/>
              <a:gd name="T105" fmla="*/ 609354 h 2132"/>
              <a:gd name="T106" fmla="*/ 441409 w 4817"/>
              <a:gd name="T107" fmla="*/ 508044 h 2132"/>
              <a:gd name="T108" fmla="*/ 510555 w 4817"/>
              <a:gd name="T109" fmla="*/ 377575 h 2132"/>
              <a:gd name="T110" fmla="*/ 723224 w 4817"/>
              <a:gd name="T111" fmla="*/ 332341 h 2132"/>
              <a:gd name="T112" fmla="*/ 872727 w 4817"/>
              <a:gd name="T113" fmla="*/ 387295 h 2132"/>
              <a:gd name="T114" fmla="*/ 901880 w 4817"/>
              <a:gd name="T115" fmla="*/ 563372 h 2132"/>
              <a:gd name="T116" fmla="*/ 789753 w 4817"/>
              <a:gd name="T117" fmla="*/ 528979 h 2132"/>
              <a:gd name="T118" fmla="*/ 858151 w 4817"/>
              <a:gd name="T119" fmla="*/ 497203 h 2132"/>
              <a:gd name="T120" fmla="*/ 858151 w 4817"/>
              <a:gd name="T121" fmla="*/ 470660 h 2132"/>
              <a:gd name="T122" fmla="*/ 759104 w 4817"/>
              <a:gd name="T123" fmla="*/ 522624 h 2132"/>
              <a:gd name="T124" fmla="*/ 882445 w 4817"/>
              <a:gd name="T125" fmla="*/ 612718 h 213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817" h="2132">
                <a:moveTo>
                  <a:pt x="2900" y="1730"/>
                </a:moveTo>
                <a:lnTo>
                  <a:pt x="2900" y="1730"/>
                </a:lnTo>
                <a:lnTo>
                  <a:pt x="2928" y="1729"/>
                </a:lnTo>
                <a:lnTo>
                  <a:pt x="2957" y="1725"/>
                </a:lnTo>
                <a:lnTo>
                  <a:pt x="2986" y="1721"/>
                </a:lnTo>
                <a:lnTo>
                  <a:pt x="3012" y="1717"/>
                </a:lnTo>
                <a:lnTo>
                  <a:pt x="3038" y="1712"/>
                </a:lnTo>
                <a:lnTo>
                  <a:pt x="3064" y="1705"/>
                </a:lnTo>
                <a:lnTo>
                  <a:pt x="3087" y="1699"/>
                </a:lnTo>
                <a:lnTo>
                  <a:pt x="3110" y="1693"/>
                </a:lnTo>
                <a:lnTo>
                  <a:pt x="3130" y="1685"/>
                </a:lnTo>
                <a:lnTo>
                  <a:pt x="3149" y="1677"/>
                </a:lnTo>
                <a:lnTo>
                  <a:pt x="3167" y="1670"/>
                </a:lnTo>
                <a:lnTo>
                  <a:pt x="3183" y="1661"/>
                </a:lnTo>
                <a:lnTo>
                  <a:pt x="3197" y="1653"/>
                </a:lnTo>
                <a:lnTo>
                  <a:pt x="3208" y="1644"/>
                </a:lnTo>
                <a:lnTo>
                  <a:pt x="3217" y="1635"/>
                </a:lnTo>
                <a:lnTo>
                  <a:pt x="3224" y="1626"/>
                </a:lnTo>
                <a:lnTo>
                  <a:pt x="3253" y="1601"/>
                </a:lnTo>
                <a:lnTo>
                  <a:pt x="3284" y="1576"/>
                </a:lnTo>
                <a:lnTo>
                  <a:pt x="3313" y="1553"/>
                </a:lnTo>
                <a:lnTo>
                  <a:pt x="3341" y="1531"/>
                </a:lnTo>
                <a:lnTo>
                  <a:pt x="3371" y="1512"/>
                </a:lnTo>
                <a:lnTo>
                  <a:pt x="3399" y="1494"/>
                </a:lnTo>
                <a:lnTo>
                  <a:pt x="3427" y="1478"/>
                </a:lnTo>
                <a:lnTo>
                  <a:pt x="3455" y="1462"/>
                </a:lnTo>
                <a:lnTo>
                  <a:pt x="3482" y="1448"/>
                </a:lnTo>
                <a:lnTo>
                  <a:pt x="3509" y="1435"/>
                </a:lnTo>
                <a:lnTo>
                  <a:pt x="3536" y="1425"/>
                </a:lnTo>
                <a:lnTo>
                  <a:pt x="3562" y="1415"/>
                </a:lnTo>
                <a:lnTo>
                  <a:pt x="3587" y="1406"/>
                </a:lnTo>
                <a:lnTo>
                  <a:pt x="3613" y="1400"/>
                </a:lnTo>
                <a:lnTo>
                  <a:pt x="3637" y="1393"/>
                </a:lnTo>
                <a:lnTo>
                  <a:pt x="3661" y="1388"/>
                </a:lnTo>
                <a:lnTo>
                  <a:pt x="3684" y="1384"/>
                </a:lnTo>
                <a:lnTo>
                  <a:pt x="3707" y="1382"/>
                </a:lnTo>
                <a:lnTo>
                  <a:pt x="3731" y="1379"/>
                </a:lnTo>
                <a:lnTo>
                  <a:pt x="3752" y="1378"/>
                </a:lnTo>
                <a:lnTo>
                  <a:pt x="3774" y="1378"/>
                </a:lnTo>
                <a:lnTo>
                  <a:pt x="3794" y="1379"/>
                </a:lnTo>
                <a:lnTo>
                  <a:pt x="3815" y="1380"/>
                </a:lnTo>
                <a:lnTo>
                  <a:pt x="3834" y="1383"/>
                </a:lnTo>
                <a:lnTo>
                  <a:pt x="3852" y="1387"/>
                </a:lnTo>
                <a:lnTo>
                  <a:pt x="3870" y="1391"/>
                </a:lnTo>
                <a:lnTo>
                  <a:pt x="3888" y="1396"/>
                </a:lnTo>
                <a:lnTo>
                  <a:pt x="3905" y="1401"/>
                </a:lnTo>
                <a:lnTo>
                  <a:pt x="3920" y="1406"/>
                </a:lnTo>
                <a:lnTo>
                  <a:pt x="3935" y="1412"/>
                </a:lnTo>
                <a:lnTo>
                  <a:pt x="3949" y="1420"/>
                </a:lnTo>
                <a:lnTo>
                  <a:pt x="3962" y="1428"/>
                </a:lnTo>
                <a:lnTo>
                  <a:pt x="4020" y="1464"/>
                </a:lnTo>
                <a:lnTo>
                  <a:pt x="4071" y="1497"/>
                </a:lnTo>
                <a:lnTo>
                  <a:pt x="4161" y="1557"/>
                </a:lnTo>
                <a:lnTo>
                  <a:pt x="4237" y="1609"/>
                </a:lnTo>
                <a:lnTo>
                  <a:pt x="4272" y="1634"/>
                </a:lnTo>
                <a:lnTo>
                  <a:pt x="4308" y="1654"/>
                </a:lnTo>
                <a:lnTo>
                  <a:pt x="4342" y="1675"/>
                </a:lnTo>
                <a:lnTo>
                  <a:pt x="4378" y="1691"/>
                </a:lnTo>
                <a:lnTo>
                  <a:pt x="4414" y="1708"/>
                </a:lnTo>
                <a:lnTo>
                  <a:pt x="4454" y="1722"/>
                </a:lnTo>
                <a:lnTo>
                  <a:pt x="4496" y="1734"/>
                </a:lnTo>
                <a:lnTo>
                  <a:pt x="4542" y="1744"/>
                </a:lnTo>
                <a:lnTo>
                  <a:pt x="4593" y="1753"/>
                </a:lnTo>
                <a:lnTo>
                  <a:pt x="4649" y="1759"/>
                </a:lnTo>
                <a:lnTo>
                  <a:pt x="4582" y="1718"/>
                </a:lnTo>
                <a:lnTo>
                  <a:pt x="4524" y="1681"/>
                </a:lnTo>
                <a:lnTo>
                  <a:pt x="4473" y="1649"/>
                </a:lnTo>
                <a:lnTo>
                  <a:pt x="4431" y="1620"/>
                </a:lnTo>
                <a:lnTo>
                  <a:pt x="4395" y="1594"/>
                </a:lnTo>
                <a:lnTo>
                  <a:pt x="4363" y="1571"/>
                </a:lnTo>
                <a:lnTo>
                  <a:pt x="4337" y="1549"/>
                </a:lnTo>
                <a:lnTo>
                  <a:pt x="4315" y="1530"/>
                </a:lnTo>
                <a:lnTo>
                  <a:pt x="4296" y="1512"/>
                </a:lnTo>
                <a:lnTo>
                  <a:pt x="4278" y="1496"/>
                </a:lnTo>
                <a:lnTo>
                  <a:pt x="4248" y="1461"/>
                </a:lnTo>
                <a:lnTo>
                  <a:pt x="4214" y="1425"/>
                </a:lnTo>
                <a:lnTo>
                  <a:pt x="4195" y="1405"/>
                </a:lnTo>
                <a:lnTo>
                  <a:pt x="4173" y="1383"/>
                </a:lnTo>
                <a:lnTo>
                  <a:pt x="4138" y="1353"/>
                </a:lnTo>
                <a:lnTo>
                  <a:pt x="4102" y="1328"/>
                </a:lnTo>
                <a:lnTo>
                  <a:pt x="4066" y="1305"/>
                </a:lnTo>
                <a:lnTo>
                  <a:pt x="4030" y="1286"/>
                </a:lnTo>
                <a:lnTo>
                  <a:pt x="3995" y="1269"/>
                </a:lnTo>
                <a:lnTo>
                  <a:pt x="3961" y="1255"/>
                </a:lnTo>
                <a:lnTo>
                  <a:pt x="3926" y="1243"/>
                </a:lnTo>
                <a:lnTo>
                  <a:pt x="3892" y="1236"/>
                </a:lnTo>
                <a:lnTo>
                  <a:pt x="3858" y="1229"/>
                </a:lnTo>
                <a:lnTo>
                  <a:pt x="3825" y="1224"/>
                </a:lnTo>
                <a:lnTo>
                  <a:pt x="3793" y="1223"/>
                </a:lnTo>
                <a:lnTo>
                  <a:pt x="3761" y="1222"/>
                </a:lnTo>
                <a:lnTo>
                  <a:pt x="3731" y="1224"/>
                </a:lnTo>
                <a:lnTo>
                  <a:pt x="3700" y="1227"/>
                </a:lnTo>
                <a:lnTo>
                  <a:pt x="3670" y="1232"/>
                </a:lnTo>
                <a:lnTo>
                  <a:pt x="3641" y="1238"/>
                </a:lnTo>
                <a:lnTo>
                  <a:pt x="3613" y="1245"/>
                </a:lnTo>
                <a:lnTo>
                  <a:pt x="3586" y="1254"/>
                </a:lnTo>
                <a:lnTo>
                  <a:pt x="3560" y="1263"/>
                </a:lnTo>
                <a:lnTo>
                  <a:pt x="3535" y="1273"/>
                </a:lnTo>
                <a:lnTo>
                  <a:pt x="3510" y="1284"/>
                </a:lnTo>
                <a:lnTo>
                  <a:pt x="3487" y="1296"/>
                </a:lnTo>
                <a:lnTo>
                  <a:pt x="3464" y="1307"/>
                </a:lnTo>
                <a:lnTo>
                  <a:pt x="3444" y="1320"/>
                </a:lnTo>
                <a:lnTo>
                  <a:pt x="3405" y="1344"/>
                </a:lnTo>
                <a:lnTo>
                  <a:pt x="3371" y="1370"/>
                </a:lnTo>
                <a:lnTo>
                  <a:pt x="3343" y="1392"/>
                </a:lnTo>
                <a:lnTo>
                  <a:pt x="3321" y="1412"/>
                </a:lnTo>
                <a:lnTo>
                  <a:pt x="3280" y="1428"/>
                </a:lnTo>
                <a:lnTo>
                  <a:pt x="3242" y="1439"/>
                </a:lnTo>
                <a:lnTo>
                  <a:pt x="3206" y="1448"/>
                </a:lnTo>
                <a:lnTo>
                  <a:pt x="3171" y="1453"/>
                </a:lnTo>
                <a:lnTo>
                  <a:pt x="3139" y="1457"/>
                </a:lnTo>
                <a:lnTo>
                  <a:pt x="3108" y="1457"/>
                </a:lnTo>
                <a:lnTo>
                  <a:pt x="3079" y="1456"/>
                </a:lnTo>
                <a:lnTo>
                  <a:pt x="3052" y="1452"/>
                </a:lnTo>
                <a:lnTo>
                  <a:pt x="3028" y="1446"/>
                </a:lnTo>
                <a:lnTo>
                  <a:pt x="3004" y="1438"/>
                </a:lnTo>
                <a:lnTo>
                  <a:pt x="2982" y="1428"/>
                </a:lnTo>
                <a:lnTo>
                  <a:pt x="2963" y="1416"/>
                </a:lnTo>
                <a:lnTo>
                  <a:pt x="2945" y="1403"/>
                </a:lnTo>
                <a:lnTo>
                  <a:pt x="2928" y="1389"/>
                </a:lnTo>
                <a:lnTo>
                  <a:pt x="2913" y="1374"/>
                </a:lnTo>
                <a:lnTo>
                  <a:pt x="2900" y="1357"/>
                </a:lnTo>
                <a:lnTo>
                  <a:pt x="2900" y="1730"/>
                </a:lnTo>
                <a:close/>
                <a:moveTo>
                  <a:pt x="2900" y="1073"/>
                </a:moveTo>
                <a:lnTo>
                  <a:pt x="2900" y="469"/>
                </a:lnTo>
                <a:lnTo>
                  <a:pt x="2915" y="469"/>
                </a:lnTo>
                <a:lnTo>
                  <a:pt x="2931" y="469"/>
                </a:lnTo>
                <a:lnTo>
                  <a:pt x="2947" y="469"/>
                </a:lnTo>
                <a:lnTo>
                  <a:pt x="2964" y="470"/>
                </a:lnTo>
                <a:lnTo>
                  <a:pt x="2980" y="473"/>
                </a:lnTo>
                <a:lnTo>
                  <a:pt x="2998" y="477"/>
                </a:lnTo>
                <a:lnTo>
                  <a:pt x="3015" y="480"/>
                </a:lnTo>
                <a:lnTo>
                  <a:pt x="3032" y="486"/>
                </a:lnTo>
                <a:lnTo>
                  <a:pt x="3048" y="492"/>
                </a:lnTo>
                <a:lnTo>
                  <a:pt x="3065" y="498"/>
                </a:lnTo>
                <a:lnTo>
                  <a:pt x="3082" y="506"/>
                </a:lnTo>
                <a:lnTo>
                  <a:pt x="3097" y="515"/>
                </a:lnTo>
                <a:lnTo>
                  <a:pt x="3112" y="524"/>
                </a:lnTo>
                <a:lnTo>
                  <a:pt x="3128" y="534"/>
                </a:lnTo>
                <a:lnTo>
                  <a:pt x="3142" y="546"/>
                </a:lnTo>
                <a:lnTo>
                  <a:pt x="3155" y="558"/>
                </a:lnTo>
                <a:lnTo>
                  <a:pt x="3166" y="571"/>
                </a:lnTo>
                <a:lnTo>
                  <a:pt x="3176" y="585"/>
                </a:lnTo>
                <a:lnTo>
                  <a:pt x="3187" y="601"/>
                </a:lnTo>
                <a:lnTo>
                  <a:pt x="3195" y="616"/>
                </a:lnTo>
                <a:lnTo>
                  <a:pt x="3202" y="634"/>
                </a:lnTo>
                <a:lnTo>
                  <a:pt x="3208" y="652"/>
                </a:lnTo>
                <a:lnTo>
                  <a:pt x="3212" y="670"/>
                </a:lnTo>
                <a:lnTo>
                  <a:pt x="3215" y="690"/>
                </a:lnTo>
                <a:lnTo>
                  <a:pt x="3215" y="711"/>
                </a:lnTo>
                <a:lnTo>
                  <a:pt x="3213" y="733"/>
                </a:lnTo>
                <a:lnTo>
                  <a:pt x="3211" y="756"/>
                </a:lnTo>
                <a:lnTo>
                  <a:pt x="3204" y="780"/>
                </a:lnTo>
                <a:lnTo>
                  <a:pt x="3198" y="804"/>
                </a:lnTo>
                <a:lnTo>
                  <a:pt x="3188" y="830"/>
                </a:lnTo>
                <a:lnTo>
                  <a:pt x="3175" y="857"/>
                </a:lnTo>
                <a:lnTo>
                  <a:pt x="3161" y="885"/>
                </a:lnTo>
                <a:lnTo>
                  <a:pt x="3189" y="886"/>
                </a:lnTo>
                <a:lnTo>
                  <a:pt x="3208" y="887"/>
                </a:lnTo>
                <a:lnTo>
                  <a:pt x="3230" y="890"/>
                </a:lnTo>
                <a:lnTo>
                  <a:pt x="3253" y="895"/>
                </a:lnTo>
                <a:lnTo>
                  <a:pt x="3277" y="902"/>
                </a:lnTo>
                <a:lnTo>
                  <a:pt x="3303" y="911"/>
                </a:lnTo>
                <a:lnTo>
                  <a:pt x="3316" y="917"/>
                </a:lnTo>
                <a:lnTo>
                  <a:pt x="3327" y="923"/>
                </a:lnTo>
                <a:lnTo>
                  <a:pt x="3340" y="931"/>
                </a:lnTo>
                <a:lnTo>
                  <a:pt x="3352" y="940"/>
                </a:lnTo>
                <a:lnTo>
                  <a:pt x="3363" y="950"/>
                </a:lnTo>
                <a:lnTo>
                  <a:pt x="3373" y="960"/>
                </a:lnTo>
                <a:lnTo>
                  <a:pt x="3384" y="973"/>
                </a:lnTo>
                <a:lnTo>
                  <a:pt x="3394" y="986"/>
                </a:lnTo>
                <a:lnTo>
                  <a:pt x="3403" y="1000"/>
                </a:lnTo>
                <a:lnTo>
                  <a:pt x="3411" y="1017"/>
                </a:lnTo>
                <a:lnTo>
                  <a:pt x="3418" y="1035"/>
                </a:lnTo>
                <a:lnTo>
                  <a:pt x="3425" y="1054"/>
                </a:lnTo>
                <a:lnTo>
                  <a:pt x="3430" y="1074"/>
                </a:lnTo>
                <a:lnTo>
                  <a:pt x="3434" y="1096"/>
                </a:lnTo>
                <a:lnTo>
                  <a:pt x="3436" y="1120"/>
                </a:lnTo>
                <a:lnTo>
                  <a:pt x="3439" y="1146"/>
                </a:lnTo>
                <a:lnTo>
                  <a:pt x="3439" y="1173"/>
                </a:lnTo>
                <a:lnTo>
                  <a:pt x="3437" y="1202"/>
                </a:lnTo>
                <a:lnTo>
                  <a:pt x="3432" y="1218"/>
                </a:lnTo>
                <a:lnTo>
                  <a:pt x="3426" y="1233"/>
                </a:lnTo>
                <a:lnTo>
                  <a:pt x="3418" y="1248"/>
                </a:lnTo>
                <a:lnTo>
                  <a:pt x="3408" y="1264"/>
                </a:lnTo>
                <a:lnTo>
                  <a:pt x="3395" y="1279"/>
                </a:lnTo>
                <a:lnTo>
                  <a:pt x="3382" y="1293"/>
                </a:lnTo>
                <a:lnTo>
                  <a:pt x="3367" y="1307"/>
                </a:lnTo>
                <a:lnTo>
                  <a:pt x="3350" y="1320"/>
                </a:lnTo>
                <a:lnTo>
                  <a:pt x="3334" y="1333"/>
                </a:lnTo>
                <a:lnTo>
                  <a:pt x="3315" y="1344"/>
                </a:lnTo>
                <a:lnTo>
                  <a:pt x="3295" y="1356"/>
                </a:lnTo>
                <a:lnTo>
                  <a:pt x="3276" y="1366"/>
                </a:lnTo>
                <a:lnTo>
                  <a:pt x="3254" y="1374"/>
                </a:lnTo>
                <a:lnTo>
                  <a:pt x="3234" y="1382"/>
                </a:lnTo>
                <a:lnTo>
                  <a:pt x="3212" y="1388"/>
                </a:lnTo>
                <a:lnTo>
                  <a:pt x="3190" y="1393"/>
                </a:lnTo>
                <a:lnTo>
                  <a:pt x="3169" y="1397"/>
                </a:lnTo>
                <a:lnTo>
                  <a:pt x="3147" y="1398"/>
                </a:lnTo>
                <a:lnTo>
                  <a:pt x="3125" y="1400"/>
                </a:lnTo>
                <a:lnTo>
                  <a:pt x="3105" y="1398"/>
                </a:lnTo>
                <a:lnTo>
                  <a:pt x="3084" y="1394"/>
                </a:lnTo>
                <a:lnTo>
                  <a:pt x="3064" y="1389"/>
                </a:lnTo>
                <a:lnTo>
                  <a:pt x="3044" y="1382"/>
                </a:lnTo>
                <a:lnTo>
                  <a:pt x="3027" y="1373"/>
                </a:lnTo>
                <a:lnTo>
                  <a:pt x="3010" y="1361"/>
                </a:lnTo>
                <a:lnTo>
                  <a:pt x="2993" y="1347"/>
                </a:lnTo>
                <a:lnTo>
                  <a:pt x="2979" y="1330"/>
                </a:lnTo>
                <a:lnTo>
                  <a:pt x="2966" y="1312"/>
                </a:lnTo>
                <a:lnTo>
                  <a:pt x="2955" y="1291"/>
                </a:lnTo>
                <a:lnTo>
                  <a:pt x="2945" y="1266"/>
                </a:lnTo>
                <a:lnTo>
                  <a:pt x="2937" y="1240"/>
                </a:lnTo>
                <a:lnTo>
                  <a:pt x="2932" y="1210"/>
                </a:lnTo>
                <a:lnTo>
                  <a:pt x="2929" y="1193"/>
                </a:lnTo>
                <a:lnTo>
                  <a:pt x="2929" y="1177"/>
                </a:lnTo>
                <a:lnTo>
                  <a:pt x="2932" y="1161"/>
                </a:lnTo>
                <a:lnTo>
                  <a:pt x="2937" y="1147"/>
                </a:lnTo>
                <a:lnTo>
                  <a:pt x="2943" y="1135"/>
                </a:lnTo>
                <a:lnTo>
                  <a:pt x="2951" y="1122"/>
                </a:lnTo>
                <a:lnTo>
                  <a:pt x="2960" y="1110"/>
                </a:lnTo>
                <a:lnTo>
                  <a:pt x="2970" y="1100"/>
                </a:lnTo>
                <a:lnTo>
                  <a:pt x="2982" y="1091"/>
                </a:lnTo>
                <a:lnTo>
                  <a:pt x="2995" y="1082"/>
                </a:lnTo>
                <a:lnTo>
                  <a:pt x="3007" y="1074"/>
                </a:lnTo>
                <a:lnTo>
                  <a:pt x="3021" y="1069"/>
                </a:lnTo>
                <a:lnTo>
                  <a:pt x="3036" y="1064"/>
                </a:lnTo>
                <a:lnTo>
                  <a:pt x="3050" y="1060"/>
                </a:lnTo>
                <a:lnTo>
                  <a:pt x="3065" y="1058"/>
                </a:lnTo>
                <a:lnTo>
                  <a:pt x="3079" y="1056"/>
                </a:lnTo>
                <a:lnTo>
                  <a:pt x="3094" y="1056"/>
                </a:lnTo>
                <a:lnTo>
                  <a:pt x="3108" y="1058"/>
                </a:lnTo>
                <a:lnTo>
                  <a:pt x="3123" y="1062"/>
                </a:lnTo>
                <a:lnTo>
                  <a:pt x="3135" y="1065"/>
                </a:lnTo>
                <a:lnTo>
                  <a:pt x="3148" y="1071"/>
                </a:lnTo>
                <a:lnTo>
                  <a:pt x="3160" y="1078"/>
                </a:lnTo>
                <a:lnTo>
                  <a:pt x="3170" y="1087"/>
                </a:lnTo>
                <a:lnTo>
                  <a:pt x="3179" y="1096"/>
                </a:lnTo>
                <a:lnTo>
                  <a:pt x="3187" y="1109"/>
                </a:lnTo>
                <a:lnTo>
                  <a:pt x="3192" y="1122"/>
                </a:lnTo>
                <a:lnTo>
                  <a:pt x="3197" y="1136"/>
                </a:lnTo>
                <a:lnTo>
                  <a:pt x="3198" y="1152"/>
                </a:lnTo>
                <a:lnTo>
                  <a:pt x="3199" y="1172"/>
                </a:lnTo>
                <a:lnTo>
                  <a:pt x="3197" y="1191"/>
                </a:lnTo>
                <a:lnTo>
                  <a:pt x="3193" y="1213"/>
                </a:lnTo>
                <a:lnTo>
                  <a:pt x="3185" y="1236"/>
                </a:lnTo>
                <a:lnTo>
                  <a:pt x="3201" y="1233"/>
                </a:lnTo>
                <a:lnTo>
                  <a:pt x="3215" y="1228"/>
                </a:lnTo>
                <a:lnTo>
                  <a:pt x="3226" y="1220"/>
                </a:lnTo>
                <a:lnTo>
                  <a:pt x="3235" y="1213"/>
                </a:lnTo>
                <a:lnTo>
                  <a:pt x="3242" y="1204"/>
                </a:lnTo>
                <a:lnTo>
                  <a:pt x="3247" y="1192"/>
                </a:lnTo>
                <a:lnTo>
                  <a:pt x="3251" y="1181"/>
                </a:lnTo>
                <a:lnTo>
                  <a:pt x="3252" y="1168"/>
                </a:lnTo>
                <a:lnTo>
                  <a:pt x="3252" y="1155"/>
                </a:lnTo>
                <a:lnTo>
                  <a:pt x="3249" y="1142"/>
                </a:lnTo>
                <a:lnTo>
                  <a:pt x="3245" y="1128"/>
                </a:lnTo>
                <a:lnTo>
                  <a:pt x="3240" y="1114"/>
                </a:lnTo>
                <a:lnTo>
                  <a:pt x="3233" y="1100"/>
                </a:lnTo>
                <a:lnTo>
                  <a:pt x="3225" y="1086"/>
                </a:lnTo>
                <a:lnTo>
                  <a:pt x="3215" y="1073"/>
                </a:lnTo>
                <a:lnTo>
                  <a:pt x="3204" y="1060"/>
                </a:lnTo>
                <a:lnTo>
                  <a:pt x="3192" y="1049"/>
                </a:lnTo>
                <a:lnTo>
                  <a:pt x="3178" y="1037"/>
                </a:lnTo>
                <a:lnTo>
                  <a:pt x="3163" y="1027"/>
                </a:lnTo>
                <a:lnTo>
                  <a:pt x="3147" y="1018"/>
                </a:lnTo>
                <a:lnTo>
                  <a:pt x="3130" y="1012"/>
                </a:lnTo>
                <a:lnTo>
                  <a:pt x="3114" y="1005"/>
                </a:lnTo>
                <a:lnTo>
                  <a:pt x="3094" y="1001"/>
                </a:lnTo>
                <a:lnTo>
                  <a:pt x="3075" y="999"/>
                </a:lnTo>
                <a:lnTo>
                  <a:pt x="3055" y="999"/>
                </a:lnTo>
                <a:lnTo>
                  <a:pt x="3034" y="1001"/>
                </a:lnTo>
                <a:lnTo>
                  <a:pt x="3012" y="1007"/>
                </a:lnTo>
                <a:lnTo>
                  <a:pt x="2991" y="1014"/>
                </a:lnTo>
                <a:lnTo>
                  <a:pt x="2969" y="1023"/>
                </a:lnTo>
                <a:lnTo>
                  <a:pt x="2946" y="1037"/>
                </a:lnTo>
                <a:lnTo>
                  <a:pt x="2923" y="1053"/>
                </a:lnTo>
                <a:lnTo>
                  <a:pt x="2900" y="1073"/>
                </a:lnTo>
                <a:close/>
                <a:moveTo>
                  <a:pt x="2900" y="2002"/>
                </a:moveTo>
                <a:lnTo>
                  <a:pt x="2900" y="1798"/>
                </a:lnTo>
                <a:lnTo>
                  <a:pt x="2928" y="1795"/>
                </a:lnTo>
                <a:lnTo>
                  <a:pt x="2955" y="1793"/>
                </a:lnTo>
                <a:lnTo>
                  <a:pt x="3007" y="1785"/>
                </a:lnTo>
                <a:lnTo>
                  <a:pt x="3056" y="1776"/>
                </a:lnTo>
                <a:lnTo>
                  <a:pt x="3099" y="1764"/>
                </a:lnTo>
                <a:lnTo>
                  <a:pt x="3138" y="1752"/>
                </a:lnTo>
                <a:lnTo>
                  <a:pt x="3170" y="1739"/>
                </a:lnTo>
                <a:lnTo>
                  <a:pt x="3183" y="1732"/>
                </a:lnTo>
                <a:lnTo>
                  <a:pt x="3194" y="1726"/>
                </a:lnTo>
                <a:lnTo>
                  <a:pt x="3204" y="1718"/>
                </a:lnTo>
                <a:lnTo>
                  <a:pt x="3212" y="1712"/>
                </a:lnTo>
                <a:lnTo>
                  <a:pt x="3266" y="1667"/>
                </a:lnTo>
                <a:lnTo>
                  <a:pt x="3318" y="1625"/>
                </a:lnTo>
                <a:lnTo>
                  <a:pt x="3370" y="1588"/>
                </a:lnTo>
                <a:lnTo>
                  <a:pt x="3418" y="1556"/>
                </a:lnTo>
                <a:lnTo>
                  <a:pt x="3466" y="1528"/>
                </a:lnTo>
                <a:lnTo>
                  <a:pt x="3512" y="1503"/>
                </a:lnTo>
                <a:lnTo>
                  <a:pt x="3555" y="1481"/>
                </a:lnTo>
                <a:lnTo>
                  <a:pt x="3597" y="1465"/>
                </a:lnTo>
                <a:lnTo>
                  <a:pt x="3637" y="1452"/>
                </a:lnTo>
                <a:lnTo>
                  <a:pt x="3675" y="1442"/>
                </a:lnTo>
                <a:lnTo>
                  <a:pt x="3713" y="1435"/>
                </a:lnTo>
                <a:lnTo>
                  <a:pt x="3747" y="1433"/>
                </a:lnTo>
                <a:lnTo>
                  <a:pt x="3779" y="1433"/>
                </a:lnTo>
                <a:lnTo>
                  <a:pt x="3811" y="1435"/>
                </a:lnTo>
                <a:lnTo>
                  <a:pt x="3839" y="1440"/>
                </a:lnTo>
                <a:lnTo>
                  <a:pt x="3867" y="1449"/>
                </a:lnTo>
                <a:lnTo>
                  <a:pt x="3893" y="1457"/>
                </a:lnTo>
                <a:lnTo>
                  <a:pt x="3919" y="1467"/>
                </a:lnTo>
                <a:lnTo>
                  <a:pt x="3943" y="1478"/>
                </a:lnTo>
                <a:lnTo>
                  <a:pt x="3965" y="1488"/>
                </a:lnTo>
                <a:lnTo>
                  <a:pt x="3988" y="1501"/>
                </a:lnTo>
                <a:lnTo>
                  <a:pt x="4010" y="1513"/>
                </a:lnTo>
                <a:lnTo>
                  <a:pt x="4050" y="1542"/>
                </a:lnTo>
                <a:lnTo>
                  <a:pt x="4091" y="1571"/>
                </a:lnTo>
                <a:lnTo>
                  <a:pt x="4132" y="1602"/>
                </a:lnTo>
                <a:lnTo>
                  <a:pt x="4175" y="1634"/>
                </a:lnTo>
                <a:lnTo>
                  <a:pt x="4221" y="1665"/>
                </a:lnTo>
                <a:lnTo>
                  <a:pt x="4244" y="1680"/>
                </a:lnTo>
                <a:lnTo>
                  <a:pt x="4269" y="1694"/>
                </a:lnTo>
                <a:lnTo>
                  <a:pt x="4296" y="1709"/>
                </a:lnTo>
                <a:lnTo>
                  <a:pt x="4323" y="1722"/>
                </a:lnTo>
                <a:lnTo>
                  <a:pt x="4353" y="1736"/>
                </a:lnTo>
                <a:lnTo>
                  <a:pt x="4383" y="1748"/>
                </a:lnTo>
                <a:lnTo>
                  <a:pt x="4417" y="1759"/>
                </a:lnTo>
                <a:lnTo>
                  <a:pt x="4451" y="1769"/>
                </a:lnTo>
                <a:lnTo>
                  <a:pt x="4488" y="1780"/>
                </a:lnTo>
                <a:lnTo>
                  <a:pt x="4527" y="1787"/>
                </a:lnTo>
                <a:lnTo>
                  <a:pt x="4569" y="1795"/>
                </a:lnTo>
                <a:lnTo>
                  <a:pt x="4612" y="1800"/>
                </a:lnTo>
                <a:lnTo>
                  <a:pt x="4660" y="1804"/>
                </a:lnTo>
                <a:lnTo>
                  <a:pt x="4710" y="1808"/>
                </a:lnTo>
                <a:lnTo>
                  <a:pt x="4762" y="1808"/>
                </a:lnTo>
                <a:lnTo>
                  <a:pt x="4817" y="1808"/>
                </a:lnTo>
                <a:lnTo>
                  <a:pt x="4794" y="1821"/>
                </a:lnTo>
                <a:lnTo>
                  <a:pt x="4770" y="1833"/>
                </a:lnTo>
                <a:lnTo>
                  <a:pt x="4745" y="1844"/>
                </a:lnTo>
                <a:lnTo>
                  <a:pt x="4720" y="1853"/>
                </a:lnTo>
                <a:lnTo>
                  <a:pt x="4694" y="1860"/>
                </a:lnTo>
                <a:lnTo>
                  <a:pt x="4669" y="1867"/>
                </a:lnTo>
                <a:lnTo>
                  <a:pt x="4642" y="1873"/>
                </a:lnTo>
                <a:lnTo>
                  <a:pt x="4615" y="1877"/>
                </a:lnTo>
                <a:lnTo>
                  <a:pt x="4588" y="1880"/>
                </a:lnTo>
                <a:lnTo>
                  <a:pt x="4561" y="1882"/>
                </a:lnTo>
                <a:lnTo>
                  <a:pt x="4534" y="1883"/>
                </a:lnTo>
                <a:lnTo>
                  <a:pt x="4507" y="1883"/>
                </a:lnTo>
                <a:lnTo>
                  <a:pt x="4481" y="1882"/>
                </a:lnTo>
                <a:lnTo>
                  <a:pt x="4455" y="1881"/>
                </a:lnTo>
                <a:lnTo>
                  <a:pt x="4404" y="1876"/>
                </a:lnTo>
                <a:lnTo>
                  <a:pt x="4354" y="1868"/>
                </a:lnTo>
                <a:lnTo>
                  <a:pt x="4308" y="1859"/>
                </a:lnTo>
                <a:lnTo>
                  <a:pt x="4266" y="1848"/>
                </a:lnTo>
                <a:lnTo>
                  <a:pt x="4227" y="1836"/>
                </a:lnTo>
                <a:lnTo>
                  <a:pt x="4195" y="1823"/>
                </a:lnTo>
                <a:lnTo>
                  <a:pt x="4167" y="1810"/>
                </a:lnTo>
                <a:lnTo>
                  <a:pt x="4146" y="1798"/>
                </a:lnTo>
                <a:lnTo>
                  <a:pt x="4138" y="1791"/>
                </a:lnTo>
                <a:lnTo>
                  <a:pt x="4132" y="1786"/>
                </a:lnTo>
                <a:lnTo>
                  <a:pt x="4102" y="1766"/>
                </a:lnTo>
                <a:lnTo>
                  <a:pt x="4072" y="1748"/>
                </a:lnTo>
                <a:lnTo>
                  <a:pt x="4043" y="1731"/>
                </a:lnTo>
                <a:lnTo>
                  <a:pt x="4015" y="1717"/>
                </a:lnTo>
                <a:lnTo>
                  <a:pt x="3986" y="1704"/>
                </a:lnTo>
                <a:lnTo>
                  <a:pt x="3960" y="1693"/>
                </a:lnTo>
                <a:lnTo>
                  <a:pt x="3934" y="1682"/>
                </a:lnTo>
                <a:lnTo>
                  <a:pt x="3908" y="1673"/>
                </a:lnTo>
                <a:lnTo>
                  <a:pt x="3883" y="1667"/>
                </a:lnTo>
                <a:lnTo>
                  <a:pt x="3858" y="1662"/>
                </a:lnTo>
                <a:lnTo>
                  <a:pt x="3835" y="1657"/>
                </a:lnTo>
                <a:lnTo>
                  <a:pt x="3812" y="1654"/>
                </a:lnTo>
                <a:lnTo>
                  <a:pt x="3789" y="1652"/>
                </a:lnTo>
                <a:lnTo>
                  <a:pt x="3768" y="1650"/>
                </a:lnTo>
                <a:lnTo>
                  <a:pt x="3747" y="1650"/>
                </a:lnTo>
                <a:lnTo>
                  <a:pt x="3727" y="1652"/>
                </a:lnTo>
                <a:lnTo>
                  <a:pt x="3707" y="1654"/>
                </a:lnTo>
                <a:lnTo>
                  <a:pt x="3688" y="1657"/>
                </a:lnTo>
                <a:lnTo>
                  <a:pt x="3670" y="1659"/>
                </a:lnTo>
                <a:lnTo>
                  <a:pt x="3652" y="1665"/>
                </a:lnTo>
                <a:lnTo>
                  <a:pt x="3619" y="1673"/>
                </a:lnTo>
                <a:lnTo>
                  <a:pt x="3590" y="1686"/>
                </a:lnTo>
                <a:lnTo>
                  <a:pt x="3563" y="1699"/>
                </a:lnTo>
                <a:lnTo>
                  <a:pt x="3539" y="1713"/>
                </a:lnTo>
                <a:lnTo>
                  <a:pt x="3518" y="1727"/>
                </a:lnTo>
                <a:lnTo>
                  <a:pt x="3500" y="1741"/>
                </a:lnTo>
                <a:lnTo>
                  <a:pt x="3466" y="1769"/>
                </a:lnTo>
                <a:lnTo>
                  <a:pt x="3444" y="1785"/>
                </a:lnTo>
                <a:lnTo>
                  <a:pt x="3419" y="1801"/>
                </a:lnTo>
                <a:lnTo>
                  <a:pt x="3393" y="1819"/>
                </a:lnTo>
                <a:lnTo>
                  <a:pt x="3363" y="1837"/>
                </a:lnTo>
                <a:lnTo>
                  <a:pt x="3331" y="1855"/>
                </a:lnTo>
                <a:lnTo>
                  <a:pt x="3295" y="1873"/>
                </a:lnTo>
                <a:lnTo>
                  <a:pt x="3257" y="1892"/>
                </a:lnTo>
                <a:lnTo>
                  <a:pt x="3216" y="1910"/>
                </a:lnTo>
                <a:lnTo>
                  <a:pt x="3171" y="1927"/>
                </a:lnTo>
                <a:lnTo>
                  <a:pt x="3124" y="1945"/>
                </a:lnTo>
                <a:lnTo>
                  <a:pt x="3073" y="1960"/>
                </a:lnTo>
                <a:lnTo>
                  <a:pt x="3018" y="1976"/>
                </a:lnTo>
                <a:lnTo>
                  <a:pt x="2960" y="1990"/>
                </a:lnTo>
                <a:lnTo>
                  <a:pt x="2900" y="2002"/>
                </a:lnTo>
                <a:close/>
                <a:moveTo>
                  <a:pt x="404" y="1054"/>
                </a:moveTo>
                <a:lnTo>
                  <a:pt x="404" y="1054"/>
                </a:lnTo>
                <a:lnTo>
                  <a:pt x="369" y="1047"/>
                </a:lnTo>
                <a:lnTo>
                  <a:pt x="336" y="1042"/>
                </a:lnTo>
                <a:lnTo>
                  <a:pt x="304" y="1039"/>
                </a:lnTo>
                <a:lnTo>
                  <a:pt x="275" y="1039"/>
                </a:lnTo>
                <a:lnTo>
                  <a:pt x="245" y="1040"/>
                </a:lnTo>
                <a:lnTo>
                  <a:pt x="218" y="1044"/>
                </a:lnTo>
                <a:lnTo>
                  <a:pt x="191" y="1049"/>
                </a:lnTo>
                <a:lnTo>
                  <a:pt x="167" y="1056"/>
                </a:lnTo>
                <a:lnTo>
                  <a:pt x="145" y="1065"/>
                </a:lnTo>
                <a:lnTo>
                  <a:pt x="124" y="1077"/>
                </a:lnTo>
                <a:lnTo>
                  <a:pt x="104" y="1088"/>
                </a:lnTo>
                <a:lnTo>
                  <a:pt x="87" y="1101"/>
                </a:lnTo>
                <a:lnTo>
                  <a:pt x="70" y="1117"/>
                </a:lnTo>
                <a:lnTo>
                  <a:pt x="56" y="1132"/>
                </a:lnTo>
                <a:lnTo>
                  <a:pt x="42" y="1149"/>
                </a:lnTo>
                <a:lnTo>
                  <a:pt x="32" y="1167"/>
                </a:lnTo>
                <a:lnTo>
                  <a:pt x="21" y="1184"/>
                </a:lnTo>
                <a:lnTo>
                  <a:pt x="14" y="1204"/>
                </a:lnTo>
                <a:lnTo>
                  <a:pt x="7" y="1223"/>
                </a:lnTo>
                <a:lnTo>
                  <a:pt x="3" y="1243"/>
                </a:lnTo>
                <a:lnTo>
                  <a:pt x="1" y="1264"/>
                </a:lnTo>
                <a:lnTo>
                  <a:pt x="0" y="1284"/>
                </a:lnTo>
                <a:lnTo>
                  <a:pt x="1" y="1305"/>
                </a:lnTo>
                <a:lnTo>
                  <a:pt x="3" y="1325"/>
                </a:lnTo>
                <a:lnTo>
                  <a:pt x="8" y="1346"/>
                </a:lnTo>
                <a:lnTo>
                  <a:pt x="15" y="1365"/>
                </a:lnTo>
                <a:lnTo>
                  <a:pt x="23" y="1385"/>
                </a:lnTo>
                <a:lnTo>
                  <a:pt x="33" y="1405"/>
                </a:lnTo>
                <a:lnTo>
                  <a:pt x="46" y="1424"/>
                </a:lnTo>
                <a:lnTo>
                  <a:pt x="60" y="1442"/>
                </a:lnTo>
                <a:lnTo>
                  <a:pt x="76" y="1458"/>
                </a:lnTo>
                <a:lnTo>
                  <a:pt x="94" y="1475"/>
                </a:lnTo>
                <a:lnTo>
                  <a:pt x="78" y="1506"/>
                </a:lnTo>
                <a:lnTo>
                  <a:pt x="64" y="1535"/>
                </a:lnTo>
                <a:lnTo>
                  <a:pt x="51" y="1565"/>
                </a:lnTo>
                <a:lnTo>
                  <a:pt x="40" y="1593"/>
                </a:lnTo>
                <a:lnTo>
                  <a:pt x="33" y="1621"/>
                </a:lnTo>
                <a:lnTo>
                  <a:pt x="26" y="1649"/>
                </a:lnTo>
                <a:lnTo>
                  <a:pt x="21" y="1675"/>
                </a:lnTo>
                <a:lnTo>
                  <a:pt x="17" y="1702"/>
                </a:lnTo>
                <a:lnTo>
                  <a:pt x="16" y="1727"/>
                </a:lnTo>
                <a:lnTo>
                  <a:pt x="16" y="1752"/>
                </a:lnTo>
                <a:lnTo>
                  <a:pt x="17" y="1775"/>
                </a:lnTo>
                <a:lnTo>
                  <a:pt x="20" y="1799"/>
                </a:lnTo>
                <a:lnTo>
                  <a:pt x="25" y="1821"/>
                </a:lnTo>
                <a:lnTo>
                  <a:pt x="30" y="1842"/>
                </a:lnTo>
                <a:lnTo>
                  <a:pt x="38" y="1864"/>
                </a:lnTo>
                <a:lnTo>
                  <a:pt x="46" y="1883"/>
                </a:lnTo>
                <a:lnTo>
                  <a:pt x="55" y="1904"/>
                </a:lnTo>
                <a:lnTo>
                  <a:pt x="65" y="1922"/>
                </a:lnTo>
                <a:lnTo>
                  <a:pt x="76" y="1940"/>
                </a:lnTo>
                <a:lnTo>
                  <a:pt x="89" y="1958"/>
                </a:lnTo>
                <a:lnTo>
                  <a:pt x="103" y="1973"/>
                </a:lnTo>
                <a:lnTo>
                  <a:pt x="117" y="1988"/>
                </a:lnTo>
                <a:lnTo>
                  <a:pt x="133" y="2004"/>
                </a:lnTo>
                <a:lnTo>
                  <a:pt x="148" y="2018"/>
                </a:lnTo>
                <a:lnTo>
                  <a:pt x="165" y="2031"/>
                </a:lnTo>
                <a:lnTo>
                  <a:pt x="183" y="2042"/>
                </a:lnTo>
                <a:lnTo>
                  <a:pt x="200" y="2054"/>
                </a:lnTo>
                <a:lnTo>
                  <a:pt x="218" y="2064"/>
                </a:lnTo>
                <a:lnTo>
                  <a:pt x="238" y="2074"/>
                </a:lnTo>
                <a:lnTo>
                  <a:pt x="258" y="2083"/>
                </a:lnTo>
                <a:lnTo>
                  <a:pt x="277" y="2091"/>
                </a:lnTo>
                <a:lnTo>
                  <a:pt x="298" y="2097"/>
                </a:lnTo>
                <a:lnTo>
                  <a:pt x="318" y="2104"/>
                </a:lnTo>
                <a:lnTo>
                  <a:pt x="339" y="2109"/>
                </a:lnTo>
                <a:lnTo>
                  <a:pt x="359" y="2113"/>
                </a:lnTo>
                <a:lnTo>
                  <a:pt x="380" y="2115"/>
                </a:lnTo>
                <a:lnTo>
                  <a:pt x="401" y="2118"/>
                </a:lnTo>
                <a:lnTo>
                  <a:pt x="422" y="2119"/>
                </a:lnTo>
                <a:lnTo>
                  <a:pt x="442" y="2119"/>
                </a:lnTo>
                <a:lnTo>
                  <a:pt x="464" y="2119"/>
                </a:lnTo>
                <a:lnTo>
                  <a:pt x="485" y="2116"/>
                </a:lnTo>
                <a:lnTo>
                  <a:pt x="504" y="2114"/>
                </a:lnTo>
                <a:lnTo>
                  <a:pt x="524" y="2110"/>
                </a:lnTo>
                <a:lnTo>
                  <a:pt x="543" y="2105"/>
                </a:lnTo>
                <a:lnTo>
                  <a:pt x="563" y="2100"/>
                </a:lnTo>
                <a:lnTo>
                  <a:pt x="582" y="2093"/>
                </a:lnTo>
                <a:lnTo>
                  <a:pt x="600" y="2084"/>
                </a:lnTo>
                <a:lnTo>
                  <a:pt x="618" y="2075"/>
                </a:lnTo>
                <a:lnTo>
                  <a:pt x="634" y="2066"/>
                </a:lnTo>
                <a:lnTo>
                  <a:pt x="651" y="2055"/>
                </a:lnTo>
                <a:lnTo>
                  <a:pt x="666" y="2042"/>
                </a:lnTo>
                <a:lnTo>
                  <a:pt x="682" y="2029"/>
                </a:lnTo>
                <a:lnTo>
                  <a:pt x="696" y="2015"/>
                </a:lnTo>
                <a:lnTo>
                  <a:pt x="709" y="2000"/>
                </a:lnTo>
                <a:lnTo>
                  <a:pt x="720" y="1983"/>
                </a:lnTo>
                <a:lnTo>
                  <a:pt x="732" y="1965"/>
                </a:lnTo>
                <a:lnTo>
                  <a:pt x="741" y="1946"/>
                </a:lnTo>
                <a:lnTo>
                  <a:pt x="750" y="1926"/>
                </a:lnTo>
                <a:lnTo>
                  <a:pt x="757" y="1905"/>
                </a:lnTo>
                <a:lnTo>
                  <a:pt x="764" y="1882"/>
                </a:lnTo>
                <a:lnTo>
                  <a:pt x="769" y="1859"/>
                </a:lnTo>
                <a:lnTo>
                  <a:pt x="771" y="1833"/>
                </a:lnTo>
                <a:lnTo>
                  <a:pt x="774" y="1808"/>
                </a:lnTo>
                <a:lnTo>
                  <a:pt x="774" y="1781"/>
                </a:lnTo>
                <a:lnTo>
                  <a:pt x="765" y="1752"/>
                </a:lnTo>
                <a:lnTo>
                  <a:pt x="753" y="1726"/>
                </a:lnTo>
                <a:lnTo>
                  <a:pt x="742" y="1703"/>
                </a:lnTo>
                <a:lnTo>
                  <a:pt x="729" y="1684"/>
                </a:lnTo>
                <a:lnTo>
                  <a:pt x="716" y="1665"/>
                </a:lnTo>
                <a:lnTo>
                  <a:pt x="702" y="1649"/>
                </a:lnTo>
                <a:lnTo>
                  <a:pt x="687" y="1636"/>
                </a:lnTo>
                <a:lnTo>
                  <a:pt x="673" y="1625"/>
                </a:lnTo>
                <a:lnTo>
                  <a:pt x="657" y="1616"/>
                </a:lnTo>
                <a:lnTo>
                  <a:pt x="642" y="1609"/>
                </a:lnTo>
                <a:lnTo>
                  <a:pt x="625" y="1604"/>
                </a:lnTo>
                <a:lnTo>
                  <a:pt x="610" y="1601"/>
                </a:lnTo>
                <a:lnTo>
                  <a:pt x="595" y="1599"/>
                </a:lnTo>
                <a:lnTo>
                  <a:pt x="578" y="1599"/>
                </a:lnTo>
                <a:lnTo>
                  <a:pt x="563" y="1601"/>
                </a:lnTo>
                <a:lnTo>
                  <a:pt x="549" y="1604"/>
                </a:lnTo>
                <a:lnTo>
                  <a:pt x="533" y="1608"/>
                </a:lnTo>
                <a:lnTo>
                  <a:pt x="519" y="1615"/>
                </a:lnTo>
                <a:lnTo>
                  <a:pt x="505" y="1621"/>
                </a:lnTo>
                <a:lnTo>
                  <a:pt x="492" y="1630"/>
                </a:lnTo>
                <a:lnTo>
                  <a:pt x="479" y="1639"/>
                </a:lnTo>
                <a:lnTo>
                  <a:pt x="468" y="1649"/>
                </a:lnTo>
                <a:lnTo>
                  <a:pt x="458" y="1659"/>
                </a:lnTo>
                <a:lnTo>
                  <a:pt x="449" y="1671"/>
                </a:lnTo>
                <a:lnTo>
                  <a:pt x="440" y="1684"/>
                </a:lnTo>
                <a:lnTo>
                  <a:pt x="433" y="1697"/>
                </a:lnTo>
                <a:lnTo>
                  <a:pt x="427" y="1711"/>
                </a:lnTo>
                <a:lnTo>
                  <a:pt x="423" y="1725"/>
                </a:lnTo>
                <a:lnTo>
                  <a:pt x="419" y="1739"/>
                </a:lnTo>
                <a:lnTo>
                  <a:pt x="418" y="1753"/>
                </a:lnTo>
                <a:lnTo>
                  <a:pt x="419" y="1768"/>
                </a:lnTo>
                <a:lnTo>
                  <a:pt x="421" y="1782"/>
                </a:lnTo>
                <a:lnTo>
                  <a:pt x="415" y="1769"/>
                </a:lnTo>
                <a:lnTo>
                  <a:pt x="412" y="1757"/>
                </a:lnTo>
                <a:lnTo>
                  <a:pt x="409" y="1744"/>
                </a:lnTo>
                <a:lnTo>
                  <a:pt x="407" y="1731"/>
                </a:lnTo>
                <a:lnTo>
                  <a:pt x="405" y="1720"/>
                </a:lnTo>
                <a:lnTo>
                  <a:pt x="405" y="1708"/>
                </a:lnTo>
                <a:lnTo>
                  <a:pt x="405" y="1697"/>
                </a:lnTo>
                <a:lnTo>
                  <a:pt x="408" y="1685"/>
                </a:lnTo>
                <a:lnTo>
                  <a:pt x="409" y="1675"/>
                </a:lnTo>
                <a:lnTo>
                  <a:pt x="412" y="1665"/>
                </a:lnTo>
                <a:lnTo>
                  <a:pt x="415" y="1654"/>
                </a:lnTo>
                <a:lnTo>
                  <a:pt x="421" y="1644"/>
                </a:lnTo>
                <a:lnTo>
                  <a:pt x="431" y="1625"/>
                </a:lnTo>
                <a:lnTo>
                  <a:pt x="444" y="1607"/>
                </a:lnTo>
                <a:lnTo>
                  <a:pt x="459" y="1592"/>
                </a:lnTo>
                <a:lnTo>
                  <a:pt x="477" y="1576"/>
                </a:lnTo>
                <a:lnTo>
                  <a:pt x="497" y="1562"/>
                </a:lnTo>
                <a:lnTo>
                  <a:pt x="518" y="1548"/>
                </a:lnTo>
                <a:lnTo>
                  <a:pt x="541" y="1536"/>
                </a:lnTo>
                <a:lnTo>
                  <a:pt x="565" y="1526"/>
                </a:lnTo>
                <a:lnTo>
                  <a:pt x="591" y="1517"/>
                </a:lnTo>
                <a:lnTo>
                  <a:pt x="618" y="1508"/>
                </a:lnTo>
                <a:lnTo>
                  <a:pt x="645" y="1502"/>
                </a:lnTo>
                <a:lnTo>
                  <a:pt x="673" y="1496"/>
                </a:lnTo>
                <a:lnTo>
                  <a:pt x="701" y="1492"/>
                </a:lnTo>
                <a:lnTo>
                  <a:pt x="729" y="1488"/>
                </a:lnTo>
                <a:lnTo>
                  <a:pt x="757" y="1485"/>
                </a:lnTo>
                <a:lnTo>
                  <a:pt x="785" y="1485"/>
                </a:lnTo>
                <a:lnTo>
                  <a:pt x="812" y="1485"/>
                </a:lnTo>
                <a:lnTo>
                  <a:pt x="839" y="1487"/>
                </a:lnTo>
                <a:lnTo>
                  <a:pt x="865" y="1489"/>
                </a:lnTo>
                <a:lnTo>
                  <a:pt x="889" y="1493"/>
                </a:lnTo>
                <a:lnTo>
                  <a:pt x="913" y="1498"/>
                </a:lnTo>
                <a:lnTo>
                  <a:pt x="935" y="1504"/>
                </a:lnTo>
                <a:lnTo>
                  <a:pt x="956" y="1511"/>
                </a:lnTo>
                <a:lnTo>
                  <a:pt x="974" y="1520"/>
                </a:lnTo>
                <a:lnTo>
                  <a:pt x="990" y="1530"/>
                </a:lnTo>
                <a:lnTo>
                  <a:pt x="1004" y="1540"/>
                </a:lnTo>
                <a:lnTo>
                  <a:pt x="1027" y="1551"/>
                </a:lnTo>
                <a:lnTo>
                  <a:pt x="1049" y="1561"/>
                </a:lnTo>
                <a:lnTo>
                  <a:pt x="1072" y="1574"/>
                </a:lnTo>
                <a:lnTo>
                  <a:pt x="1093" y="1585"/>
                </a:lnTo>
                <a:lnTo>
                  <a:pt x="1114" y="1598"/>
                </a:lnTo>
                <a:lnTo>
                  <a:pt x="1135" y="1612"/>
                </a:lnTo>
                <a:lnTo>
                  <a:pt x="1174" y="1641"/>
                </a:lnTo>
                <a:lnTo>
                  <a:pt x="1212" y="1672"/>
                </a:lnTo>
                <a:lnTo>
                  <a:pt x="1247" y="1704"/>
                </a:lnTo>
                <a:lnTo>
                  <a:pt x="1281" y="1736"/>
                </a:lnTo>
                <a:lnTo>
                  <a:pt x="1313" y="1768"/>
                </a:lnTo>
                <a:lnTo>
                  <a:pt x="1342" y="1799"/>
                </a:lnTo>
                <a:lnTo>
                  <a:pt x="1369" y="1828"/>
                </a:lnTo>
                <a:lnTo>
                  <a:pt x="1416" y="1881"/>
                </a:lnTo>
                <a:lnTo>
                  <a:pt x="1437" y="1903"/>
                </a:lnTo>
                <a:lnTo>
                  <a:pt x="1455" y="1922"/>
                </a:lnTo>
                <a:lnTo>
                  <a:pt x="1470" y="1935"/>
                </a:lnTo>
                <a:lnTo>
                  <a:pt x="1477" y="1940"/>
                </a:lnTo>
                <a:lnTo>
                  <a:pt x="1483" y="1944"/>
                </a:lnTo>
                <a:lnTo>
                  <a:pt x="1503" y="1965"/>
                </a:lnTo>
                <a:lnTo>
                  <a:pt x="1526" y="1985"/>
                </a:lnTo>
                <a:lnTo>
                  <a:pt x="1551" y="2004"/>
                </a:lnTo>
                <a:lnTo>
                  <a:pt x="1576" y="2020"/>
                </a:lnTo>
                <a:lnTo>
                  <a:pt x="1603" y="2036"/>
                </a:lnTo>
                <a:lnTo>
                  <a:pt x="1633" y="2050"/>
                </a:lnTo>
                <a:lnTo>
                  <a:pt x="1662" y="2063"/>
                </a:lnTo>
                <a:lnTo>
                  <a:pt x="1693" y="2074"/>
                </a:lnTo>
                <a:lnTo>
                  <a:pt x="1725" y="2084"/>
                </a:lnTo>
                <a:lnTo>
                  <a:pt x="1757" y="2093"/>
                </a:lnTo>
                <a:lnTo>
                  <a:pt x="1790" y="2101"/>
                </a:lnTo>
                <a:lnTo>
                  <a:pt x="1825" y="2109"/>
                </a:lnTo>
                <a:lnTo>
                  <a:pt x="1858" y="2114"/>
                </a:lnTo>
                <a:lnTo>
                  <a:pt x="1893" y="2119"/>
                </a:lnTo>
                <a:lnTo>
                  <a:pt x="1927" y="2123"/>
                </a:lnTo>
                <a:lnTo>
                  <a:pt x="1960" y="2127"/>
                </a:lnTo>
                <a:lnTo>
                  <a:pt x="2029" y="2130"/>
                </a:lnTo>
                <a:lnTo>
                  <a:pt x="2095" y="2132"/>
                </a:lnTo>
                <a:lnTo>
                  <a:pt x="2159" y="2130"/>
                </a:lnTo>
                <a:lnTo>
                  <a:pt x="2218" y="2128"/>
                </a:lnTo>
                <a:lnTo>
                  <a:pt x="2273" y="2123"/>
                </a:lnTo>
                <a:lnTo>
                  <a:pt x="2320" y="2118"/>
                </a:lnTo>
                <a:lnTo>
                  <a:pt x="2361" y="2110"/>
                </a:lnTo>
                <a:lnTo>
                  <a:pt x="2394" y="2104"/>
                </a:lnTo>
                <a:lnTo>
                  <a:pt x="2325" y="2098"/>
                </a:lnTo>
                <a:lnTo>
                  <a:pt x="2259" y="2092"/>
                </a:lnTo>
                <a:lnTo>
                  <a:pt x="2196" y="2083"/>
                </a:lnTo>
                <a:lnTo>
                  <a:pt x="2136" y="2073"/>
                </a:lnTo>
                <a:lnTo>
                  <a:pt x="2079" y="2060"/>
                </a:lnTo>
                <a:lnTo>
                  <a:pt x="2026" y="2046"/>
                </a:lnTo>
                <a:lnTo>
                  <a:pt x="1974" y="2029"/>
                </a:lnTo>
                <a:lnTo>
                  <a:pt x="1927" y="2013"/>
                </a:lnTo>
                <a:lnTo>
                  <a:pt x="1881" y="1995"/>
                </a:lnTo>
                <a:lnTo>
                  <a:pt x="1839" y="1974"/>
                </a:lnTo>
                <a:lnTo>
                  <a:pt x="1799" y="1954"/>
                </a:lnTo>
                <a:lnTo>
                  <a:pt x="1761" y="1932"/>
                </a:lnTo>
                <a:lnTo>
                  <a:pt x="1726" y="1910"/>
                </a:lnTo>
                <a:lnTo>
                  <a:pt x="1693" y="1886"/>
                </a:lnTo>
                <a:lnTo>
                  <a:pt x="1662" y="1863"/>
                </a:lnTo>
                <a:lnTo>
                  <a:pt x="1634" y="1839"/>
                </a:lnTo>
                <a:lnTo>
                  <a:pt x="1607" y="1813"/>
                </a:lnTo>
                <a:lnTo>
                  <a:pt x="1583" y="1787"/>
                </a:lnTo>
                <a:lnTo>
                  <a:pt x="1560" y="1763"/>
                </a:lnTo>
                <a:lnTo>
                  <a:pt x="1538" y="1737"/>
                </a:lnTo>
                <a:lnTo>
                  <a:pt x="1519" y="1712"/>
                </a:lnTo>
                <a:lnTo>
                  <a:pt x="1501" y="1686"/>
                </a:lnTo>
                <a:lnTo>
                  <a:pt x="1484" y="1661"/>
                </a:lnTo>
                <a:lnTo>
                  <a:pt x="1469" y="1636"/>
                </a:lnTo>
                <a:lnTo>
                  <a:pt x="1456" y="1612"/>
                </a:lnTo>
                <a:lnTo>
                  <a:pt x="1443" y="1589"/>
                </a:lnTo>
                <a:lnTo>
                  <a:pt x="1422" y="1544"/>
                </a:lnTo>
                <a:lnTo>
                  <a:pt x="1402" y="1502"/>
                </a:lnTo>
                <a:lnTo>
                  <a:pt x="1387" y="1466"/>
                </a:lnTo>
                <a:lnTo>
                  <a:pt x="1364" y="1469"/>
                </a:lnTo>
                <a:lnTo>
                  <a:pt x="1341" y="1470"/>
                </a:lnTo>
                <a:lnTo>
                  <a:pt x="1318" y="1471"/>
                </a:lnTo>
                <a:lnTo>
                  <a:pt x="1297" y="1471"/>
                </a:lnTo>
                <a:lnTo>
                  <a:pt x="1277" y="1470"/>
                </a:lnTo>
                <a:lnTo>
                  <a:pt x="1259" y="1469"/>
                </a:lnTo>
                <a:lnTo>
                  <a:pt x="1241" y="1466"/>
                </a:lnTo>
                <a:lnTo>
                  <a:pt x="1224" y="1462"/>
                </a:lnTo>
                <a:lnTo>
                  <a:pt x="1208" y="1458"/>
                </a:lnTo>
                <a:lnTo>
                  <a:pt x="1194" y="1453"/>
                </a:lnTo>
                <a:lnTo>
                  <a:pt x="1180" y="1447"/>
                </a:lnTo>
                <a:lnTo>
                  <a:pt x="1167" y="1440"/>
                </a:lnTo>
                <a:lnTo>
                  <a:pt x="1154" y="1434"/>
                </a:lnTo>
                <a:lnTo>
                  <a:pt x="1142" y="1426"/>
                </a:lnTo>
                <a:lnTo>
                  <a:pt x="1132" y="1417"/>
                </a:lnTo>
                <a:lnTo>
                  <a:pt x="1123" y="1408"/>
                </a:lnTo>
                <a:lnTo>
                  <a:pt x="1114" y="1400"/>
                </a:lnTo>
                <a:lnTo>
                  <a:pt x="1107" y="1389"/>
                </a:lnTo>
                <a:lnTo>
                  <a:pt x="1099" y="1379"/>
                </a:lnTo>
                <a:lnTo>
                  <a:pt x="1094" y="1369"/>
                </a:lnTo>
                <a:lnTo>
                  <a:pt x="1087" y="1357"/>
                </a:lnTo>
                <a:lnTo>
                  <a:pt x="1084" y="1346"/>
                </a:lnTo>
                <a:lnTo>
                  <a:pt x="1078" y="1334"/>
                </a:lnTo>
                <a:lnTo>
                  <a:pt x="1076" y="1321"/>
                </a:lnTo>
                <a:lnTo>
                  <a:pt x="1071" y="1297"/>
                </a:lnTo>
                <a:lnTo>
                  <a:pt x="1070" y="1270"/>
                </a:lnTo>
                <a:lnTo>
                  <a:pt x="1070" y="1245"/>
                </a:lnTo>
                <a:lnTo>
                  <a:pt x="1073" y="1218"/>
                </a:lnTo>
                <a:lnTo>
                  <a:pt x="1078" y="1191"/>
                </a:lnTo>
                <a:lnTo>
                  <a:pt x="1086" y="1164"/>
                </a:lnTo>
                <a:lnTo>
                  <a:pt x="1095" y="1137"/>
                </a:lnTo>
                <a:lnTo>
                  <a:pt x="1107" y="1111"/>
                </a:lnTo>
                <a:lnTo>
                  <a:pt x="1119" y="1087"/>
                </a:lnTo>
                <a:lnTo>
                  <a:pt x="1134" y="1064"/>
                </a:lnTo>
                <a:lnTo>
                  <a:pt x="1149" y="1042"/>
                </a:lnTo>
                <a:lnTo>
                  <a:pt x="1166" y="1022"/>
                </a:lnTo>
                <a:lnTo>
                  <a:pt x="1183" y="1004"/>
                </a:lnTo>
                <a:lnTo>
                  <a:pt x="1203" y="987"/>
                </a:lnTo>
                <a:lnTo>
                  <a:pt x="1223" y="973"/>
                </a:lnTo>
                <a:lnTo>
                  <a:pt x="1244" y="963"/>
                </a:lnTo>
                <a:lnTo>
                  <a:pt x="1254" y="958"/>
                </a:lnTo>
                <a:lnTo>
                  <a:pt x="1264" y="955"/>
                </a:lnTo>
                <a:lnTo>
                  <a:pt x="1274" y="951"/>
                </a:lnTo>
                <a:lnTo>
                  <a:pt x="1286" y="950"/>
                </a:lnTo>
                <a:lnTo>
                  <a:pt x="1296" y="949"/>
                </a:lnTo>
                <a:lnTo>
                  <a:pt x="1308" y="949"/>
                </a:lnTo>
                <a:lnTo>
                  <a:pt x="1318" y="949"/>
                </a:lnTo>
                <a:lnTo>
                  <a:pt x="1329" y="951"/>
                </a:lnTo>
                <a:lnTo>
                  <a:pt x="1341" y="930"/>
                </a:lnTo>
                <a:lnTo>
                  <a:pt x="1352" y="909"/>
                </a:lnTo>
                <a:lnTo>
                  <a:pt x="1364" y="890"/>
                </a:lnTo>
                <a:lnTo>
                  <a:pt x="1377" y="872"/>
                </a:lnTo>
                <a:lnTo>
                  <a:pt x="1390" y="855"/>
                </a:lnTo>
                <a:lnTo>
                  <a:pt x="1402" y="840"/>
                </a:lnTo>
                <a:lnTo>
                  <a:pt x="1415" y="825"/>
                </a:lnTo>
                <a:lnTo>
                  <a:pt x="1428" y="811"/>
                </a:lnTo>
                <a:lnTo>
                  <a:pt x="1442" y="798"/>
                </a:lnTo>
                <a:lnTo>
                  <a:pt x="1455" y="785"/>
                </a:lnTo>
                <a:lnTo>
                  <a:pt x="1469" y="775"/>
                </a:lnTo>
                <a:lnTo>
                  <a:pt x="1483" y="765"/>
                </a:lnTo>
                <a:lnTo>
                  <a:pt x="1497" y="754"/>
                </a:lnTo>
                <a:lnTo>
                  <a:pt x="1511" y="745"/>
                </a:lnTo>
                <a:lnTo>
                  <a:pt x="1539" y="731"/>
                </a:lnTo>
                <a:lnTo>
                  <a:pt x="1569" y="720"/>
                </a:lnTo>
                <a:lnTo>
                  <a:pt x="1597" y="711"/>
                </a:lnTo>
                <a:lnTo>
                  <a:pt x="1626" y="704"/>
                </a:lnTo>
                <a:lnTo>
                  <a:pt x="1654" y="702"/>
                </a:lnTo>
                <a:lnTo>
                  <a:pt x="1684" y="701"/>
                </a:lnTo>
                <a:lnTo>
                  <a:pt x="1712" y="702"/>
                </a:lnTo>
                <a:lnTo>
                  <a:pt x="1740" y="706"/>
                </a:lnTo>
                <a:lnTo>
                  <a:pt x="1767" y="712"/>
                </a:lnTo>
                <a:lnTo>
                  <a:pt x="1794" y="718"/>
                </a:lnTo>
                <a:lnTo>
                  <a:pt x="1820" y="729"/>
                </a:lnTo>
                <a:lnTo>
                  <a:pt x="1845" y="739"/>
                </a:lnTo>
                <a:lnTo>
                  <a:pt x="1868" y="750"/>
                </a:lnTo>
                <a:lnTo>
                  <a:pt x="1891" y="763"/>
                </a:lnTo>
                <a:lnTo>
                  <a:pt x="1913" y="777"/>
                </a:lnTo>
                <a:lnTo>
                  <a:pt x="1932" y="791"/>
                </a:lnTo>
                <a:lnTo>
                  <a:pt x="1951" y="807"/>
                </a:lnTo>
                <a:lnTo>
                  <a:pt x="1968" y="823"/>
                </a:lnTo>
                <a:lnTo>
                  <a:pt x="1982" y="839"/>
                </a:lnTo>
                <a:lnTo>
                  <a:pt x="1995" y="855"/>
                </a:lnTo>
                <a:lnTo>
                  <a:pt x="2006" y="872"/>
                </a:lnTo>
                <a:lnTo>
                  <a:pt x="2015" y="887"/>
                </a:lnTo>
                <a:lnTo>
                  <a:pt x="2022" y="903"/>
                </a:lnTo>
                <a:lnTo>
                  <a:pt x="2027" y="918"/>
                </a:lnTo>
                <a:lnTo>
                  <a:pt x="2028" y="932"/>
                </a:lnTo>
                <a:lnTo>
                  <a:pt x="2059" y="922"/>
                </a:lnTo>
                <a:lnTo>
                  <a:pt x="2088" y="914"/>
                </a:lnTo>
                <a:lnTo>
                  <a:pt x="2119" y="909"/>
                </a:lnTo>
                <a:lnTo>
                  <a:pt x="2147" y="907"/>
                </a:lnTo>
                <a:lnTo>
                  <a:pt x="2177" y="907"/>
                </a:lnTo>
                <a:lnTo>
                  <a:pt x="2205" y="909"/>
                </a:lnTo>
                <a:lnTo>
                  <a:pt x="2232" y="913"/>
                </a:lnTo>
                <a:lnTo>
                  <a:pt x="2259" y="921"/>
                </a:lnTo>
                <a:lnTo>
                  <a:pt x="2284" y="928"/>
                </a:lnTo>
                <a:lnTo>
                  <a:pt x="2309" y="940"/>
                </a:lnTo>
                <a:lnTo>
                  <a:pt x="2333" y="951"/>
                </a:lnTo>
                <a:lnTo>
                  <a:pt x="2356" y="966"/>
                </a:lnTo>
                <a:lnTo>
                  <a:pt x="2379" y="981"/>
                </a:lnTo>
                <a:lnTo>
                  <a:pt x="2401" y="996"/>
                </a:lnTo>
                <a:lnTo>
                  <a:pt x="2421" y="1014"/>
                </a:lnTo>
                <a:lnTo>
                  <a:pt x="2440" y="1033"/>
                </a:lnTo>
                <a:lnTo>
                  <a:pt x="2458" y="1053"/>
                </a:lnTo>
                <a:lnTo>
                  <a:pt x="2475" y="1072"/>
                </a:lnTo>
                <a:lnTo>
                  <a:pt x="2490" y="1094"/>
                </a:lnTo>
                <a:lnTo>
                  <a:pt x="2506" y="1114"/>
                </a:lnTo>
                <a:lnTo>
                  <a:pt x="2518" y="1136"/>
                </a:lnTo>
                <a:lnTo>
                  <a:pt x="2531" y="1158"/>
                </a:lnTo>
                <a:lnTo>
                  <a:pt x="2541" y="1178"/>
                </a:lnTo>
                <a:lnTo>
                  <a:pt x="2550" y="1200"/>
                </a:lnTo>
                <a:lnTo>
                  <a:pt x="2558" y="1222"/>
                </a:lnTo>
                <a:lnTo>
                  <a:pt x="2564" y="1242"/>
                </a:lnTo>
                <a:lnTo>
                  <a:pt x="2568" y="1263"/>
                </a:lnTo>
                <a:lnTo>
                  <a:pt x="2572" y="1282"/>
                </a:lnTo>
                <a:lnTo>
                  <a:pt x="2573" y="1301"/>
                </a:lnTo>
                <a:lnTo>
                  <a:pt x="2572" y="1319"/>
                </a:lnTo>
                <a:lnTo>
                  <a:pt x="2571" y="1336"/>
                </a:lnTo>
                <a:lnTo>
                  <a:pt x="2567" y="1351"/>
                </a:lnTo>
                <a:lnTo>
                  <a:pt x="2557" y="1380"/>
                </a:lnTo>
                <a:lnTo>
                  <a:pt x="2548" y="1406"/>
                </a:lnTo>
                <a:lnTo>
                  <a:pt x="2538" y="1430"/>
                </a:lnTo>
                <a:lnTo>
                  <a:pt x="2527" y="1453"/>
                </a:lnTo>
                <a:lnTo>
                  <a:pt x="2517" y="1474"/>
                </a:lnTo>
                <a:lnTo>
                  <a:pt x="2507" y="1492"/>
                </a:lnTo>
                <a:lnTo>
                  <a:pt x="2497" y="1508"/>
                </a:lnTo>
                <a:lnTo>
                  <a:pt x="2488" y="1522"/>
                </a:lnTo>
                <a:lnTo>
                  <a:pt x="2479" y="1535"/>
                </a:lnTo>
                <a:lnTo>
                  <a:pt x="2468" y="1547"/>
                </a:lnTo>
                <a:lnTo>
                  <a:pt x="2452" y="1563"/>
                </a:lnTo>
                <a:lnTo>
                  <a:pt x="2438" y="1575"/>
                </a:lnTo>
                <a:lnTo>
                  <a:pt x="2426" y="1581"/>
                </a:lnTo>
                <a:lnTo>
                  <a:pt x="2447" y="1604"/>
                </a:lnTo>
                <a:lnTo>
                  <a:pt x="2470" y="1625"/>
                </a:lnTo>
                <a:lnTo>
                  <a:pt x="2494" y="1644"/>
                </a:lnTo>
                <a:lnTo>
                  <a:pt x="2520" y="1659"/>
                </a:lnTo>
                <a:lnTo>
                  <a:pt x="2547" y="1675"/>
                </a:lnTo>
                <a:lnTo>
                  <a:pt x="2576" y="1688"/>
                </a:lnTo>
                <a:lnTo>
                  <a:pt x="2605" y="1698"/>
                </a:lnTo>
                <a:lnTo>
                  <a:pt x="2637" y="1708"/>
                </a:lnTo>
                <a:lnTo>
                  <a:pt x="2668" y="1716"/>
                </a:lnTo>
                <a:lnTo>
                  <a:pt x="2701" y="1722"/>
                </a:lnTo>
                <a:lnTo>
                  <a:pt x="2733" y="1726"/>
                </a:lnTo>
                <a:lnTo>
                  <a:pt x="2767" y="1730"/>
                </a:lnTo>
                <a:lnTo>
                  <a:pt x="2800" y="1731"/>
                </a:lnTo>
                <a:lnTo>
                  <a:pt x="2833" y="1732"/>
                </a:lnTo>
                <a:lnTo>
                  <a:pt x="2867" y="1732"/>
                </a:lnTo>
                <a:lnTo>
                  <a:pt x="2900" y="1730"/>
                </a:lnTo>
                <a:lnTo>
                  <a:pt x="2900" y="1357"/>
                </a:lnTo>
                <a:lnTo>
                  <a:pt x="2888" y="1341"/>
                </a:lnTo>
                <a:lnTo>
                  <a:pt x="2878" y="1323"/>
                </a:lnTo>
                <a:lnTo>
                  <a:pt x="2870" y="1304"/>
                </a:lnTo>
                <a:lnTo>
                  <a:pt x="2863" y="1286"/>
                </a:lnTo>
                <a:lnTo>
                  <a:pt x="2858" y="1266"/>
                </a:lnTo>
                <a:lnTo>
                  <a:pt x="2854" y="1247"/>
                </a:lnTo>
                <a:lnTo>
                  <a:pt x="2851" y="1228"/>
                </a:lnTo>
                <a:lnTo>
                  <a:pt x="2850" y="1209"/>
                </a:lnTo>
                <a:lnTo>
                  <a:pt x="2851" y="1191"/>
                </a:lnTo>
                <a:lnTo>
                  <a:pt x="2852" y="1173"/>
                </a:lnTo>
                <a:lnTo>
                  <a:pt x="2855" y="1155"/>
                </a:lnTo>
                <a:lnTo>
                  <a:pt x="2860" y="1138"/>
                </a:lnTo>
                <a:lnTo>
                  <a:pt x="2865" y="1122"/>
                </a:lnTo>
                <a:lnTo>
                  <a:pt x="2873" y="1106"/>
                </a:lnTo>
                <a:lnTo>
                  <a:pt x="2881" y="1094"/>
                </a:lnTo>
                <a:lnTo>
                  <a:pt x="2891" y="1081"/>
                </a:lnTo>
                <a:lnTo>
                  <a:pt x="2900" y="1073"/>
                </a:lnTo>
                <a:lnTo>
                  <a:pt x="2900" y="469"/>
                </a:lnTo>
                <a:lnTo>
                  <a:pt x="2877" y="473"/>
                </a:lnTo>
                <a:lnTo>
                  <a:pt x="2856" y="477"/>
                </a:lnTo>
                <a:lnTo>
                  <a:pt x="2837" y="484"/>
                </a:lnTo>
                <a:lnTo>
                  <a:pt x="2829" y="488"/>
                </a:lnTo>
                <a:lnTo>
                  <a:pt x="2822" y="492"/>
                </a:lnTo>
                <a:lnTo>
                  <a:pt x="2810" y="473"/>
                </a:lnTo>
                <a:lnTo>
                  <a:pt x="2797" y="455"/>
                </a:lnTo>
                <a:lnTo>
                  <a:pt x="2785" y="439"/>
                </a:lnTo>
                <a:lnTo>
                  <a:pt x="2772" y="424"/>
                </a:lnTo>
                <a:lnTo>
                  <a:pt x="2759" y="413"/>
                </a:lnTo>
                <a:lnTo>
                  <a:pt x="2745" y="401"/>
                </a:lnTo>
                <a:lnTo>
                  <a:pt x="2732" y="391"/>
                </a:lnTo>
                <a:lnTo>
                  <a:pt x="2718" y="383"/>
                </a:lnTo>
                <a:lnTo>
                  <a:pt x="2705" y="377"/>
                </a:lnTo>
                <a:lnTo>
                  <a:pt x="2691" y="372"/>
                </a:lnTo>
                <a:lnTo>
                  <a:pt x="2677" y="368"/>
                </a:lnTo>
                <a:lnTo>
                  <a:pt x="2664" y="365"/>
                </a:lnTo>
                <a:lnTo>
                  <a:pt x="2652" y="364"/>
                </a:lnTo>
                <a:lnTo>
                  <a:pt x="2639" y="363"/>
                </a:lnTo>
                <a:lnTo>
                  <a:pt x="2626" y="364"/>
                </a:lnTo>
                <a:lnTo>
                  <a:pt x="2613" y="366"/>
                </a:lnTo>
                <a:lnTo>
                  <a:pt x="2600" y="369"/>
                </a:lnTo>
                <a:lnTo>
                  <a:pt x="2589" y="373"/>
                </a:lnTo>
                <a:lnTo>
                  <a:pt x="2577" y="378"/>
                </a:lnTo>
                <a:lnTo>
                  <a:pt x="2566" y="384"/>
                </a:lnTo>
                <a:lnTo>
                  <a:pt x="2556" y="391"/>
                </a:lnTo>
                <a:lnTo>
                  <a:pt x="2545" y="398"/>
                </a:lnTo>
                <a:lnTo>
                  <a:pt x="2536" y="406"/>
                </a:lnTo>
                <a:lnTo>
                  <a:pt x="2527" y="415"/>
                </a:lnTo>
                <a:lnTo>
                  <a:pt x="2518" y="424"/>
                </a:lnTo>
                <a:lnTo>
                  <a:pt x="2512" y="434"/>
                </a:lnTo>
                <a:lnTo>
                  <a:pt x="2504" y="445"/>
                </a:lnTo>
                <a:lnTo>
                  <a:pt x="2499" y="456"/>
                </a:lnTo>
                <a:lnTo>
                  <a:pt x="2493" y="466"/>
                </a:lnTo>
                <a:lnTo>
                  <a:pt x="2489" y="478"/>
                </a:lnTo>
                <a:lnTo>
                  <a:pt x="2485" y="491"/>
                </a:lnTo>
                <a:lnTo>
                  <a:pt x="2484" y="502"/>
                </a:lnTo>
                <a:lnTo>
                  <a:pt x="2480" y="541"/>
                </a:lnTo>
                <a:lnTo>
                  <a:pt x="2475" y="576"/>
                </a:lnTo>
                <a:lnTo>
                  <a:pt x="2468" y="610"/>
                </a:lnTo>
                <a:lnTo>
                  <a:pt x="2458" y="639"/>
                </a:lnTo>
                <a:lnTo>
                  <a:pt x="2447" y="666"/>
                </a:lnTo>
                <a:lnTo>
                  <a:pt x="2434" y="690"/>
                </a:lnTo>
                <a:lnTo>
                  <a:pt x="2420" y="712"/>
                </a:lnTo>
                <a:lnTo>
                  <a:pt x="2403" y="731"/>
                </a:lnTo>
                <a:lnTo>
                  <a:pt x="2385" y="749"/>
                </a:lnTo>
                <a:lnTo>
                  <a:pt x="2367" y="763"/>
                </a:lnTo>
                <a:lnTo>
                  <a:pt x="2347" y="776"/>
                </a:lnTo>
                <a:lnTo>
                  <a:pt x="2328" y="786"/>
                </a:lnTo>
                <a:lnTo>
                  <a:pt x="2306" y="795"/>
                </a:lnTo>
                <a:lnTo>
                  <a:pt x="2284" y="802"/>
                </a:lnTo>
                <a:lnTo>
                  <a:pt x="2262" y="806"/>
                </a:lnTo>
                <a:lnTo>
                  <a:pt x="2241" y="809"/>
                </a:lnTo>
                <a:lnTo>
                  <a:pt x="2219" y="811"/>
                </a:lnTo>
                <a:lnTo>
                  <a:pt x="2197" y="811"/>
                </a:lnTo>
                <a:lnTo>
                  <a:pt x="2175" y="808"/>
                </a:lnTo>
                <a:lnTo>
                  <a:pt x="2154" y="806"/>
                </a:lnTo>
                <a:lnTo>
                  <a:pt x="2133" y="800"/>
                </a:lnTo>
                <a:lnTo>
                  <a:pt x="2114" y="795"/>
                </a:lnTo>
                <a:lnTo>
                  <a:pt x="2095" y="789"/>
                </a:lnTo>
                <a:lnTo>
                  <a:pt x="2077" y="781"/>
                </a:lnTo>
                <a:lnTo>
                  <a:pt x="2060" y="772"/>
                </a:lnTo>
                <a:lnTo>
                  <a:pt x="2045" y="763"/>
                </a:lnTo>
                <a:lnTo>
                  <a:pt x="2031" y="753"/>
                </a:lnTo>
                <a:lnTo>
                  <a:pt x="2019" y="742"/>
                </a:lnTo>
                <a:lnTo>
                  <a:pt x="2009" y="730"/>
                </a:lnTo>
                <a:lnTo>
                  <a:pt x="2001" y="718"/>
                </a:lnTo>
                <a:lnTo>
                  <a:pt x="1995" y="707"/>
                </a:lnTo>
                <a:lnTo>
                  <a:pt x="1991" y="694"/>
                </a:lnTo>
                <a:lnTo>
                  <a:pt x="1985" y="671"/>
                </a:lnTo>
                <a:lnTo>
                  <a:pt x="1978" y="649"/>
                </a:lnTo>
                <a:lnTo>
                  <a:pt x="1974" y="630"/>
                </a:lnTo>
                <a:lnTo>
                  <a:pt x="1972" y="611"/>
                </a:lnTo>
                <a:lnTo>
                  <a:pt x="1971" y="592"/>
                </a:lnTo>
                <a:lnTo>
                  <a:pt x="1972" y="575"/>
                </a:lnTo>
                <a:lnTo>
                  <a:pt x="1973" y="560"/>
                </a:lnTo>
                <a:lnTo>
                  <a:pt x="1976" y="544"/>
                </a:lnTo>
                <a:lnTo>
                  <a:pt x="1978" y="530"/>
                </a:lnTo>
                <a:lnTo>
                  <a:pt x="1983" y="516"/>
                </a:lnTo>
                <a:lnTo>
                  <a:pt x="1989" y="505"/>
                </a:lnTo>
                <a:lnTo>
                  <a:pt x="1995" y="493"/>
                </a:lnTo>
                <a:lnTo>
                  <a:pt x="2001" y="482"/>
                </a:lnTo>
                <a:lnTo>
                  <a:pt x="2009" y="473"/>
                </a:lnTo>
                <a:lnTo>
                  <a:pt x="2018" y="464"/>
                </a:lnTo>
                <a:lnTo>
                  <a:pt x="2026" y="455"/>
                </a:lnTo>
                <a:lnTo>
                  <a:pt x="2035" y="448"/>
                </a:lnTo>
                <a:lnTo>
                  <a:pt x="2045" y="441"/>
                </a:lnTo>
                <a:lnTo>
                  <a:pt x="2064" y="429"/>
                </a:lnTo>
                <a:lnTo>
                  <a:pt x="2083" y="420"/>
                </a:lnTo>
                <a:lnTo>
                  <a:pt x="2102" y="414"/>
                </a:lnTo>
                <a:lnTo>
                  <a:pt x="2120" y="410"/>
                </a:lnTo>
                <a:lnTo>
                  <a:pt x="2137" y="407"/>
                </a:lnTo>
                <a:lnTo>
                  <a:pt x="2150" y="406"/>
                </a:lnTo>
                <a:lnTo>
                  <a:pt x="2161" y="406"/>
                </a:lnTo>
                <a:lnTo>
                  <a:pt x="2134" y="423"/>
                </a:lnTo>
                <a:lnTo>
                  <a:pt x="2111" y="438"/>
                </a:lnTo>
                <a:lnTo>
                  <a:pt x="2091" y="455"/>
                </a:lnTo>
                <a:lnTo>
                  <a:pt x="2073" y="471"/>
                </a:lnTo>
                <a:lnTo>
                  <a:pt x="2058" y="488"/>
                </a:lnTo>
                <a:lnTo>
                  <a:pt x="2046" y="505"/>
                </a:lnTo>
                <a:lnTo>
                  <a:pt x="2036" y="520"/>
                </a:lnTo>
                <a:lnTo>
                  <a:pt x="2028" y="537"/>
                </a:lnTo>
                <a:lnTo>
                  <a:pt x="2023" y="553"/>
                </a:lnTo>
                <a:lnTo>
                  <a:pt x="2019" y="569"/>
                </a:lnTo>
                <a:lnTo>
                  <a:pt x="2019" y="585"/>
                </a:lnTo>
                <a:lnTo>
                  <a:pt x="2019" y="601"/>
                </a:lnTo>
                <a:lnTo>
                  <a:pt x="2022" y="615"/>
                </a:lnTo>
                <a:lnTo>
                  <a:pt x="2027" y="630"/>
                </a:lnTo>
                <a:lnTo>
                  <a:pt x="2032" y="644"/>
                </a:lnTo>
                <a:lnTo>
                  <a:pt x="2040" y="657"/>
                </a:lnTo>
                <a:lnTo>
                  <a:pt x="2049" y="670"/>
                </a:lnTo>
                <a:lnTo>
                  <a:pt x="2059" y="681"/>
                </a:lnTo>
                <a:lnTo>
                  <a:pt x="2069" y="693"/>
                </a:lnTo>
                <a:lnTo>
                  <a:pt x="2082" y="704"/>
                </a:lnTo>
                <a:lnTo>
                  <a:pt x="2095" y="713"/>
                </a:lnTo>
                <a:lnTo>
                  <a:pt x="2109" y="722"/>
                </a:lnTo>
                <a:lnTo>
                  <a:pt x="2123" y="730"/>
                </a:lnTo>
                <a:lnTo>
                  <a:pt x="2138" y="736"/>
                </a:lnTo>
                <a:lnTo>
                  <a:pt x="2154" y="743"/>
                </a:lnTo>
                <a:lnTo>
                  <a:pt x="2169" y="747"/>
                </a:lnTo>
                <a:lnTo>
                  <a:pt x="2184" y="750"/>
                </a:lnTo>
                <a:lnTo>
                  <a:pt x="2201" y="752"/>
                </a:lnTo>
                <a:lnTo>
                  <a:pt x="2216" y="753"/>
                </a:lnTo>
                <a:lnTo>
                  <a:pt x="2232" y="752"/>
                </a:lnTo>
                <a:lnTo>
                  <a:pt x="2248" y="750"/>
                </a:lnTo>
                <a:lnTo>
                  <a:pt x="2262" y="747"/>
                </a:lnTo>
                <a:lnTo>
                  <a:pt x="2280" y="738"/>
                </a:lnTo>
                <a:lnTo>
                  <a:pt x="2298" y="729"/>
                </a:lnTo>
                <a:lnTo>
                  <a:pt x="2314" y="720"/>
                </a:lnTo>
                <a:lnTo>
                  <a:pt x="2328" y="710"/>
                </a:lnTo>
                <a:lnTo>
                  <a:pt x="2342" y="698"/>
                </a:lnTo>
                <a:lnTo>
                  <a:pt x="2355" y="686"/>
                </a:lnTo>
                <a:lnTo>
                  <a:pt x="2366" y="675"/>
                </a:lnTo>
                <a:lnTo>
                  <a:pt x="2376" y="663"/>
                </a:lnTo>
                <a:lnTo>
                  <a:pt x="2387" y="651"/>
                </a:lnTo>
                <a:lnTo>
                  <a:pt x="2396" y="638"/>
                </a:lnTo>
                <a:lnTo>
                  <a:pt x="2403" y="625"/>
                </a:lnTo>
                <a:lnTo>
                  <a:pt x="2411" y="611"/>
                </a:lnTo>
                <a:lnTo>
                  <a:pt x="2416" y="598"/>
                </a:lnTo>
                <a:lnTo>
                  <a:pt x="2421" y="584"/>
                </a:lnTo>
                <a:lnTo>
                  <a:pt x="2426" y="570"/>
                </a:lnTo>
                <a:lnTo>
                  <a:pt x="2430" y="556"/>
                </a:lnTo>
                <a:lnTo>
                  <a:pt x="2433" y="541"/>
                </a:lnTo>
                <a:lnTo>
                  <a:pt x="2434" y="526"/>
                </a:lnTo>
                <a:lnTo>
                  <a:pt x="2436" y="497"/>
                </a:lnTo>
                <a:lnTo>
                  <a:pt x="2435" y="466"/>
                </a:lnTo>
                <a:lnTo>
                  <a:pt x="2431" y="437"/>
                </a:lnTo>
                <a:lnTo>
                  <a:pt x="2425" y="407"/>
                </a:lnTo>
                <a:lnTo>
                  <a:pt x="2416" y="379"/>
                </a:lnTo>
                <a:lnTo>
                  <a:pt x="2404" y="351"/>
                </a:lnTo>
                <a:lnTo>
                  <a:pt x="2392" y="323"/>
                </a:lnTo>
                <a:lnTo>
                  <a:pt x="2376" y="297"/>
                </a:lnTo>
                <a:lnTo>
                  <a:pt x="2358" y="272"/>
                </a:lnTo>
                <a:lnTo>
                  <a:pt x="2340" y="249"/>
                </a:lnTo>
                <a:lnTo>
                  <a:pt x="2320" y="228"/>
                </a:lnTo>
                <a:lnTo>
                  <a:pt x="2298" y="209"/>
                </a:lnTo>
                <a:lnTo>
                  <a:pt x="2277" y="191"/>
                </a:lnTo>
                <a:lnTo>
                  <a:pt x="2252" y="177"/>
                </a:lnTo>
                <a:lnTo>
                  <a:pt x="2228" y="165"/>
                </a:lnTo>
                <a:lnTo>
                  <a:pt x="2216" y="160"/>
                </a:lnTo>
                <a:lnTo>
                  <a:pt x="2204" y="157"/>
                </a:lnTo>
                <a:lnTo>
                  <a:pt x="2191" y="153"/>
                </a:lnTo>
                <a:lnTo>
                  <a:pt x="2178" y="151"/>
                </a:lnTo>
                <a:lnTo>
                  <a:pt x="2164" y="149"/>
                </a:lnTo>
                <a:lnTo>
                  <a:pt x="2151" y="149"/>
                </a:lnTo>
                <a:lnTo>
                  <a:pt x="2138" y="149"/>
                </a:lnTo>
                <a:lnTo>
                  <a:pt x="2125" y="150"/>
                </a:lnTo>
                <a:lnTo>
                  <a:pt x="2111" y="153"/>
                </a:lnTo>
                <a:lnTo>
                  <a:pt x="2099" y="155"/>
                </a:lnTo>
                <a:lnTo>
                  <a:pt x="2086" y="159"/>
                </a:lnTo>
                <a:lnTo>
                  <a:pt x="2073" y="164"/>
                </a:lnTo>
                <a:lnTo>
                  <a:pt x="2060" y="171"/>
                </a:lnTo>
                <a:lnTo>
                  <a:pt x="2046" y="178"/>
                </a:lnTo>
                <a:lnTo>
                  <a:pt x="2033" y="187"/>
                </a:lnTo>
                <a:lnTo>
                  <a:pt x="2021" y="196"/>
                </a:lnTo>
                <a:lnTo>
                  <a:pt x="2001" y="177"/>
                </a:lnTo>
                <a:lnTo>
                  <a:pt x="1982" y="159"/>
                </a:lnTo>
                <a:lnTo>
                  <a:pt x="1962" y="142"/>
                </a:lnTo>
                <a:lnTo>
                  <a:pt x="1942" y="126"/>
                </a:lnTo>
                <a:lnTo>
                  <a:pt x="1923" y="110"/>
                </a:lnTo>
                <a:lnTo>
                  <a:pt x="1904" y="98"/>
                </a:lnTo>
                <a:lnTo>
                  <a:pt x="1885" y="85"/>
                </a:lnTo>
                <a:lnTo>
                  <a:pt x="1866" y="73"/>
                </a:lnTo>
                <a:lnTo>
                  <a:pt x="1846" y="62"/>
                </a:lnTo>
                <a:lnTo>
                  <a:pt x="1827" y="52"/>
                </a:lnTo>
                <a:lnTo>
                  <a:pt x="1809" y="44"/>
                </a:lnTo>
                <a:lnTo>
                  <a:pt x="1790" y="35"/>
                </a:lnTo>
                <a:lnTo>
                  <a:pt x="1754" y="22"/>
                </a:lnTo>
                <a:lnTo>
                  <a:pt x="1718" y="12"/>
                </a:lnTo>
                <a:lnTo>
                  <a:pt x="1684" y="5"/>
                </a:lnTo>
                <a:lnTo>
                  <a:pt x="1649" y="2"/>
                </a:lnTo>
                <a:lnTo>
                  <a:pt x="1616" y="0"/>
                </a:lnTo>
                <a:lnTo>
                  <a:pt x="1584" y="3"/>
                </a:lnTo>
                <a:lnTo>
                  <a:pt x="1552" y="7"/>
                </a:lnTo>
                <a:lnTo>
                  <a:pt x="1523" y="13"/>
                </a:lnTo>
                <a:lnTo>
                  <a:pt x="1493" y="21"/>
                </a:lnTo>
                <a:lnTo>
                  <a:pt x="1465" y="31"/>
                </a:lnTo>
                <a:lnTo>
                  <a:pt x="1439" y="43"/>
                </a:lnTo>
                <a:lnTo>
                  <a:pt x="1414" y="55"/>
                </a:lnTo>
                <a:lnTo>
                  <a:pt x="1391" y="69"/>
                </a:lnTo>
                <a:lnTo>
                  <a:pt x="1368" y="85"/>
                </a:lnTo>
                <a:lnTo>
                  <a:pt x="1347" y="101"/>
                </a:lnTo>
                <a:lnTo>
                  <a:pt x="1329" y="118"/>
                </a:lnTo>
                <a:lnTo>
                  <a:pt x="1311" y="135"/>
                </a:lnTo>
                <a:lnTo>
                  <a:pt x="1296" y="153"/>
                </a:lnTo>
                <a:lnTo>
                  <a:pt x="1282" y="171"/>
                </a:lnTo>
                <a:lnTo>
                  <a:pt x="1270" y="187"/>
                </a:lnTo>
                <a:lnTo>
                  <a:pt x="1260" y="204"/>
                </a:lnTo>
                <a:lnTo>
                  <a:pt x="1253" y="221"/>
                </a:lnTo>
                <a:lnTo>
                  <a:pt x="1247" y="236"/>
                </a:lnTo>
                <a:lnTo>
                  <a:pt x="1244" y="251"/>
                </a:lnTo>
                <a:lnTo>
                  <a:pt x="1242" y="264"/>
                </a:lnTo>
                <a:lnTo>
                  <a:pt x="1242" y="277"/>
                </a:lnTo>
                <a:lnTo>
                  <a:pt x="1209" y="263"/>
                </a:lnTo>
                <a:lnTo>
                  <a:pt x="1177" y="253"/>
                </a:lnTo>
                <a:lnTo>
                  <a:pt x="1145" y="245"/>
                </a:lnTo>
                <a:lnTo>
                  <a:pt x="1113" y="241"/>
                </a:lnTo>
                <a:lnTo>
                  <a:pt x="1084" y="238"/>
                </a:lnTo>
                <a:lnTo>
                  <a:pt x="1054" y="240"/>
                </a:lnTo>
                <a:lnTo>
                  <a:pt x="1026" y="242"/>
                </a:lnTo>
                <a:lnTo>
                  <a:pt x="998" y="247"/>
                </a:lnTo>
                <a:lnTo>
                  <a:pt x="972" y="255"/>
                </a:lnTo>
                <a:lnTo>
                  <a:pt x="947" y="264"/>
                </a:lnTo>
                <a:lnTo>
                  <a:pt x="922" y="274"/>
                </a:lnTo>
                <a:lnTo>
                  <a:pt x="901" y="286"/>
                </a:lnTo>
                <a:lnTo>
                  <a:pt x="879" y="300"/>
                </a:lnTo>
                <a:lnTo>
                  <a:pt x="858" y="314"/>
                </a:lnTo>
                <a:lnTo>
                  <a:pt x="839" y="329"/>
                </a:lnTo>
                <a:lnTo>
                  <a:pt x="821" y="346"/>
                </a:lnTo>
                <a:lnTo>
                  <a:pt x="805" y="364"/>
                </a:lnTo>
                <a:lnTo>
                  <a:pt x="789" y="382"/>
                </a:lnTo>
                <a:lnTo>
                  <a:pt x="775" y="400"/>
                </a:lnTo>
                <a:lnTo>
                  <a:pt x="764" y="418"/>
                </a:lnTo>
                <a:lnTo>
                  <a:pt x="752" y="437"/>
                </a:lnTo>
                <a:lnTo>
                  <a:pt x="743" y="455"/>
                </a:lnTo>
                <a:lnTo>
                  <a:pt x="735" y="473"/>
                </a:lnTo>
                <a:lnTo>
                  <a:pt x="729" y="491"/>
                </a:lnTo>
                <a:lnTo>
                  <a:pt x="724" y="507"/>
                </a:lnTo>
                <a:lnTo>
                  <a:pt x="721" y="524"/>
                </a:lnTo>
                <a:lnTo>
                  <a:pt x="720" y="539"/>
                </a:lnTo>
                <a:lnTo>
                  <a:pt x="721" y="555"/>
                </a:lnTo>
                <a:lnTo>
                  <a:pt x="723" y="567"/>
                </a:lnTo>
                <a:lnTo>
                  <a:pt x="727" y="579"/>
                </a:lnTo>
                <a:lnTo>
                  <a:pt x="733" y="589"/>
                </a:lnTo>
                <a:lnTo>
                  <a:pt x="741" y="597"/>
                </a:lnTo>
                <a:lnTo>
                  <a:pt x="716" y="608"/>
                </a:lnTo>
                <a:lnTo>
                  <a:pt x="693" y="619"/>
                </a:lnTo>
                <a:lnTo>
                  <a:pt x="673" y="630"/>
                </a:lnTo>
                <a:lnTo>
                  <a:pt x="652" y="642"/>
                </a:lnTo>
                <a:lnTo>
                  <a:pt x="633" y="653"/>
                </a:lnTo>
                <a:lnTo>
                  <a:pt x="615" y="665"/>
                </a:lnTo>
                <a:lnTo>
                  <a:pt x="600" y="678"/>
                </a:lnTo>
                <a:lnTo>
                  <a:pt x="584" y="690"/>
                </a:lnTo>
                <a:lnTo>
                  <a:pt x="570" y="703"/>
                </a:lnTo>
                <a:lnTo>
                  <a:pt x="558" y="716"/>
                </a:lnTo>
                <a:lnTo>
                  <a:pt x="545" y="730"/>
                </a:lnTo>
                <a:lnTo>
                  <a:pt x="535" y="743"/>
                </a:lnTo>
                <a:lnTo>
                  <a:pt x="526" y="757"/>
                </a:lnTo>
                <a:lnTo>
                  <a:pt x="517" y="770"/>
                </a:lnTo>
                <a:lnTo>
                  <a:pt x="509" y="784"/>
                </a:lnTo>
                <a:lnTo>
                  <a:pt x="503" y="798"/>
                </a:lnTo>
                <a:lnTo>
                  <a:pt x="497" y="812"/>
                </a:lnTo>
                <a:lnTo>
                  <a:pt x="492" y="826"/>
                </a:lnTo>
                <a:lnTo>
                  <a:pt x="490" y="840"/>
                </a:lnTo>
                <a:lnTo>
                  <a:pt x="487" y="854"/>
                </a:lnTo>
                <a:lnTo>
                  <a:pt x="485" y="868"/>
                </a:lnTo>
                <a:lnTo>
                  <a:pt x="485" y="882"/>
                </a:lnTo>
                <a:lnTo>
                  <a:pt x="483" y="896"/>
                </a:lnTo>
                <a:lnTo>
                  <a:pt x="485" y="909"/>
                </a:lnTo>
                <a:lnTo>
                  <a:pt x="486" y="923"/>
                </a:lnTo>
                <a:lnTo>
                  <a:pt x="488" y="936"/>
                </a:lnTo>
                <a:lnTo>
                  <a:pt x="496" y="963"/>
                </a:lnTo>
                <a:lnTo>
                  <a:pt x="505" y="989"/>
                </a:lnTo>
                <a:lnTo>
                  <a:pt x="518" y="1013"/>
                </a:lnTo>
                <a:lnTo>
                  <a:pt x="533" y="1036"/>
                </a:lnTo>
                <a:lnTo>
                  <a:pt x="550" y="1058"/>
                </a:lnTo>
                <a:lnTo>
                  <a:pt x="569" y="1077"/>
                </a:lnTo>
                <a:lnTo>
                  <a:pt x="590" y="1095"/>
                </a:lnTo>
                <a:lnTo>
                  <a:pt x="613" y="1111"/>
                </a:lnTo>
                <a:lnTo>
                  <a:pt x="637" y="1126"/>
                </a:lnTo>
                <a:lnTo>
                  <a:pt x="663" y="1137"/>
                </a:lnTo>
                <a:lnTo>
                  <a:pt x="689" y="1146"/>
                </a:lnTo>
                <a:lnTo>
                  <a:pt x="716" y="1151"/>
                </a:lnTo>
                <a:lnTo>
                  <a:pt x="730" y="1154"/>
                </a:lnTo>
                <a:lnTo>
                  <a:pt x="744" y="1155"/>
                </a:lnTo>
                <a:lnTo>
                  <a:pt x="760" y="1155"/>
                </a:lnTo>
                <a:lnTo>
                  <a:pt x="774" y="1155"/>
                </a:lnTo>
                <a:lnTo>
                  <a:pt x="788" y="1154"/>
                </a:lnTo>
                <a:lnTo>
                  <a:pt x="803" y="1151"/>
                </a:lnTo>
                <a:lnTo>
                  <a:pt x="817" y="1149"/>
                </a:lnTo>
                <a:lnTo>
                  <a:pt x="833" y="1145"/>
                </a:lnTo>
                <a:lnTo>
                  <a:pt x="847" y="1140"/>
                </a:lnTo>
                <a:lnTo>
                  <a:pt x="862" y="1133"/>
                </a:lnTo>
                <a:lnTo>
                  <a:pt x="876" y="1127"/>
                </a:lnTo>
                <a:lnTo>
                  <a:pt x="890" y="1119"/>
                </a:lnTo>
                <a:lnTo>
                  <a:pt x="906" y="1110"/>
                </a:lnTo>
                <a:lnTo>
                  <a:pt x="920" y="1101"/>
                </a:lnTo>
                <a:lnTo>
                  <a:pt x="933" y="1091"/>
                </a:lnTo>
                <a:lnTo>
                  <a:pt x="945" y="1081"/>
                </a:lnTo>
                <a:lnTo>
                  <a:pt x="957" y="1071"/>
                </a:lnTo>
                <a:lnTo>
                  <a:pt x="967" y="1059"/>
                </a:lnTo>
                <a:lnTo>
                  <a:pt x="977" y="1046"/>
                </a:lnTo>
                <a:lnTo>
                  <a:pt x="986" y="1033"/>
                </a:lnTo>
                <a:lnTo>
                  <a:pt x="994" y="1021"/>
                </a:lnTo>
                <a:lnTo>
                  <a:pt x="1000" y="1007"/>
                </a:lnTo>
                <a:lnTo>
                  <a:pt x="1006" y="994"/>
                </a:lnTo>
                <a:lnTo>
                  <a:pt x="1011" y="980"/>
                </a:lnTo>
                <a:lnTo>
                  <a:pt x="1014" y="966"/>
                </a:lnTo>
                <a:lnTo>
                  <a:pt x="1017" y="950"/>
                </a:lnTo>
                <a:lnTo>
                  <a:pt x="1018" y="936"/>
                </a:lnTo>
                <a:lnTo>
                  <a:pt x="1018" y="922"/>
                </a:lnTo>
                <a:lnTo>
                  <a:pt x="1017" y="908"/>
                </a:lnTo>
                <a:lnTo>
                  <a:pt x="1016" y="894"/>
                </a:lnTo>
                <a:lnTo>
                  <a:pt x="1012" y="880"/>
                </a:lnTo>
                <a:lnTo>
                  <a:pt x="1008" y="867"/>
                </a:lnTo>
                <a:lnTo>
                  <a:pt x="1002" y="854"/>
                </a:lnTo>
                <a:lnTo>
                  <a:pt x="995" y="841"/>
                </a:lnTo>
                <a:lnTo>
                  <a:pt x="986" y="829"/>
                </a:lnTo>
                <a:lnTo>
                  <a:pt x="977" y="817"/>
                </a:lnTo>
                <a:lnTo>
                  <a:pt x="967" y="807"/>
                </a:lnTo>
                <a:lnTo>
                  <a:pt x="954" y="797"/>
                </a:lnTo>
                <a:lnTo>
                  <a:pt x="940" y="788"/>
                </a:lnTo>
                <a:lnTo>
                  <a:pt x="926" y="779"/>
                </a:lnTo>
                <a:lnTo>
                  <a:pt x="910" y="771"/>
                </a:lnTo>
                <a:lnTo>
                  <a:pt x="892" y="765"/>
                </a:lnTo>
                <a:lnTo>
                  <a:pt x="872" y="759"/>
                </a:lnTo>
                <a:lnTo>
                  <a:pt x="852" y="754"/>
                </a:lnTo>
                <a:lnTo>
                  <a:pt x="830" y="752"/>
                </a:lnTo>
                <a:lnTo>
                  <a:pt x="806" y="749"/>
                </a:lnTo>
                <a:lnTo>
                  <a:pt x="839" y="742"/>
                </a:lnTo>
                <a:lnTo>
                  <a:pt x="869" y="736"/>
                </a:lnTo>
                <a:lnTo>
                  <a:pt x="897" y="735"/>
                </a:lnTo>
                <a:lnTo>
                  <a:pt x="921" y="736"/>
                </a:lnTo>
                <a:lnTo>
                  <a:pt x="944" y="740"/>
                </a:lnTo>
                <a:lnTo>
                  <a:pt x="965" y="745"/>
                </a:lnTo>
                <a:lnTo>
                  <a:pt x="982" y="754"/>
                </a:lnTo>
                <a:lnTo>
                  <a:pt x="999" y="765"/>
                </a:lnTo>
                <a:lnTo>
                  <a:pt x="1013" y="777"/>
                </a:lnTo>
                <a:lnTo>
                  <a:pt x="1025" y="791"/>
                </a:lnTo>
                <a:lnTo>
                  <a:pt x="1035" y="807"/>
                </a:lnTo>
                <a:lnTo>
                  <a:pt x="1044" y="823"/>
                </a:lnTo>
                <a:lnTo>
                  <a:pt x="1050" y="841"/>
                </a:lnTo>
                <a:lnTo>
                  <a:pt x="1055" y="861"/>
                </a:lnTo>
                <a:lnTo>
                  <a:pt x="1058" y="880"/>
                </a:lnTo>
                <a:lnTo>
                  <a:pt x="1061" y="900"/>
                </a:lnTo>
                <a:lnTo>
                  <a:pt x="1061" y="921"/>
                </a:lnTo>
                <a:lnTo>
                  <a:pt x="1061" y="943"/>
                </a:lnTo>
                <a:lnTo>
                  <a:pt x="1058" y="963"/>
                </a:lnTo>
                <a:lnTo>
                  <a:pt x="1054" y="983"/>
                </a:lnTo>
                <a:lnTo>
                  <a:pt x="1050" y="1004"/>
                </a:lnTo>
                <a:lnTo>
                  <a:pt x="1044" y="1023"/>
                </a:lnTo>
                <a:lnTo>
                  <a:pt x="1038" y="1042"/>
                </a:lnTo>
                <a:lnTo>
                  <a:pt x="1030" y="1060"/>
                </a:lnTo>
                <a:lnTo>
                  <a:pt x="1022" y="1077"/>
                </a:lnTo>
                <a:lnTo>
                  <a:pt x="1013" y="1092"/>
                </a:lnTo>
                <a:lnTo>
                  <a:pt x="1003" y="1106"/>
                </a:lnTo>
                <a:lnTo>
                  <a:pt x="993" y="1119"/>
                </a:lnTo>
                <a:lnTo>
                  <a:pt x="982" y="1129"/>
                </a:lnTo>
                <a:lnTo>
                  <a:pt x="971" y="1137"/>
                </a:lnTo>
                <a:lnTo>
                  <a:pt x="959" y="1143"/>
                </a:lnTo>
                <a:lnTo>
                  <a:pt x="948" y="1147"/>
                </a:lnTo>
                <a:lnTo>
                  <a:pt x="911" y="1160"/>
                </a:lnTo>
                <a:lnTo>
                  <a:pt x="875" y="1172"/>
                </a:lnTo>
                <a:lnTo>
                  <a:pt x="842" y="1181"/>
                </a:lnTo>
                <a:lnTo>
                  <a:pt x="810" y="1188"/>
                </a:lnTo>
                <a:lnTo>
                  <a:pt x="780" y="1195"/>
                </a:lnTo>
                <a:lnTo>
                  <a:pt x="752" y="1199"/>
                </a:lnTo>
                <a:lnTo>
                  <a:pt x="725" y="1201"/>
                </a:lnTo>
                <a:lnTo>
                  <a:pt x="701" y="1202"/>
                </a:lnTo>
                <a:lnTo>
                  <a:pt x="677" y="1202"/>
                </a:lnTo>
                <a:lnTo>
                  <a:pt x="655" y="1201"/>
                </a:lnTo>
                <a:lnTo>
                  <a:pt x="634" y="1199"/>
                </a:lnTo>
                <a:lnTo>
                  <a:pt x="615" y="1196"/>
                </a:lnTo>
                <a:lnTo>
                  <a:pt x="597" y="1191"/>
                </a:lnTo>
                <a:lnTo>
                  <a:pt x="581" y="1186"/>
                </a:lnTo>
                <a:lnTo>
                  <a:pt x="565" y="1179"/>
                </a:lnTo>
                <a:lnTo>
                  <a:pt x="551" y="1173"/>
                </a:lnTo>
                <a:lnTo>
                  <a:pt x="537" y="1165"/>
                </a:lnTo>
                <a:lnTo>
                  <a:pt x="524" y="1158"/>
                </a:lnTo>
                <a:lnTo>
                  <a:pt x="501" y="1141"/>
                </a:lnTo>
                <a:lnTo>
                  <a:pt x="481" y="1123"/>
                </a:lnTo>
                <a:lnTo>
                  <a:pt x="463" y="1106"/>
                </a:lnTo>
                <a:lnTo>
                  <a:pt x="432" y="1076"/>
                </a:lnTo>
                <a:lnTo>
                  <a:pt x="418" y="1063"/>
                </a:lnTo>
                <a:lnTo>
                  <a:pt x="412" y="1059"/>
                </a:lnTo>
                <a:lnTo>
                  <a:pt x="404" y="1054"/>
                </a:lnTo>
                <a:close/>
                <a:moveTo>
                  <a:pt x="2900" y="1798"/>
                </a:moveTo>
                <a:lnTo>
                  <a:pt x="2900" y="2002"/>
                </a:lnTo>
                <a:lnTo>
                  <a:pt x="2858" y="2009"/>
                </a:lnTo>
                <a:lnTo>
                  <a:pt x="2813" y="2015"/>
                </a:lnTo>
                <a:lnTo>
                  <a:pt x="2768" y="2022"/>
                </a:lnTo>
                <a:lnTo>
                  <a:pt x="2721" y="2027"/>
                </a:lnTo>
                <a:lnTo>
                  <a:pt x="2672" y="2031"/>
                </a:lnTo>
                <a:lnTo>
                  <a:pt x="2622" y="2033"/>
                </a:lnTo>
                <a:lnTo>
                  <a:pt x="2570" y="2036"/>
                </a:lnTo>
                <a:lnTo>
                  <a:pt x="2517" y="2036"/>
                </a:lnTo>
                <a:lnTo>
                  <a:pt x="2424" y="2029"/>
                </a:lnTo>
                <a:lnTo>
                  <a:pt x="2333" y="2022"/>
                </a:lnTo>
                <a:lnTo>
                  <a:pt x="2289" y="2017"/>
                </a:lnTo>
                <a:lnTo>
                  <a:pt x="2246" y="2011"/>
                </a:lnTo>
                <a:lnTo>
                  <a:pt x="2202" y="2005"/>
                </a:lnTo>
                <a:lnTo>
                  <a:pt x="2160" y="1997"/>
                </a:lnTo>
                <a:lnTo>
                  <a:pt x="2118" y="1988"/>
                </a:lnTo>
                <a:lnTo>
                  <a:pt x="2077" y="1979"/>
                </a:lnTo>
                <a:lnTo>
                  <a:pt x="2037" y="1969"/>
                </a:lnTo>
                <a:lnTo>
                  <a:pt x="1997" y="1958"/>
                </a:lnTo>
                <a:lnTo>
                  <a:pt x="1959" y="1945"/>
                </a:lnTo>
                <a:lnTo>
                  <a:pt x="1922" y="1931"/>
                </a:lnTo>
                <a:lnTo>
                  <a:pt x="1885" y="1914"/>
                </a:lnTo>
                <a:lnTo>
                  <a:pt x="1849" y="1897"/>
                </a:lnTo>
                <a:lnTo>
                  <a:pt x="1814" y="1880"/>
                </a:lnTo>
                <a:lnTo>
                  <a:pt x="1780" y="1859"/>
                </a:lnTo>
                <a:lnTo>
                  <a:pt x="1748" y="1837"/>
                </a:lnTo>
                <a:lnTo>
                  <a:pt x="1716" y="1813"/>
                </a:lnTo>
                <a:lnTo>
                  <a:pt x="1685" y="1787"/>
                </a:lnTo>
                <a:lnTo>
                  <a:pt x="1654" y="1761"/>
                </a:lnTo>
                <a:lnTo>
                  <a:pt x="1626" y="1731"/>
                </a:lnTo>
                <a:lnTo>
                  <a:pt x="1598" y="1699"/>
                </a:lnTo>
                <a:lnTo>
                  <a:pt x="1573" y="1666"/>
                </a:lnTo>
                <a:lnTo>
                  <a:pt x="1547" y="1630"/>
                </a:lnTo>
                <a:lnTo>
                  <a:pt x="1523" y="1592"/>
                </a:lnTo>
                <a:lnTo>
                  <a:pt x="1501" y="1552"/>
                </a:lnTo>
                <a:lnTo>
                  <a:pt x="1479" y="1508"/>
                </a:lnTo>
                <a:lnTo>
                  <a:pt x="1459" y="1464"/>
                </a:lnTo>
                <a:lnTo>
                  <a:pt x="1439" y="1415"/>
                </a:lnTo>
                <a:lnTo>
                  <a:pt x="1423" y="1365"/>
                </a:lnTo>
                <a:lnTo>
                  <a:pt x="1390" y="1380"/>
                </a:lnTo>
                <a:lnTo>
                  <a:pt x="1360" y="1393"/>
                </a:lnTo>
                <a:lnTo>
                  <a:pt x="1332" y="1402"/>
                </a:lnTo>
                <a:lnTo>
                  <a:pt x="1319" y="1405"/>
                </a:lnTo>
                <a:lnTo>
                  <a:pt x="1306" y="1407"/>
                </a:lnTo>
                <a:lnTo>
                  <a:pt x="1294" y="1407"/>
                </a:lnTo>
                <a:lnTo>
                  <a:pt x="1282" y="1408"/>
                </a:lnTo>
                <a:lnTo>
                  <a:pt x="1270" y="1407"/>
                </a:lnTo>
                <a:lnTo>
                  <a:pt x="1260" y="1406"/>
                </a:lnTo>
                <a:lnTo>
                  <a:pt x="1250" y="1405"/>
                </a:lnTo>
                <a:lnTo>
                  <a:pt x="1240" y="1402"/>
                </a:lnTo>
                <a:lnTo>
                  <a:pt x="1231" y="1398"/>
                </a:lnTo>
                <a:lnTo>
                  <a:pt x="1222" y="1394"/>
                </a:lnTo>
                <a:lnTo>
                  <a:pt x="1214" y="1389"/>
                </a:lnTo>
                <a:lnTo>
                  <a:pt x="1206" y="1384"/>
                </a:lnTo>
                <a:lnTo>
                  <a:pt x="1192" y="1373"/>
                </a:lnTo>
                <a:lnTo>
                  <a:pt x="1181" y="1359"/>
                </a:lnTo>
                <a:lnTo>
                  <a:pt x="1171" y="1343"/>
                </a:lnTo>
                <a:lnTo>
                  <a:pt x="1163" y="1325"/>
                </a:lnTo>
                <a:lnTo>
                  <a:pt x="1157" y="1306"/>
                </a:lnTo>
                <a:lnTo>
                  <a:pt x="1153" y="1287"/>
                </a:lnTo>
                <a:lnTo>
                  <a:pt x="1150" y="1266"/>
                </a:lnTo>
                <a:lnTo>
                  <a:pt x="1150" y="1245"/>
                </a:lnTo>
                <a:lnTo>
                  <a:pt x="1151" y="1223"/>
                </a:lnTo>
                <a:lnTo>
                  <a:pt x="1155" y="1201"/>
                </a:lnTo>
                <a:lnTo>
                  <a:pt x="1160" y="1179"/>
                </a:lnTo>
                <a:lnTo>
                  <a:pt x="1167" y="1159"/>
                </a:lnTo>
                <a:lnTo>
                  <a:pt x="1176" y="1138"/>
                </a:lnTo>
                <a:lnTo>
                  <a:pt x="1187" y="1118"/>
                </a:lnTo>
                <a:lnTo>
                  <a:pt x="1200" y="1099"/>
                </a:lnTo>
                <a:lnTo>
                  <a:pt x="1214" y="1081"/>
                </a:lnTo>
                <a:lnTo>
                  <a:pt x="1231" y="1064"/>
                </a:lnTo>
                <a:lnTo>
                  <a:pt x="1249" y="1050"/>
                </a:lnTo>
                <a:lnTo>
                  <a:pt x="1269" y="1037"/>
                </a:lnTo>
                <a:lnTo>
                  <a:pt x="1290" y="1027"/>
                </a:lnTo>
                <a:lnTo>
                  <a:pt x="1314" y="1019"/>
                </a:lnTo>
                <a:lnTo>
                  <a:pt x="1326" y="1015"/>
                </a:lnTo>
                <a:lnTo>
                  <a:pt x="1340" y="1013"/>
                </a:lnTo>
                <a:lnTo>
                  <a:pt x="1352" y="1012"/>
                </a:lnTo>
                <a:lnTo>
                  <a:pt x="1366" y="1010"/>
                </a:lnTo>
                <a:lnTo>
                  <a:pt x="1388" y="972"/>
                </a:lnTo>
                <a:lnTo>
                  <a:pt x="1413" y="937"/>
                </a:lnTo>
                <a:lnTo>
                  <a:pt x="1437" y="908"/>
                </a:lnTo>
                <a:lnTo>
                  <a:pt x="1461" y="881"/>
                </a:lnTo>
                <a:lnTo>
                  <a:pt x="1487" y="858"/>
                </a:lnTo>
                <a:lnTo>
                  <a:pt x="1512" y="838"/>
                </a:lnTo>
                <a:lnTo>
                  <a:pt x="1539" y="821"/>
                </a:lnTo>
                <a:lnTo>
                  <a:pt x="1566" y="808"/>
                </a:lnTo>
                <a:lnTo>
                  <a:pt x="1592" y="798"/>
                </a:lnTo>
                <a:lnTo>
                  <a:pt x="1619" y="790"/>
                </a:lnTo>
                <a:lnTo>
                  <a:pt x="1645" y="785"/>
                </a:lnTo>
                <a:lnTo>
                  <a:pt x="1671" y="783"/>
                </a:lnTo>
                <a:lnTo>
                  <a:pt x="1697" y="783"/>
                </a:lnTo>
                <a:lnTo>
                  <a:pt x="1722" y="785"/>
                </a:lnTo>
                <a:lnTo>
                  <a:pt x="1748" y="789"/>
                </a:lnTo>
                <a:lnTo>
                  <a:pt x="1772" y="794"/>
                </a:lnTo>
                <a:lnTo>
                  <a:pt x="1797" y="802"/>
                </a:lnTo>
                <a:lnTo>
                  <a:pt x="1820" y="811"/>
                </a:lnTo>
                <a:lnTo>
                  <a:pt x="1841" y="821"/>
                </a:lnTo>
                <a:lnTo>
                  <a:pt x="1862" y="834"/>
                </a:lnTo>
                <a:lnTo>
                  <a:pt x="1882" y="845"/>
                </a:lnTo>
                <a:lnTo>
                  <a:pt x="1901" y="859"/>
                </a:lnTo>
                <a:lnTo>
                  <a:pt x="1918" y="873"/>
                </a:lnTo>
                <a:lnTo>
                  <a:pt x="1935" y="889"/>
                </a:lnTo>
                <a:lnTo>
                  <a:pt x="1950" y="904"/>
                </a:lnTo>
                <a:lnTo>
                  <a:pt x="1963" y="919"/>
                </a:lnTo>
                <a:lnTo>
                  <a:pt x="1974" y="935"/>
                </a:lnTo>
                <a:lnTo>
                  <a:pt x="1983" y="951"/>
                </a:lnTo>
                <a:lnTo>
                  <a:pt x="1991" y="967"/>
                </a:lnTo>
                <a:lnTo>
                  <a:pt x="1997" y="981"/>
                </a:lnTo>
                <a:lnTo>
                  <a:pt x="2000" y="996"/>
                </a:lnTo>
                <a:lnTo>
                  <a:pt x="2001" y="1010"/>
                </a:lnTo>
                <a:lnTo>
                  <a:pt x="2021" y="1003"/>
                </a:lnTo>
                <a:lnTo>
                  <a:pt x="2040" y="996"/>
                </a:lnTo>
                <a:lnTo>
                  <a:pt x="2058" y="991"/>
                </a:lnTo>
                <a:lnTo>
                  <a:pt x="2076" y="987"/>
                </a:lnTo>
                <a:lnTo>
                  <a:pt x="2093" y="983"/>
                </a:lnTo>
                <a:lnTo>
                  <a:pt x="2110" y="981"/>
                </a:lnTo>
                <a:lnTo>
                  <a:pt x="2127" y="980"/>
                </a:lnTo>
                <a:lnTo>
                  <a:pt x="2143" y="978"/>
                </a:lnTo>
                <a:lnTo>
                  <a:pt x="2175" y="980"/>
                </a:lnTo>
                <a:lnTo>
                  <a:pt x="2206" y="982"/>
                </a:lnTo>
                <a:lnTo>
                  <a:pt x="2234" y="989"/>
                </a:lnTo>
                <a:lnTo>
                  <a:pt x="2262" y="996"/>
                </a:lnTo>
                <a:lnTo>
                  <a:pt x="2288" y="1008"/>
                </a:lnTo>
                <a:lnTo>
                  <a:pt x="2312" y="1021"/>
                </a:lnTo>
                <a:lnTo>
                  <a:pt x="2335" y="1036"/>
                </a:lnTo>
                <a:lnTo>
                  <a:pt x="2357" y="1053"/>
                </a:lnTo>
                <a:lnTo>
                  <a:pt x="2378" y="1071"/>
                </a:lnTo>
                <a:lnTo>
                  <a:pt x="2396" y="1090"/>
                </a:lnTo>
                <a:lnTo>
                  <a:pt x="2413" y="1111"/>
                </a:lnTo>
                <a:lnTo>
                  <a:pt x="2429" y="1133"/>
                </a:lnTo>
                <a:lnTo>
                  <a:pt x="2443" y="1155"/>
                </a:lnTo>
                <a:lnTo>
                  <a:pt x="2454" y="1179"/>
                </a:lnTo>
                <a:lnTo>
                  <a:pt x="2466" y="1202"/>
                </a:lnTo>
                <a:lnTo>
                  <a:pt x="2475" y="1227"/>
                </a:lnTo>
                <a:lnTo>
                  <a:pt x="2483" y="1250"/>
                </a:lnTo>
                <a:lnTo>
                  <a:pt x="2489" y="1274"/>
                </a:lnTo>
                <a:lnTo>
                  <a:pt x="2493" y="1297"/>
                </a:lnTo>
                <a:lnTo>
                  <a:pt x="2495" y="1320"/>
                </a:lnTo>
                <a:lnTo>
                  <a:pt x="2497" y="1343"/>
                </a:lnTo>
                <a:lnTo>
                  <a:pt x="2497" y="1364"/>
                </a:lnTo>
                <a:lnTo>
                  <a:pt x="2494" y="1384"/>
                </a:lnTo>
                <a:lnTo>
                  <a:pt x="2490" y="1403"/>
                </a:lnTo>
                <a:lnTo>
                  <a:pt x="2485" y="1420"/>
                </a:lnTo>
                <a:lnTo>
                  <a:pt x="2479" y="1437"/>
                </a:lnTo>
                <a:lnTo>
                  <a:pt x="2470" y="1449"/>
                </a:lnTo>
                <a:lnTo>
                  <a:pt x="2460" y="1462"/>
                </a:lnTo>
                <a:lnTo>
                  <a:pt x="2436" y="1487"/>
                </a:lnTo>
                <a:lnTo>
                  <a:pt x="2413" y="1507"/>
                </a:lnTo>
                <a:lnTo>
                  <a:pt x="2393" y="1525"/>
                </a:lnTo>
                <a:lnTo>
                  <a:pt x="2371" y="1540"/>
                </a:lnTo>
                <a:lnTo>
                  <a:pt x="2351" y="1553"/>
                </a:lnTo>
                <a:lnTo>
                  <a:pt x="2332" y="1562"/>
                </a:lnTo>
                <a:lnTo>
                  <a:pt x="2312" y="1569"/>
                </a:lnTo>
                <a:lnTo>
                  <a:pt x="2294" y="1572"/>
                </a:lnTo>
                <a:lnTo>
                  <a:pt x="2277" y="1575"/>
                </a:lnTo>
                <a:lnTo>
                  <a:pt x="2260" y="1575"/>
                </a:lnTo>
                <a:lnTo>
                  <a:pt x="2245" y="1572"/>
                </a:lnTo>
                <a:lnTo>
                  <a:pt x="2229" y="1570"/>
                </a:lnTo>
                <a:lnTo>
                  <a:pt x="2215" y="1563"/>
                </a:lnTo>
                <a:lnTo>
                  <a:pt x="2201" y="1557"/>
                </a:lnTo>
                <a:lnTo>
                  <a:pt x="2188" y="1548"/>
                </a:lnTo>
                <a:lnTo>
                  <a:pt x="2177" y="1539"/>
                </a:lnTo>
                <a:lnTo>
                  <a:pt x="2166" y="1529"/>
                </a:lnTo>
                <a:lnTo>
                  <a:pt x="2156" y="1517"/>
                </a:lnTo>
                <a:lnTo>
                  <a:pt x="2147" y="1506"/>
                </a:lnTo>
                <a:lnTo>
                  <a:pt x="2140" y="1493"/>
                </a:lnTo>
                <a:lnTo>
                  <a:pt x="2132" y="1480"/>
                </a:lnTo>
                <a:lnTo>
                  <a:pt x="2127" y="1467"/>
                </a:lnTo>
                <a:lnTo>
                  <a:pt x="2122" y="1453"/>
                </a:lnTo>
                <a:lnTo>
                  <a:pt x="2118" y="1440"/>
                </a:lnTo>
                <a:lnTo>
                  <a:pt x="2115" y="1428"/>
                </a:lnTo>
                <a:lnTo>
                  <a:pt x="2113" y="1415"/>
                </a:lnTo>
                <a:lnTo>
                  <a:pt x="2113" y="1403"/>
                </a:lnTo>
                <a:lnTo>
                  <a:pt x="2113" y="1392"/>
                </a:lnTo>
                <a:lnTo>
                  <a:pt x="2115" y="1382"/>
                </a:lnTo>
                <a:lnTo>
                  <a:pt x="2118" y="1373"/>
                </a:lnTo>
                <a:lnTo>
                  <a:pt x="2122" y="1364"/>
                </a:lnTo>
                <a:lnTo>
                  <a:pt x="2128" y="1357"/>
                </a:lnTo>
                <a:lnTo>
                  <a:pt x="2136" y="1344"/>
                </a:lnTo>
                <a:lnTo>
                  <a:pt x="2145" y="1333"/>
                </a:lnTo>
                <a:lnTo>
                  <a:pt x="2154" y="1323"/>
                </a:lnTo>
                <a:lnTo>
                  <a:pt x="2164" y="1314"/>
                </a:lnTo>
                <a:lnTo>
                  <a:pt x="2173" y="1307"/>
                </a:lnTo>
                <a:lnTo>
                  <a:pt x="2182" y="1301"/>
                </a:lnTo>
                <a:lnTo>
                  <a:pt x="2191" y="1297"/>
                </a:lnTo>
                <a:lnTo>
                  <a:pt x="2200" y="1295"/>
                </a:lnTo>
                <a:lnTo>
                  <a:pt x="2210" y="1293"/>
                </a:lnTo>
                <a:lnTo>
                  <a:pt x="2219" y="1292"/>
                </a:lnTo>
                <a:lnTo>
                  <a:pt x="2228" y="1292"/>
                </a:lnTo>
                <a:lnTo>
                  <a:pt x="2236" y="1293"/>
                </a:lnTo>
                <a:lnTo>
                  <a:pt x="2245" y="1296"/>
                </a:lnTo>
                <a:lnTo>
                  <a:pt x="2253" y="1300"/>
                </a:lnTo>
                <a:lnTo>
                  <a:pt x="2269" y="1307"/>
                </a:lnTo>
                <a:lnTo>
                  <a:pt x="2283" y="1319"/>
                </a:lnTo>
                <a:lnTo>
                  <a:pt x="2296" y="1330"/>
                </a:lnTo>
                <a:lnTo>
                  <a:pt x="2307" y="1344"/>
                </a:lnTo>
                <a:lnTo>
                  <a:pt x="2315" y="1360"/>
                </a:lnTo>
                <a:lnTo>
                  <a:pt x="2321" y="1374"/>
                </a:lnTo>
                <a:lnTo>
                  <a:pt x="2325" y="1388"/>
                </a:lnTo>
                <a:lnTo>
                  <a:pt x="2325" y="1396"/>
                </a:lnTo>
                <a:lnTo>
                  <a:pt x="2325" y="1402"/>
                </a:lnTo>
                <a:lnTo>
                  <a:pt x="2325" y="1407"/>
                </a:lnTo>
                <a:lnTo>
                  <a:pt x="2323" y="1414"/>
                </a:lnTo>
                <a:lnTo>
                  <a:pt x="2329" y="1401"/>
                </a:lnTo>
                <a:lnTo>
                  <a:pt x="2334" y="1389"/>
                </a:lnTo>
                <a:lnTo>
                  <a:pt x="2338" y="1376"/>
                </a:lnTo>
                <a:lnTo>
                  <a:pt x="2340" y="1365"/>
                </a:lnTo>
                <a:lnTo>
                  <a:pt x="2342" y="1353"/>
                </a:lnTo>
                <a:lnTo>
                  <a:pt x="2340" y="1343"/>
                </a:lnTo>
                <a:lnTo>
                  <a:pt x="2339" y="1332"/>
                </a:lnTo>
                <a:lnTo>
                  <a:pt x="2337" y="1321"/>
                </a:lnTo>
                <a:lnTo>
                  <a:pt x="2334" y="1311"/>
                </a:lnTo>
                <a:lnTo>
                  <a:pt x="2329" y="1301"/>
                </a:lnTo>
                <a:lnTo>
                  <a:pt x="2324" y="1292"/>
                </a:lnTo>
                <a:lnTo>
                  <a:pt x="2317" y="1283"/>
                </a:lnTo>
                <a:lnTo>
                  <a:pt x="2311" y="1274"/>
                </a:lnTo>
                <a:lnTo>
                  <a:pt x="2303" y="1266"/>
                </a:lnTo>
                <a:lnTo>
                  <a:pt x="2296" y="1259"/>
                </a:lnTo>
                <a:lnTo>
                  <a:pt x="2287" y="1252"/>
                </a:lnTo>
                <a:lnTo>
                  <a:pt x="2278" y="1246"/>
                </a:lnTo>
                <a:lnTo>
                  <a:pt x="2269" y="1241"/>
                </a:lnTo>
                <a:lnTo>
                  <a:pt x="2248" y="1232"/>
                </a:lnTo>
                <a:lnTo>
                  <a:pt x="2238" y="1228"/>
                </a:lnTo>
                <a:lnTo>
                  <a:pt x="2227" y="1225"/>
                </a:lnTo>
                <a:lnTo>
                  <a:pt x="2216" y="1224"/>
                </a:lnTo>
                <a:lnTo>
                  <a:pt x="2206" y="1223"/>
                </a:lnTo>
                <a:lnTo>
                  <a:pt x="2195" y="1223"/>
                </a:lnTo>
                <a:lnTo>
                  <a:pt x="2184" y="1224"/>
                </a:lnTo>
                <a:lnTo>
                  <a:pt x="2174" y="1225"/>
                </a:lnTo>
                <a:lnTo>
                  <a:pt x="2164" y="1228"/>
                </a:lnTo>
                <a:lnTo>
                  <a:pt x="2154" y="1232"/>
                </a:lnTo>
                <a:lnTo>
                  <a:pt x="2145" y="1237"/>
                </a:lnTo>
                <a:lnTo>
                  <a:pt x="2136" y="1242"/>
                </a:lnTo>
                <a:lnTo>
                  <a:pt x="2127" y="1250"/>
                </a:lnTo>
                <a:lnTo>
                  <a:pt x="2105" y="1272"/>
                </a:lnTo>
                <a:lnTo>
                  <a:pt x="2085" y="1292"/>
                </a:lnTo>
                <a:lnTo>
                  <a:pt x="2069" y="1314"/>
                </a:lnTo>
                <a:lnTo>
                  <a:pt x="2055" y="1336"/>
                </a:lnTo>
                <a:lnTo>
                  <a:pt x="2045" y="1357"/>
                </a:lnTo>
                <a:lnTo>
                  <a:pt x="2037" y="1378"/>
                </a:lnTo>
                <a:lnTo>
                  <a:pt x="2031" y="1398"/>
                </a:lnTo>
                <a:lnTo>
                  <a:pt x="2028" y="1419"/>
                </a:lnTo>
                <a:lnTo>
                  <a:pt x="2028" y="1439"/>
                </a:lnTo>
                <a:lnTo>
                  <a:pt x="2029" y="1458"/>
                </a:lnTo>
                <a:lnTo>
                  <a:pt x="2033" y="1478"/>
                </a:lnTo>
                <a:lnTo>
                  <a:pt x="2038" y="1496"/>
                </a:lnTo>
                <a:lnTo>
                  <a:pt x="2046" y="1513"/>
                </a:lnTo>
                <a:lnTo>
                  <a:pt x="2056" y="1530"/>
                </a:lnTo>
                <a:lnTo>
                  <a:pt x="2067" y="1545"/>
                </a:lnTo>
                <a:lnTo>
                  <a:pt x="2079" y="1561"/>
                </a:lnTo>
                <a:lnTo>
                  <a:pt x="2092" y="1575"/>
                </a:lnTo>
                <a:lnTo>
                  <a:pt x="2108" y="1588"/>
                </a:lnTo>
                <a:lnTo>
                  <a:pt x="2124" y="1601"/>
                </a:lnTo>
                <a:lnTo>
                  <a:pt x="2141" y="1611"/>
                </a:lnTo>
                <a:lnTo>
                  <a:pt x="2159" y="1621"/>
                </a:lnTo>
                <a:lnTo>
                  <a:pt x="2178" y="1630"/>
                </a:lnTo>
                <a:lnTo>
                  <a:pt x="2197" y="1636"/>
                </a:lnTo>
                <a:lnTo>
                  <a:pt x="2218" y="1643"/>
                </a:lnTo>
                <a:lnTo>
                  <a:pt x="2237" y="1647"/>
                </a:lnTo>
                <a:lnTo>
                  <a:pt x="2259" y="1650"/>
                </a:lnTo>
                <a:lnTo>
                  <a:pt x="2279" y="1652"/>
                </a:lnTo>
                <a:lnTo>
                  <a:pt x="2300" y="1650"/>
                </a:lnTo>
                <a:lnTo>
                  <a:pt x="2320" y="1649"/>
                </a:lnTo>
                <a:lnTo>
                  <a:pt x="2340" y="1645"/>
                </a:lnTo>
                <a:lnTo>
                  <a:pt x="2361" y="1639"/>
                </a:lnTo>
                <a:lnTo>
                  <a:pt x="2380" y="1631"/>
                </a:lnTo>
                <a:lnTo>
                  <a:pt x="2407" y="1657"/>
                </a:lnTo>
                <a:lnTo>
                  <a:pt x="2434" y="1680"/>
                </a:lnTo>
                <a:lnTo>
                  <a:pt x="2463" y="1700"/>
                </a:lnTo>
                <a:lnTo>
                  <a:pt x="2494" y="1720"/>
                </a:lnTo>
                <a:lnTo>
                  <a:pt x="2525" y="1736"/>
                </a:lnTo>
                <a:lnTo>
                  <a:pt x="2558" y="1750"/>
                </a:lnTo>
                <a:lnTo>
                  <a:pt x="2591" y="1762"/>
                </a:lnTo>
                <a:lnTo>
                  <a:pt x="2625" y="1772"/>
                </a:lnTo>
                <a:lnTo>
                  <a:pt x="2659" y="1781"/>
                </a:lnTo>
                <a:lnTo>
                  <a:pt x="2694" y="1787"/>
                </a:lnTo>
                <a:lnTo>
                  <a:pt x="2728" y="1793"/>
                </a:lnTo>
                <a:lnTo>
                  <a:pt x="2763" y="1796"/>
                </a:lnTo>
                <a:lnTo>
                  <a:pt x="2797" y="1799"/>
                </a:lnTo>
                <a:lnTo>
                  <a:pt x="2832" y="1799"/>
                </a:lnTo>
                <a:lnTo>
                  <a:pt x="2867" y="1799"/>
                </a:lnTo>
                <a:lnTo>
                  <a:pt x="2900" y="179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0" name="KSO_Shape"/>
          <p:cNvSpPr/>
          <p:nvPr/>
        </p:nvSpPr>
        <p:spPr bwMode="auto">
          <a:xfrm>
            <a:off x="6443330" y="2236260"/>
            <a:ext cx="1035845" cy="534193"/>
          </a:xfrm>
          <a:custGeom>
            <a:avLst/>
            <a:gdLst>
              <a:gd name="T0" fmla="*/ 1259942 w 4817"/>
              <a:gd name="T1" fmla="*/ 565241 h 2132"/>
              <a:gd name="T2" fmla="*/ 1465135 w 4817"/>
              <a:gd name="T3" fmla="*/ 525615 h 2132"/>
              <a:gd name="T4" fmla="*/ 1642671 w 4817"/>
              <a:gd name="T5" fmla="*/ 595896 h 2132"/>
              <a:gd name="T6" fmla="*/ 1382908 w 4817"/>
              <a:gd name="T7" fmla="*/ 458698 h 2132"/>
              <a:gd name="T8" fmla="*/ 1131742 w 4817"/>
              <a:gd name="T9" fmla="*/ 540568 h 2132"/>
              <a:gd name="T10" fmla="*/ 1157532 w 4817"/>
              <a:gd name="T11" fmla="*/ 192526 h 2132"/>
              <a:gd name="T12" fmla="*/ 1207242 w 4817"/>
              <a:gd name="T13" fmla="*/ 332715 h 2132"/>
              <a:gd name="T14" fmla="*/ 1280498 w 4817"/>
              <a:gd name="T15" fmla="*/ 460941 h 2132"/>
              <a:gd name="T16" fmla="*/ 1118661 w 4817"/>
              <a:gd name="T17" fmla="*/ 503558 h 2132"/>
              <a:gd name="T18" fmla="*/ 1156410 w 4817"/>
              <a:gd name="T19" fmla="*/ 394772 h 2132"/>
              <a:gd name="T20" fmla="*/ 1215464 w 4817"/>
              <a:gd name="T21" fmla="*/ 436641 h 2132"/>
              <a:gd name="T22" fmla="*/ 1083901 w 4817"/>
              <a:gd name="T23" fmla="*/ 401127 h 2132"/>
              <a:gd name="T24" fmla="*/ 1344411 w 4817"/>
              <a:gd name="T25" fmla="*/ 547671 h 2132"/>
              <a:gd name="T26" fmla="*/ 1615760 w 4817"/>
              <a:gd name="T27" fmla="*/ 643747 h 2132"/>
              <a:gd name="T28" fmla="*/ 1694623 w 4817"/>
              <a:gd name="T29" fmla="*/ 703935 h 2132"/>
              <a:gd name="T30" fmla="*/ 1441962 w 4817"/>
              <a:gd name="T31" fmla="*/ 621317 h 2132"/>
              <a:gd name="T32" fmla="*/ 1231536 w 4817"/>
              <a:gd name="T33" fmla="*/ 700196 h 2132"/>
              <a:gd name="T34" fmla="*/ 26163 w 4817"/>
              <a:gd name="T35" fmla="*/ 417576 h 2132"/>
              <a:gd name="T36" fmla="*/ 14950 w 4817"/>
              <a:gd name="T37" fmla="*/ 595522 h 2132"/>
              <a:gd name="T38" fmla="*/ 81479 w 4817"/>
              <a:gd name="T39" fmla="*/ 771599 h 2132"/>
              <a:gd name="T40" fmla="*/ 254904 w 4817"/>
              <a:gd name="T41" fmla="*/ 758515 h 2132"/>
              <a:gd name="T42" fmla="*/ 233599 w 4817"/>
              <a:gd name="T43" fmla="*/ 599634 h 2132"/>
              <a:gd name="T44" fmla="*/ 153989 w 4817"/>
              <a:gd name="T45" fmla="*/ 656831 h 2132"/>
              <a:gd name="T46" fmla="*/ 272470 w 4817"/>
              <a:gd name="T47" fmla="*/ 556269 h 2132"/>
              <a:gd name="T48" fmla="*/ 490746 w 4817"/>
              <a:gd name="T49" fmla="*/ 660943 h 2132"/>
              <a:gd name="T50" fmla="*/ 720234 w 4817"/>
              <a:gd name="T51" fmla="*/ 793655 h 2132"/>
              <a:gd name="T52" fmla="*/ 632774 w 4817"/>
              <a:gd name="T53" fmla="*/ 705056 h 2132"/>
              <a:gd name="T54" fmla="*/ 457481 w 4817"/>
              <a:gd name="T55" fmla="*/ 546549 h 2132"/>
              <a:gd name="T56" fmla="*/ 413751 w 4817"/>
              <a:gd name="T57" fmla="*/ 415333 h 2132"/>
              <a:gd name="T58" fmla="*/ 528869 w 4817"/>
              <a:gd name="T59" fmla="*/ 308415 h 2132"/>
              <a:gd name="T60" fmla="*/ 729204 w 4817"/>
              <a:gd name="T61" fmla="*/ 301686 h 2132"/>
              <a:gd name="T62" fmla="*/ 904870 w 4817"/>
              <a:gd name="T63" fmla="*/ 379070 h 2132"/>
              <a:gd name="T64" fmla="*/ 937014 w 4817"/>
              <a:gd name="T65" fmla="*/ 557764 h 2132"/>
              <a:gd name="T66" fmla="*/ 1083901 w 4817"/>
              <a:gd name="T67" fmla="*/ 646738 h 2132"/>
              <a:gd name="T68" fmla="*/ 1067456 w 4817"/>
              <a:gd name="T69" fmla="*/ 178320 h 2132"/>
              <a:gd name="T70" fmla="*/ 959066 w 4817"/>
              <a:gd name="T71" fmla="*/ 143553 h 2132"/>
              <a:gd name="T72" fmla="*/ 877212 w 4817"/>
              <a:gd name="T73" fmla="*/ 290097 h 2132"/>
              <a:gd name="T74" fmla="*/ 739295 w 4817"/>
              <a:gd name="T75" fmla="*/ 242620 h 2132"/>
              <a:gd name="T76" fmla="*/ 807693 w 4817"/>
              <a:gd name="T77" fmla="*/ 151778 h 2132"/>
              <a:gd name="T78" fmla="*/ 799097 w 4817"/>
              <a:gd name="T79" fmla="*/ 275144 h 2132"/>
              <a:gd name="T80" fmla="*/ 906739 w 4817"/>
              <a:gd name="T81" fmla="*/ 213087 h 2132"/>
              <a:gd name="T82" fmla="*/ 803956 w 4817"/>
              <a:gd name="T83" fmla="*/ 55702 h 2132"/>
              <a:gd name="T84" fmla="*/ 655573 w 4817"/>
              <a:gd name="T85" fmla="*/ 8224 h 2132"/>
              <a:gd name="T86" fmla="*/ 464209 w 4817"/>
              <a:gd name="T87" fmla="*/ 98693 h 2132"/>
              <a:gd name="T88" fmla="*/ 277703 w 4817"/>
              <a:gd name="T89" fmla="*/ 170096 h 2132"/>
              <a:gd name="T90" fmla="*/ 196597 w 4817"/>
              <a:gd name="T91" fmla="*/ 282994 h 2132"/>
              <a:gd name="T92" fmla="*/ 257520 w 4817"/>
              <a:gd name="T93" fmla="*/ 428417 h 2132"/>
              <a:gd name="T94" fmla="*/ 373759 w 4817"/>
              <a:gd name="T95" fmla="*/ 376454 h 2132"/>
              <a:gd name="T96" fmla="*/ 301250 w 4817"/>
              <a:gd name="T97" fmla="*/ 280004 h 2132"/>
              <a:gd name="T98" fmla="*/ 387962 w 4817"/>
              <a:gd name="T99" fmla="*/ 389538 h 2132"/>
              <a:gd name="T100" fmla="*/ 217154 w 4817"/>
              <a:gd name="T101" fmla="*/ 443370 h 2132"/>
              <a:gd name="T102" fmla="*/ 940751 w 4817"/>
              <a:gd name="T103" fmla="*/ 761132 h 2132"/>
              <a:gd name="T104" fmla="*/ 578205 w 4817"/>
              <a:gd name="T105" fmla="*/ 609354 h 2132"/>
              <a:gd name="T106" fmla="*/ 441409 w 4817"/>
              <a:gd name="T107" fmla="*/ 508044 h 2132"/>
              <a:gd name="T108" fmla="*/ 510555 w 4817"/>
              <a:gd name="T109" fmla="*/ 377575 h 2132"/>
              <a:gd name="T110" fmla="*/ 723224 w 4817"/>
              <a:gd name="T111" fmla="*/ 332341 h 2132"/>
              <a:gd name="T112" fmla="*/ 872727 w 4817"/>
              <a:gd name="T113" fmla="*/ 387295 h 2132"/>
              <a:gd name="T114" fmla="*/ 901880 w 4817"/>
              <a:gd name="T115" fmla="*/ 563372 h 2132"/>
              <a:gd name="T116" fmla="*/ 789753 w 4817"/>
              <a:gd name="T117" fmla="*/ 528979 h 2132"/>
              <a:gd name="T118" fmla="*/ 858151 w 4817"/>
              <a:gd name="T119" fmla="*/ 497203 h 2132"/>
              <a:gd name="T120" fmla="*/ 858151 w 4817"/>
              <a:gd name="T121" fmla="*/ 470660 h 2132"/>
              <a:gd name="T122" fmla="*/ 759104 w 4817"/>
              <a:gd name="T123" fmla="*/ 522624 h 2132"/>
              <a:gd name="T124" fmla="*/ 882445 w 4817"/>
              <a:gd name="T125" fmla="*/ 612718 h 213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817" h="2132">
                <a:moveTo>
                  <a:pt x="2900" y="1730"/>
                </a:moveTo>
                <a:lnTo>
                  <a:pt x="2900" y="1730"/>
                </a:lnTo>
                <a:lnTo>
                  <a:pt x="2928" y="1729"/>
                </a:lnTo>
                <a:lnTo>
                  <a:pt x="2957" y="1725"/>
                </a:lnTo>
                <a:lnTo>
                  <a:pt x="2986" y="1721"/>
                </a:lnTo>
                <a:lnTo>
                  <a:pt x="3012" y="1717"/>
                </a:lnTo>
                <a:lnTo>
                  <a:pt x="3038" y="1712"/>
                </a:lnTo>
                <a:lnTo>
                  <a:pt x="3064" y="1705"/>
                </a:lnTo>
                <a:lnTo>
                  <a:pt x="3087" y="1699"/>
                </a:lnTo>
                <a:lnTo>
                  <a:pt x="3110" y="1693"/>
                </a:lnTo>
                <a:lnTo>
                  <a:pt x="3130" y="1685"/>
                </a:lnTo>
                <a:lnTo>
                  <a:pt x="3149" y="1677"/>
                </a:lnTo>
                <a:lnTo>
                  <a:pt x="3167" y="1670"/>
                </a:lnTo>
                <a:lnTo>
                  <a:pt x="3183" y="1661"/>
                </a:lnTo>
                <a:lnTo>
                  <a:pt x="3197" y="1653"/>
                </a:lnTo>
                <a:lnTo>
                  <a:pt x="3208" y="1644"/>
                </a:lnTo>
                <a:lnTo>
                  <a:pt x="3217" y="1635"/>
                </a:lnTo>
                <a:lnTo>
                  <a:pt x="3224" y="1626"/>
                </a:lnTo>
                <a:lnTo>
                  <a:pt x="3253" y="1601"/>
                </a:lnTo>
                <a:lnTo>
                  <a:pt x="3284" y="1576"/>
                </a:lnTo>
                <a:lnTo>
                  <a:pt x="3313" y="1553"/>
                </a:lnTo>
                <a:lnTo>
                  <a:pt x="3341" y="1531"/>
                </a:lnTo>
                <a:lnTo>
                  <a:pt x="3371" y="1512"/>
                </a:lnTo>
                <a:lnTo>
                  <a:pt x="3399" y="1494"/>
                </a:lnTo>
                <a:lnTo>
                  <a:pt x="3427" y="1478"/>
                </a:lnTo>
                <a:lnTo>
                  <a:pt x="3455" y="1462"/>
                </a:lnTo>
                <a:lnTo>
                  <a:pt x="3482" y="1448"/>
                </a:lnTo>
                <a:lnTo>
                  <a:pt x="3509" y="1435"/>
                </a:lnTo>
                <a:lnTo>
                  <a:pt x="3536" y="1425"/>
                </a:lnTo>
                <a:lnTo>
                  <a:pt x="3562" y="1415"/>
                </a:lnTo>
                <a:lnTo>
                  <a:pt x="3587" y="1406"/>
                </a:lnTo>
                <a:lnTo>
                  <a:pt x="3613" y="1400"/>
                </a:lnTo>
                <a:lnTo>
                  <a:pt x="3637" y="1393"/>
                </a:lnTo>
                <a:lnTo>
                  <a:pt x="3661" y="1388"/>
                </a:lnTo>
                <a:lnTo>
                  <a:pt x="3684" y="1384"/>
                </a:lnTo>
                <a:lnTo>
                  <a:pt x="3707" y="1382"/>
                </a:lnTo>
                <a:lnTo>
                  <a:pt x="3731" y="1379"/>
                </a:lnTo>
                <a:lnTo>
                  <a:pt x="3752" y="1378"/>
                </a:lnTo>
                <a:lnTo>
                  <a:pt x="3774" y="1378"/>
                </a:lnTo>
                <a:lnTo>
                  <a:pt x="3794" y="1379"/>
                </a:lnTo>
                <a:lnTo>
                  <a:pt x="3815" y="1380"/>
                </a:lnTo>
                <a:lnTo>
                  <a:pt x="3834" y="1383"/>
                </a:lnTo>
                <a:lnTo>
                  <a:pt x="3852" y="1387"/>
                </a:lnTo>
                <a:lnTo>
                  <a:pt x="3870" y="1391"/>
                </a:lnTo>
                <a:lnTo>
                  <a:pt x="3888" y="1396"/>
                </a:lnTo>
                <a:lnTo>
                  <a:pt x="3905" y="1401"/>
                </a:lnTo>
                <a:lnTo>
                  <a:pt x="3920" y="1406"/>
                </a:lnTo>
                <a:lnTo>
                  <a:pt x="3935" y="1412"/>
                </a:lnTo>
                <a:lnTo>
                  <a:pt x="3949" y="1420"/>
                </a:lnTo>
                <a:lnTo>
                  <a:pt x="3962" y="1428"/>
                </a:lnTo>
                <a:lnTo>
                  <a:pt x="4020" y="1464"/>
                </a:lnTo>
                <a:lnTo>
                  <a:pt x="4071" y="1497"/>
                </a:lnTo>
                <a:lnTo>
                  <a:pt x="4161" y="1557"/>
                </a:lnTo>
                <a:lnTo>
                  <a:pt x="4237" y="1609"/>
                </a:lnTo>
                <a:lnTo>
                  <a:pt x="4272" y="1634"/>
                </a:lnTo>
                <a:lnTo>
                  <a:pt x="4308" y="1654"/>
                </a:lnTo>
                <a:lnTo>
                  <a:pt x="4342" y="1675"/>
                </a:lnTo>
                <a:lnTo>
                  <a:pt x="4378" y="1691"/>
                </a:lnTo>
                <a:lnTo>
                  <a:pt x="4414" y="1708"/>
                </a:lnTo>
                <a:lnTo>
                  <a:pt x="4454" y="1722"/>
                </a:lnTo>
                <a:lnTo>
                  <a:pt x="4496" y="1734"/>
                </a:lnTo>
                <a:lnTo>
                  <a:pt x="4542" y="1744"/>
                </a:lnTo>
                <a:lnTo>
                  <a:pt x="4593" y="1753"/>
                </a:lnTo>
                <a:lnTo>
                  <a:pt x="4649" y="1759"/>
                </a:lnTo>
                <a:lnTo>
                  <a:pt x="4582" y="1718"/>
                </a:lnTo>
                <a:lnTo>
                  <a:pt x="4524" y="1681"/>
                </a:lnTo>
                <a:lnTo>
                  <a:pt x="4473" y="1649"/>
                </a:lnTo>
                <a:lnTo>
                  <a:pt x="4431" y="1620"/>
                </a:lnTo>
                <a:lnTo>
                  <a:pt x="4395" y="1594"/>
                </a:lnTo>
                <a:lnTo>
                  <a:pt x="4363" y="1571"/>
                </a:lnTo>
                <a:lnTo>
                  <a:pt x="4337" y="1549"/>
                </a:lnTo>
                <a:lnTo>
                  <a:pt x="4315" y="1530"/>
                </a:lnTo>
                <a:lnTo>
                  <a:pt x="4296" y="1512"/>
                </a:lnTo>
                <a:lnTo>
                  <a:pt x="4278" y="1496"/>
                </a:lnTo>
                <a:lnTo>
                  <a:pt x="4248" y="1461"/>
                </a:lnTo>
                <a:lnTo>
                  <a:pt x="4214" y="1425"/>
                </a:lnTo>
                <a:lnTo>
                  <a:pt x="4195" y="1405"/>
                </a:lnTo>
                <a:lnTo>
                  <a:pt x="4173" y="1383"/>
                </a:lnTo>
                <a:lnTo>
                  <a:pt x="4138" y="1353"/>
                </a:lnTo>
                <a:lnTo>
                  <a:pt x="4102" y="1328"/>
                </a:lnTo>
                <a:lnTo>
                  <a:pt x="4066" y="1305"/>
                </a:lnTo>
                <a:lnTo>
                  <a:pt x="4030" y="1286"/>
                </a:lnTo>
                <a:lnTo>
                  <a:pt x="3995" y="1269"/>
                </a:lnTo>
                <a:lnTo>
                  <a:pt x="3961" y="1255"/>
                </a:lnTo>
                <a:lnTo>
                  <a:pt x="3926" y="1243"/>
                </a:lnTo>
                <a:lnTo>
                  <a:pt x="3892" y="1236"/>
                </a:lnTo>
                <a:lnTo>
                  <a:pt x="3858" y="1229"/>
                </a:lnTo>
                <a:lnTo>
                  <a:pt x="3825" y="1224"/>
                </a:lnTo>
                <a:lnTo>
                  <a:pt x="3793" y="1223"/>
                </a:lnTo>
                <a:lnTo>
                  <a:pt x="3761" y="1222"/>
                </a:lnTo>
                <a:lnTo>
                  <a:pt x="3731" y="1224"/>
                </a:lnTo>
                <a:lnTo>
                  <a:pt x="3700" y="1227"/>
                </a:lnTo>
                <a:lnTo>
                  <a:pt x="3670" y="1232"/>
                </a:lnTo>
                <a:lnTo>
                  <a:pt x="3641" y="1238"/>
                </a:lnTo>
                <a:lnTo>
                  <a:pt x="3613" y="1245"/>
                </a:lnTo>
                <a:lnTo>
                  <a:pt x="3586" y="1254"/>
                </a:lnTo>
                <a:lnTo>
                  <a:pt x="3560" y="1263"/>
                </a:lnTo>
                <a:lnTo>
                  <a:pt x="3535" y="1273"/>
                </a:lnTo>
                <a:lnTo>
                  <a:pt x="3510" y="1284"/>
                </a:lnTo>
                <a:lnTo>
                  <a:pt x="3487" y="1296"/>
                </a:lnTo>
                <a:lnTo>
                  <a:pt x="3464" y="1307"/>
                </a:lnTo>
                <a:lnTo>
                  <a:pt x="3444" y="1320"/>
                </a:lnTo>
                <a:lnTo>
                  <a:pt x="3405" y="1344"/>
                </a:lnTo>
                <a:lnTo>
                  <a:pt x="3371" y="1370"/>
                </a:lnTo>
                <a:lnTo>
                  <a:pt x="3343" y="1392"/>
                </a:lnTo>
                <a:lnTo>
                  <a:pt x="3321" y="1412"/>
                </a:lnTo>
                <a:lnTo>
                  <a:pt x="3280" y="1428"/>
                </a:lnTo>
                <a:lnTo>
                  <a:pt x="3242" y="1439"/>
                </a:lnTo>
                <a:lnTo>
                  <a:pt x="3206" y="1448"/>
                </a:lnTo>
                <a:lnTo>
                  <a:pt x="3171" y="1453"/>
                </a:lnTo>
                <a:lnTo>
                  <a:pt x="3139" y="1457"/>
                </a:lnTo>
                <a:lnTo>
                  <a:pt x="3108" y="1457"/>
                </a:lnTo>
                <a:lnTo>
                  <a:pt x="3079" y="1456"/>
                </a:lnTo>
                <a:lnTo>
                  <a:pt x="3052" y="1452"/>
                </a:lnTo>
                <a:lnTo>
                  <a:pt x="3028" y="1446"/>
                </a:lnTo>
                <a:lnTo>
                  <a:pt x="3004" y="1438"/>
                </a:lnTo>
                <a:lnTo>
                  <a:pt x="2982" y="1428"/>
                </a:lnTo>
                <a:lnTo>
                  <a:pt x="2963" y="1416"/>
                </a:lnTo>
                <a:lnTo>
                  <a:pt x="2945" y="1403"/>
                </a:lnTo>
                <a:lnTo>
                  <a:pt x="2928" y="1389"/>
                </a:lnTo>
                <a:lnTo>
                  <a:pt x="2913" y="1374"/>
                </a:lnTo>
                <a:lnTo>
                  <a:pt x="2900" y="1357"/>
                </a:lnTo>
                <a:lnTo>
                  <a:pt x="2900" y="1730"/>
                </a:lnTo>
                <a:close/>
                <a:moveTo>
                  <a:pt x="2900" y="1073"/>
                </a:moveTo>
                <a:lnTo>
                  <a:pt x="2900" y="469"/>
                </a:lnTo>
                <a:lnTo>
                  <a:pt x="2915" y="469"/>
                </a:lnTo>
                <a:lnTo>
                  <a:pt x="2931" y="469"/>
                </a:lnTo>
                <a:lnTo>
                  <a:pt x="2947" y="469"/>
                </a:lnTo>
                <a:lnTo>
                  <a:pt x="2964" y="470"/>
                </a:lnTo>
                <a:lnTo>
                  <a:pt x="2980" y="473"/>
                </a:lnTo>
                <a:lnTo>
                  <a:pt x="2998" y="477"/>
                </a:lnTo>
                <a:lnTo>
                  <a:pt x="3015" y="480"/>
                </a:lnTo>
                <a:lnTo>
                  <a:pt x="3032" y="486"/>
                </a:lnTo>
                <a:lnTo>
                  <a:pt x="3048" y="492"/>
                </a:lnTo>
                <a:lnTo>
                  <a:pt x="3065" y="498"/>
                </a:lnTo>
                <a:lnTo>
                  <a:pt x="3082" y="506"/>
                </a:lnTo>
                <a:lnTo>
                  <a:pt x="3097" y="515"/>
                </a:lnTo>
                <a:lnTo>
                  <a:pt x="3112" y="524"/>
                </a:lnTo>
                <a:lnTo>
                  <a:pt x="3128" y="534"/>
                </a:lnTo>
                <a:lnTo>
                  <a:pt x="3142" y="546"/>
                </a:lnTo>
                <a:lnTo>
                  <a:pt x="3155" y="558"/>
                </a:lnTo>
                <a:lnTo>
                  <a:pt x="3166" y="571"/>
                </a:lnTo>
                <a:lnTo>
                  <a:pt x="3176" y="585"/>
                </a:lnTo>
                <a:lnTo>
                  <a:pt x="3187" y="601"/>
                </a:lnTo>
                <a:lnTo>
                  <a:pt x="3195" y="616"/>
                </a:lnTo>
                <a:lnTo>
                  <a:pt x="3202" y="634"/>
                </a:lnTo>
                <a:lnTo>
                  <a:pt x="3208" y="652"/>
                </a:lnTo>
                <a:lnTo>
                  <a:pt x="3212" y="670"/>
                </a:lnTo>
                <a:lnTo>
                  <a:pt x="3215" y="690"/>
                </a:lnTo>
                <a:lnTo>
                  <a:pt x="3215" y="711"/>
                </a:lnTo>
                <a:lnTo>
                  <a:pt x="3213" y="733"/>
                </a:lnTo>
                <a:lnTo>
                  <a:pt x="3211" y="756"/>
                </a:lnTo>
                <a:lnTo>
                  <a:pt x="3204" y="780"/>
                </a:lnTo>
                <a:lnTo>
                  <a:pt x="3198" y="804"/>
                </a:lnTo>
                <a:lnTo>
                  <a:pt x="3188" y="830"/>
                </a:lnTo>
                <a:lnTo>
                  <a:pt x="3175" y="857"/>
                </a:lnTo>
                <a:lnTo>
                  <a:pt x="3161" y="885"/>
                </a:lnTo>
                <a:lnTo>
                  <a:pt x="3189" y="886"/>
                </a:lnTo>
                <a:lnTo>
                  <a:pt x="3208" y="887"/>
                </a:lnTo>
                <a:lnTo>
                  <a:pt x="3230" y="890"/>
                </a:lnTo>
                <a:lnTo>
                  <a:pt x="3253" y="895"/>
                </a:lnTo>
                <a:lnTo>
                  <a:pt x="3277" y="902"/>
                </a:lnTo>
                <a:lnTo>
                  <a:pt x="3303" y="911"/>
                </a:lnTo>
                <a:lnTo>
                  <a:pt x="3316" y="917"/>
                </a:lnTo>
                <a:lnTo>
                  <a:pt x="3327" y="923"/>
                </a:lnTo>
                <a:lnTo>
                  <a:pt x="3340" y="931"/>
                </a:lnTo>
                <a:lnTo>
                  <a:pt x="3352" y="940"/>
                </a:lnTo>
                <a:lnTo>
                  <a:pt x="3363" y="950"/>
                </a:lnTo>
                <a:lnTo>
                  <a:pt x="3373" y="960"/>
                </a:lnTo>
                <a:lnTo>
                  <a:pt x="3384" y="973"/>
                </a:lnTo>
                <a:lnTo>
                  <a:pt x="3394" y="986"/>
                </a:lnTo>
                <a:lnTo>
                  <a:pt x="3403" y="1000"/>
                </a:lnTo>
                <a:lnTo>
                  <a:pt x="3411" y="1017"/>
                </a:lnTo>
                <a:lnTo>
                  <a:pt x="3418" y="1035"/>
                </a:lnTo>
                <a:lnTo>
                  <a:pt x="3425" y="1054"/>
                </a:lnTo>
                <a:lnTo>
                  <a:pt x="3430" y="1074"/>
                </a:lnTo>
                <a:lnTo>
                  <a:pt x="3434" y="1096"/>
                </a:lnTo>
                <a:lnTo>
                  <a:pt x="3436" y="1120"/>
                </a:lnTo>
                <a:lnTo>
                  <a:pt x="3439" y="1146"/>
                </a:lnTo>
                <a:lnTo>
                  <a:pt x="3439" y="1173"/>
                </a:lnTo>
                <a:lnTo>
                  <a:pt x="3437" y="1202"/>
                </a:lnTo>
                <a:lnTo>
                  <a:pt x="3432" y="1218"/>
                </a:lnTo>
                <a:lnTo>
                  <a:pt x="3426" y="1233"/>
                </a:lnTo>
                <a:lnTo>
                  <a:pt x="3418" y="1248"/>
                </a:lnTo>
                <a:lnTo>
                  <a:pt x="3408" y="1264"/>
                </a:lnTo>
                <a:lnTo>
                  <a:pt x="3395" y="1279"/>
                </a:lnTo>
                <a:lnTo>
                  <a:pt x="3382" y="1293"/>
                </a:lnTo>
                <a:lnTo>
                  <a:pt x="3367" y="1307"/>
                </a:lnTo>
                <a:lnTo>
                  <a:pt x="3350" y="1320"/>
                </a:lnTo>
                <a:lnTo>
                  <a:pt x="3334" y="1333"/>
                </a:lnTo>
                <a:lnTo>
                  <a:pt x="3315" y="1344"/>
                </a:lnTo>
                <a:lnTo>
                  <a:pt x="3295" y="1356"/>
                </a:lnTo>
                <a:lnTo>
                  <a:pt x="3276" y="1366"/>
                </a:lnTo>
                <a:lnTo>
                  <a:pt x="3254" y="1374"/>
                </a:lnTo>
                <a:lnTo>
                  <a:pt x="3234" y="1382"/>
                </a:lnTo>
                <a:lnTo>
                  <a:pt x="3212" y="1388"/>
                </a:lnTo>
                <a:lnTo>
                  <a:pt x="3190" y="1393"/>
                </a:lnTo>
                <a:lnTo>
                  <a:pt x="3169" y="1397"/>
                </a:lnTo>
                <a:lnTo>
                  <a:pt x="3147" y="1398"/>
                </a:lnTo>
                <a:lnTo>
                  <a:pt x="3125" y="1400"/>
                </a:lnTo>
                <a:lnTo>
                  <a:pt x="3105" y="1398"/>
                </a:lnTo>
                <a:lnTo>
                  <a:pt x="3084" y="1394"/>
                </a:lnTo>
                <a:lnTo>
                  <a:pt x="3064" y="1389"/>
                </a:lnTo>
                <a:lnTo>
                  <a:pt x="3044" y="1382"/>
                </a:lnTo>
                <a:lnTo>
                  <a:pt x="3027" y="1373"/>
                </a:lnTo>
                <a:lnTo>
                  <a:pt x="3010" y="1361"/>
                </a:lnTo>
                <a:lnTo>
                  <a:pt x="2993" y="1347"/>
                </a:lnTo>
                <a:lnTo>
                  <a:pt x="2979" y="1330"/>
                </a:lnTo>
                <a:lnTo>
                  <a:pt x="2966" y="1312"/>
                </a:lnTo>
                <a:lnTo>
                  <a:pt x="2955" y="1291"/>
                </a:lnTo>
                <a:lnTo>
                  <a:pt x="2945" y="1266"/>
                </a:lnTo>
                <a:lnTo>
                  <a:pt x="2937" y="1240"/>
                </a:lnTo>
                <a:lnTo>
                  <a:pt x="2932" y="1210"/>
                </a:lnTo>
                <a:lnTo>
                  <a:pt x="2929" y="1193"/>
                </a:lnTo>
                <a:lnTo>
                  <a:pt x="2929" y="1177"/>
                </a:lnTo>
                <a:lnTo>
                  <a:pt x="2932" y="1161"/>
                </a:lnTo>
                <a:lnTo>
                  <a:pt x="2937" y="1147"/>
                </a:lnTo>
                <a:lnTo>
                  <a:pt x="2943" y="1135"/>
                </a:lnTo>
                <a:lnTo>
                  <a:pt x="2951" y="1122"/>
                </a:lnTo>
                <a:lnTo>
                  <a:pt x="2960" y="1110"/>
                </a:lnTo>
                <a:lnTo>
                  <a:pt x="2970" y="1100"/>
                </a:lnTo>
                <a:lnTo>
                  <a:pt x="2982" y="1091"/>
                </a:lnTo>
                <a:lnTo>
                  <a:pt x="2995" y="1082"/>
                </a:lnTo>
                <a:lnTo>
                  <a:pt x="3007" y="1074"/>
                </a:lnTo>
                <a:lnTo>
                  <a:pt x="3021" y="1069"/>
                </a:lnTo>
                <a:lnTo>
                  <a:pt x="3036" y="1064"/>
                </a:lnTo>
                <a:lnTo>
                  <a:pt x="3050" y="1060"/>
                </a:lnTo>
                <a:lnTo>
                  <a:pt x="3065" y="1058"/>
                </a:lnTo>
                <a:lnTo>
                  <a:pt x="3079" y="1056"/>
                </a:lnTo>
                <a:lnTo>
                  <a:pt x="3094" y="1056"/>
                </a:lnTo>
                <a:lnTo>
                  <a:pt x="3108" y="1058"/>
                </a:lnTo>
                <a:lnTo>
                  <a:pt x="3123" y="1062"/>
                </a:lnTo>
                <a:lnTo>
                  <a:pt x="3135" y="1065"/>
                </a:lnTo>
                <a:lnTo>
                  <a:pt x="3148" y="1071"/>
                </a:lnTo>
                <a:lnTo>
                  <a:pt x="3160" y="1078"/>
                </a:lnTo>
                <a:lnTo>
                  <a:pt x="3170" y="1087"/>
                </a:lnTo>
                <a:lnTo>
                  <a:pt x="3179" y="1096"/>
                </a:lnTo>
                <a:lnTo>
                  <a:pt x="3187" y="1109"/>
                </a:lnTo>
                <a:lnTo>
                  <a:pt x="3192" y="1122"/>
                </a:lnTo>
                <a:lnTo>
                  <a:pt x="3197" y="1136"/>
                </a:lnTo>
                <a:lnTo>
                  <a:pt x="3198" y="1152"/>
                </a:lnTo>
                <a:lnTo>
                  <a:pt x="3199" y="1172"/>
                </a:lnTo>
                <a:lnTo>
                  <a:pt x="3197" y="1191"/>
                </a:lnTo>
                <a:lnTo>
                  <a:pt x="3193" y="1213"/>
                </a:lnTo>
                <a:lnTo>
                  <a:pt x="3185" y="1236"/>
                </a:lnTo>
                <a:lnTo>
                  <a:pt x="3201" y="1233"/>
                </a:lnTo>
                <a:lnTo>
                  <a:pt x="3215" y="1228"/>
                </a:lnTo>
                <a:lnTo>
                  <a:pt x="3226" y="1220"/>
                </a:lnTo>
                <a:lnTo>
                  <a:pt x="3235" y="1213"/>
                </a:lnTo>
                <a:lnTo>
                  <a:pt x="3242" y="1204"/>
                </a:lnTo>
                <a:lnTo>
                  <a:pt x="3247" y="1192"/>
                </a:lnTo>
                <a:lnTo>
                  <a:pt x="3251" y="1181"/>
                </a:lnTo>
                <a:lnTo>
                  <a:pt x="3252" y="1168"/>
                </a:lnTo>
                <a:lnTo>
                  <a:pt x="3252" y="1155"/>
                </a:lnTo>
                <a:lnTo>
                  <a:pt x="3249" y="1142"/>
                </a:lnTo>
                <a:lnTo>
                  <a:pt x="3245" y="1128"/>
                </a:lnTo>
                <a:lnTo>
                  <a:pt x="3240" y="1114"/>
                </a:lnTo>
                <a:lnTo>
                  <a:pt x="3233" y="1100"/>
                </a:lnTo>
                <a:lnTo>
                  <a:pt x="3225" y="1086"/>
                </a:lnTo>
                <a:lnTo>
                  <a:pt x="3215" y="1073"/>
                </a:lnTo>
                <a:lnTo>
                  <a:pt x="3204" y="1060"/>
                </a:lnTo>
                <a:lnTo>
                  <a:pt x="3192" y="1049"/>
                </a:lnTo>
                <a:lnTo>
                  <a:pt x="3178" y="1037"/>
                </a:lnTo>
                <a:lnTo>
                  <a:pt x="3163" y="1027"/>
                </a:lnTo>
                <a:lnTo>
                  <a:pt x="3147" y="1018"/>
                </a:lnTo>
                <a:lnTo>
                  <a:pt x="3130" y="1012"/>
                </a:lnTo>
                <a:lnTo>
                  <a:pt x="3114" y="1005"/>
                </a:lnTo>
                <a:lnTo>
                  <a:pt x="3094" y="1001"/>
                </a:lnTo>
                <a:lnTo>
                  <a:pt x="3075" y="999"/>
                </a:lnTo>
                <a:lnTo>
                  <a:pt x="3055" y="999"/>
                </a:lnTo>
                <a:lnTo>
                  <a:pt x="3034" y="1001"/>
                </a:lnTo>
                <a:lnTo>
                  <a:pt x="3012" y="1007"/>
                </a:lnTo>
                <a:lnTo>
                  <a:pt x="2991" y="1014"/>
                </a:lnTo>
                <a:lnTo>
                  <a:pt x="2969" y="1023"/>
                </a:lnTo>
                <a:lnTo>
                  <a:pt x="2946" y="1037"/>
                </a:lnTo>
                <a:lnTo>
                  <a:pt x="2923" y="1053"/>
                </a:lnTo>
                <a:lnTo>
                  <a:pt x="2900" y="1073"/>
                </a:lnTo>
                <a:close/>
                <a:moveTo>
                  <a:pt x="2900" y="2002"/>
                </a:moveTo>
                <a:lnTo>
                  <a:pt x="2900" y="1798"/>
                </a:lnTo>
                <a:lnTo>
                  <a:pt x="2928" y="1795"/>
                </a:lnTo>
                <a:lnTo>
                  <a:pt x="2955" y="1793"/>
                </a:lnTo>
                <a:lnTo>
                  <a:pt x="3007" y="1785"/>
                </a:lnTo>
                <a:lnTo>
                  <a:pt x="3056" y="1776"/>
                </a:lnTo>
                <a:lnTo>
                  <a:pt x="3099" y="1764"/>
                </a:lnTo>
                <a:lnTo>
                  <a:pt x="3138" y="1752"/>
                </a:lnTo>
                <a:lnTo>
                  <a:pt x="3170" y="1739"/>
                </a:lnTo>
                <a:lnTo>
                  <a:pt x="3183" y="1732"/>
                </a:lnTo>
                <a:lnTo>
                  <a:pt x="3194" y="1726"/>
                </a:lnTo>
                <a:lnTo>
                  <a:pt x="3204" y="1718"/>
                </a:lnTo>
                <a:lnTo>
                  <a:pt x="3212" y="1712"/>
                </a:lnTo>
                <a:lnTo>
                  <a:pt x="3266" y="1667"/>
                </a:lnTo>
                <a:lnTo>
                  <a:pt x="3318" y="1625"/>
                </a:lnTo>
                <a:lnTo>
                  <a:pt x="3370" y="1588"/>
                </a:lnTo>
                <a:lnTo>
                  <a:pt x="3418" y="1556"/>
                </a:lnTo>
                <a:lnTo>
                  <a:pt x="3466" y="1528"/>
                </a:lnTo>
                <a:lnTo>
                  <a:pt x="3512" y="1503"/>
                </a:lnTo>
                <a:lnTo>
                  <a:pt x="3555" y="1481"/>
                </a:lnTo>
                <a:lnTo>
                  <a:pt x="3597" y="1465"/>
                </a:lnTo>
                <a:lnTo>
                  <a:pt x="3637" y="1452"/>
                </a:lnTo>
                <a:lnTo>
                  <a:pt x="3675" y="1442"/>
                </a:lnTo>
                <a:lnTo>
                  <a:pt x="3713" y="1435"/>
                </a:lnTo>
                <a:lnTo>
                  <a:pt x="3747" y="1433"/>
                </a:lnTo>
                <a:lnTo>
                  <a:pt x="3779" y="1433"/>
                </a:lnTo>
                <a:lnTo>
                  <a:pt x="3811" y="1435"/>
                </a:lnTo>
                <a:lnTo>
                  <a:pt x="3839" y="1440"/>
                </a:lnTo>
                <a:lnTo>
                  <a:pt x="3867" y="1449"/>
                </a:lnTo>
                <a:lnTo>
                  <a:pt x="3893" y="1457"/>
                </a:lnTo>
                <a:lnTo>
                  <a:pt x="3919" y="1467"/>
                </a:lnTo>
                <a:lnTo>
                  <a:pt x="3943" y="1478"/>
                </a:lnTo>
                <a:lnTo>
                  <a:pt x="3965" y="1488"/>
                </a:lnTo>
                <a:lnTo>
                  <a:pt x="3988" y="1501"/>
                </a:lnTo>
                <a:lnTo>
                  <a:pt x="4010" y="1513"/>
                </a:lnTo>
                <a:lnTo>
                  <a:pt x="4050" y="1542"/>
                </a:lnTo>
                <a:lnTo>
                  <a:pt x="4091" y="1571"/>
                </a:lnTo>
                <a:lnTo>
                  <a:pt x="4132" y="1602"/>
                </a:lnTo>
                <a:lnTo>
                  <a:pt x="4175" y="1634"/>
                </a:lnTo>
                <a:lnTo>
                  <a:pt x="4221" y="1665"/>
                </a:lnTo>
                <a:lnTo>
                  <a:pt x="4244" y="1680"/>
                </a:lnTo>
                <a:lnTo>
                  <a:pt x="4269" y="1694"/>
                </a:lnTo>
                <a:lnTo>
                  <a:pt x="4296" y="1709"/>
                </a:lnTo>
                <a:lnTo>
                  <a:pt x="4323" y="1722"/>
                </a:lnTo>
                <a:lnTo>
                  <a:pt x="4353" y="1736"/>
                </a:lnTo>
                <a:lnTo>
                  <a:pt x="4383" y="1748"/>
                </a:lnTo>
                <a:lnTo>
                  <a:pt x="4417" y="1759"/>
                </a:lnTo>
                <a:lnTo>
                  <a:pt x="4451" y="1769"/>
                </a:lnTo>
                <a:lnTo>
                  <a:pt x="4488" y="1780"/>
                </a:lnTo>
                <a:lnTo>
                  <a:pt x="4527" y="1787"/>
                </a:lnTo>
                <a:lnTo>
                  <a:pt x="4569" y="1795"/>
                </a:lnTo>
                <a:lnTo>
                  <a:pt x="4612" y="1800"/>
                </a:lnTo>
                <a:lnTo>
                  <a:pt x="4660" y="1804"/>
                </a:lnTo>
                <a:lnTo>
                  <a:pt x="4710" y="1808"/>
                </a:lnTo>
                <a:lnTo>
                  <a:pt x="4762" y="1808"/>
                </a:lnTo>
                <a:lnTo>
                  <a:pt x="4817" y="1808"/>
                </a:lnTo>
                <a:lnTo>
                  <a:pt x="4794" y="1821"/>
                </a:lnTo>
                <a:lnTo>
                  <a:pt x="4770" y="1833"/>
                </a:lnTo>
                <a:lnTo>
                  <a:pt x="4745" y="1844"/>
                </a:lnTo>
                <a:lnTo>
                  <a:pt x="4720" y="1853"/>
                </a:lnTo>
                <a:lnTo>
                  <a:pt x="4694" y="1860"/>
                </a:lnTo>
                <a:lnTo>
                  <a:pt x="4669" y="1867"/>
                </a:lnTo>
                <a:lnTo>
                  <a:pt x="4642" y="1873"/>
                </a:lnTo>
                <a:lnTo>
                  <a:pt x="4615" y="1877"/>
                </a:lnTo>
                <a:lnTo>
                  <a:pt x="4588" y="1880"/>
                </a:lnTo>
                <a:lnTo>
                  <a:pt x="4561" y="1882"/>
                </a:lnTo>
                <a:lnTo>
                  <a:pt x="4534" y="1883"/>
                </a:lnTo>
                <a:lnTo>
                  <a:pt x="4507" y="1883"/>
                </a:lnTo>
                <a:lnTo>
                  <a:pt x="4481" y="1882"/>
                </a:lnTo>
                <a:lnTo>
                  <a:pt x="4455" y="1881"/>
                </a:lnTo>
                <a:lnTo>
                  <a:pt x="4404" y="1876"/>
                </a:lnTo>
                <a:lnTo>
                  <a:pt x="4354" y="1868"/>
                </a:lnTo>
                <a:lnTo>
                  <a:pt x="4308" y="1859"/>
                </a:lnTo>
                <a:lnTo>
                  <a:pt x="4266" y="1848"/>
                </a:lnTo>
                <a:lnTo>
                  <a:pt x="4227" y="1836"/>
                </a:lnTo>
                <a:lnTo>
                  <a:pt x="4195" y="1823"/>
                </a:lnTo>
                <a:lnTo>
                  <a:pt x="4167" y="1810"/>
                </a:lnTo>
                <a:lnTo>
                  <a:pt x="4146" y="1798"/>
                </a:lnTo>
                <a:lnTo>
                  <a:pt x="4138" y="1791"/>
                </a:lnTo>
                <a:lnTo>
                  <a:pt x="4132" y="1786"/>
                </a:lnTo>
                <a:lnTo>
                  <a:pt x="4102" y="1766"/>
                </a:lnTo>
                <a:lnTo>
                  <a:pt x="4072" y="1748"/>
                </a:lnTo>
                <a:lnTo>
                  <a:pt x="4043" y="1731"/>
                </a:lnTo>
                <a:lnTo>
                  <a:pt x="4015" y="1717"/>
                </a:lnTo>
                <a:lnTo>
                  <a:pt x="3986" y="1704"/>
                </a:lnTo>
                <a:lnTo>
                  <a:pt x="3960" y="1693"/>
                </a:lnTo>
                <a:lnTo>
                  <a:pt x="3934" y="1682"/>
                </a:lnTo>
                <a:lnTo>
                  <a:pt x="3908" y="1673"/>
                </a:lnTo>
                <a:lnTo>
                  <a:pt x="3883" y="1667"/>
                </a:lnTo>
                <a:lnTo>
                  <a:pt x="3858" y="1662"/>
                </a:lnTo>
                <a:lnTo>
                  <a:pt x="3835" y="1657"/>
                </a:lnTo>
                <a:lnTo>
                  <a:pt x="3812" y="1654"/>
                </a:lnTo>
                <a:lnTo>
                  <a:pt x="3789" y="1652"/>
                </a:lnTo>
                <a:lnTo>
                  <a:pt x="3768" y="1650"/>
                </a:lnTo>
                <a:lnTo>
                  <a:pt x="3747" y="1650"/>
                </a:lnTo>
                <a:lnTo>
                  <a:pt x="3727" y="1652"/>
                </a:lnTo>
                <a:lnTo>
                  <a:pt x="3707" y="1654"/>
                </a:lnTo>
                <a:lnTo>
                  <a:pt x="3688" y="1657"/>
                </a:lnTo>
                <a:lnTo>
                  <a:pt x="3670" y="1659"/>
                </a:lnTo>
                <a:lnTo>
                  <a:pt x="3652" y="1665"/>
                </a:lnTo>
                <a:lnTo>
                  <a:pt x="3619" y="1673"/>
                </a:lnTo>
                <a:lnTo>
                  <a:pt x="3590" y="1686"/>
                </a:lnTo>
                <a:lnTo>
                  <a:pt x="3563" y="1699"/>
                </a:lnTo>
                <a:lnTo>
                  <a:pt x="3539" y="1713"/>
                </a:lnTo>
                <a:lnTo>
                  <a:pt x="3518" y="1727"/>
                </a:lnTo>
                <a:lnTo>
                  <a:pt x="3500" y="1741"/>
                </a:lnTo>
                <a:lnTo>
                  <a:pt x="3466" y="1769"/>
                </a:lnTo>
                <a:lnTo>
                  <a:pt x="3444" y="1785"/>
                </a:lnTo>
                <a:lnTo>
                  <a:pt x="3419" y="1801"/>
                </a:lnTo>
                <a:lnTo>
                  <a:pt x="3393" y="1819"/>
                </a:lnTo>
                <a:lnTo>
                  <a:pt x="3363" y="1837"/>
                </a:lnTo>
                <a:lnTo>
                  <a:pt x="3331" y="1855"/>
                </a:lnTo>
                <a:lnTo>
                  <a:pt x="3295" y="1873"/>
                </a:lnTo>
                <a:lnTo>
                  <a:pt x="3257" y="1892"/>
                </a:lnTo>
                <a:lnTo>
                  <a:pt x="3216" y="1910"/>
                </a:lnTo>
                <a:lnTo>
                  <a:pt x="3171" y="1927"/>
                </a:lnTo>
                <a:lnTo>
                  <a:pt x="3124" y="1945"/>
                </a:lnTo>
                <a:lnTo>
                  <a:pt x="3073" y="1960"/>
                </a:lnTo>
                <a:lnTo>
                  <a:pt x="3018" y="1976"/>
                </a:lnTo>
                <a:lnTo>
                  <a:pt x="2960" y="1990"/>
                </a:lnTo>
                <a:lnTo>
                  <a:pt x="2900" y="2002"/>
                </a:lnTo>
                <a:close/>
                <a:moveTo>
                  <a:pt x="404" y="1054"/>
                </a:moveTo>
                <a:lnTo>
                  <a:pt x="404" y="1054"/>
                </a:lnTo>
                <a:lnTo>
                  <a:pt x="369" y="1047"/>
                </a:lnTo>
                <a:lnTo>
                  <a:pt x="336" y="1042"/>
                </a:lnTo>
                <a:lnTo>
                  <a:pt x="304" y="1039"/>
                </a:lnTo>
                <a:lnTo>
                  <a:pt x="275" y="1039"/>
                </a:lnTo>
                <a:lnTo>
                  <a:pt x="245" y="1040"/>
                </a:lnTo>
                <a:lnTo>
                  <a:pt x="218" y="1044"/>
                </a:lnTo>
                <a:lnTo>
                  <a:pt x="191" y="1049"/>
                </a:lnTo>
                <a:lnTo>
                  <a:pt x="167" y="1056"/>
                </a:lnTo>
                <a:lnTo>
                  <a:pt x="145" y="1065"/>
                </a:lnTo>
                <a:lnTo>
                  <a:pt x="124" y="1077"/>
                </a:lnTo>
                <a:lnTo>
                  <a:pt x="104" y="1088"/>
                </a:lnTo>
                <a:lnTo>
                  <a:pt x="87" y="1101"/>
                </a:lnTo>
                <a:lnTo>
                  <a:pt x="70" y="1117"/>
                </a:lnTo>
                <a:lnTo>
                  <a:pt x="56" y="1132"/>
                </a:lnTo>
                <a:lnTo>
                  <a:pt x="42" y="1149"/>
                </a:lnTo>
                <a:lnTo>
                  <a:pt x="32" y="1167"/>
                </a:lnTo>
                <a:lnTo>
                  <a:pt x="21" y="1184"/>
                </a:lnTo>
                <a:lnTo>
                  <a:pt x="14" y="1204"/>
                </a:lnTo>
                <a:lnTo>
                  <a:pt x="7" y="1223"/>
                </a:lnTo>
                <a:lnTo>
                  <a:pt x="3" y="1243"/>
                </a:lnTo>
                <a:lnTo>
                  <a:pt x="1" y="1264"/>
                </a:lnTo>
                <a:lnTo>
                  <a:pt x="0" y="1284"/>
                </a:lnTo>
                <a:lnTo>
                  <a:pt x="1" y="1305"/>
                </a:lnTo>
                <a:lnTo>
                  <a:pt x="3" y="1325"/>
                </a:lnTo>
                <a:lnTo>
                  <a:pt x="8" y="1346"/>
                </a:lnTo>
                <a:lnTo>
                  <a:pt x="15" y="1365"/>
                </a:lnTo>
                <a:lnTo>
                  <a:pt x="23" y="1385"/>
                </a:lnTo>
                <a:lnTo>
                  <a:pt x="33" y="1405"/>
                </a:lnTo>
                <a:lnTo>
                  <a:pt x="46" y="1424"/>
                </a:lnTo>
                <a:lnTo>
                  <a:pt x="60" y="1442"/>
                </a:lnTo>
                <a:lnTo>
                  <a:pt x="76" y="1458"/>
                </a:lnTo>
                <a:lnTo>
                  <a:pt x="94" y="1475"/>
                </a:lnTo>
                <a:lnTo>
                  <a:pt x="78" y="1506"/>
                </a:lnTo>
                <a:lnTo>
                  <a:pt x="64" y="1535"/>
                </a:lnTo>
                <a:lnTo>
                  <a:pt x="51" y="1565"/>
                </a:lnTo>
                <a:lnTo>
                  <a:pt x="40" y="1593"/>
                </a:lnTo>
                <a:lnTo>
                  <a:pt x="33" y="1621"/>
                </a:lnTo>
                <a:lnTo>
                  <a:pt x="26" y="1649"/>
                </a:lnTo>
                <a:lnTo>
                  <a:pt x="21" y="1675"/>
                </a:lnTo>
                <a:lnTo>
                  <a:pt x="17" y="1702"/>
                </a:lnTo>
                <a:lnTo>
                  <a:pt x="16" y="1727"/>
                </a:lnTo>
                <a:lnTo>
                  <a:pt x="16" y="1752"/>
                </a:lnTo>
                <a:lnTo>
                  <a:pt x="17" y="1775"/>
                </a:lnTo>
                <a:lnTo>
                  <a:pt x="20" y="1799"/>
                </a:lnTo>
                <a:lnTo>
                  <a:pt x="25" y="1821"/>
                </a:lnTo>
                <a:lnTo>
                  <a:pt x="30" y="1842"/>
                </a:lnTo>
                <a:lnTo>
                  <a:pt x="38" y="1864"/>
                </a:lnTo>
                <a:lnTo>
                  <a:pt x="46" y="1883"/>
                </a:lnTo>
                <a:lnTo>
                  <a:pt x="55" y="1904"/>
                </a:lnTo>
                <a:lnTo>
                  <a:pt x="65" y="1922"/>
                </a:lnTo>
                <a:lnTo>
                  <a:pt x="76" y="1940"/>
                </a:lnTo>
                <a:lnTo>
                  <a:pt x="89" y="1958"/>
                </a:lnTo>
                <a:lnTo>
                  <a:pt x="103" y="1973"/>
                </a:lnTo>
                <a:lnTo>
                  <a:pt x="117" y="1988"/>
                </a:lnTo>
                <a:lnTo>
                  <a:pt x="133" y="2004"/>
                </a:lnTo>
                <a:lnTo>
                  <a:pt x="148" y="2018"/>
                </a:lnTo>
                <a:lnTo>
                  <a:pt x="165" y="2031"/>
                </a:lnTo>
                <a:lnTo>
                  <a:pt x="183" y="2042"/>
                </a:lnTo>
                <a:lnTo>
                  <a:pt x="200" y="2054"/>
                </a:lnTo>
                <a:lnTo>
                  <a:pt x="218" y="2064"/>
                </a:lnTo>
                <a:lnTo>
                  <a:pt x="238" y="2074"/>
                </a:lnTo>
                <a:lnTo>
                  <a:pt x="258" y="2083"/>
                </a:lnTo>
                <a:lnTo>
                  <a:pt x="277" y="2091"/>
                </a:lnTo>
                <a:lnTo>
                  <a:pt x="298" y="2097"/>
                </a:lnTo>
                <a:lnTo>
                  <a:pt x="318" y="2104"/>
                </a:lnTo>
                <a:lnTo>
                  <a:pt x="339" y="2109"/>
                </a:lnTo>
                <a:lnTo>
                  <a:pt x="359" y="2113"/>
                </a:lnTo>
                <a:lnTo>
                  <a:pt x="380" y="2115"/>
                </a:lnTo>
                <a:lnTo>
                  <a:pt x="401" y="2118"/>
                </a:lnTo>
                <a:lnTo>
                  <a:pt x="422" y="2119"/>
                </a:lnTo>
                <a:lnTo>
                  <a:pt x="442" y="2119"/>
                </a:lnTo>
                <a:lnTo>
                  <a:pt x="464" y="2119"/>
                </a:lnTo>
                <a:lnTo>
                  <a:pt x="485" y="2116"/>
                </a:lnTo>
                <a:lnTo>
                  <a:pt x="504" y="2114"/>
                </a:lnTo>
                <a:lnTo>
                  <a:pt x="524" y="2110"/>
                </a:lnTo>
                <a:lnTo>
                  <a:pt x="543" y="2105"/>
                </a:lnTo>
                <a:lnTo>
                  <a:pt x="563" y="2100"/>
                </a:lnTo>
                <a:lnTo>
                  <a:pt x="582" y="2093"/>
                </a:lnTo>
                <a:lnTo>
                  <a:pt x="600" y="2084"/>
                </a:lnTo>
                <a:lnTo>
                  <a:pt x="618" y="2075"/>
                </a:lnTo>
                <a:lnTo>
                  <a:pt x="634" y="2066"/>
                </a:lnTo>
                <a:lnTo>
                  <a:pt x="651" y="2055"/>
                </a:lnTo>
                <a:lnTo>
                  <a:pt x="666" y="2042"/>
                </a:lnTo>
                <a:lnTo>
                  <a:pt x="682" y="2029"/>
                </a:lnTo>
                <a:lnTo>
                  <a:pt x="696" y="2015"/>
                </a:lnTo>
                <a:lnTo>
                  <a:pt x="709" y="2000"/>
                </a:lnTo>
                <a:lnTo>
                  <a:pt x="720" y="1983"/>
                </a:lnTo>
                <a:lnTo>
                  <a:pt x="732" y="1965"/>
                </a:lnTo>
                <a:lnTo>
                  <a:pt x="741" y="1946"/>
                </a:lnTo>
                <a:lnTo>
                  <a:pt x="750" y="1926"/>
                </a:lnTo>
                <a:lnTo>
                  <a:pt x="757" y="1905"/>
                </a:lnTo>
                <a:lnTo>
                  <a:pt x="764" y="1882"/>
                </a:lnTo>
                <a:lnTo>
                  <a:pt x="769" y="1859"/>
                </a:lnTo>
                <a:lnTo>
                  <a:pt x="771" y="1833"/>
                </a:lnTo>
                <a:lnTo>
                  <a:pt x="774" y="1808"/>
                </a:lnTo>
                <a:lnTo>
                  <a:pt x="774" y="1781"/>
                </a:lnTo>
                <a:lnTo>
                  <a:pt x="765" y="1752"/>
                </a:lnTo>
                <a:lnTo>
                  <a:pt x="753" y="1726"/>
                </a:lnTo>
                <a:lnTo>
                  <a:pt x="742" y="1703"/>
                </a:lnTo>
                <a:lnTo>
                  <a:pt x="729" y="1684"/>
                </a:lnTo>
                <a:lnTo>
                  <a:pt x="716" y="1665"/>
                </a:lnTo>
                <a:lnTo>
                  <a:pt x="702" y="1649"/>
                </a:lnTo>
                <a:lnTo>
                  <a:pt x="687" y="1636"/>
                </a:lnTo>
                <a:lnTo>
                  <a:pt x="673" y="1625"/>
                </a:lnTo>
                <a:lnTo>
                  <a:pt x="657" y="1616"/>
                </a:lnTo>
                <a:lnTo>
                  <a:pt x="642" y="1609"/>
                </a:lnTo>
                <a:lnTo>
                  <a:pt x="625" y="1604"/>
                </a:lnTo>
                <a:lnTo>
                  <a:pt x="610" y="1601"/>
                </a:lnTo>
                <a:lnTo>
                  <a:pt x="595" y="1599"/>
                </a:lnTo>
                <a:lnTo>
                  <a:pt x="578" y="1599"/>
                </a:lnTo>
                <a:lnTo>
                  <a:pt x="563" y="1601"/>
                </a:lnTo>
                <a:lnTo>
                  <a:pt x="549" y="1604"/>
                </a:lnTo>
                <a:lnTo>
                  <a:pt x="533" y="1608"/>
                </a:lnTo>
                <a:lnTo>
                  <a:pt x="519" y="1615"/>
                </a:lnTo>
                <a:lnTo>
                  <a:pt x="505" y="1621"/>
                </a:lnTo>
                <a:lnTo>
                  <a:pt x="492" y="1630"/>
                </a:lnTo>
                <a:lnTo>
                  <a:pt x="479" y="1639"/>
                </a:lnTo>
                <a:lnTo>
                  <a:pt x="468" y="1649"/>
                </a:lnTo>
                <a:lnTo>
                  <a:pt x="458" y="1659"/>
                </a:lnTo>
                <a:lnTo>
                  <a:pt x="449" y="1671"/>
                </a:lnTo>
                <a:lnTo>
                  <a:pt x="440" y="1684"/>
                </a:lnTo>
                <a:lnTo>
                  <a:pt x="433" y="1697"/>
                </a:lnTo>
                <a:lnTo>
                  <a:pt x="427" y="1711"/>
                </a:lnTo>
                <a:lnTo>
                  <a:pt x="423" y="1725"/>
                </a:lnTo>
                <a:lnTo>
                  <a:pt x="419" y="1739"/>
                </a:lnTo>
                <a:lnTo>
                  <a:pt x="418" y="1753"/>
                </a:lnTo>
                <a:lnTo>
                  <a:pt x="419" y="1768"/>
                </a:lnTo>
                <a:lnTo>
                  <a:pt x="421" y="1782"/>
                </a:lnTo>
                <a:lnTo>
                  <a:pt x="415" y="1769"/>
                </a:lnTo>
                <a:lnTo>
                  <a:pt x="412" y="1757"/>
                </a:lnTo>
                <a:lnTo>
                  <a:pt x="409" y="1744"/>
                </a:lnTo>
                <a:lnTo>
                  <a:pt x="407" y="1731"/>
                </a:lnTo>
                <a:lnTo>
                  <a:pt x="405" y="1720"/>
                </a:lnTo>
                <a:lnTo>
                  <a:pt x="405" y="1708"/>
                </a:lnTo>
                <a:lnTo>
                  <a:pt x="405" y="1697"/>
                </a:lnTo>
                <a:lnTo>
                  <a:pt x="408" y="1685"/>
                </a:lnTo>
                <a:lnTo>
                  <a:pt x="409" y="1675"/>
                </a:lnTo>
                <a:lnTo>
                  <a:pt x="412" y="1665"/>
                </a:lnTo>
                <a:lnTo>
                  <a:pt x="415" y="1654"/>
                </a:lnTo>
                <a:lnTo>
                  <a:pt x="421" y="1644"/>
                </a:lnTo>
                <a:lnTo>
                  <a:pt x="431" y="1625"/>
                </a:lnTo>
                <a:lnTo>
                  <a:pt x="444" y="1607"/>
                </a:lnTo>
                <a:lnTo>
                  <a:pt x="459" y="1592"/>
                </a:lnTo>
                <a:lnTo>
                  <a:pt x="477" y="1576"/>
                </a:lnTo>
                <a:lnTo>
                  <a:pt x="497" y="1562"/>
                </a:lnTo>
                <a:lnTo>
                  <a:pt x="518" y="1548"/>
                </a:lnTo>
                <a:lnTo>
                  <a:pt x="541" y="1536"/>
                </a:lnTo>
                <a:lnTo>
                  <a:pt x="565" y="1526"/>
                </a:lnTo>
                <a:lnTo>
                  <a:pt x="591" y="1517"/>
                </a:lnTo>
                <a:lnTo>
                  <a:pt x="618" y="1508"/>
                </a:lnTo>
                <a:lnTo>
                  <a:pt x="645" y="1502"/>
                </a:lnTo>
                <a:lnTo>
                  <a:pt x="673" y="1496"/>
                </a:lnTo>
                <a:lnTo>
                  <a:pt x="701" y="1492"/>
                </a:lnTo>
                <a:lnTo>
                  <a:pt x="729" y="1488"/>
                </a:lnTo>
                <a:lnTo>
                  <a:pt x="757" y="1485"/>
                </a:lnTo>
                <a:lnTo>
                  <a:pt x="785" y="1485"/>
                </a:lnTo>
                <a:lnTo>
                  <a:pt x="812" y="1485"/>
                </a:lnTo>
                <a:lnTo>
                  <a:pt x="839" y="1487"/>
                </a:lnTo>
                <a:lnTo>
                  <a:pt x="865" y="1489"/>
                </a:lnTo>
                <a:lnTo>
                  <a:pt x="889" y="1493"/>
                </a:lnTo>
                <a:lnTo>
                  <a:pt x="913" y="1498"/>
                </a:lnTo>
                <a:lnTo>
                  <a:pt x="935" y="1504"/>
                </a:lnTo>
                <a:lnTo>
                  <a:pt x="956" y="1511"/>
                </a:lnTo>
                <a:lnTo>
                  <a:pt x="974" y="1520"/>
                </a:lnTo>
                <a:lnTo>
                  <a:pt x="990" y="1530"/>
                </a:lnTo>
                <a:lnTo>
                  <a:pt x="1004" y="1540"/>
                </a:lnTo>
                <a:lnTo>
                  <a:pt x="1027" y="1551"/>
                </a:lnTo>
                <a:lnTo>
                  <a:pt x="1049" y="1561"/>
                </a:lnTo>
                <a:lnTo>
                  <a:pt x="1072" y="1574"/>
                </a:lnTo>
                <a:lnTo>
                  <a:pt x="1093" y="1585"/>
                </a:lnTo>
                <a:lnTo>
                  <a:pt x="1114" y="1598"/>
                </a:lnTo>
                <a:lnTo>
                  <a:pt x="1135" y="1612"/>
                </a:lnTo>
                <a:lnTo>
                  <a:pt x="1174" y="1641"/>
                </a:lnTo>
                <a:lnTo>
                  <a:pt x="1212" y="1672"/>
                </a:lnTo>
                <a:lnTo>
                  <a:pt x="1247" y="1704"/>
                </a:lnTo>
                <a:lnTo>
                  <a:pt x="1281" y="1736"/>
                </a:lnTo>
                <a:lnTo>
                  <a:pt x="1313" y="1768"/>
                </a:lnTo>
                <a:lnTo>
                  <a:pt x="1342" y="1799"/>
                </a:lnTo>
                <a:lnTo>
                  <a:pt x="1369" y="1828"/>
                </a:lnTo>
                <a:lnTo>
                  <a:pt x="1416" y="1881"/>
                </a:lnTo>
                <a:lnTo>
                  <a:pt x="1437" y="1903"/>
                </a:lnTo>
                <a:lnTo>
                  <a:pt x="1455" y="1922"/>
                </a:lnTo>
                <a:lnTo>
                  <a:pt x="1470" y="1935"/>
                </a:lnTo>
                <a:lnTo>
                  <a:pt x="1477" y="1940"/>
                </a:lnTo>
                <a:lnTo>
                  <a:pt x="1483" y="1944"/>
                </a:lnTo>
                <a:lnTo>
                  <a:pt x="1503" y="1965"/>
                </a:lnTo>
                <a:lnTo>
                  <a:pt x="1526" y="1985"/>
                </a:lnTo>
                <a:lnTo>
                  <a:pt x="1551" y="2004"/>
                </a:lnTo>
                <a:lnTo>
                  <a:pt x="1576" y="2020"/>
                </a:lnTo>
                <a:lnTo>
                  <a:pt x="1603" y="2036"/>
                </a:lnTo>
                <a:lnTo>
                  <a:pt x="1633" y="2050"/>
                </a:lnTo>
                <a:lnTo>
                  <a:pt x="1662" y="2063"/>
                </a:lnTo>
                <a:lnTo>
                  <a:pt x="1693" y="2074"/>
                </a:lnTo>
                <a:lnTo>
                  <a:pt x="1725" y="2084"/>
                </a:lnTo>
                <a:lnTo>
                  <a:pt x="1757" y="2093"/>
                </a:lnTo>
                <a:lnTo>
                  <a:pt x="1790" y="2101"/>
                </a:lnTo>
                <a:lnTo>
                  <a:pt x="1825" y="2109"/>
                </a:lnTo>
                <a:lnTo>
                  <a:pt x="1858" y="2114"/>
                </a:lnTo>
                <a:lnTo>
                  <a:pt x="1893" y="2119"/>
                </a:lnTo>
                <a:lnTo>
                  <a:pt x="1927" y="2123"/>
                </a:lnTo>
                <a:lnTo>
                  <a:pt x="1960" y="2127"/>
                </a:lnTo>
                <a:lnTo>
                  <a:pt x="2029" y="2130"/>
                </a:lnTo>
                <a:lnTo>
                  <a:pt x="2095" y="2132"/>
                </a:lnTo>
                <a:lnTo>
                  <a:pt x="2159" y="2130"/>
                </a:lnTo>
                <a:lnTo>
                  <a:pt x="2218" y="2128"/>
                </a:lnTo>
                <a:lnTo>
                  <a:pt x="2273" y="2123"/>
                </a:lnTo>
                <a:lnTo>
                  <a:pt x="2320" y="2118"/>
                </a:lnTo>
                <a:lnTo>
                  <a:pt x="2361" y="2110"/>
                </a:lnTo>
                <a:lnTo>
                  <a:pt x="2394" y="2104"/>
                </a:lnTo>
                <a:lnTo>
                  <a:pt x="2325" y="2098"/>
                </a:lnTo>
                <a:lnTo>
                  <a:pt x="2259" y="2092"/>
                </a:lnTo>
                <a:lnTo>
                  <a:pt x="2196" y="2083"/>
                </a:lnTo>
                <a:lnTo>
                  <a:pt x="2136" y="2073"/>
                </a:lnTo>
                <a:lnTo>
                  <a:pt x="2079" y="2060"/>
                </a:lnTo>
                <a:lnTo>
                  <a:pt x="2026" y="2046"/>
                </a:lnTo>
                <a:lnTo>
                  <a:pt x="1974" y="2029"/>
                </a:lnTo>
                <a:lnTo>
                  <a:pt x="1927" y="2013"/>
                </a:lnTo>
                <a:lnTo>
                  <a:pt x="1881" y="1995"/>
                </a:lnTo>
                <a:lnTo>
                  <a:pt x="1839" y="1974"/>
                </a:lnTo>
                <a:lnTo>
                  <a:pt x="1799" y="1954"/>
                </a:lnTo>
                <a:lnTo>
                  <a:pt x="1761" y="1932"/>
                </a:lnTo>
                <a:lnTo>
                  <a:pt x="1726" y="1910"/>
                </a:lnTo>
                <a:lnTo>
                  <a:pt x="1693" y="1886"/>
                </a:lnTo>
                <a:lnTo>
                  <a:pt x="1662" y="1863"/>
                </a:lnTo>
                <a:lnTo>
                  <a:pt x="1634" y="1839"/>
                </a:lnTo>
                <a:lnTo>
                  <a:pt x="1607" y="1813"/>
                </a:lnTo>
                <a:lnTo>
                  <a:pt x="1583" y="1787"/>
                </a:lnTo>
                <a:lnTo>
                  <a:pt x="1560" y="1763"/>
                </a:lnTo>
                <a:lnTo>
                  <a:pt x="1538" y="1737"/>
                </a:lnTo>
                <a:lnTo>
                  <a:pt x="1519" y="1712"/>
                </a:lnTo>
                <a:lnTo>
                  <a:pt x="1501" y="1686"/>
                </a:lnTo>
                <a:lnTo>
                  <a:pt x="1484" y="1661"/>
                </a:lnTo>
                <a:lnTo>
                  <a:pt x="1469" y="1636"/>
                </a:lnTo>
                <a:lnTo>
                  <a:pt x="1456" y="1612"/>
                </a:lnTo>
                <a:lnTo>
                  <a:pt x="1443" y="1589"/>
                </a:lnTo>
                <a:lnTo>
                  <a:pt x="1422" y="1544"/>
                </a:lnTo>
                <a:lnTo>
                  <a:pt x="1402" y="1502"/>
                </a:lnTo>
                <a:lnTo>
                  <a:pt x="1387" y="1466"/>
                </a:lnTo>
                <a:lnTo>
                  <a:pt x="1364" y="1469"/>
                </a:lnTo>
                <a:lnTo>
                  <a:pt x="1341" y="1470"/>
                </a:lnTo>
                <a:lnTo>
                  <a:pt x="1318" y="1471"/>
                </a:lnTo>
                <a:lnTo>
                  <a:pt x="1297" y="1471"/>
                </a:lnTo>
                <a:lnTo>
                  <a:pt x="1277" y="1470"/>
                </a:lnTo>
                <a:lnTo>
                  <a:pt x="1259" y="1469"/>
                </a:lnTo>
                <a:lnTo>
                  <a:pt x="1241" y="1466"/>
                </a:lnTo>
                <a:lnTo>
                  <a:pt x="1224" y="1462"/>
                </a:lnTo>
                <a:lnTo>
                  <a:pt x="1208" y="1458"/>
                </a:lnTo>
                <a:lnTo>
                  <a:pt x="1194" y="1453"/>
                </a:lnTo>
                <a:lnTo>
                  <a:pt x="1180" y="1447"/>
                </a:lnTo>
                <a:lnTo>
                  <a:pt x="1167" y="1440"/>
                </a:lnTo>
                <a:lnTo>
                  <a:pt x="1154" y="1434"/>
                </a:lnTo>
                <a:lnTo>
                  <a:pt x="1142" y="1426"/>
                </a:lnTo>
                <a:lnTo>
                  <a:pt x="1132" y="1417"/>
                </a:lnTo>
                <a:lnTo>
                  <a:pt x="1123" y="1408"/>
                </a:lnTo>
                <a:lnTo>
                  <a:pt x="1114" y="1400"/>
                </a:lnTo>
                <a:lnTo>
                  <a:pt x="1107" y="1389"/>
                </a:lnTo>
                <a:lnTo>
                  <a:pt x="1099" y="1379"/>
                </a:lnTo>
                <a:lnTo>
                  <a:pt x="1094" y="1369"/>
                </a:lnTo>
                <a:lnTo>
                  <a:pt x="1087" y="1357"/>
                </a:lnTo>
                <a:lnTo>
                  <a:pt x="1084" y="1346"/>
                </a:lnTo>
                <a:lnTo>
                  <a:pt x="1078" y="1334"/>
                </a:lnTo>
                <a:lnTo>
                  <a:pt x="1076" y="1321"/>
                </a:lnTo>
                <a:lnTo>
                  <a:pt x="1071" y="1297"/>
                </a:lnTo>
                <a:lnTo>
                  <a:pt x="1070" y="1270"/>
                </a:lnTo>
                <a:lnTo>
                  <a:pt x="1070" y="1245"/>
                </a:lnTo>
                <a:lnTo>
                  <a:pt x="1073" y="1218"/>
                </a:lnTo>
                <a:lnTo>
                  <a:pt x="1078" y="1191"/>
                </a:lnTo>
                <a:lnTo>
                  <a:pt x="1086" y="1164"/>
                </a:lnTo>
                <a:lnTo>
                  <a:pt x="1095" y="1137"/>
                </a:lnTo>
                <a:lnTo>
                  <a:pt x="1107" y="1111"/>
                </a:lnTo>
                <a:lnTo>
                  <a:pt x="1119" y="1087"/>
                </a:lnTo>
                <a:lnTo>
                  <a:pt x="1134" y="1064"/>
                </a:lnTo>
                <a:lnTo>
                  <a:pt x="1149" y="1042"/>
                </a:lnTo>
                <a:lnTo>
                  <a:pt x="1166" y="1022"/>
                </a:lnTo>
                <a:lnTo>
                  <a:pt x="1183" y="1004"/>
                </a:lnTo>
                <a:lnTo>
                  <a:pt x="1203" y="987"/>
                </a:lnTo>
                <a:lnTo>
                  <a:pt x="1223" y="973"/>
                </a:lnTo>
                <a:lnTo>
                  <a:pt x="1244" y="963"/>
                </a:lnTo>
                <a:lnTo>
                  <a:pt x="1254" y="958"/>
                </a:lnTo>
                <a:lnTo>
                  <a:pt x="1264" y="955"/>
                </a:lnTo>
                <a:lnTo>
                  <a:pt x="1274" y="951"/>
                </a:lnTo>
                <a:lnTo>
                  <a:pt x="1286" y="950"/>
                </a:lnTo>
                <a:lnTo>
                  <a:pt x="1296" y="949"/>
                </a:lnTo>
                <a:lnTo>
                  <a:pt x="1308" y="949"/>
                </a:lnTo>
                <a:lnTo>
                  <a:pt x="1318" y="949"/>
                </a:lnTo>
                <a:lnTo>
                  <a:pt x="1329" y="951"/>
                </a:lnTo>
                <a:lnTo>
                  <a:pt x="1341" y="930"/>
                </a:lnTo>
                <a:lnTo>
                  <a:pt x="1352" y="909"/>
                </a:lnTo>
                <a:lnTo>
                  <a:pt x="1364" y="890"/>
                </a:lnTo>
                <a:lnTo>
                  <a:pt x="1377" y="872"/>
                </a:lnTo>
                <a:lnTo>
                  <a:pt x="1390" y="855"/>
                </a:lnTo>
                <a:lnTo>
                  <a:pt x="1402" y="840"/>
                </a:lnTo>
                <a:lnTo>
                  <a:pt x="1415" y="825"/>
                </a:lnTo>
                <a:lnTo>
                  <a:pt x="1428" y="811"/>
                </a:lnTo>
                <a:lnTo>
                  <a:pt x="1442" y="798"/>
                </a:lnTo>
                <a:lnTo>
                  <a:pt x="1455" y="785"/>
                </a:lnTo>
                <a:lnTo>
                  <a:pt x="1469" y="775"/>
                </a:lnTo>
                <a:lnTo>
                  <a:pt x="1483" y="765"/>
                </a:lnTo>
                <a:lnTo>
                  <a:pt x="1497" y="754"/>
                </a:lnTo>
                <a:lnTo>
                  <a:pt x="1511" y="745"/>
                </a:lnTo>
                <a:lnTo>
                  <a:pt x="1539" y="731"/>
                </a:lnTo>
                <a:lnTo>
                  <a:pt x="1569" y="720"/>
                </a:lnTo>
                <a:lnTo>
                  <a:pt x="1597" y="711"/>
                </a:lnTo>
                <a:lnTo>
                  <a:pt x="1626" y="704"/>
                </a:lnTo>
                <a:lnTo>
                  <a:pt x="1654" y="702"/>
                </a:lnTo>
                <a:lnTo>
                  <a:pt x="1684" y="701"/>
                </a:lnTo>
                <a:lnTo>
                  <a:pt x="1712" y="702"/>
                </a:lnTo>
                <a:lnTo>
                  <a:pt x="1740" y="706"/>
                </a:lnTo>
                <a:lnTo>
                  <a:pt x="1767" y="712"/>
                </a:lnTo>
                <a:lnTo>
                  <a:pt x="1794" y="718"/>
                </a:lnTo>
                <a:lnTo>
                  <a:pt x="1820" y="729"/>
                </a:lnTo>
                <a:lnTo>
                  <a:pt x="1845" y="739"/>
                </a:lnTo>
                <a:lnTo>
                  <a:pt x="1868" y="750"/>
                </a:lnTo>
                <a:lnTo>
                  <a:pt x="1891" y="763"/>
                </a:lnTo>
                <a:lnTo>
                  <a:pt x="1913" y="777"/>
                </a:lnTo>
                <a:lnTo>
                  <a:pt x="1932" y="791"/>
                </a:lnTo>
                <a:lnTo>
                  <a:pt x="1951" y="807"/>
                </a:lnTo>
                <a:lnTo>
                  <a:pt x="1968" y="823"/>
                </a:lnTo>
                <a:lnTo>
                  <a:pt x="1982" y="839"/>
                </a:lnTo>
                <a:lnTo>
                  <a:pt x="1995" y="855"/>
                </a:lnTo>
                <a:lnTo>
                  <a:pt x="2006" y="872"/>
                </a:lnTo>
                <a:lnTo>
                  <a:pt x="2015" y="887"/>
                </a:lnTo>
                <a:lnTo>
                  <a:pt x="2022" y="903"/>
                </a:lnTo>
                <a:lnTo>
                  <a:pt x="2027" y="918"/>
                </a:lnTo>
                <a:lnTo>
                  <a:pt x="2028" y="932"/>
                </a:lnTo>
                <a:lnTo>
                  <a:pt x="2059" y="922"/>
                </a:lnTo>
                <a:lnTo>
                  <a:pt x="2088" y="914"/>
                </a:lnTo>
                <a:lnTo>
                  <a:pt x="2119" y="909"/>
                </a:lnTo>
                <a:lnTo>
                  <a:pt x="2147" y="907"/>
                </a:lnTo>
                <a:lnTo>
                  <a:pt x="2177" y="907"/>
                </a:lnTo>
                <a:lnTo>
                  <a:pt x="2205" y="909"/>
                </a:lnTo>
                <a:lnTo>
                  <a:pt x="2232" y="913"/>
                </a:lnTo>
                <a:lnTo>
                  <a:pt x="2259" y="921"/>
                </a:lnTo>
                <a:lnTo>
                  <a:pt x="2284" y="928"/>
                </a:lnTo>
                <a:lnTo>
                  <a:pt x="2309" y="940"/>
                </a:lnTo>
                <a:lnTo>
                  <a:pt x="2333" y="951"/>
                </a:lnTo>
                <a:lnTo>
                  <a:pt x="2356" y="966"/>
                </a:lnTo>
                <a:lnTo>
                  <a:pt x="2379" y="981"/>
                </a:lnTo>
                <a:lnTo>
                  <a:pt x="2401" y="996"/>
                </a:lnTo>
                <a:lnTo>
                  <a:pt x="2421" y="1014"/>
                </a:lnTo>
                <a:lnTo>
                  <a:pt x="2440" y="1033"/>
                </a:lnTo>
                <a:lnTo>
                  <a:pt x="2458" y="1053"/>
                </a:lnTo>
                <a:lnTo>
                  <a:pt x="2475" y="1072"/>
                </a:lnTo>
                <a:lnTo>
                  <a:pt x="2490" y="1094"/>
                </a:lnTo>
                <a:lnTo>
                  <a:pt x="2506" y="1114"/>
                </a:lnTo>
                <a:lnTo>
                  <a:pt x="2518" y="1136"/>
                </a:lnTo>
                <a:lnTo>
                  <a:pt x="2531" y="1158"/>
                </a:lnTo>
                <a:lnTo>
                  <a:pt x="2541" y="1178"/>
                </a:lnTo>
                <a:lnTo>
                  <a:pt x="2550" y="1200"/>
                </a:lnTo>
                <a:lnTo>
                  <a:pt x="2558" y="1222"/>
                </a:lnTo>
                <a:lnTo>
                  <a:pt x="2564" y="1242"/>
                </a:lnTo>
                <a:lnTo>
                  <a:pt x="2568" y="1263"/>
                </a:lnTo>
                <a:lnTo>
                  <a:pt x="2572" y="1282"/>
                </a:lnTo>
                <a:lnTo>
                  <a:pt x="2573" y="1301"/>
                </a:lnTo>
                <a:lnTo>
                  <a:pt x="2572" y="1319"/>
                </a:lnTo>
                <a:lnTo>
                  <a:pt x="2571" y="1336"/>
                </a:lnTo>
                <a:lnTo>
                  <a:pt x="2567" y="1351"/>
                </a:lnTo>
                <a:lnTo>
                  <a:pt x="2557" y="1380"/>
                </a:lnTo>
                <a:lnTo>
                  <a:pt x="2548" y="1406"/>
                </a:lnTo>
                <a:lnTo>
                  <a:pt x="2538" y="1430"/>
                </a:lnTo>
                <a:lnTo>
                  <a:pt x="2527" y="1453"/>
                </a:lnTo>
                <a:lnTo>
                  <a:pt x="2517" y="1474"/>
                </a:lnTo>
                <a:lnTo>
                  <a:pt x="2507" y="1492"/>
                </a:lnTo>
                <a:lnTo>
                  <a:pt x="2497" y="1508"/>
                </a:lnTo>
                <a:lnTo>
                  <a:pt x="2488" y="1522"/>
                </a:lnTo>
                <a:lnTo>
                  <a:pt x="2479" y="1535"/>
                </a:lnTo>
                <a:lnTo>
                  <a:pt x="2468" y="1547"/>
                </a:lnTo>
                <a:lnTo>
                  <a:pt x="2452" y="1563"/>
                </a:lnTo>
                <a:lnTo>
                  <a:pt x="2438" y="1575"/>
                </a:lnTo>
                <a:lnTo>
                  <a:pt x="2426" y="1581"/>
                </a:lnTo>
                <a:lnTo>
                  <a:pt x="2447" y="1604"/>
                </a:lnTo>
                <a:lnTo>
                  <a:pt x="2470" y="1625"/>
                </a:lnTo>
                <a:lnTo>
                  <a:pt x="2494" y="1644"/>
                </a:lnTo>
                <a:lnTo>
                  <a:pt x="2520" y="1659"/>
                </a:lnTo>
                <a:lnTo>
                  <a:pt x="2547" y="1675"/>
                </a:lnTo>
                <a:lnTo>
                  <a:pt x="2576" y="1688"/>
                </a:lnTo>
                <a:lnTo>
                  <a:pt x="2605" y="1698"/>
                </a:lnTo>
                <a:lnTo>
                  <a:pt x="2637" y="1708"/>
                </a:lnTo>
                <a:lnTo>
                  <a:pt x="2668" y="1716"/>
                </a:lnTo>
                <a:lnTo>
                  <a:pt x="2701" y="1722"/>
                </a:lnTo>
                <a:lnTo>
                  <a:pt x="2733" y="1726"/>
                </a:lnTo>
                <a:lnTo>
                  <a:pt x="2767" y="1730"/>
                </a:lnTo>
                <a:lnTo>
                  <a:pt x="2800" y="1731"/>
                </a:lnTo>
                <a:lnTo>
                  <a:pt x="2833" y="1732"/>
                </a:lnTo>
                <a:lnTo>
                  <a:pt x="2867" y="1732"/>
                </a:lnTo>
                <a:lnTo>
                  <a:pt x="2900" y="1730"/>
                </a:lnTo>
                <a:lnTo>
                  <a:pt x="2900" y="1357"/>
                </a:lnTo>
                <a:lnTo>
                  <a:pt x="2888" y="1341"/>
                </a:lnTo>
                <a:lnTo>
                  <a:pt x="2878" y="1323"/>
                </a:lnTo>
                <a:lnTo>
                  <a:pt x="2870" y="1304"/>
                </a:lnTo>
                <a:lnTo>
                  <a:pt x="2863" y="1286"/>
                </a:lnTo>
                <a:lnTo>
                  <a:pt x="2858" y="1266"/>
                </a:lnTo>
                <a:lnTo>
                  <a:pt x="2854" y="1247"/>
                </a:lnTo>
                <a:lnTo>
                  <a:pt x="2851" y="1228"/>
                </a:lnTo>
                <a:lnTo>
                  <a:pt x="2850" y="1209"/>
                </a:lnTo>
                <a:lnTo>
                  <a:pt x="2851" y="1191"/>
                </a:lnTo>
                <a:lnTo>
                  <a:pt x="2852" y="1173"/>
                </a:lnTo>
                <a:lnTo>
                  <a:pt x="2855" y="1155"/>
                </a:lnTo>
                <a:lnTo>
                  <a:pt x="2860" y="1138"/>
                </a:lnTo>
                <a:lnTo>
                  <a:pt x="2865" y="1122"/>
                </a:lnTo>
                <a:lnTo>
                  <a:pt x="2873" y="1106"/>
                </a:lnTo>
                <a:lnTo>
                  <a:pt x="2881" y="1094"/>
                </a:lnTo>
                <a:lnTo>
                  <a:pt x="2891" y="1081"/>
                </a:lnTo>
                <a:lnTo>
                  <a:pt x="2900" y="1073"/>
                </a:lnTo>
                <a:lnTo>
                  <a:pt x="2900" y="469"/>
                </a:lnTo>
                <a:lnTo>
                  <a:pt x="2877" y="473"/>
                </a:lnTo>
                <a:lnTo>
                  <a:pt x="2856" y="477"/>
                </a:lnTo>
                <a:lnTo>
                  <a:pt x="2837" y="484"/>
                </a:lnTo>
                <a:lnTo>
                  <a:pt x="2829" y="488"/>
                </a:lnTo>
                <a:lnTo>
                  <a:pt x="2822" y="492"/>
                </a:lnTo>
                <a:lnTo>
                  <a:pt x="2810" y="473"/>
                </a:lnTo>
                <a:lnTo>
                  <a:pt x="2797" y="455"/>
                </a:lnTo>
                <a:lnTo>
                  <a:pt x="2785" y="439"/>
                </a:lnTo>
                <a:lnTo>
                  <a:pt x="2772" y="424"/>
                </a:lnTo>
                <a:lnTo>
                  <a:pt x="2759" y="413"/>
                </a:lnTo>
                <a:lnTo>
                  <a:pt x="2745" y="401"/>
                </a:lnTo>
                <a:lnTo>
                  <a:pt x="2732" y="391"/>
                </a:lnTo>
                <a:lnTo>
                  <a:pt x="2718" y="383"/>
                </a:lnTo>
                <a:lnTo>
                  <a:pt x="2705" y="377"/>
                </a:lnTo>
                <a:lnTo>
                  <a:pt x="2691" y="372"/>
                </a:lnTo>
                <a:lnTo>
                  <a:pt x="2677" y="368"/>
                </a:lnTo>
                <a:lnTo>
                  <a:pt x="2664" y="365"/>
                </a:lnTo>
                <a:lnTo>
                  <a:pt x="2652" y="364"/>
                </a:lnTo>
                <a:lnTo>
                  <a:pt x="2639" y="363"/>
                </a:lnTo>
                <a:lnTo>
                  <a:pt x="2626" y="364"/>
                </a:lnTo>
                <a:lnTo>
                  <a:pt x="2613" y="366"/>
                </a:lnTo>
                <a:lnTo>
                  <a:pt x="2600" y="369"/>
                </a:lnTo>
                <a:lnTo>
                  <a:pt x="2589" y="373"/>
                </a:lnTo>
                <a:lnTo>
                  <a:pt x="2577" y="378"/>
                </a:lnTo>
                <a:lnTo>
                  <a:pt x="2566" y="384"/>
                </a:lnTo>
                <a:lnTo>
                  <a:pt x="2556" y="391"/>
                </a:lnTo>
                <a:lnTo>
                  <a:pt x="2545" y="398"/>
                </a:lnTo>
                <a:lnTo>
                  <a:pt x="2536" y="406"/>
                </a:lnTo>
                <a:lnTo>
                  <a:pt x="2527" y="415"/>
                </a:lnTo>
                <a:lnTo>
                  <a:pt x="2518" y="424"/>
                </a:lnTo>
                <a:lnTo>
                  <a:pt x="2512" y="434"/>
                </a:lnTo>
                <a:lnTo>
                  <a:pt x="2504" y="445"/>
                </a:lnTo>
                <a:lnTo>
                  <a:pt x="2499" y="456"/>
                </a:lnTo>
                <a:lnTo>
                  <a:pt x="2493" y="466"/>
                </a:lnTo>
                <a:lnTo>
                  <a:pt x="2489" y="478"/>
                </a:lnTo>
                <a:lnTo>
                  <a:pt x="2485" y="491"/>
                </a:lnTo>
                <a:lnTo>
                  <a:pt x="2484" y="502"/>
                </a:lnTo>
                <a:lnTo>
                  <a:pt x="2480" y="541"/>
                </a:lnTo>
                <a:lnTo>
                  <a:pt x="2475" y="576"/>
                </a:lnTo>
                <a:lnTo>
                  <a:pt x="2468" y="610"/>
                </a:lnTo>
                <a:lnTo>
                  <a:pt x="2458" y="639"/>
                </a:lnTo>
                <a:lnTo>
                  <a:pt x="2447" y="666"/>
                </a:lnTo>
                <a:lnTo>
                  <a:pt x="2434" y="690"/>
                </a:lnTo>
                <a:lnTo>
                  <a:pt x="2420" y="712"/>
                </a:lnTo>
                <a:lnTo>
                  <a:pt x="2403" y="731"/>
                </a:lnTo>
                <a:lnTo>
                  <a:pt x="2385" y="749"/>
                </a:lnTo>
                <a:lnTo>
                  <a:pt x="2367" y="763"/>
                </a:lnTo>
                <a:lnTo>
                  <a:pt x="2347" y="776"/>
                </a:lnTo>
                <a:lnTo>
                  <a:pt x="2328" y="786"/>
                </a:lnTo>
                <a:lnTo>
                  <a:pt x="2306" y="795"/>
                </a:lnTo>
                <a:lnTo>
                  <a:pt x="2284" y="802"/>
                </a:lnTo>
                <a:lnTo>
                  <a:pt x="2262" y="806"/>
                </a:lnTo>
                <a:lnTo>
                  <a:pt x="2241" y="809"/>
                </a:lnTo>
                <a:lnTo>
                  <a:pt x="2219" y="811"/>
                </a:lnTo>
                <a:lnTo>
                  <a:pt x="2197" y="811"/>
                </a:lnTo>
                <a:lnTo>
                  <a:pt x="2175" y="808"/>
                </a:lnTo>
                <a:lnTo>
                  <a:pt x="2154" y="806"/>
                </a:lnTo>
                <a:lnTo>
                  <a:pt x="2133" y="800"/>
                </a:lnTo>
                <a:lnTo>
                  <a:pt x="2114" y="795"/>
                </a:lnTo>
                <a:lnTo>
                  <a:pt x="2095" y="789"/>
                </a:lnTo>
                <a:lnTo>
                  <a:pt x="2077" y="781"/>
                </a:lnTo>
                <a:lnTo>
                  <a:pt x="2060" y="772"/>
                </a:lnTo>
                <a:lnTo>
                  <a:pt x="2045" y="763"/>
                </a:lnTo>
                <a:lnTo>
                  <a:pt x="2031" y="753"/>
                </a:lnTo>
                <a:lnTo>
                  <a:pt x="2019" y="742"/>
                </a:lnTo>
                <a:lnTo>
                  <a:pt x="2009" y="730"/>
                </a:lnTo>
                <a:lnTo>
                  <a:pt x="2001" y="718"/>
                </a:lnTo>
                <a:lnTo>
                  <a:pt x="1995" y="707"/>
                </a:lnTo>
                <a:lnTo>
                  <a:pt x="1991" y="694"/>
                </a:lnTo>
                <a:lnTo>
                  <a:pt x="1985" y="671"/>
                </a:lnTo>
                <a:lnTo>
                  <a:pt x="1978" y="649"/>
                </a:lnTo>
                <a:lnTo>
                  <a:pt x="1974" y="630"/>
                </a:lnTo>
                <a:lnTo>
                  <a:pt x="1972" y="611"/>
                </a:lnTo>
                <a:lnTo>
                  <a:pt x="1971" y="592"/>
                </a:lnTo>
                <a:lnTo>
                  <a:pt x="1972" y="575"/>
                </a:lnTo>
                <a:lnTo>
                  <a:pt x="1973" y="560"/>
                </a:lnTo>
                <a:lnTo>
                  <a:pt x="1976" y="544"/>
                </a:lnTo>
                <a:lnTo>
                  <a:pt x="1978" y="530"/>
                </a:lnTo>
                <a:lnTo>
                  <a:pt x="1983" y="516"/>
                </a:lnTo>
                <a:lnTo>
                  <a:pt x="1989" y="505"/>
                </a:lnTo>
                <a:lnTo>
                  <a:pt x="1995" y="493"/>
                </a:lnTo>
                <a:lnTo>
                  <a:pt x="2001" y="482"/>
                </a:lnTo>
                <a:lnTo>
                  <a:pt x="2009" y="473"/>
                </a:lnTo>
                <a:lnTo>
                  <a:pt x="2018" y="464"/>
                </a:lnTo>
                <a:lnTo>
                  <a:pt x="2026" y="455"/>
                </a:lnTo>
                <a:lnTo>
                  <a:pt x="2035" y="448"/>
                </a:lnTo>
                <a:lnTo>
                  <a:pt x="2045" y="441"/>
                </a:lnTo>
                <a:lnTo>
                  <a:pt x="2064" y="429"/>
                </a:lnTo>
                <a:lnTo>
                  <a:pt x="2083" y="420"/>
                </a:lnTo>
                <a:lnTo>
                  <a:pt x="2102" y="414"/>
                </a:lnTo>
                <a:lnTo>
                  <a:pt x="2120" y="410"/>
                </a:lnTo>
                <a:lnTo>
                  <a:pt x="2137" y="407"/>
                </a:lnTo>
                <a:lnTo>
                  <a:pt x="2150" y="406"/>
                </a:lnTo>
                <a:lnTo>
                  <a:pt x="2161" y="406"/>
                </a:lnTo>
                <a:lnTo>
                  <a:pt x="2134" y="423"/>
                </a:lnTo>
                <a:lnTo>
                  <a:pt x="2111" y="438"/>
                </a:lnTo>
                <a:lnTo>
                  <a:pt x="2091" y="455"/>
                </a:lnTo>
                <a:lnTo>
                  <a:pt x="2073" y="471"/>
                </a:lnTo>
                <a:lnTo>
                  <a:pt x="2058" y="488"/>
                </a:lnTo>
                <a:lnTo>
                  <a:pt x="2046" y="505"/>
                </a:lnTo>
                <a:lnTo>
                  <a:pt x="2036" y="520"/>
                </a:lnTo>
                <a:lnTo>
                  <a:pt x="2028" y="537"/>
                </a:lnTo>
                <a:lnTo>
                  <a:pt x="2023" y="553"/>
                </a:lnTo>
                <a:lnTo>
                  <a:pt x="2019" y="569"/>
                </a:lnTo>
                <a:lnTo>
                  <a:pt x="2019" y="585"/>
                </a:lnTo>
                <a:lnTo>
                  <a:pt x="2019" y="601"/>
                </a:lnTo>
                <a:lnTo>
                  <a:pt x="2022" y="615"/>
                </a:lnTo>
                <a:lnTo>
                  <a:pt x="2027" y="630"/>
                </a:lnTo>
                <a:lnTo>
                  <a:pt x="2032" y="644"/>
                </a:lnTo>
                <a:lnTo>
                  <a:pt x="2040" y="657"/>
                </a:lnTo>
                <a:lnTo>
                  <a:pt x="2049" y="670"/>
                </a:lnTo>
                <a:lnTo>
                  <a:pt x="2059" y="681"/>
                </a:lnTo>
                <a:lnTo>
                  <a:pt x="2069" y="693"/>
                </a:lnTo>
                <a:lnTo>
                  <a:pt x="2082" y="704"/>
                </a:lnTo>
                <a:lnTo>
                  <a:pt x="2095" y="713"/>
                </a:lnTo>
                <a:lnTo>
                  <a:pt x="2109" y="722"/>
                </a:lnTo>
                <a:lnTo>
                  <a:pt x="2123" y="730"/>
                </a:lnTo>
                <a:lnTo>
                  <a:pt x="2138" y="736"/>
                </a:lnTo>
                <a:lnTo>
                  <a:pt x="2154" y="743"/>
                </a:lnTo>
                <a:lnTo>
                  <a:pt x="2169" y="747"/>
                </a:lnTo>
                <a:lnTo>
                  <a:pt x="2184" y="750"/>
                </a:lnTo>
                <a:lnTo>
                  <a:pt x="2201" y="752"/>
                </a:lnTo>
                <a:lnTo>
                  <a:pt x="2216" y="753"/>
                </a:lnTo>
                <a:lnTo>
                  <a:pt x="2232" y="752"/>
                </a:lnTo>
                <a:lnTo>
                  <a:pt x="2248" y="750"/>
                </a:lnTo>
                <a:lnTo>
                  <a:pt x="2262" y="747"/>
                </a:lnTo>
                <a:lnTo>
                  <a:pt x="2280" y="738"/>
                </a:lnTo>
                <a:lnTo>
                  <a:pt x="2298" y="729"/>
                </a:lnTo>
                <a:lnTo>
                  <a:pt x="2314" y="720"/>
                </a:lnTo>
                <a:lnTo>
                  <a:pt x="2328" y="710"/>
                </a:lnTo>
                <a:lnTo>
                  <a:pt x="2342" y="698"/>
                </a:lnTo>
                <a:lnTo>
                  <a:pt x="2355" y="686"/>
                </a:lnTo>
                <a:lnTo>
                  <a:pt x="2366" y="675"/>
                </a:lnTo>
                <a:lnTo>
                  <a:pt x="2376" y="663"/>
                </a:lnTo>
                <a:lnTo>
                  <a:pt x="2387" y="651"/>
                </a:lnTo>
                <a:lnTo>
                  <a:pt x="2396" y="638"/>
                </a:lnTo>
                <a:lnTo>
                  <a:pt x="2403" y="625"/>
                </a:lnTo>
                <a:lnTo>
                  <a:pt x="2411" y="611"/>
                </a:lnTo>
                <a:lnTo>
                  <a:pt x="2416" y="598"/>
                </a:lnTo>
                <a:lnTo>
                  <a:pt x="2421" y="584"/>
                </a:lnTo>
                <a:lnTo>
                  <a:pt x="2426" y="570"/>
                </a:lnTo>
                <a:lnTo>
                  <a:pt x="2430" y="556"/>
                </a:lnTo>
                <a:lnTo>
                  <a:pt x="2433" y="541"/>
                </a:lnTo>
                <a:lnTo>
                  <a:pt x="2434" y="526"/>
                </a:lnTo>
                <a:lnTo>
                  <a:pt x="2436" y="497"/>
                </a:lnTo>
                <a:lnTo>
                  <a:pt x="2435" y="466"/>
                </a:lnTo>
                <a:lnTo>
                  <a:pt x="2431" y="437"/>
                </a:lnTo>
                <a:lnTo>
                  <a:pt x="2425" y="407"/>
                </a:lnTo>
                <a:lnTo>
                  <a:pt x="2416" y="379"/>
                </a:lnTo>
                <a:lnTo>
                  <a:pt x="2404" y="351"/>
                </a:lnTo>
                <a:lnTo>
                  <a:pt x="2392" y="323"/>
                </a:lnTo>
                <a:lnTo>
                  <a:pt x="2376" y="297"/>
                </a:lnTo>
                <a:lnTo>
                  <a:pt x="2358" y="272"/>
                </a:lnTo>
                <a:lnTo>
                  <a:pt x="2340" y="249"/>
                </a:lnTo>
                <a:lnTo>
                  <a:pt x="2320" y="228"/>
                </a:lnTo>
                <a:lnTo>
                  <a:pt x="2298" y="209"/>
                </a:lnTo>
                <a:lnTo>
                  <a:pt x="2277" y="191"/>
                </a:lnTo>
                <a:lnTo>
                  <a:pt x="2252" y="177"/>
                </a:lnTo>
                <a:lnTo>
                  <a:pt x="2228" y="165"/>
                </a:lnTo>
                <a:lnTo>
                  <a:pt x="2216" y="160"/>
                </a:lnTo>
                <a:lnTo>
                  <a:pt x="2204" y="157"/>
                </a:lnTo>
                <a:lnTo>
                  <a:pt x="2191" y="153"/>
                </a:lnTo>
                <a:lnTo>
                  <a:pt x="2178" y="151"/>
                </a:lnTo>
                <a:lnTo>
                  <a:pt x="2164" y="149"/>
                </a:lnTo>
                <a:lnTo>
                  <a:pt x="2151" y="149"/>
                </a:lnTo>
                <a:lnTo>
                  <a:pt x="2138" y="149"/>
                </a:lnTo>
                <a:lnTo>
                  <a:pt x="2125" y="150"/>
                </a:lnTo>
                <a:lnTo>
                  <a:pt x="2111" y="153"/>
                </a:lnTo>
                <a:lnTo>
                  <a:pt x="2099" y="155"/>
                </a:lnTo>
                <a:lnTo>
                  <a:pt x="2086" y="159"/>
                </a:lnTo>
                <a:lnTo>
                  <a:pt x="2073" y="164"/>
                </a:lnTo>
                <a:lnTo>
                  <a:pt x="2060" y="171"/>
                </a:lnTo>
                <a:lnTo>
                  <a:pt x="2046" y="178"/>
                </a:lnTo>
                <a:lnTo>
                  <a:pt x="2033" y="187"/>
                </a:lnTo>
                <a:lnTo>
                  <a:pt x="2021" y="196"/>
                </a:lnTo>
                <a:lnTo>
                  <a:pt x="2001" y="177"/>
                </a:lnTo>
                <a:lnTo>
                  <a:pt x="1982" y="159"/>
                </a:lnTo>
                <a:lnTo>
                  <a:pt x="1962" y="142"/>
                </a:lnTo>
                <a:lnTo>
                  <a:pt x="1942" y="126"/>
                </a:lnTo>
                <a:lnTo>
                  <a:pt x="1923" y="110"/>
                </a:lnTo>
                <a:lnTo>
                  <a:pt x="1904" y="98"/>
                </a:lnTo>
                <a:lnTo>
                  <a:pt x="1885" y="85"/>
                </a:lnTo>
                <a:lnTo>
                  <a:pt x="1866" y="73"/>
                </a:lnTo>
                <a:lnTo>
                  <a:pt x="1846" y="62"/>
                </a:lnTo>
                <a:lnTo>
                  <a:pt x="1827" y="52"/>
                </a:lnTo>
                <a:lnTo>
                  <a:pt x="1809" y="44"/>
                </a:lnTo>
                <a:lnTo>
                  <a:pt x="1790" y="35"/>
                </a:lnTo>
                <a:lnTo>
                  <a:pt x="1754" y="22"/>
                </a:lnTo>
                <a:lnTo>
                  <a:pt x="1718" y="12"/>
                </a:lnTo>
                <a:lnTo>
                  <a:pt x="1684" y="5"/>
                </a:lnTo>
                <a:lnTo>
                  <a:pt x="1649" y="2"/>
                </a:lnTo>
                <a:lnTo>
                  <a:pt x="1616" y="0"/>
                </a:lnTo>
                <a:lnTo>
                  <a:pt x="1584" y="3"/>
                </a:lnTo>
                <a:lnTo>
                  <a:pt x="1552" y="7"/>
                </a:lnTo>
                <a:lnTo>
                  <a:pt x="1523" y="13"/>
                </a:lnTo>
                <a:lnTo>
                  <a:pt x="1493" y="21"/>
                </a:lnTo>
                <a:lnTo>
                  <a:pt x="1465" y="31"/>
                </a:lnTo>
                <a:lnTo>
                  <a:pt x="1439" y="43"/>
                </a:lnTo>
                <a:lnTo>
                  <a:pt x="1414" y="55"/>
                </a:lnTo>
                <a:lnTo>
                  <a:pt x="1391" y="69"/>
                </a:lnTo>
                <a:lnTo>
                  <a:pt x="1368" y="85"/>
                </a:lnTo>
                <a:lnTo>
                  <a:pt x="1347" y="101"/>
                </a:lnTo>
                <a:lnTo>
                  <a:pt x="1329" y="118"/>
                </a:lnTo>
                <a:lnTo>
                  <a:pt x="1311" y="135"/>
                </a:lnTo>
                <a:lnTo>
                  <a:pt x="1296" y="153"/>
                </a:lnTo>
                <a:lnTo>
                  <a:pt x="1282" y="171"/>
                </a:lnTo>
                <a:lnTo>
                  <a:pt x="1270" y="187"/>
                </a:lnTo>
                <a:lnTo>
                  <a:pt x="1260" y="204"/>
                </a:lnTo>
                <a:lnTo>
                  <a:pt x="1253" y="221"/>
                </a:lnTo>
                <a:lnTo>
                  <a:pt x="1247" y="236"/>
                </a:lnTo>
                <a:lnTo>
                  <a:pt x="1244" y="251"/>
                </a:lnTo>
                <a:lnTo>
                  <a:pt x="1242" y="264"/>
                </a:lnTo>
                <a:lnTo>
                  <a:pt x="1242" y="277"/>
                </a:lnTo>
                <a:lnTo>
                  <a:pt x="1209" y="263"/>
                </a:lnTo>
                <a:lnTo>
                  <a:pt x="1177" y="253"/>
                </a:lnTo>
                <a:lnTo>
                  <a:pt x="1145" y="245"/>
                </a:lnTo>
                <a:lnTo>
                  <a:pt x="1113" y="241"/>
                </a:lnTo>
                <a:lnTo>
                  <a:pt x="1084" y="238"/>
                </a:lnTo>
                <a:lnTo>
                  <a:pt x="1054" y="240"/>
                </a:lnTo>
                <a:lnTo>
                  <a:pt x="1026" y="242"/>
                </a:lnTo>
                <a:lnTo>
                  <a:pt x="998" y="247"/>
                </a:lnTo>
                <a:lnTo>
                  <a:pt x="972" y="255"/>
                </a:lnTo>
                <a:lnTo>
                  <a:pt x="947" y="264"/>
                </a:lnTo>
                <a:lnTo>
                  <a:pt x="922" y="274"/>
                </a:lnTo>
                <a:lnTo>
                  <a:pt x="901" y="286"/>
                </a:lnTo>
                <a:lnTo>
                  <a:pt x="879" y="300"/>
                </a:lnTo>
                <a:lnTo>
                  <a:pt x="858" y="314"/>
                </a:lnTo>
                <a:lnTo>
                  <a:pt x="839" y="329"/>
                </a:lnTo>
                <a:lnTo>
                  <a:pt x="821" y="346"/>
                </a:lnTo>
                <a:lnTo>
                  <a:pt x="805" y="364"/>
                </a:lnTo>
                <a:lnTo>
                  <a:pt x="789" y="382"/>
                </a:lnTo>
                <a:lnTo>
                  <a:pt x="775" y="400"/>
                </a:lnTo>
                <a:lnTo>
                  <a:pt x="764" y="418"/>
                </a:lnTo>
                <a:lnTo>
                  <a:pt x="752" y="437"/>
                </a:lnTo>
                <a:lnTo>
                  <a:pt x="743" y="455"/>
                </a:lnTo>
                <a:lnTo>
                  <a:pt x="735" y="473"/>
                </a:lnTo>
                <a:lnTo>
                  <a:pt x="729" y="491"/>
                </a:lnTo>
                <a:lnTo>
                  <a:pt x="724" y="507"/>
                </a:lnTo>
                <a:lnTo>
                  <a:pt x="721" y="524"/>
                </a:lnTo>
                <a:lnTo>
                  <a:pt x="720" y="539"/>
                </a:lnTo>
                <a:lnTo>
                  <a:pt x="721" y="555"/>
                </a:lnTo>
                <a:lnTo>
                  <a:pt x="723" y="567"/>
                </a:lnTo>
                <a:lnTo>
                  <a:pt x="727" y="579"/>
                </a:lnTo>
                <a:lnTo>
                  <a:pt x="733" y="589"/>
                </a:lnTo>
                <a:lnTo>
                  <a:pt x="741" y="597"/>
                </a:lnTo>
                <a:lnTo>
                  <a:pt x="716" y="608"/>
                </a:lnTo>
                <a:lnTo>
                  <a:pt x="693" y="619"/>
                </a:lnTo>
                <a:lnTo>
                  <a:pt x="673" y="630"/>
                </a:lnTo>
                <a:lnTo>
                  <a:pt x="652" y="642"/>
                </a:lnTo>
                <a:lnTo>
                  <a:pt x="633" y="653"/>
                </a:lnTo>
                <a:lnTo>
                  <a:pt x="615" y="665"/>
                </a:lnTo>
                <a:lnTo>
                  <a:pt x="600" y="678"/>
                </a:lnTo>
                <a:lnTo>
                  <a:pt x="584" y="690"/>
                </a:lnTo>
                <a:lnTo>
                  <a:pt x="570" y="703"/>
                </a:lnTo>
                <a:lnTo>
                  <a:pt x="558" y="716"/>
                </a:lnTo>
                <a:lnTo>
                  <a:pt x="545" y="730"/>
                </a:lnTo>
                <a:lnTo>
                  <a:pt x="535" y="743"/>
                </a:lnTo>
                <a:lnTo>
                  <a:pt x="526" y="757"/>
                </a:lnTo>
                <a:lnTo>
                  <a:pt x="517" y="770"/>
                </a:lnTo>
                <a:lnTo>
                  <a:pt x="509" y="784"/>
                </a:lnTo>
                <a:lnTo>
                  <a:pt x="503" y="798"/>
                </a:lnTo>
                <a:lnTo>
                  <a:pt x="497" y="812"/>
                </a:lnTo>
                <a:lnTo>
                  <a:pt x="492" y="826"/>
                </a:lnTo>
                <a:lnTo>
                  <a:pt x="490" y="840"/>
                </a:lnTo>
                <a:lnTo>
                  <a:pt x="487" y="854"/>
                </a:lnTo>
                <a:lnTo>
                  <a:pt x="485" y="868"/>
                </a:lnTo>
                <a:lnTo>
                  <a:pt x="485" y="882"/>
                </a:lnTo>
                <a:lnTo>
                  <a:pt x="483" y="896"/>
                </a:lnTo>
                <a:lnTo>
                  <a:pt x="485" y="909"/>
                </a:lnTo>
                <a:lnTo>
                  <a:pt x="486" y="923"/>
                </a:lnTo>
                <a:lnTo>
                  <a:pt x="488" y="936"/>
                </a:lnTo>
                <a:lnTo>
                  <a:pt x="496" y="963"/>
                </a:lnTo>
                <a:lnTo>
                  <a:pt x="505" y="989"/>
                </a:lnTo>
                <a:lnTo>
                  <a:pt x="518" y="1013"/>
                </a:lnTo>
                <a:lnTo>
                  <a:pt x="533" y="1036"/>
                </a:lnTo>
                <a:lnTo>
                  <a:pt x="550" y="1058"/>
                </a:lnTo>
                <a:lnTo>
                  <a:pt x="569" y="1077"/>
                </a:lnTo>
                <a:lnTo>
                  <a:pt x="590" y="1095"/>
                </a:lnTo>
                <a:lnTo>
                  <a:pt x="613" y="1111"/>
                </a:lnTo>
                <a:lnTo>
                  <a:pt x="637" y="1126"/>
                </a:lnTo>
                <a:lnTo>
                  <a:pt x="663" y="1137"/>
                </a:lnTo>
                <a:lnTo>
                  <a:pt x="689" y="1146"/>
                </a:lnTo>
                <a:lnTo>
                  <a:pt x="716" y="1151"/>
                </a:lnTo>
                <a:lnTo>
                  <a:pt x="730" y="1154"/>
                </a:lnTo>
                <a:lnTo>
                  <a:pt x="744" y="1155"/>
                </a:lnTo>
                <a:lnTo>
                  <a:pt x="760" y="1155"/>
                </a:lnTo>
                <a:lnTo>
                  <a:pt x="774" y="1155"/>
                </a:lnTo>
                <a:lnTo>
                  <a:pt x="788" y="1154"/>
                </a:lnTo>
                <a:lnTo>
                  <a:pt x="803" y="1151"/>
                </a:lnTo>
                <a:lnTo>
                  <a:pt x="817" y="1149"/>
                </a:lnTo>
                <a:lnTo>
                  <a:pt x="833" y="1145"/>
                </a:lnTo>
                <a:lnTo>
                  <a:pt x="847" y="1140"/>
                </a:lnTo>
                <a:lnTo>
                  <a:pt x="862" y="1133"/>
                </a:lnTo>
                <a:lnTo>
                  <a:pt x="876" y="1127"/>
                </a:lnTo>
                <a:lnTo>
                  <a:pt x="890" y="1119"/>
                </a:lnTo>
                <a:lnTo>
                  <a:pt x="906" y="1110"/>
                </a:lnTo>
                <a:lnTo>
                  <a:pt x="920" y="1101"/>
                </a:lnTo>
                <a:lnTo>
                  <a:pt x="933" y="1091"/>
                </a:lnTo>
                <a:lnTo>
                  <a:pt x="945" y="1081"/>
                </a:lnTo>
                <a:lnTo>
                  <a:pt x="957" y="1071"/>
                </a:lnTo>
                <a:lnTo>
                  <a:pt x="967" y="1059"/>
                </a:lnTo>
                <a:lnTo>
                  <a:pt x="977" y="1046"/>
                </a:lnTo>
                <a:lnTo>
                  <a:pt x="986" y="1033"/>
                </a:lnTo>
                <a:lnTo>
                  <a:pt x="994" y="1021"/>
                </a:lnTo>
                <a:lnTo>
                  <a:pt x="1000" y="1007"/>
                </a:lnTo>
                <a:lnTo>
                  <a:pt x="1006" y="994"/>
                </a:lnTo>
                <a:lnTo>
                  <a:pt x="1011" y="980"/>
                </a:lnTo>
                <a:lnTo>
                  <a:pt x="1014" y="966"/>
                </a:lnTo>
                <a:lnTo>
                  <a:pt x="1017" y="950"/>
                </a:lnTo>
                <a:lnTo>
                  <a:pt x="1018" y="936"/>
                </a:lnTo>
                <a:lnTo>
                  <a:pt x="1018" y="922"/>
                </a:lnTo>
                <a:lnTo>
                  <a:pt x="1017" y="908"/>
                </a:lnTo>
                <a:lnTo>
                  <a:pt x="1016" y="894"/>
                </a:lnTo>
                <a:lnTo>
                  <a:pt x="1012" y="880"/>
                </a:lnTo>
                <a:lnTo>
                  <a:pt x="1008" y="867"/>
                </a:lnTo>
                <a:lnTo>
                  <a:pt x="1002" y="854"/>
                </a:lnTo>
                <a:lnTo>
                  <a:pt x="995" y="841"/>
                </a:lnTo>
                <a:lnTo>
                  <a:pt x="986" y="829"/>
                </a:lnTo>
                <a:lnTo>
                  <a:pt x="977" y="817"/>
                </a:lnTo>
                <a:lnTo>
                  <a:pt x="967" y="807"/>
                </a:lnTo>
                <a:lnTo>
                  <a:pt x="954" y="797"/>
                </a:lnTo>
                <a:lnTo>
                  <a:pt x="940" y="788"/>
                </a:lnTo>
                <a:lnTo>
                  <a:pt x="926" y="779"/>
                </a:lnTo>
                <a:lnTo>
                  <a:pt x="910" y="771"/>
                </a:lnTo>
                <a:lnTo>
                  <a:pt x="892" y="765"/>
                </a:lnTo>
                <a:lnTo>
                  <a:pt x="872" y="759"/>
                </a:lnTo>
                <a:lnTo>
                  <a:pt x="852" y="754"/>
                </a:lnTo>
                <a:lnTo>
                  <a:pt x="830" y="752"/>
                </a:lnTo>
                <a:lnTo>
                  <a:pt x="806" y="749"/>
                </a:lnTo>
                <a:lnTo>
                  <a:pt x="839" y="742"/>
                </a:lnTo>
                <a:lnTo>
                  <a:pt x="869" y="736"/>
                </a:lnTo>
                <a:lnTo>
                  <a:pt x="897" y="735"/>
                </a:lnTo>
                <a:lnTo>
                  <a:pt x="921" y="736"/>
                </a:lnTo>
                <a:lnTo>
                  <a:pt x="944" y="740"/>
                </a:lnTo>
                <a:lnTo>
                  <a:pt x="965" y="745"/>
                </a:lnTo>
                <a:lnTo>
                  <a:pt x="982" y="754"/>
                </a:lnTo>
                <a:lnTo>
                  <a:pt x="999" y="765"/>
                </a:lnTo>
                <a:lnTo>
                  <a:pt x="1013" y="777"/>
                </a:lnTo>
                <a:lnTo>
                  <a:pt x="1025" y="791"/>
                </a:lnTo>
                <a:lnTo>
                  <a:pt x="1035" y="807"/>
                </a:lnTo>
                <a:lnTo>
                  <a:pt x="1044" y="823"/>
                </a:lnTo>
                <a:lnTo>
                  <a:pt x="1050" y="841"/>
                </a:lnTo>
                <a:lnTo>
                  <a:pt x="1055" y="861"/>
                </a:lnTo>
                <a:lnTo>
                  <a:pt x="1058" y="880"/>
                </a:lnTo>
                <a:lnTo>
                  <a:pt x="1061" y="900"/>
                </a:lnTo>
                <a:lnTo>
                  <a:pt x="1061" y="921"/>
                </a:lnTo>
                <a:lnTo>
                  <a:pt x="1061" y="943"/>
                </a:lnTo>
                <a:lnTo>
                  <a:pt x="1058" y="963"/>
                </a:lnTo>
                <a:lnTo>
                  <a:pt x="1054" y="983"/>
                </a:lnTo>
                <a:lnTo>
                  <a:pt x="1050" y="1004"/>
                </a:lnTo>
                <a:lnTo>
                  <a:pt x="1044" y="1023"/>
                </a:lnTo>
                <a:lnTo>
                  <a:pt x="1038" y="1042"/>
                </a:lnTo>
                <a:lnTo>
                  <a:pt x="1030" y="1060"/>
                </a:lnTo>
                <a:lnTo>
                  <a:pt x="1022" y="1077"/>
                </a:lnTo>
                <a:lnTo>
                  <a:pt x="1013" y="1092"/>
                </a:lnTo>
                <a:lnTo>
                  <a:pt x="1003" y="1106"/>
                </a:lnTo>
                <a:lnTo>
                  <a:pt x="993" y="1119"/>
                </a:lnTo>
                <a:lnTo>
                  <a:pt x="982" y="1129"/>
                </a:lnTo>
                <a:lnTo>
                  <a:pt x="971" y="1137"/>
                </a:lnTo>
                <a:lnTo>
                  <a:pt x="959" y="1143"/>
                </a:lnTo>
                <a:lnTo>
                  <a:pt x="948" y="1147"/>
                </a:lnTo>
                <a:lnTo>
                  <a:pt x="911" y="1160"/>
                </a:lnTo>
                <a:lnTo>
                  <a:pt x="875" y="1172"/>
                </a:lnTo>
                <a:lnTo>
                  <a:pt x="842" y="1181"/>
                </a:lnTo>
                <a:lnTo>
                  <a:pt x="810" y="1188"/>
                </a:lnTo>
                <a:lnTo>
                  <a:pt x="780" y="1195"/>
                </a:lnTo>
                <a:lnTo>
                  <a:pt x="752" y="1199"/>
                </a:lnTo>
                <a:lnTo>
                  <a:pt x="725" y="1201"/>
                </a:lnTo>
                <a:lnTo>
                  <a:pt x="701" y="1202"/>
                </a:lnTo>
                <a:lnTo>
                  <a:pt x="677" y="1202"/>
                </a:lnTo>
                <a:lnTo>
                  <a:pt x="655" y="1201"/>
                </a:lnTo>
                <a:lnTo>
                  <a:pt x="634" y="1199"/>
                </a:lnTo>
                <a:lnTo>
                  <a:pt x="615" y="1196"/>
                </a:lnTo>
                <a:lnTo>
                  <a:pt x="597" y="1191"/>
                </a:lnTo>
                <a:lnTo>
                  <a:pt x="581" y="1186"/>
                </a:lnTo>
                <a:lnTo>
                  <a:pt x="565" y="1179"/>
                </a:lnTo>
                <a:lnTo>
                  <a:pt x="551" y="1173"/>
                </a:lnTo>
                <a:lnTo>
                  <a:pt x="537" y="1165"/>
                </a:lnTo>
                <a:lnTo>
                  <a:pt x="524" y="1158"/>
                </a:lnTo>
                <a:lnTo>
                  <a:pt x="501" y="1141"/>
                </a:lnTo>
                <a:lnTo>
                  <a:pt x="481" y="1123"/>
                </a:lnTo>
                <a:lnTo>
                  <a:pt x="463" y="1106"/>
                </a:lnTo>
                <a:lnTo>
                  <a:pt x="432" y="1076"/>
                </a:lnTo>
                <a:lnTo>
                  <a:pt x="418" y="1063"/>
                </a:lnTo>
                <a:lnTo>
                  <a:pt x="412" y="1059"/>
                </a:lnTo>
                <a:lnTo>
                  <a:pt x="404" y="1054"/>
                </a:lnTo>
                <a:close/>
                <a:moveTo>
                  <a:pt x="2900" y="1798"/>
                </a:moveTo>
                <a:lnTo>
                  <a:pt x="2900" y="2002"/>
                </a:lnTo>
                <a:lnTo>
                  <a:pt x="2858" y="2009"/>
                </a:lnTo>
                <a:lnTo>
                  <a:pt x="2813" y="2015"/>
                </a:lnTo>
                <a:lnTo>
                  <a:pt x="2768" y="2022"/>
                </a:lnTo>
                <a:lnTo>
                  <a:pt x="2721" y="2027"/>
                </a:lnTo>
                <a:lnTo>
                  <a:pt x="2672" y="2031"/>
                </a:lnTo>
                <a:lnTo>
                  <a:pt x="2622" y="2033"/>
                </a:lnTo>
                <a:lnTo>
                  <a:pt x="2570" y="2036"/>
                </a:lnTo>
                <a:lnTo>
                  <a:pt x="2517" y="2036"/>
                </a:lnTo>
                <a:lnTo>
                  <a:pt x="2424" y="2029"/>
                </a:lnTo>
                <a:lnTo>
                  <a:pt x="2333" y="2022"/>
                </a:lnTo>
                <a:lnTo>
                  <a:pt x="2289" y="2017"/>
                </a:lnTo>
                <a:lnTo>
                  <a:pt x="2246" y="2011"/>
                </a:lnTo>
                <a:lnTo>
                  <a:pt x="2202" y="2005"/>
                </a:lnTo>
                <a:lnTo>
                  <a:pt x="2160" y="1997"/>
                </a:lnTo>
                <a:lnTo>
                  <a:pt x="2118" y="1988"/>
                </a:lnTo>
                <a:lnTo>
                  <a:pt x="2077" y="1979"/>
                </a:lnTo>
                <a:lnTo>
                  <a:pt x="2037" y="1969"/>
                </a:lnTo>
                <a:lnTo>
                  <a:pt x="1997" y="1958"/>
                </a:lnTo>
                <a:lnTo>
                  <a:pt x="1959" y="1945"/>
                </a:lnTo>
                <a:lnTo>
                  <a:pt x="1922" y="1931"/>
                </a:lnTo>
                <a:lnTo>
                  <a:pt x="1885" y="1914"/>
                </a:lnTo>
                <a:lnTo>
                  <a:pt x="1849" y="1897"/>
                </a:lnTo>
                <a:lnTo>
                  <a:pt x="1814" y="1880"/>
                </a:lnTo>
                <a:lnTo>
                  <a:pt x="1780" y="1859"/>
                </a:lnTo>
                <a:lnTo>
                  <a:pt x="1748" y="1837"/>
                </a:lnTo>
                <a:lnTo>
                  <a:pt x="1716" y="1813"/>
                </a:lnTo>
                <a:lnTo>
                  <a:pt x="1685" y="1787"/>
                </a:lnTo>
                <a:lnTo>
                  <a:pt x="1654" y="1761"/>
                </a:lnTo>
                <a:lnTo>
                  <a:pt x="1626" y="1731"/>
                </a:lnTo>
                <a:lnTo>
                  <a:pt x="1598" y="1699"/>
                </a:lnTo>
                <a:lnTo>
                  <a:pt x="1573" y="1666"/>
                </a:lnTo>
                <a:lnTo>
                  <a:pt x="1547" y="1630"/>
                </a:lnTo>
                <a:lnTo>
                  <a:pt x="1523" y="1592"/>
                </a:lnTo>
                <a:lnTo>
                  <a:pt x="1501" y="1552"/>
                </a:lnTo>
                <a:lnTo>
                  <a:pt x="1479" y="1508"/>
                </a:lnTo>
                <a:lnTo>
                  <a:pt x="1459" y="1464"/>
                </a:lnTo>
                <a:lnTo>
                  <a:pt x="1439" y="1415"/>
                </a:lnTo>
                <a:lnTo>
                  <a:pt x="1423" y="1365"/>
                </a:lnTo>
                <a:lnTo>
                  <a:pt x="1390" y="1380"/>
                </a:lnTo>
                <a:lnTo>
                  <a:pt x="1360" y="1393"/>
                </a:lnTo>
                <a:lnTo>
                  <a:pt x="1332" y="1402"/>
                </a:lnTo>
                <a:lnTo>
                  <a:pt x="1319" y="1405"/>
                </a:lnTo>
                <a:lnTo>
                  <a:pt x="1306" y="1407"/>
                </a:lnTo>
                <a:lnTo>
                  <a:pt x="1294" y="1407"/>
                </a:lnTo>
                <a:lnTo>
                  <a:pt x="1282" y="1408"/>
                </a:lnTo>
                <a:lnTo>
                  <a:pt x="1270" y="1407"/>
                </a:lnTo>
                <a:lnTo>
                  <a:pt x="1260" y="1406"/>
                </a:lnTo>
                <a:lnTo>
                  <a:pt x="1250" y="1405"/>
                </a:lnTo>
                <a:lnTo>
                  <a:pt x="1240" y="1402"/>
                </a:lnTo>
                <a:lnTo>
                  <a:pt x="1231" y="1398"/>
                </a:lnTo>
                <a:lnTo>
                  <a:pt x="1222" y="1394"/>
                </a:lnTo>
                <a:lnTo>
                  <a:pt x="1214" y="1389"/>
                </a:lnTo>
                <a:lnTo>
                  <a:pt x="1206" y="1384"/>
                </a:lnTo>
                <a:lnTo>
                  <a:pt x="1192" y="1373"/>
                </a:lnTo>
                <a:lnTo>
                  <a:pt x="1181" y="1359"/>
                </a:lnTo>
                <a:lnTo>
                  <a:pt x="1171" y="1343"/>
                </a:lnTo>
                <a:lnTo>
                  <a:pt x="1163" y="1325"/>
                </a:lnTo>
                <a:lnTo>
                  <a:pt x="1157" y="1306"/>
                </a:lnTo>
                <a:lnTo>
                  <a:pt x="1153" y="1287"/>
                </a:lnTo>
                <a:lnTo>
                  <a:pt x="1150" y="1266"/>
                </a:lnTo>
                <a:lnTo>
                  <a:pt x="1150" y="1245"/>
                </a:lnTo>
                <a:lnTo>
                  <a:pt x="1151" y="1223"/>
                </a:lnTo>
                <a:lnTo>
                  <a:pt x="1155" y="1201"/>
                </a:lnTo>
                <a:lnTo>
                  <a:pt x="1160" y="1179"/>
                </a:lnTo>
                <a:lnTo>
                  <a:pt x="1167" y="1159"/>
                </a:lnTo>
                <a:lnTo>
                  <a:pt x="1176" y="1138"/>
                </a:lnTo>
                <a:lnTo>
                  <a:pt x="1187" y="1118"/>
                </a:lnTo>
                <a:lnTo>
                  <a:pt x="1200" y="1099"/>
                </a:lnTo>
                <a:lnTo>
                  <a:pt x="1214" y="1081"/>
                </a:lnTo>
                <a:lnTo>
                  <a:pt x="1231" y="1064"/>
                </a:lnTo>
                <a:lnTo>
                  <a:pt x="1249" y="1050"/>
                </a:lnTo>
                <a:lnTo>
                  <a:pt x="1269" y="1037"/>
                </a:lnTo>
                <a:lnTo>
                  <a:pt x="1290" y="1027"/>
                </a:lnTo>
                <a:lnTo>
                  <a:pt x="1314" y="1019"/>
                </a:lnTo>
                <a:lnTo>
                  <a:pt x="1326" y="1015"/>
                </a:lnTo>
                <a:lnTo>
                  <a:pt x="1340" y="1013"/>
                </a:lnTo>
                <a:lnTo>
                  <a:pt x="1352" y="1012"/>
                </a:lnTo>
                <a:lnTo>
                  <a:pt x="1366" y="1010"/>
                </a:lnTo>
                <a:lnTo>
                  <a:pt x="1388" y="972"/>
                </a:lnTo>
                <a:lnTo>
                  <a:pt x="1413" y="937"/>
                </a:lnTo>
                <a:lnTo>
                  <a:pt x="1437" y="908"/>
                </a:lnTo>
                <a:lnTo>
                  <a:pt x="1461" y="881"/>
                </a:lnTo>
                <a:lnTo>
                  <a:pt x="1487" y="858"/>
                </a:lnTo>
                <a:lnTo>
                  <a:pt x="1512" y="838"/>
                </a:lnTo>
                <a:lnTo>
                  <a:pt x="1539" y="821"/>
                </a:lnTo>
                <a:lnTo>
                  <a:pt x="1566" y="808"/>
                </a:lnTo>
                <a:lnTo>
                  <a:pt x="1592" y="798"/>
                </a:lnTo>
                <a:lnTo>
                  <a:pt x="1619" y="790"/>
                </a:lnTo>
                <a:lnTo>
                  <a:pt x="1645" y="785"/>
                </a:lnTo>
                <a:lnTo>
                  <a:pt x="1671" y="783"/>
                </a:lnTo>
                <a:lnTo>
                  <a:pt x="1697" y="783"/>
                </a:lnTo>
                <a:lnTo>
                  <a:pt x="1722" y="785"/>
                </a:lnTo>
                <a:lnTo>
                  <a:pt x="1748" y="789"/>
                </a:lnTo>
                <a:lnTo>
                  <a:pt x="1772" y="794"/>
                </a:lnTo>
                <a:lnTo>
                  <a:pt x="1797" y="802"/>
                </a:lnTo>
                <a:lnTo>
                  <a:pt x="1820" y="811"/>
                </a:lnTo>
                <a:lnTo>
                  <a:pt x="1841" y="821"/>
                </a:lnTo>
                <a:lnTo>
                  <a:pt x="1862" y="834"/>
                </a:lnTo>
                <a:lnTo>
                  <a:pt x="1882" y="845"/>
                </a:lnTo>
                <a:lnTo>
                  <a:pt x="1901" y="859"/>
                </a:lnTo>
                <a:lnTo>
                  <a:pt x="1918" y="873"/>
                </a:lnTo>
                <a:lnTo>
                  <a:pt x="1935" y="889"/>
                </a:lnTo>
                <a:lnTo>
                  <a:pt x="1950" y="904"/>
                </a:lnTo>
                <a:lnTo>
                  <a:pt x="1963" y="919"/>
                </a:lnTo>
                <a:lnTo>
                  <a:pt x="1974" y="935"/>
                </a:lnTo>
                <a:lnTo>
                  <a:pt x="1983" y="951"/>
                </a:lnTo>
                <a:lnTo>
                  <a:pt x="1991" y="967"/>
                </a:lnTo>
                <a:lnTo>
                  <a:pt x="1997" y="981"/>
                </a:lnTo>
                <a:lnTo>
                  <a:pt x="2000" y="996"/>
                </a:lnTo>
                <a:lnTo>
                  <a:pt x="2001" y="1010"/>
                </a:lnTo>
                <a:lnTo>
                  <a:pt x="2021" y="1003"/>
                </a:lnTo>
                <a:lnTo>
                  <a:pt x="2040" y="996"/>
                </a:lnTo>
                <a:lnTo>
                  <a:pt x="2058" y="991"/>
                </a:lnTo>
                <a:lnTo>
                  <a:pt x="2076" y="987"/>
                </a:lnTo>
                <a:lnTo>
                  <a:pt x="2093" y="983"/>
                </a:lnTo>
                <a:lnTo>
                  <a:pt x="2110" y="981"/>
                </a:lnTo>
                <a:lnTo>
                  <a:pt x="2127" y="980"/>
                </a:lnTo>
                <a:lnTo>
                  <a:pt x="2143" y="978"/>
                </a:lnTo>
                <a:lnTo>
                  <a:pt x="2175" y="980"/>
                </a:lnTo>
                <a:lnTo>
                  <a:pt x="2206" y="982"/>
                </a:lnTo>
                <a:lnTo>
                  <a:pt x="2234" y="989"/>
                </a:lnTo>
                <a:lnTo>
                  <a:pt x="2262" y="996"/>
                </a:lnTo>
                <a:lnTo>
                  <a:pt x="2288" y="1008"/>
                </a:lnTo>
                <a:lnTo>
                  <a:pt x="2312" y="1021"/>
                </a:lnTo>
                <a:lnTo>
                  <a:pt x="2335" y="1036"/>
                </a:lnTo>
                <a:lnTo>
                  <a:pt x="2357" y="1053"/>
                </a:lnTo>
                <a:lnTo>
                  <a:pt x="2378" y="1071"/>
                </a:lnTo>
                <a:lnTo>
                  <a:pt x="2396" y="1090"/>
                </a:lnTo>
                <a:lnTo>
                  <a:pt x="2413" y="1111"/>
                </a:lnTo>
                <a:lnTo>
                  <a:pt x="2429" y="1133"/>
                </a:lnTo>
                <a:lnTo>
                  <a:pt x="2443" y="1155"/>
                </a:lnTo>
                <a:lnTo>
                  <a:pt x="2454" y="1179"/>
                </a:lnTo>
                <a:lnTo>
                  <a:pt x="2466" y="1202"/>
                </a:lnTo>
                <a:lnTo>
                  <a:pt x="2475" y="1227"/>
                </a:lnTo>
                <a:lnTo>
                  <a:pt x="2483" y="1250"/>
                </a:lnTo>
                <a:lnTo>
                  <a:pt x="2489" y="1274"/>
                </a:lnTo>
                <a:lnTo>
                  <a:pt x="2493" y="1297"/>
                </a:lnTo>
                <a:lnTo>
                  <a:pt x="2495" y="1320"/>
                </a:lnTo>
                <a:lnTo>
                  <a:pt x="2497" y="1343"/>
                </a:lnTo>
                <a:lnTo>
                  <a:pt x="2497" y="1364"/>
                </a:lnTo>
                <a:lnTo>
                  <a:pt x="2494" y="1384"/>
                </a:lnTo>
                <a:lnTo>
                  <a:pt x="2490" y="1403"/>
                </a:lnTo>
                <a:lnTo>
                  <a:pt x="2485" y="1420"/>
                </a:lnTo>
                <a:lnTo>
                  <a:pt x="2479" y="1437"/>
                </a:lnTo>
                <a:lnTo>
                  <a:pt x="2470" y="1449"/>
                </a:lnTo>
                <a:lnTo>
                  <a:pt x="2460" y="1462"/>
                </a:lnTo>
                <a:lnTo>
                  <a:pt x="2436" y="1487"/>
                </a:lnTo>
                <a:lnTo>
                  <a:pt x="2413" y="1507"/>
                </a:lnTo>
                <a:lnTo>
                  <a:pt x="2393" y="1525"/>
                </a:lnTo>
                <a:lnTo>
                  <a:pt x="2371" y="1540"/>
                </a:lnTo>
                <a:lnTo>
                  <a:pt x="2351" y="1553"/>
                </a:lnTo>
                <a:lnTo>
                  <a:pt x="2332" y="1562"/>
                </a:lnTo>
                <a:lnTo>
                  <a:pt x="2312" y="1569"/>
                </a:lnTo>
                <a:lnTo>
                  <a:pt x="2294" y="1572"/>
                </a:lnTo>
                <a:lnTo>
                  <a:pt x="2277" y="1575"/>
                </a:lnTo>
                <a:lnTo>
                  <a:pt x="2260" y="1575"/>
                </a:lnTo>
                <a:lnTo>
                  <a:pt x="2245" y="1572"/>
                </a:lnTo>
                <a:lnTo>
                  <a:pt x="2229" y="1570"/>
                </a:lnTo>
                <a:lnTo>
                  <a:pt x="2215" y="1563"/>
                </a:lnTo>
                <a:lnTo>
                  <a:pt x="2201" y="1557"/>
                </a:lnTo>
                <a:lnTo>
                  <a:pt x="2188" y="1548"/>
                </a:lnTo>
                <a:lnTo>
                  <a:pt x="2177" y="1539"/>
                </a:lnTo>
                <a:lnTo>
                  <a:pt x="2166" y="1529"/>
                </a:lnTo>
                <a:lnTo>
                  <a:pt x="2156" y="1517"/>
                </a:lnTo>
                <a:lnTo>
                  <a:pt x="2147" y="1506"/>
                </a:lnTo>
                <a:lnTo>
                  <a:pt x="2140" y="1493"/>
                </a:lnTo>
                <a:lnTo>
                  <a:pt x="2132" y="1480"/>
                </a:lnTo>
                <a:lnTo>
                  <a:pt x="2127" y="1467"/>
                </a:lnTo>
                <a:lnTo>
                  <a:pt x="2122" y="1453"/>
                </a:lnTo>
                <a:lnTo>
                  <a:pt x="2118" y="1440"/>
                </a:lnTo>
                <a:lnTo>
                  <a:pt x="2115" y="1428"/>
                </a:lnTo>
                <a:lnTo>
                  <a:pt x="2113" y="1415"/>
                </a:lnTo>
                <a:lnTo>
                  <a:pt x="2113" y="1403"/>
                </a:lnTo>
                <a:lnTo>
                  <a:pt x="2113" y="1392"/>
                </a:lnTo>
                <a:lnTo>
                  <a:pt x="2115" y="1382"/>
                </a:lnTo>
                <a:lnTo>
                  <a:pt x="2118" y="1373"/>
                </a:lnTo>
                <a:lnTo>
                  <a:pt x="2122" y="1364"/>
                </a:lnTo>
                <a:lnTo>
                  <a:pt x="2128" y="1357"/>
                </a:lnTo>
                <a:lnTo>
                  <a:pt x="2136" y="1344"/>
                </a:lnTo>
                <a:lnTo>
                  <a:pt x="2145" y="1333"/>
                </a:lnTo>
                <a:lnTo>
                  <a:pt x="2154" y="1323"/>
                </a:lnTo>
                <a:lnTo>
                  <a:pt x="2164" y="1314"/>
                </a:lnTo>
                <a:lnTo>
                  <a:pt x="2173" y="1307"/>
                </a:lnTo>
                <a:lnTo>
                  <a:pt x="2182" y="1301"/>
                </a:lnTo>
                <a:lnTo>
                  <a:pt x="2191" y="1297"/>
                </a:lnTo>
                <a:lnTo>
                  <a:pt x="2200" y="1295"/>
                </a:lnTo>
                <a:lnTo>
                  <a:pt x="2210" y="1293"/>
                </a:lnTo>
                <a:lnTo>
                  <a:pt x="2219" y="1292"/>
                </a:lnTo>
                <a:lnTo>
                  <a:pt x="2228" y="1292"/>
                </a:lnTo>
                <a:lnTo>
                  <a:pt x="2236" y="1293"/>
                </a:lnTo>
                <a:lnTo>
                  <a:pt x="2245" y="1296"/>
                </a:lnTo>
                <a:lnTo>
                  <a:pt x="2253" y="1300"/>
                </a:lnTo>
                <a:lnTo>
                  <a:pt x="2269" y="1307"/>
                </a:lnTo>
                <a:lnTo>
                  <a:pt x="2283" y="1319"/>
                </a:lnTo>
                <a:lnTo>
                  <a:pt x="2296" y="1330"/>
                </a:lnTo>
                <a:lnTo>
                  <a:pt x="2307" y="1344"/>
                </a:lnTo>
                <a:lnTo>
                  <a:pt x="2315" y="1360"/>
                </a:lnTo>
                <a:lnTo>
                  <a:pt x="2321" y="1374"/>
                </a:lnTo>
                <a:lnTo>
                  <a:pt x="2325" y="1388"/>
                </a:lnTo>
                <a:lnTo>
                  <a:pt x="2325" y="1396"/>
                </a:lnTo>
                <a:lnTo>
                  <a:pt x="2325" y="1402"/>
                </a:lnTo>
                <a:lnTo>
                  <a:pt x="2325" y="1407"/>
                </a:lnTo>
                <a:lnTo>
                  <a:pt x="2323" y="1414"/>
                </a:lnTo>
                <a:lnTo>
                  <a:pt x="2329" y="1401"/>
                </a:lnTo>
                <a:lnTo>
                  <a:pt x="2334" y="1389"/>
                </a:lnTo>
                <a:lnTo>
                  <a:pt x="2338" y="1376"/>
                </a:lnTo>
                <a:lnTo>
                  <a:pt x="2340" y="1365"/>
                </a:lnTo>
                <a:lnTo>
                  <a:pt x="2342" y="1353"/>
                </a:lnTo>
                <a:lnTo>
                  <a:pt x="2340" y="1343"/>
                </a:lnTo>
                <a:lnTo>
                  <a:pt x="2339" y="1332"/>
                </a:lnTo>
                <a:lnTo>
                  <a:pt x="2337" y="1321"/>
                </a:lnTo>
                <a:lnTo>
                  <a:pt x="2334" y="1311"/>
                </a:lnTo>
                <a:lnTo>
                  <a:pt x="2329" y="1301"/>
                </a:lnTo>
                <a:lnTo>
                  <a:pt x="2324" y="1292"/>
                </a:lnTo>
                <a:lnTo>
                  <a:pt x="2317" y="1283"/>
                </a:lnTo>
                <a:lnTo>
                  <a:pt x="2311" y="1274"/>
                </a:lnTo>
                <a:lnTo>
                  <a:pt x="2303" y="1266"/>
                </a:lnTo>
                <a:lnTo>
                  <a:pt x="2296" y="1259"/>
                </a:lnTo>
                <a:lnTo>
                  <a:pt x="2287" y="1252"/>
                </a:lnTo>
                <a:lnTo>
                  <a:pt x="2278" y="1246"/>
                </a:lnTo>
                <a:lnTo>
                  <a:pt x="2269" y="1241"/>
                </a:lnTo>
                <a:lnTo>
                  <a:pt x="2248" y="1232"/>
                </a:lnTo>
                <a:lnTo>
                  <a:pt x="2238" y="1228"/>
                </a:lnTo>
                <a:lnTo>
                  <a:pt x="2227" y="1225"/>
                </a:lnTo>
                <a:lnTo>
                  <a:pt x="2216" y="1224"/>
                </a:lnTo>
                <a:lnTo>
                  <a:pt x="2206" y="1223"/>
                </a:lnTo>
                <a:lnTo>
                  <a:pt x="2195" y="1223"/>
                </a:lnTo>
                <a:lnTo>
                  <a:pt x="2184" y="1224"/>
                </a:lnTo>
                <a:lnTo>
                  <a:pt x="2174" y="1225"/>
                </a:lnTo>
                <a:lnTo>
                  <a:pt x="2164" y="1228"/>
                </a:lnTo>
                <a:lnTo>
                  <a:pt x="2154" y="1232"/>
                </a:lnTo>
                <a:lnTo>
                  <a:pt x="2145" y="1237"/>
                </a:lnTo>
                <a:lnTo>
                  <a:pt x="2136" y="1242"/>
                </a:lnTo>
                <a:lnTo>
                  <a:pt x="2127" y="1250"/>
                </a:lnTo>
                <a:lnTo>
                  <a:pt x="2105" y="1272"/>
                </a:lnTo>
                <a:lnTo>
                  <a:pt x="2085" y="1292"/>
                </a:lnTo>
                <a:lnTo>
                  <a:pt x="2069" y="1314"/>
                </a:lnTo>
                <a:lnTo>
                  <a:pt x="2055" y="1336"/>
                </a:lnTo>
                <a:lnTo>
                  <a:pt x="2045" y="1357"/>
                </a:lnTo>
                <a:lnTo>
                  <a:pt x="2037" y="1378"/>
                </a:lnTo>
                <a:lnTo>
                  <a:pt x="2031" y="1398"/>
                </a:lnTo>
                <a:lnTo>
                  <a:pt x="2028" y="1419"/>
                </a:lnTo>
                <a:lnTo>
                  <a:pt x="2028" y="1439"/>
                </a:lnTo>
                <a:lnTo>
                  <a:pt x="2029" y="1458"/>
                </a:lnTo>
                <a:lnTo>
                  <a:pt x="2033" y="1478"/>
                </a:lnTo>
                <a:lnTo>
                  <a:pt x="2038" y="1496"/>
                </a:lnTo>
                <a:lnTo>
                  <a:pt x="2046" y="1513"/>
                </a:lnTo>
                <a:lnTo>
                  <a:pt x="2056" y="1530"/>
                </a:lnTo>
                <a:lnTo>
                  <a:pt x="2067" y="1545"/>
                </a:lnTo>
                <a:lnTo>
                  <a:pt x="2079" y="1561"/>
                </a:lnTo>
                <a:lnTo>
                  <a:pt x="2092" y="1575"/>
                </a:lnTo>
                <a:lnTo>
                  <a:pt x="2108" y="1588"/>
                </a:lnTo>
                <a:lnTo>
                  <a:pt x="2124" y="1601"/>
                </a:lnTo>
                <a:lnTo>
                  <a:pt x="2141" y="1611"/>
                </a:lnTo>
                <a:lnTo>
                  <a:pt x="2159" y="1621"/>
                </a:lnTo>
                <a:lnTo>
                  <a:pt x="2178" y="1630"/>
                </a:lnTo>
                <a:lnTo>
                  <a:pt x="2197" y="1636"/>
                </a:lnTo>
                <a:lnTo>
                  <a:pt x="2218" y="1643"/>
                </a:lnTo>
                <a:lnTo>
                  <a:pt x="2237" y="1647"/>
                </a:lnTo>
                <a:lnTo>
                  <a:pt x="2259" y="1650"/>
                </a:lnTo>
                <a:lnTo>
                  <a:pt x="2279" y="1652"/>
                </a:lnTo>
                <a:lnTo>
                  <a:pt x="2300" y="1650"/>
                </a:lnTo>
                <a:lnTo>
                  <a:pt x="2320" y="1649"/>
                </a:lnTo>
                <a:lnTo>
                  <a:pt x="2340" y="1645"/>
                </a:lnTo>
                <a:lnTo>
                  <a:pt x="2361" y="1639"/>
                </a:lnTo>
                <a:lnTo>
                  <a:pt x="2380" y="1631"/>
                </a:lnTo>
                <a:lnTo>
                  <a:pt x="2407" y="1657"/>
                </a:lnTo>
                <a:lnTo>
                  <a:pt x="2434" y="1680"/>
                </a:lnTo>
                <a:lnTo>
                  <a:pt x="2463" y="1700"/>
                </a:lnTo>
                <a:lnTo>
                  <a:pt x="2494" y="1720"/>
                </a:lnTo>
                <a:lnTo>
                  <a:pt x="2525" y="1736"/>
                </a:lnTo>
                <a:lnTo>
                  <a:pt x="2558" y="1750"/>
                </a:lnTo>
                <a:lnTo>
                  <a:pt x="2591" y="1762"/>
                </a:lnTo>
                <a:lnTo>
                  <a:pt x="2625" y="1772"/>
                </a:lnTo>
                <a:lnTo>
                  <a:pt x="2659" y="1781"/>
                </a:lnTo>
                <a:lnTo>
                  <a:pt x="2694" y="1787"/>
                </a:lnTo>
                <a:lnTo>
                  <a:pt x="2728" y="1793"/>
                </a:lnTo>
                <a:lnTo>
                  <a:pt x="2763" y="1796"/>
                </a:lnTo>
                <a:lnTo>
                  <a:pt x="2797" y="1799"/>
                </a:lnTo>
                <a:lnTo>
                  <a:pt x="2832" y="1799"/>
                </a:lnTo>
                <a:lnTo>
                  <a:pt x="2867" y="1799"/>
                </a:lnTo>
                <a:lnTo>
                  <a:pt x="2900" y="179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1" name="KSO_Shape"/>
          <p:cNvSpPr/>
          <p:nvPr/>
        </p:nvSpPr>
        <p:spPr bwMode="auto">
          <a:xfrm>
            <a:off x="8122693" y="2236260"/>
            <a:ext cx="1035845" cy="534193"/>
          </a:xfrm>
          <a:custGeom>
            <a:avLst/>
            <a:gdLst>
              <a:gd name="T0" fmla="*/ 1259942 w 4817"/>
              <a:gd name="T1" fmla="*/ 565241 h 2132"/>
              <a:gd name="T2" fmla="*/ 1465135 w 4817"/>
              <a:gd name="T3" fmla="*/ 525615 h 2132"/>
              <a:gd name="T4" fmla="*/ 1642671 w 4817"/>
              <a:gd name="T5" fmla="*/ 595896 h 2132"/>
              <a:gd name="T6" fmla="*/ 1382908 w 4817"/>
              <a:gd name="T7" fmla="*/ 458698 h 2132"/>
              <a:gd name="T8" fmla="*/ 1131742 w 4817"/>
              <a:gd name="T9" fmla="*/ 540568 h 2132"/>
              <a:gd name="T10" fmla="*/ 1157532 w 4817"/>
              <a:gd name="T11" fmla="*/ 192526 h 2132"/>
              <a:gd name="T12" fmla="*/ 1207242 w 4817"/>
              <a:gd name="T13" fmla="*/ 332715 h 2132"/>
              <a:gd name="T14" fmla="*/ 1280498 w 4817"/>
              <a:gd name="T15" fmla="*/ 460941 h 2132"/>
              <a:gd name="T16" fmla="*/ 1118661 w 4817"/>
              <a:gd name="T17" fmla="*/ 503558 h 2132"/>
              <a:gd name="T18" fmla="*/ 1156410 w 4817"/>
              <a:gd name="T19" fmla="*/ 394772 h 2132"/>
              <a:gd name="T20" fmla="*/ 1215464 w 4817"/>
              <a:gd name="T21" fmla="*/ 436641 h 2132"/>
              <a:gd name="T22" fmla="*/ 1083901 w 4817"/>
              <a:gd name="T23" fmla="*/ 401127 h 2132"/>
              <a:gd name="T24" fmla="*/ 1344411 w 4817"/>
              <a:gd name="T25" fmla="*/ 547671 h 2132"/>
              <a:gd name="T26" fmla="*/ 1615760 w 4817"/>
              <a:gd name="T27" fmla="*/ 643747 h 2132"/>
              <a:gd name="T28" fmla="*/ 1694623 w 4817"/>
              <a:gd name="T29" fmla="*/ 703935 h 2132"/>
              <a:gd name="T30" fmla="*/ 1441962 w 4817"/>
              <a:gd name="T31" fmla="*/ 621317 h 2132"/>
              <a:gd name="T32" fmla="*/ 1231536 w 4817"/>
              <a:gd name="T33" fmla="*/ 700196 h 2132"/>
              <a:gd name="T34" fmla="*/ 26163 w 4817"/>
              <a:gd name="T35" fmla="*/ 417576 h 2132"/>
              <a:gd name="T36" fmla="*/ 14950 w 4817"/>
              <a:gd name="T37" fmla="*/ 595522 h 2132"/>
              <a:gd name="T38" fmla="*/ 81479 w 4817"/>
              <a:gd name="T39" fmla="*/ 771599 h 2132"/>
              <a:gd name="T40" fmla="*/ 254904 w 4817"/>
              <a:gd name="T41" fmla="*/ 758515 h 2132"/>
              <a:gd name="T42" fmla="*/ 233599 w 4817"/>
              <a:gd name="T43" fmla="*/ 599634 h 2132"/>
              <a:gd name="T44" fmla="*/ 153989 w 4817"/>
              <a:gd name="T45" fmla="*/ 656831 h 2132"/>
              <a:gd name="T46" fmla="*/ 272470 w 4817"/>
              <a:gd name="T47" fmla="*/ 556269 h 2132"/>
              <a:gd name="T48" fmla="*/ 490746 w 4817"/>
              <a:gd name="T49" fmla="*/ 660943 h 2132"/>
              <a:gd name="T50" fmla="*/ 720234 w 4817"/>
              <a:gd name="T51" fmla="*/ 793655 h 2132"/>
              <a:gd name="T52" fmla="*/ 632774 w 4817"/>
              <a:gd name="T53" fmla="*/ 705056 h 2132"/>
              <a:gd name="T54" fmla="*/ 457481 w 4817"/>
              <a:gd name="T55" fmla="*/ 546549 h 2132"/>
              <a:gd name="T56" fmla="*/ 413751 w 4817"/>
              <a:gd name="T57" fmla="*/ 415333 h 2132"/>
              <a:gd name="T58" fmla="*/ 528869 w 4817"/>
              <a:gd name="T59" fmla="*/ 308415 h 2132"/>
              <a:gd name="T60" fmla="*/ 729204 w 4817"/>
              <a:gd name="T61" fmla="*/ 301686 h 2132"/>
              <a:gd name="T62" fmla="*/ 904870 w 4817"/>
              <a:gd name="T63" fmla="*/ 379070 h 2132"/>
              <a:gd name="T64" fmla="*/ 937014 w 4817"/>
              <a:gd name="T65" fmla="*/ 557764 h 2132"/>
              <a:gd name="T66" fmla="*/ 1083901 w 4817"/>
              <a:gd name="T67" fmla="*/ 646738 h 2132"/>
              <a:gd name="T68" fmla="*/ 1067456 w 4817"/>
              <a:gd name="T69" fmla="*/ 178320 h 2132"/>
              <a:gd name="T70" fmla="*/ 959066 w 4817"/>
              <a:gd name="T71" fmla="*/ 143553 h 2132"/>
              <a:gd name="T72" fmla="*/ 877212 w 4817"/>
              <a:gd name="T73" fmla="*/ 290097 h 2132"/>
              <a:gd name="T74" fmla="*/ 739295 w 4817"/>
              <a:gd name="T75" fmla="*/ 242620 h 2132"/>
              <a:gd name="T76" fmla="*/ 807693 w 4817"/>
              <a:gd name="T77" fmla="*/ 151778 h 2132"/>
              <a:gd name="T78" fmla="*/ 799097 w 4817"/>
              <a:gd name="T79" fmla="*/ 275144 h 2132"/>
              <a:gd name="T80" fmla="*/ 906739 w 4817"/>
              <a:gd name="T81" fmla="*/ 213087 h 2132"/>
              <a:gd name="T82" fmla="*/ 803956 w 4817"/>
              <a:gd name="T83" fmla="*/ 55702 h 2132"/>
              <a:gd name="T84" fmla="*/ 655573 w 4817"/>
              <a:gd name="T85" fmla="*/ 8224 h 2132"/>
              <a:gd name="T86" fmla="*/ 464209 w 4817"/>
              <a:gd name="T87" fmla="*/ 98693 h 2132"/>
              <a:gd name="T88" fmla="*/ 277703 w 4817"/>
              <a:gd name="T89" fmla="*/ 170096 h 2132"/>
              <a:gd name="T90" fmla="*/ 196597 w 4817"/>
              <a:gd name="T91" fmla="*/ 282994 h 2132"/>
              <a:gd name="T92" fmla="*/ 257520 w 4817"/>
              <a:gd name="T93" fmla="*/ 428417 h 2132"/>
              <a:gd name="T94" fmla="*/ 373759 w 4817"/>
              <a:gd name="T95" fmla="*/ 376454 h 2132"/>
              <a:gd name="T96" fmla="*/ 301250 w 4817"/>
              <a:gd name="T97" fmla="*/ 280004 h 2132"/>
              <a:gd name="T98" fmla="*/ 387962 w 4817"/>
              <a:gd name="T99" fmla="*/ 389538 h 2132"/>
              <a:gd name="T100" fmla="*/ 217154 w 4817"/>
              <a:gd name="T101" fmla="*/ 443370 h 2132"/>
              <a:gd name="T102" fmla="*/ 940751 w 4817"/>
              <a:gd name="T103" fmla="*/ 761132 h 2132"/>
              <a:gd name="T104" fmla="*/ 578205 w 4817"/>
              <a:gd name="T105" fmla="*/ 609354 h 2132"/>
              <a:gd name="T106" fmla="*/ 441409 w 4817"/>
              <a:gd name="T107" fmla="*/ 508044 h 2132"/>
              <a:gd name="T108" fmla="*/ 510555 w 4817"/>
              <a:gd name="T109" fmla="*/ 377575 h 2132"/>
              <a:gd name="T110" fmla="*/ 723224 w 4817"/>
              <a:gd name="T111" fmla="*/ 332341 h 2132"/>
              <a:gd name="T112" fmla="*/ 872727 w 4817"/>
              <a:gd name="T113" fmla="*/ 387295 h 2132"/>
              <a:gd name="T114" fmla="*/ 901880 w 4817"/>
              <a:gd name="T115" fmla="*/ 563372 h 2132"/>
              <a:gd name="T116" fmla="*/ 789753 w 4817"/>
              <a:gd name="T117" fmla="*/ 528979 h 2132"/>
              <a:gd name="T118" fmla="*/ 858151 w 4817"/>
              <a:gd name="T119" fmla="*/ 497203 h 2132"/>
              <a:gd name="T120" fmla="*/ 858151 w 4817"/>
              <a:gd name="T121" fmla="*/ 470660 h 2132"/>
              <a:gd name="T122" fmla="*/ 759104 w 4817"/>
              <a:gd name="T123" fmla="*/ 522624 h 2132"/>
              <a:gd name="T124" fmla="*/ 882445 w 4817"/>
              <a:gd name="T125" fmla="*/ 612718 h 213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817" h="2132">
                <a:moveTo>
                  <a:pt x="2900" y="1730"/>
                </a:moveTo>
                <a:lnTo>
                  <a:pt x="2900" y="1730"/>
                </a:lnTo>
                <a:lnTo>
                  <a:pt x="2928" y="1729"/>
                </a:lnTo>
                <a:lnTo>
                  <a:pt x="2957" y="1725"/>
                </a:lnTo>
                <a:lnTo>
                  <a:pt x="2986" y="1721"/>
                </a:lnTo>
                <a:lnTo>
                  <a:pt x="3012" y="1717"/>
                </a:lnTo>
                <a:lnTo>
                  <a:pt x="3038" y="1712"/>
                </a:lnTo>
                <a:lnTo>
                  <a:pt x="3064" y="1705"/>
                </a:lnTo>
                <a:lnTo>
                  <a:pt x="3087" y="1699"/>
                </a:lnTo>
                <a:lnTo>
                  <a:pt x="3110" y="1693"/>
                </a:lnTo>
                <a:lnTo>
                  <a:pt x="3130" y="1685"/>
                </a:lnTo>
                <a:lnTo>
                  <a:pt x="3149" y="1677"/>
                </a:lnTo>
                <a:lnTo>
                  <a:pt x="3167" y="1670"/>
                </a:lnTo>
                <a:lnTo>
                  <a:pt x="3183" y="1661"/>
                </a:lnTo>
                <a:lnTo>
                  <a:pt x="3197" y="1653"/>
                </a:lnTo>
                <a:lnTo>
                  <a:pt x="3208" y="1644"/>
                </a:lnTo>
                <a:lnTo>
                  <a:pt x="3217" y="1635"/>
                </a:lnTo>
                <a:lnTo>
                  <a:pt x="3224" y="1626"/>
                </a:lnTo>
                <a:lnTo>
                  <a:pt x="3253" y="1601"/>
                </a:lnTo>
                <a:lnTo>
                  <a:pt x="3284" y="1576"/>
                </a:lnTo>
                <a:lnTo>
                  <a:pt x="3313" y="1553"/>
                </a:lnTo>
                <a:lnTo>
                  <a:pt x="3341" y="1531"/>
                </a:lnTo>
                <a:lnTo>
                  <a:pt x="3371" y="1512"/>
                </a:lnTo>
                <a:lnTo>
                  <a:pt x="3399" y="1494"/>
                </a:lnTo>
                <a:lnTo>
                  <a:pt x="3427" y="1478"/>
                </a:lnTo>
                <a:lnTo>
                  <a:pt x="3455" y="1462"/>
                </a:lnTo>
                <a:lnTo>
                  <a:pt x="3482" y="1448"/>
                </a:lnTo>
                <a:lnTo>
                  <a:pt x="3509" y="1435"/>
                </a:lnTo>
                <a:lnTo>
                  <a:pt x="3536" y="1425"/>
                </a:lnTo>
                <a:lnTo>
                  <a:pt x="3562" y="1415"/>
                </a:lnTo>
                <a:lnTo>
                  <a:pt x="3587" y="1406"/>
                </a:lnTo>
                <a:lnTo>
                  <a:pt x="3613" y="1400"/>
                </a:lnTo>
                <a:lnTo>
                  <a:pt x="3637" y="1393"/>
                </a:lnTo>
                <a:lnTo>
                  <a:pt x="3661" y="1388"/>
                </a:lnTo>
                <a:lnTo>
                  <a:pt x="3684" y="1384"/>
                </a:lnTo>
                <a:lnTo>
                  <a:pt x="3707" y="1382"/>
                </a:lnTo>
                <a:lnTo>
                  <a:pt x="3731" y="1379"/>
                </a:lnTo>
                <a:lnTo>
                  <a:pt x="3752" y="1378"/>
                </a:lnTo>
                <a:lnTo>
                  <a:pt x="3774" y="1378"/>
                </a:lnTo>
                <a:lnTo>
                  <a:pt x="3794" y="1379"/>
                </a:lnTo>
                <a:lnTo>
                  <a:pt x="3815" y="1380"/>
                </a:lnTo>
                <a:lnTo>
                  <a:pt x="3834" y="1383"/>
                </a:lnTo>
                <a:lnTo>
                  <a:pt x="3852" y="1387"/>
                </a:lnTo>
                <a:lnTo>
                  <a:pt x="3870" y="1391"/>
                </a:lnTo>
                <a:lnTo>
                  <a:pt x="3888" y="1396"/>
                </a:lnTo>
                <a:lnTo>
                  <a:pt x="3905" y="1401"/>
                </a:lnTo>
                <a:lnTo>
                  <a:pt x="3920" y="1406"/>
                </a:lnTo>
                <a:lnTo>
                  <a:pt x="3935" y="1412"/>
                </a:lnTo>
                <a:lnTo>
                  <a:pt x="3949" y="1420"/>
                </a:lnTo>
                <a:lnTo>
                  <a:pt x="3962" y="1428"/>
                </a:lnTo>
                <a:lnTo>
                  <a:pt x="4020" y="1464"/>
                </a:lnTo>
                <a:lnTo>
                  <a:pt x="4071" y="1497"/>
                </a:lnTo>
                <a:lnTo>
                  <a:pt x="4161" y="1557"/>
                </a:lnTo>
                <a:lnTo>
                  <a:pt x="4237" y="1609"/>
                </a:lnTo>
                <a:lnTo>
                  <a:pt x="4272" y="1634"/>
                </a:lnTo>
                <a:lnTo>
                  <a:pt x="4308" y="1654"/>
                </a:lnTo>
                <a:lnTo>
                  <a:pt x="4342" y="1675"/>
                </a:lnTo>
                <a:lnTo>
                  <a:pt x="4378" y="1691"/>
                </a:lnTo>
                <a:lnTo>
                  <a:pt x="4414" y="1708"/>
                </a:lnTo>
                <a:lnTo>
                  <a:pt x="4454" y="1722"/>
                </a:lnTo>
                <a:lnTo>
                  <a:pt x="4496" y="1734"/>
                </a:lnTo>
                <a:lnTo>
                  <a:pt x="4542" y="1744"/>
                </a:lnTo>
                <a:lnTo>
                  <a:pt x="4593" y="1753"/>
                </a:lnTo>
                <a:lnTo>
                  <a:pt x="4649" y="1759"/>
                </a:lnTo>
                <a:lnTo>
                  <a:pt x="4582" y="1718"/>
                </a:lnTo>
                <a:lnTo>
                  <a:pt x="4524" y="1681"/>
                </a:lnTo>
                <a:lnTo>
                  <a:pt x="4473" y="1649"/>
                </a:lnTo>
                <a:lnTo>
                  <a:pt x="4431" y="1620"/>
                </a:lnTo>
                <a:lnTo>
                  <a:pt x="4395" y="1594"/>
                </a:lnTo>
                <a:lnTo>
                  <a:pt x="4363" y="1571"/>
                </a:lnTo>
                <a:lnTo>
                  <a:pt x="4337" y="1549"/>
                </a:lnTo>
                <a:lnTo>
                  <a:pt x="4315" y="1530"/>
                </a:lnTo>
                <a:lnTo>
                  <a:pt x="4296" y="1512"/>
                </a:lnTo>
                <a:lnTo>
                  <a:pt x="4278" y="1496"/>
                </a:lnTo>
                <a:lnTo>
                  <a:pt x="4248" y="1461"/>
                </a:lnTo>
                <a:lnTo>
                  <a:pt x="4214" y="1425"/>
                </a:lnTo>
                <a:lnTo>
                  <a:pt x="4195" y="1405"/>
                </a:lnTo>
                <a:lnTo>
                  <a:pt x="4173" y="1383"/>
                </a:lnTo>
                <a:lnTo>
                  <a:pt x="4138" y="1353"/>
                </a:lnTo>
                <a:lnTo>
                  <a:pt x="4102" y="1328"/>
                </a:lnTo>
                <a:lnTo>
                  <a:pt x="4066" y="1305"/>
                </a:lnTo>
                <a:lnTo>
                  <a:pt x="4030" y="1286"/>
                </a:lnTo>
                <a:lnTo>
                  <a:pt x="3995" y="1269"/>
                </a:lnTo>
                <a:lnTo>
                  <a:pt x="3961" y="1255"/>
                </a:lnTo>
                <a:lnTo>
                  <a:pt x="3926" y="1243"/>
                </a:lnTo>
                <a:lnTo>
                  <a:pt x="3892" y="1236"/>
                </a:lnTo>
                <a:lnTo>
                  <a:pt x="3858" y="1229"/>
                </a:lnTo>
                <a:lnTo>
                  <a:pt x="3825" y="1224"/>
                </a:lnTo>
                <a:lnTo>
                  <a:pt x="3793" y="1223"/>
                </a:lnTo>
                <a:lnTo>
                  <a:pt x="3761" y="1222"/>
                </a:lnTo>
                <a:lnTo>
                  <a:pt x="3731" y="1224"/>
                </a:lnTo>
                <a:lnTo>
                  <a:pt x="3700" y="1227"/>
                </a:lnTo>
                <a:lnTo>
                  <a:pt x="3670" y="1232"/>
                </a:lnTo>
                <a:lnTo>
                  <a:pt x="3641" y="1238"/>
                </a:lnTo>
                <a:lnTo>
                  <a:pt x="3613" y="1245"/>
                </a:lnTo>
                <a:lnTo>
                  <a:pt x="3586" y="1254"/>
                </a:lnTo>
                <a:lnTo>
                  <a:pt x="3560" y="1263"/>
                </a:lnTo>
                <a:lnTo>
                  <a:pt x="3535" y="1273"/>
                </a:lnTo>
                <a:lnTo>
                  <a:pt x="3510" y="1284"/>
                </a:lnTo>
                <a:lnTo>
                  <a:pt x="3487" y="1296"/>
                </a:lnTo>
                <a:lnTo>
                  <a:pt x="3464" y="1307"/>
                </a:lnTo>
                <a:lnTo>
                  <a:pt x="3444" y="1320"/>
                </a:lnTo>
                <a:lnTo>
                  <a:pt x="3405" y="1344"/>
                </a:lnTo>
                <a:lnTo>
                  <a:pt x="3371" y="1370"/>
                </a:lnTo>
                <a:lnTo>
                  <a:pt x="3343" y="1392"/>
                </a:lnTo>
                <a:lnTo>
                  <a:pt x="3321" y="1412"/>
                </a:lnTo>
                <a:lnTo>
                  <a:pt x="3280" y="1428"/>
                </a:lnTo>
                <a:lnTo>
                  <a:pt x="3242" y="1439"/>
                </a:lnTo>
                <a:lnTo>
                  <a:pt x="3206" y="1448"/>
                </a:lnTo>
                <a:lnTo>
                  <a:pt x="3171" y="1453"/>
                </a:lnTo>
                <a:lnTo>
                  <a:pt x="3139" y="1457"/>
                </a:lnTo>
                <a:lnTo>
                  <a:pt x="3108" y="1457"/>
                </a:lnTo>
                <a:lnTo>
                  <a:pt x="3079" y="1456"/>
                </a:lnTo>
                <a:lnTo>
                  <a:pt x="3052" y="1452"/>
                </a:lnTo>
                <a:lnTo>
                  <a:pt x="3028" y="1446"/>
                </a:lnTo>
                <a:lnTo>
                  <a:pt x="3004" y="1438"/>
                </a:lnTo>
                <a:lnTo>
                  <a:pt x="2982" y="1428"/>
                </a:lnTo>
                <a:lnTo>
                  <a:pt x="2963" y="1416"/>
                </a:lnTo>
                <a:lnTo>
                  <a:pt x="2945" y="1403"/>
                </a:lnTo>
                <a:lnTo>
                  <a:pt x="2928" y="1389"/>
                </a:lnTo>
                <a:lnTo>
                  <a:pt x="2913" y="1374"/>
                </a:lnTo>
                <a:lnTo>
                  <a:pt x="2900" y="1357"/>
                </a:lnTo>
                <a:lnTo>
                  <a:pt x="2900" y="1730"/>
                </a:lnTo>
                <a:close/>
                <a:moveTo>
                  <a:pt x="2900" y="1073"/>
                </a:moveTo>
                <a:lnTo>
                  <a:pt x="2900" y="469"/>
                </a:lnTo>
                <a:lnTo>
                  <a:pt x="2915" y="469"/>
                </a:lnTo>
                <a:lnTo>
                  <a:pt x="2931" y="469"/>
                </a:lnTo>
                <a:lnTo>
                  <a:pt x="2947" y="469"/>
                </a:lnTo>
                <a:lnTo>
                  <a:pt x="2964" y="470"/>
                </a:lnTo>
                <a:lnTo>
                  <a:pt x="2980" y="473"/>
                </a:lnTo>
                <a:lnTo>
                  <a:pt x="2998" y="477"/>
                </a:lnTo>
                <a:lnTo>
                  <a:pt x="3015" y="480"/>
                </a:lnTo>
                <a:lnTo>
                  <a:pt x="3032" y="486"/>
                </a:lnTo>
                <a:lnTo>
                  <a:pt x="3048" y="492"/>
                </a:lnTo>
                <a:lnTo>
                  <a:pt x="3065" y="498"/>
                </a:lnTo>
                <a:lnTo>
                  <a:pt x="3082" y="506"/>
                </a:lnTo>
                <a:lnTo>
                  <a:pt x="3097" y="515"/>
                </a:lnTo>
                <a:lnTo>
                  <a:pt x="3112" y="524"/>
                </a:lnTo>
                <a:lnTo>
                  <a:pt x="3128" y="534"/>
                </a:lnTo>
                <a:lnTo>
                  <a:pt x="3142" y="546"/>
                </a:lnTo>
                <a:lnTo>
                  <a:pt x="3155" y="558"/>
                </a:lnTo>
                <a:lnTo>
                  <a:pt x="3166" y="571"/>
                </a:lnTo>
                <a:lnTo>
                  <a:pt x="3176" y="585"/>
                </a:lnTo>
                <a:lnTo>
                  <a:pt x="3187" y="601"/>
                </a:lnTo>
                <a:lnTo>
                  <a:pt x="3195" y="616"/>
                </a:lnTo>
                <a:lnTo>
                  <a:pt x="3202" y="634"/>
                </a:lnTo>
                <a:lnTo>
                  <a:pt x="3208" y="652"/>
                </a:lnTo>
                <a:lnTo>
                  <a:pt x="3212" y="670"/>
                </a:lnTo>
                <a:lnTo>
                  <a:pt x="3215" y="690"/>
                </a:lnTo>
                <a:lnTo>
                  <a:pt x="3215" y="711"/>
                </a:lnTo>
                <a:lnTo>
                  <a:pt x="3213" y="733"/>
                </a:lnTo>
                <a:lnTo>
                  <a:pt x="3211" y="756"/>
                </a:lnTo>
                <a:lnTo>
                  <a:pt x="3204" y="780"/>
                </a:lnTo>
                <a:lnTo>
                  <a:pt x="3198" y="804"/>
                </a:lnTo>
                <a:lnTo>
                  <a:pt x="3188" y="830"/>
                </a:lnTo>
                <a:lnTo>
                  <a:pt x="3175" y="857"/>
                </a:lnTo>
                <a:lnTo>
                  <a:pt x="3161" y="885"/>
                </a:lnTo>
                <a:lnTo>
                  <a:pt x="3189" y="886"/>
                </a:lnTo>
                <a:lnTo>
                  <a:pt x="3208" y="887"/>
                </a:lnTo>
                <a:lnTo>
                  <a:pt x="3230" y="890"/>
                </a:lnTo>
                <a:lnTo>
                  <a:pt x="3253" y="895"/>
                </a:lnTo>
                <a:lnTo>
                  <a:pt x="3277" y="902"/>
                </a:lnTo>
                <a:lnTo>
                  <a:pt x="3303" y="911"/>
                </a:lnTo>
                <a:lnTo>
                  <a:pt x="3316" y="917"/>
                </a:lnTo>
                <a:lnTo>
                  <a:pt x="3327" y="923"/>
                </a:lnTo>
                <a:lnTo>
                  <a:pt x="3340" y="931"/>
                </a:lnTo>
                <a:lnTo>
                  <a:pt x="3352" y="940"/>
                </a:lnTo>
                <a:lnTo>
                  <a:pt x="3363" y="950"/>
                </a:lnTo>
                <a:lnTo>
                  <a:pt x="3373" y="960"/>
                </a:lnTo>
                <a:lnTo>
                  <a:pt x="3384" y="973"/>
                </a:lnTo>
                <a:lnTo>
                  <a:pt x="3394" y="986"/>
                </a:lnTo>
                <a:lnTo>
                  <a:pt x="3403" y="1000"/>
                </a:lnTo>
                <a:lnTo>
                  <a:pt x="3411" y="1017"/>
                </a:lnTo>
                <a:lnTo>
                  <a:pt x="3418" y="1035"/>
                </a:lnTo>
                <a:lnTo>
                  <a:pt x="3425" y="1054"/>
                </a:lnTo>
                <a:lnTo>
                  <a:pt x="3430" y="1074"/>
                </a:lnTo>
                <a:lnTo>
                  <a:pt x="3434" y="1096"/>
                </a:lnTo>
                <a:lnTo>
                  <a:pt x="3436" y="1120"/>
                </a:lnTo>
                <a:lnTo>
                  <a:pt x="3439" y="1146"/>
                </a:lnTo>
                <a:lnTo>
                  <a:pt x="3439" y="1173"/>
                </a:lnTo>
                <a:lnTo>
                  <a:pt x="3437" y="1202"/>
                </a:lnTo>
                <a:lnTo>
                  <a:pt x="3432" y="1218"/>
                </a:lnTo>
                <a:lnTo>
                  <a:pt x="3426" y="1233"/>
                </a:lnTo>
                <a:lnTo>
                  <a:pt x="3418" y="1248"/>
                </a:lnTo>
                <a:lnTo>
                  <a:pt x="3408" y="1264"/>
                </a:lnTo>
                <a:lnTo>
                  <a:pt x="3395" y="1279"/>
                </a:lnTo>
                <a:lnTo>
                  <a:pt x="3382" y="1293"/>
                </a:lnTo>
                <a:lnTo>
                  <a:pt x="3367" y="1307"/>
                </a:lnTo>
                <a:lnTo>
                  <a:pt x="3350" y="1320"/>
                </a:lnTo>
                <a:lnTo>
                  <a:pt x="3334" y="1333"/>
                </a:lnTo>
                <a:lnTo>
                  <a:pt x="3315" y="1344"/>
                </a:lnTo>
                <a:lnTo>
                  <a:pt x="3295" y="1356"/>
                </a:lnTo>
                <a:lnTo>
                  <a:pt x="3276" y="1366"/>
                </a:lnTo>
                <a:lnTo>
                  <a:pt x="3254" y="1374"/>
                </a:lnTo>
                <a:lnTo>
                  <a:pt x="3234" y="1382"/>
                </a:lnTo>
                <a:lnTo>
                  <a:pt x="3212" y="1388"/>
                </a:lnTo>
                <a:lnTo>
                  <a:pt x="3190" y="1393"/>
                </a:lnTo>
                <a:lnTo>
                  <a:pt x="3169" y="1397"/>
                </a:lnTo>
                <a:lnTo>
                  <a:pt x="3147" y="1398"/>
                </a:lnTo>
                <a:lnTo>
                  <a:pt x="3125" y="1400"/>
                </a:lnTo>
                <a:lnTo>
                  <a:pt x="3105" y="1398"/>
                </a:lnTo>
                <a:lnTo>
                  <a:pt x="3084" y="1394"/>
                </a:lnTo>
                <a:lnTo>
                  <a:pt x="3064" y="1389"/>
                </a:lnTo>
                <a:lnTo>
                  <a:pt x="3044" y="1382"/>
                </a:lnTo>
                <a:lnTo>
                  <a:pt x="3027" y="1373"/>
                </a:lnTo>
                <a:lnTo>
                  <a:pt x="3010" y="1361"/>
                </a:lnTo>
                <a:lnTo>
                  <a:pt x="2993" y="1347"/>
                </a:lnTo>
                <a:lnTo>
                  <a:pt x="2979" y="1330"/>
                </a:lnTo>
                <a:lnTo>
                  <a:pt x="2966" y="1312"/>
                </a:lnTo>
                <a:lnTo>
                  <a:pt x="2955" y="1291"/>
                </a:lnTo>
                <a:lnTo>
                  <a:pt x="2945" y="1266"/>
                </a:lnTo>
                <a:lnTo>
                  <a:pt x="2937" y="1240"/>
                </a:lnTo>
                <a:lnTo>
                  <a:pt x="2932" y="1210"/>
                </a:lnTo>
                <a:lnTo>
                  <a:pt x="2929" y="1193"/>
                </a:lnTo>
                <a:lnTo>
                  <a:pt x="2929" y="1177"/>
                </a:lnTo>
                <a:lnTo>
                  <a:pt x="2932" y="1161"/>
                </a:lnTo>
                <a:lnTo>
                  <a:pt x="2937" y="1147"/>
                </a:lnTo>
                <a:lnTo>
                  <a:pt x="2943" y="1135"/>
                </a:lnTo>
                <a:lnTo>
                  <a:pt x="2951" y="1122"/>
                </a:lnTo>
                <a:lnTo>
                  <a:pt x="2960" y="1110"/>
                </a:lnTo>
                <a:lnTo>
                  <a:pt x="2970" y="1100"/>
                </a:lnTo>
                <a:lnTo>
                  <a:pt x="2982" y="1091"/>
                </a:lnTo>
                <a:lnTo>
                  <a:pt x="2995" y="1082"/>
                </a:lnTo>
                <a:lnTo>
                  <a:pt x="3007" y="1074"/>
                </a:lnTo>
                <a:lnTo>
                  <a:pt x="3021" y="1069"/>
                </a:lnTo>
                <a:lnTo>
                  <a:pt x="3036" y="1064"/>
                </a:lnTo>
                <a:lnTo>
                  <a:pt x="3050" y="1060"/>
                </a:lnTo>
                <a:lnTo>
                  <a:pt x="3065" y="1058"/>
                </a:lnTo>
                <a:lnTo>
                  <a:pt x="3079" y="1056"/>
                </a:lnTo>
                <a:lnTo>
                  <a:pt x="3094" y="1056"/>
                </a:lnTo>
                <a:lnTo>
                  <a:pt x="3108" y="1058"/>
                </a:lnTo>
                <a:lnTo>
                  <a:pt x="3123" y="1062"/>
                </a:lnTo>
                <a:lnTo>
                  <a:pt x="3135" y="1065"/>
                </a:lnTo>
                <a:lnTo>
                  <a:pt x="3148" y="1071"/>
                </a:lnTo>
                <a:lnTo>
                  <a:pt x="3160" y="1078"/>
                </a:lnTo>
                <a:lnTo>
                  <a:pt x="3170" y="1087"/>
                </a:lnTo>
                <a:lnTo>
                  <a:pt x="3179" y="1096"/>
                </a:lnTo>
                <a:lnTo>
                  <a:pt x="3187" y="1109"/>
                </a:lnTo>
                <a:lnTo>
                  <a:pt x="3192" y="1122"/>
                </a:lnTo>
                <a:lnTo>
                  <a:pt x="3197" y="1136"/>
                </a:lnTo>
                <a:lnTo>
                  <a:pt x="3198" y="1152"/>
                </a:lnTo>
                <a:lnTo>
                  <a:pt x="3199" y="1172"/>
                </a:lnTo>
                <a:lnTo>
                  <a:pt x="3197" y="1191"/>
                </a:lnTo>
                <a:lnTo>
                  <a:pt x="3193" y="1213"/>
                </a:lnTo>
                <a:lnTo>
                  <a:pt x="3185" y="1236"/>
                </a:lnTo>
                <a:lnTo>
                  <a:pt x="3201" y="1233"/>
                </a:lnTo>
                <a:lnTo>
                  <a:pt x="3215" y="1228"/>
                </a:lnTo>
                <a:lnTo>
                  <a:pt x="3226" y="1220"/>
                </a:lnTo>
                <a:lnTo>
                  <a:pt x="3235" y="1213"/>
                </a:lnTo>
                <a:lnTo>
                  <a:pt x="3242" y="1204"/>
                </a:lnTo>
                <a:lnTo>
                  <a:pt x="3247" y="1192"/>
                </a:lnTo>
                <a:lnTo>
                  <a:pt x="3251" y="1181"/>
                </a:lnTo>
                <a:lnTo>
                  <a:pt x="3252" y="1168"/>
                </a:lnTo>
                <a:lnTo>
                  <a:pt x="3252" y="1155"/>
                </a:lnTo>
                <a:lnTo>
                  <a:pt x="3249" y="1142"/>
                </a:lnTo>
                <a:lnTo>
                  <a:pt x="3245" y="1128"/>
                </a:lnTo>
                <a:lnTo>
                  <a:pt x="3240" y="1114"/>
                </a:lnTo>
                <a:lnTo>
                  <a:pt x="3233" y="1100"/>
                </a:lnTo>
                <a:lnTo>
                  <a:pt x="3225" y="1086"/>
                </a:lnTo>
                <a:lnTo>
                  <a:pt x="3215" y="1073"/>
                </a:lnTo>
                <a:lnTo>
                  <a:pt x="3204" y="1060"/>
                </a:lnTo>
                <a:lnTo>
                  <a:pt x="3192" y="1049"/>
                </a:lnTo>
                <a:lnTo>
                  <a:pt x="3178" y="1037"/>
                </a:lnTo>
                <a:lnTo>
                  <a:pt x="3163" y="1027"/>
                </a:lnTo>
                <a:lnTo>
                  <a:pt x="3147" y="1018"/>
                </a:lnTo>
                <a:lnTo>
                  <a:pt x="3130" y="1012"/>
                </a:lnTo>
                <a:lnTo>
                  <a:pt x="3114" y="1005"/>
                </a:lnTo>
                <a:lnTo>
                  <a:pt x="3094" y="1001"/>
                </a:lnTo>
                <a:lnTo>
                  <a:pt x="3075" y="999"/>
                </a:lnTo>
                <a:lnTo>
                  <a:pt x="3055" y="999"/>
                </a:lnTo>
                <a:lnTo>
                  <a:pt x="3034" y="1001"/>
                </a:lnTo>
                <a:lnTo>
                  <a:pt x="3012" y="1007"/>
                </a:lnTo>
                <a:lnTo>
                  <a:pt x="2991" y="1014"/>
                </a:lnTo>
                <a:lnTo>
                  <a:pt x="2969" y="1023"/>
                </a:lnTo>
                <a:lnTo>
                  <a:pt x="2946" y="1037"/>
                </a:lnTo>
                <a:lnTo>
                  <a:pt x="2923" y="1053"/>
                </a:lnTo>
                <a:lnTo>
                  <a:pt x="2900" y="1073"/>
                </a:lnTo>
                <a:close/>
                <a:moveTo>
                  <a:pt x="2900" y="2002"/>
                </a:moveTo>
                <a:lnTo>
                  <a:pt x="2900" y="1798"/>
                </a:lnTo>
                <a:lnTo>
                  <a:pt x="2928" y="1795"/>
                </a:lnTo>
                <a:lnTo>
                  <a:pt x="2955" y="1793"/>
                </a:lnTo>
                <a:lnTo>
                  <a:pt x="3007" y="1785"/>
                </a:lnTo>
                <a:lnTo>
                  <a:pt x="3056" y="1776"/>
                </a:lnTo>
                <a:lnTo>
                  <a:pt x="3099" y="1764"/>
                </a:lnTo>
                <a:lnTo>
                  <a:pt x="3138" y="1752"/>
                </a:lnTo>
                <a:lnTo>
                  <a:pt x="3170" y="1739"/>
                </a:lnTo>
                <a:lnTo>
                  <a:pt x="3183" y="1732"/>
                </a:lnTo>
                <a:lnTo>
                  <a:pt x="3194" y="1726"/>
                </a:lnTo>
                <a:lnTo>
                  <a:pt x="3204" y="1718"/>
                </a:lnTo>
                <a:lnTo>
                  <a:pt x="3212" y="1712"/>
                </a:lnTo>
                <a:lnTo>
                  <a:pt x="3266" y="1667"/>
                </a:lnTo>
                <a:lnTo>
                  <a:pt x="3318" y="1625"/>
                </a:lnTo>
                <a:lnTo>
                  <a:pt x="3370" y="1588"/>
                </a:lnTo>
                <a:lnTo>
                  <a:pt x="3418" y="1556"/>
                </a:lnTo>
                <a:lnTo>
                  <a:pt x="3466" y="1528"/>
                </a:lnTo>
                <a:lnTo>
                  <a:pt x="3512" y="1503"/>
                </a:lnTo>
                <a:lnTo>
                  <a:pt x="3555" y="1481"/>
                </a:lnTo>
                <a:lnTo>
                  <a:pt x="3597" y="1465"/>
                </a:lnTo>
                <a:lnTo>
                  <a:pt x="3637" y="1452"/>
                </a:lnTo>
                <a:lnTo>
                  <a:pt x="3675" y="1442"/>
                </a:lnTo>
                <a:lnTo>
                  <a:pt x="3713" y="1435"/>
                </a:lnTo>
                <a:lnTo>
                  <a:pt x="3747" y="1433"/>
                </a:lnTo>
                <a:lnTo>
                  <a:pt x="3779" y="1433"/>
                </a:lnTo>
                <a:lnTo>
                  <a:pt x="3811" y="1435"/>
                </a:lnTo>
                <a:lnTo>
                  <a:pt x="3839" y="1440"/>
                </a:lnTo>
                <a:lnTo>
                  <a:pt x="3867" y="1449"/>
                </a:lnTo>
                <a:lnTo>
                  <a:pt x="3893" y="1457"/>
                </a:lnTo>
                <a:lnTo>
                  <a:pt x="3919" y="1467"/>
                </a:lnTo>
                <a:lnTo>
                  <a:pt x="3943" y="1478"/>
                </a:lnTo>
                <a:lnTo>
                  <a:pt x="3965" y="1488"/>
                </a:lnTo>
                <a:lnTo>
                  <a:pt x="3988" y="1501"/>
                </a:lnTo>
                <a:lnTo>
                  <a:pt x="4010" y="1513"/>
                </a:lnTo>
                <a:lnTo>
                  <a:pt x="4050" y="1542"/>
                </a:lnTo>
                <a:lnTo>
                  <a:pt x="4091" y="1571"/>
                </a:lnTo>
                <a:lnTo>
                  <a:pt x="4132" y="1602"/>
                </a:lnTo>
                <a:lnTo>
                  <a:pt x="4175" y="1634"/>
                </a:lnTo>
                <a:lnTo>
                  <a:pt x="4221" y="1665"/>
                </a:lnTo>
                <a:lnTo>
                  <a:pt x="4244" y="1680"/>
                </a:lnTo>
                <a:lnTo>
                  <a:pt x="4269" y="1694"/>
                </a:lnTo>
                <a:lnTo>
                  <a:pt x="4296" y="1709"/>
                </a:lnTo>
                <a:lnTo>
                  <a:pt x="4323" y="1722"/>
                </a:lnTo>
                <a:lnTo>
                  <a:pt x="4353" y="1736"/>
                </a:lnTo>
                <a:lnTo>
                  <a:pt x="4383" y="1748"/>
                </a:lnTo>
                <a:lnTo>
                  <a:pt x="4417" y="1759"/>
                </a:lnTo>
                <a:lnTo>
                  <a:pt x="4451" y="1769"/>
                </a:lnTo>
                <a:lnTo>
                  <a:pt x="4488" y="1780"/>
                </a:lnTo>
                <a:lnTo>
                  <a:pt x="4527" y="1787"/>
                </a:lnTo>
                <a:lnTo>
                  <a:pt x="4569" y="1795"/>
                </a:lnTo>
                <a:lnTo>
                  <a:pt x="4612" y="1800"/>
                </a:lnTo>
                <a:lnTo>
                  <a:pt x="4660" y="1804"/>
                </a:lnTo>
                <a:lnTo>
                  <a:pt x="4710" y="1808"/>
                </a:lnTo>
                <a:lnTo>
                  <a:pt x="4762" y="1808"/>
                </a:lnTo>
                <a:lnTo>
                  <a:pt x="4817" y="1808"/>
                </a:lnTo>
                <a:lnTo>
                  <a:pt x="4794" y="1821"/>
                </a:lnTo>
                <a:lnTo>
                  <a:pt x="4770" y="1833"/>
                </a:lnTo>
                <a:lnTo>
                  <a:pt x="4745" y="1844"/>
                </a:lnTo>
                <a:lnTo>
                  <a:pt x="4720" y="1853"/>
                </a:lnTo>
                <a:lnTo>
                  <a:pt x="4694" y="1860"/>
                </a:lnTo>
                <a:lnTo>
                  <a:pt x="4669" y="1867"/>
                </a:lnTo>
                <a:lnTo>
                  <a:pt x="4642" y="1873"/>
                </a:lnTo>
                <a:lnTo>
                  <a:pt x="4615" y="1877"/>
                </a:lnTo>
                <a:lnTo>
                  <a:pt x="4588" y="1880"/>
                </a:lnTo>
                <a:lnTo>
                  <a:pt x="4561" y="1882"/>
                </a:lnTo>
                <a:lnTo>
                  <a:pt x="4534" y="1883"/>
                </a:lnTo>
                <a:lnTo>
                  <a:pt x="4507" y="1883"/>
                </a:lnTo>
                <a:lnTo>
                  <a:pt x="4481" y="1882"/>
                </a:lnTo>
                <a:lnTo>
                  <a:pt x="4455" y="1881"/>
                </a:lnTo>
                <a:lnTo>
                  <a:pt x="4404" y="1876"/>
                </a:lnTo>
                <a:lnTo>
                  <a:pt x="4354" y="1868"/>
                </a:lnTo>
                <a:lnTo>
                  <a:pt x="4308" y="1859"/>
                </a:lnTo>
                <a:lnTo>
                  <a:pt x="4266" y="1848"/>
                </a:lnTo>
                <a:lnTo>
                  <a:pt x="4227" y="1836"/>
                </a:lnTo>
                <a:lnTo>
                  <a:pt x="4195" y="1823"/>
                </a:lnTo>
                <a:lnTo>
                  <a:pt x="4167" y="1810"/>
                </a:lnTo>
                <a:lnTo>
                  <a:pt x="4146" y="1798"/>
                </a:lnTo>
                <a:lnTo>
                  <a:pt x="4138" y="1791"/>
                </a:lnTo>
                <a:lnTo>
                  <a:pt x="4132" y="1786"/>
                </a:lnTo>
                <a:lnTo>
                  <a:pt x="4102" y="1766"/>
                </a:lnTo>
                <a:lnTo>
                  <a:pt x="4072" y="1748"/>
                </a:lnTo>
                <a:lnTo>
                  <a:pt x="4043" y="1731"/>
                </a:lnTo>
                <a:lnTo>
                  <a:pt x="4015" y="1717"/>
                </a:lnTo>
                <a:lnTo>
                  <a:pt x="3986" y="1704"/>
                </a:lnTo>
                <a:lnTo>
                  <a:pt x="3960" y="1693"/>
                </a:lnTo>
                <a:lnTo>
                  <a:pt x="3934" y="1682"/>
                </a:lnTo>
                <a:lnTo>
                  <a:pt x="3908" y="1673"/>
                </a:lnTo>
                <a:lnTo>
                  <a:pt x="3883" y="1667"/>
                </a:lnTo>
                <a:lnTo>
                  <a:pt x="3858" y="1662"/>
                </a:lnTo>
                <a:lnTo>
                  <a:pt x="3835" y="1657"/>
                </a:lnTo>
                <a:lnTo>
                  <a:pt x="3812" y="1654"/>
                </a:lnTo>
                <a:lnTo>
                  <a:pt x="3789" y="1652"/>
                </a:lnTo>
                <a:lnTo>
                  <a:pt x="3768" y="1650"/>
                </a:lnTo>
                <a:lnTo>
                  <a:pt x="3747" y="1650"/>
                </a:lnTo>
                <a:lnTo>
                  <a:pt x="3727" y="1652"/>
                </a:lnTo>
                <a:lnTo>
                  <a:pt x="3707" y="1654"/>
                </a:lnTo>
                <a:lnTo>
                  <a:pt x="3688" y="1657"/>
                </a:lnTo>
                <a:lnTo>
                  <a:pt x="3670" y="1659"/>
                </a:lnTo>
                <a:lnTo>
                  <a:pt x="3652" y="1665"/>
                </a:lnTo>
                <a:lnTo>
                  <a:pt x="3619" y="1673"/>
                </a:lnTo>
                <a:lnTo>
                  <a:pt x="3590" y="1686"/>
                </a:lnTo>
                <a:lnTo>
                  <a:pt x="3563" y="1699"/>
                </a:lnTo>
                <a:lnTo>
                  <a:pt x="3539" y="1713"/>
                </a:lnTo>
                <a:lnTo>
                  <a:pt x="3518" y="1727"/>
                </a:lnTo>
                <a:lnTo>
                  <a:pt x="3500" y="1741"/>
                </a:lnTo>
                <a:lnTo>
                  <a:pt x="3466" y="1769"/>
                </a:lnTo>
                <a:lnTo>
                  <a:pt x="3444" y="1785"/>
                </a:lnTo>
                <a:lnTo>
                  <a:pt x="3419" y="1801"/>
                </a:lnTo>
                <a:lnTo>
                  <a:pt x="3393" y="1819"/>
                </a:lnTo>
                <a:lnTo>
                  <a:pt x="3363" y="1837"/>
                </a:lnTo>
                <a:lnTo>
                  <a:pt x="3331" y="1855"/>
                </a:lnTo>
                <a:lnTo>
                  <a:pt x="3295" y="1873"/>
                </a:lnTo>
                <a:lnTo>
                  <a:pt x="3257" y="1892"/>
                </a:lnTo>
                <a:lnTo>
                  <a:pt x="3216" y="1910"/>
                </a:lnTo>
                <a:lnTo>
                  <a:pt x="3171" y="1927"/>
                </a:lnTo>
                <a:lnTo>
                  <a:pt x="3124" y="1945"/>
                </a:lnTo>
                <a:lnTo>
                  <a:pt x="3073" y="1960"/>
                </a:lnTo>
                <a:lnTo>
                  <a:pt x="3018" y="1976"/>
                </a:lnTo>
                <a:lnTo>
                  <a:pt x="2960" y="1990"/>
                </a:lnTo>
                <a:lnTo>
                  <a:pt x="2900" y="2002"/>
                </a:lnTo>
                <a:close/>
                <a:moveTo>
                  <a:pt x="404" y="1054"/>
                </a:moveTo>
                <a:lnTo>
                  <a:pt x="404" y="1054"/>
                </a:lnTo>
                <a:lnTo>
                  <a:pt x="369" y="1047"/>
                </a:lnTo>
                <a:lnTo>
                  <a:pt x="336" y="1042"/>
                </a:lnTo>
                <a:lnTo>
                  <a:pt x="304" y="1039"/>
                </a:lnTo>
                <a:lnTo>
                  <a:pt x="275" y="1039"/>
                </a:lnTo>
                <a:lnTo>
                  <a:pt x="245" y="1040"/>
                </a:lnTo>
                <a:lnTo>
                  <a:pt x="218" y="1044"/>
                </a:lnTo>
                <a:lnTo>
                  <a:pt x="191" y="1049"/>
                </a:lnTo>
                <a:lnTo>
                  <a:pt x="167" y="1056"/>
                </a:lnTo>
                <a:lnTo>
                  <a:pt x="145" y="1065"/>
                </a:lnTo>
                <a:lnTo>
                  <a:pt x="124" y="1077"/>
                </a:lnTo>
                <a:lnTo>
                  <a:pt x="104" y="1088"/>
                </a:lnTo>
                <a:lnTo>
                  <a:pt x="87" y="1101"/>
                </a:lnTo>
                <a:lnTo>
                  <a:pt x="70" y="1117"/>
                </a:lnTo>
                <a:lnTo>
                  <a:pt x="56" y="1132"/>
                </a:lnTo>
                <a:lnTo>
                  <a:pt x="42" y="1149"/>
                </a:lnTo>
                <a:lnTo>
                  <a:pt x="32" y="1167"/>
                </a:lnTo>
                <a:lnTo>
                  <a:pt x="21" y="1184"/>
                </a:lnTo>
                <a:lnTo>
                  <a:pt x="14" y="1204"/>
                </a:lnTo>
                <a:lnTo>
                  <a:pt x="7" y="1223"/>
                </a:lnTo>
                <a:lnTo>
                  <a:pt x="3" y="1243"/>
                </a:lnTo>
                <a:lnTo>
                  <a:pt x="1" y="1264"/>
                </a:lnTo>
                <a:lnTo>
                  <a:pt x="0" y="1284"/>
                </a:lnTo>
                <a:lnTo>
                  <a:pt x="1" y="1305"/>
                </a:lnTo>
                <a:lnTo>
                  <a:pt x="3" y="1325"/>
                </a:lnTo>
                <a:lnTo>
                  <a:pt x="8" y="1346"/>
                </a:lnTo>
                <a:lnTo>
                  <a:pt x="15" y="1365"/>
                </a:lnTo>
                <a:lnTo>
                  <a:pt x="23" y="1385"/>
                </a:lnTo>
                <a:lnTo>
                  <a:pt x="33" y="1405"/>
                </a:lnTo>
                <a:lnTo>
                  <a:pt x="46" y="1424"/>
                </a:lnTo>
                <a:lnTo>
                  <a:pt x="60" y="1442"/>
                </a:lnTo>
                <a:lnTo>
                  <a:pt x="76" y="1458"/>
                </a:lnTo>
                <a:lnTo>
                  <a:pt x="94" y="1475"/>
                </a:lnTo>
                <a:lnTo>
                  <a:pt x="78" y="1506"/>
                </a:lnTo>
                <a:lnTo>
                  <a:pt x="64" y="1535"/>
                </a:lnTo>
                <a:lnTo>
                  <a:pt x="51" y="1565"/>
                </a:lnTo>
                <a:lnTo>
                  <a:pt x="40" y="1593"/>
                </a:lnTo>
                <a:lnTo>
                  <a:pt x="33" y="1621"/>
                </a:lnTo>
                <a:lnTo>
                  <a:pt x="26" y="1649"/>
                </a:lnTo>
                <a:lnTo>
                  <a:pt x="21" y="1675"/>
                </a:lnTo>
                <a:lnTo>
                  <a:pt x="17" y="1702"/>
                </a:lnTo>
                <a:lnTo>
                  <a:pt x="16" y="1727"/>
                </a:lnTo>
                <a:lnTo>
                  <a:pt x="16" y="1752"/>
                </a:lnTo>
                <a:lnTo>
                  <a:pt x="17" y="1775"/>
                </a:lnTo>
                <a:lnTo>
                  <a:pt x="20" y="1799"/>
                </a:lnTo>
                <a:lnTo>
                  <a:pt x="25" y="1821"/>
                </a:lnTo>
                <a:lnTo>
                  <a:pt x="30" y="1842"/>
                </a:lnTo>
                <a:lnTo>
                  <a:pt x="38" y="1864"/>
                </a:lnTo>
                <a:lnTo>
                  <a:pt x="46" y="1883"/>
                </a:lnTo>
                <a:lnTo>
                  <a:pt x="55" y="1904"/>
                </a:lnTo>
                <a:lnTo>
                  <a:pt x="65" y="1922"/>
                </a:lnTo>
                <a:lnTo>
                  <a:pt x="76" y="1940"/>
                </a:lnTo>
                <a:lnTo>
                  <a:pt x="89" y="1958"/>
                </a:lnTo>
                <a:lnTo>
                  <a:pt x="103" y="1973"/>
                </a:lnTo>
                <a:lnTo>
                  <a:pt x="117" y="1988"/>
                </a:lnTo>
                <a:lnTo>
                  <a:pt x="133" y="2004"/>
                </a:lnTo>
                <a:lnTo>
                  <a:pt x="148" y="2018"/>
                </a:lnTo>
                <a:lnTo>
                  <a:pt x="165" y="2031"/>
                </a:lnTo>
                <a:lnTo>
                  <a:pt x="183" y="2042"/>
                </a:lnTo>
                <a:lnTo>
                  <a:pt x="200" y="2054"/>
                </a:lnTo>
                <a:lnTo>
                  <a:pt x="218" y="2064"/>
                </a:lnTo>
                <a:lnTo>
                  <a:pt x="238" y="2074"/>
                </a:lnTo>
                <a:lnTo>
                  <a:pt x="258" y="2083"/>
                </a:lnTo>
                <a:lnTo>
                  <a:pt x="277" y="2091"/>
                </a:lnTo>
                <a:lnTo>
                  <a:pt x="298" y="2097"/>
                </a:lnTo>
                <a:lnTo>
                  <a:pt x="318" y="2104"/>
                </a:lnTo>
                <a:lnTo>
                  <a:pt x="339" y="2109"/>
                </a:lnTo>
                <a:lnTo>
                  <a:pt x="359" y="2113"/>
                </a:lnTo>
                <a:lnTo>
                  <a:pt x="380" y="2115"/>
                </a:lnTo>
                <a:lnTo>
                  <a:pt x="401" y="2118"/>
                </a:lnTo>
                <a:lnTo>
                  <a:pt x="422" y="2119"/>
                </a:lnTo>
                <a:lnTo>
                  <a:pt x="442" y="2119"/>
                </a:lnTo>
                <a:lnTo>
                  <a:pt x="464" y="2119"/>
                </a:lnTo>
                <a:lnTo>
                  <a:pt x="485" y="2116"/>
                </a:lnTo>
                <a:lnTo>
                  <a:pt x="504" y="2114"/>
                </a:lnTo>
                <a:lnTo>
                  <a:pt x="524" y="2110"/>
                </a:lnTo>
                <a:lnTo>
                  <a:pt x="543" y="2105"/>
                </a:lnTo>
                <a:lnTo>
                  <a:pt x="563" y="2100"/>
                </a:lnTo>
                <a:lnTo>
                  <a:pt x="582" y="2093"/>
                </a:lnTo>
                <a:lnTo>
                  <a:pt x="600" y="2084"/>
                </a:lnTo>
                <a:lnTo>
                  <a:pt x="618" y="2075"/>
                </a:lnTo>
                <a:lnTo>
                  <a:pt x="634" y="2066"/>
                </a:lnTo>
                <a:lnTo>
                  <a:pt x="651" y="2055"/>
                </a:lnTo>
                <a:lnTo>
                  <a:pt x="666" y="2042"/>
                </a:lnTo>
                <a:lnTo>
                  <a:pt x="682" y="2029"/>
                </a:lnTo>
                <a:lnTo>
                  <a:pt x="696" y="2015"/>
                </a:lnTo>
                <a:lnTo>
                  <a:pt x="709" y="2000"/>
                </a:lnTo>
                <a:lnTo>
                  <a:pt x="720" y="1983"/>
                </a:lnTo>
                <a:lnTo>
                  <a:pt x="732" y="1965"/>
                </a:lnTo>
                <a:lnTo>
                  <a:pt x="741" y="1946"/>
                </a:lnTo>
                <a:lnTo>
                  <a:pt x="750" y="1926"/>
                </a:lnTo>
                <a:lnTo>
                  <a:pt x="757" y="1905"/>
                </a:lnTo>
                <a:lnTo>
                  <a:pt x="764" y="1882"/>
                </a:lnTo>
                <a:lnTo>
                  <a:pt x="769" y="1859"/>
                </a:lnTo>
                <a:lnTo>
                  <a:pt x="771" y="1833"/>
                </a:lnTo>
                <a:lnTo>
                  <a:pt x="774" y="1808"/>
                </a:lnTo>
                <a:lnTo>
                  <a:pt x="774" y="1781"/>
                </a:lnTo>
                <a:lnTo>
                  <a:pt x="765" y="1752"/>
                </a:lnTo>
                <a:lnTo>
                  <a:pt x="753" y="1726"/>
                </a:lnTo>
                <a:lnTo>
                  <a:pt x="742" y="1703"/>
                </a:lnTo>
                <a:lnTo>
                  <a:pt x="729" y="1684"/>
                </a:lnTo>
                <a:lnTo>
                  <a:pt x="716" y="1665"/>
                </a:lnTo>
                <a:lnTo>
                  <a:pt x="702" y="1649"/>
                </a:lnTo>
                <a:lnTo>
                  <a:pt x="687" y="1636"/>
                </a:lnTo>
                <a:lnTo>
                  <a:pt x="673" y="1625"/>
                </a:lnTo>
                <a:lnTo>
                  <a:pt x="657" y="1616"/>
                </a:lnTo>
                <a:lnTo>
                  <a:pt x="642" y="1609"/>
                </a:lnTo>
                <a:lnTo>
                  <a:pt x="625" y="1604"/>
                </a:lnTo>
                <a:lnTo>
                  <a:pt x="610" y="1601"/>
                </a:lnTo>
                <a:lnTo>
                  <a:pt x="595" y="1599"/>
                </a:lnTo>
                <a:lnTo>
                  <a:pt x="578" y="1599"/>
                </a:lnTo>
                <a:lnTo>
                  <a:pt x="563" y="1601"/>
                </a:lnTo>
                <a:lnTo>
                  <a:pt x="549" y="1604"/>
                </a:lnTo>
                <a:lnTo>
                  <a:pt x="533" y="1608"/>
                </a:lnTo>
                <a:lnTo>
                  <a:pt x="519" y="1615"/>
                </a:lnTo>
                <a:lnTo>
                  <a:pt x="505" y="1621"/>
                </a:lnTo>
                <a:lnTo>
                  <a:pt x="492" y="1630"/>
                </a:lnTo>
                <a:lnTo>
                  <a:pt x="479" y="1639"/>
                </a:lnTo>
                <a:lnTo>
                  <a:pt x="468" y="1649"/>
                </a:lnTo>
                <a:lnTo>
                  <a:pt x="458" y="1659"/>
                </a:lnTo>
                <a:lnTo>
                  <a:pt x="449" y="1671"/>
                </a:lnTo>
                <a:lnTo>
                  <a:pt x="440" y="1684"/>
                </a:lnTo>
                <a:lnTo>
                  <a:pt x="433" y="1697"/>
                </a:lnTo>
                <a:lnTo>
                  <a:pt x="427" y="1711"/>
                </a:lnTo>
                <a:lnTo>
                  <a:pt x="423" y="1725"/>
                </a:lnTo>
                <a:lnTo>
                  <a:pt x="419" y="1739"/>
                </a:lnTo>
                <a:lnTo>
                  <a:pt x="418" y="1753"/>
                </a:lnTo>
                <a:lnTo>
                  <a:pt x="419" y="1768"/>
                </a:lnTo>
                <a:lnTo>
                  <a:pt x="421" y="1782"/>
                </a:lnTo>
                <a:lnTo>
                  <a:pt x="415" y="1769"/>
                </a:lnTo>
                <a:lnTo>
                  <a:pt x="412" y="1757"/>
                </a:lnTo>
                <a:lnTo>
                  <a:pt x="409" y="1744"/>
                </a:lnTo>
                <a:lnTo>
                  <a:pt x="407" y="1731"/>
                </a:lnTo>
                <a:lnTo>
                  <a:pt x="405" y="1720"/>
                </a:lnTo>
                <a:lnTo>
                  <a:pt x="405" y="1708"/>
                </a:lnTo>
                <a:lnTo>
                  <a:pt x="405" y="1697"/>
                </a:lnTo>
                <a:lnTo>
                  <a:pt x="408" y="1685"/>
                </a:lnTo>
                <a:lnTo>
                  <a:pt x="409" y="1675"/>
                </a:lnTo>
                <a:lnTo>
                  <a:pt x="412" y="1665"/>
                </a:lnTo>
                <a:lnTo>
                  <a:pt x="415" y="1654"/>
                </a:lnTo>
                <a:lnTo>
                  <a:pt x="421" y="1644"/>
                </a:lnTo>
                <a:lnTo>
                  <a:pt x="431" y="1625"/>
                </a:lnTo>
                <a:lnTo>
                  <a:pt x="444" y="1607"/>
                </a:lnTo>
                <a:lnTo>
                  <a:pt x="459" y="1592"/>
                </a:lnTo>
                <a:lnTo>
                  <a:pt x="477" y="1576"/>
                </a:lnTo>
                <a:lnTo>
                  <a:pt x="497" y="1562"/>
                </a:lnTo>
                <a:lnTo>
                  <a:pt x="518" y="1548"/>
                </a:lnTo>
                <a:lnTo>
                  <a:pt x="541" y="1536"/>
                </a:lnTo>
                <a:lnTo>
                  <a:pt x="565" y="1526"/>
                </a:lnTo>
                <a:lnTo>
                  <a:pt x="591" y="1517"/>
                </a:lnTo>
                <a:lnTo>
                  <a:pt x="618" y="1508"/>
                </a:lnTo>
                <a:lnTo>
                  <a:pt x="645" y="1502"/>
                </a:lnTo>
                <a:lnTo>
                  <a:pt x="673" y="1496"/>
                </a:lnTo>
                <a:lnTo>
                  <a:pt x="701" y="1492"/>
                </a:lnTo>
                <a:lnTo>
                  <a:pt x="729" y="1488"/>
                </a:lnTo>
                <a:lnTo>
                  <a:pt x="757" y="1485"/>
                </a:lnTo>
                <a:lnTo>
                  <a:pt x="785" y="1485"/>
                </a:lnTo>
                <a:lnTo>
                  <a:pt x="812" y="1485"/>
                </a:lnTo>
                <a:lnTo>
                  <a:pt x="839" y="1487"/>
                </a:lnTo>
                <a:lnTo>
                  <a:pt x="865" y="1489"/>
                </a:lnTo>
                <a:lnTo>
                  <a:pt x="889" y="1493"/>
                </a:lnTo>
                <a:lnTo>
                  <a:pt x="913" y="1498"/>
                </a:lnTo>
                <a:lnTo>
                  <a:pt x="935" y="1504"/>
                </a:lnTo>
                <a:lnTo>
                  <a:pt x="956" y="1511"/>
                </a:lnTo>
                <a:lnTo>
                  <a:pt x="974" y="1520"/>
                </a:lnTo>
                <a:lnTo>
                  <a:pt x="990" y="1530"/>
                </a:lnTo>
                <a:lnTo>
                  <a:pt x="1004" y="1540"/>
                </a:lnTo>
                <a:lnTo>
                  <a:pt x="1027" y="1551"/>
                </a:lnTo>
                <a:lnTo>
                  <a:pt x="1049" y="1561"/>
                </a:lnTo>
                <a:lnTo>
                  <a:pt x="1072" y="1574"/>
                </a:lnTo>
                <a:lnTo>
                  <a:pt x="1093" y="1585"/>
                </a:lnTo>
                <a:lnTo>
                  <a:pt x="1114" y="1598"/>
                </a:lnTo>
                <a:lnTo>
                  <a:pt x="1135" y="1612"/>
                </a:lnTo>
                <a:lnTo>
                  <a:pt x="1174" y="1641"/>
                </a:lnTo>
                <a:lnTo>
                  <a:pt x="1212" y="1672"/>
                </a:lnTo>
                <a:lnTo>
                  <a:pt x="1247" y="1704"/>
                </a:lnTo>
                <a:lnTo>
                  <a:pt x="1281" y="1736"/>
                </a:lnTo>
                <a:lnTo>
                  <a:pt x="1313" y="1768"/>
                </a:lnTo>
                <a:lnTo>
                  <a:pt x="1342" y="1799"/>
                </a:lnTo>
                <a:lnTo>
                  <a:pt x="1369" y="1828"/>
                </a:lnTo>
                <a:lnTo>
                  <a:pt x="1416" y="1881"/>
                </a:lnTo>
                <a:lnTo>
                  <a:pt x="1437" y="1903"/>
                </a:lnTo>
                <a:lnTo>
                  <a:pt x="1455" y="1922"/>
                </a:lnTo>
                <a:lnTo>
                  <a:pt x="1470" y="1935"/>
                </a:lnTo>
                <a:lnTo>
                  <a:pt x="1477" y="1940"/>
                </a:lnTo>
                <a:lnTo>
                  <a:pt x="1483" y="1944"/>
                </a:lnTo>
                <a:lnTo>
                  <a:pt x="1503" y="1965"/>
                </a:lnTo>
                <a:lnTo>
                  <a:pt x="1526" y="1985"/>
                </a:lnTo>
                <a:lnTo>
                  <a:pt x="1551" y="2004"/>
                </a:lnTo>
                <a:lnTo>
                  <a:pt x="1576" y="2020"/>
                </a:lnTo>
                <a:lnTo>
                  <a:pt x="1603" y="2036"/>
                </a:lnTo>
                <a:lnTo>
                  <a:pt x="1633" y="2050"/>
                </a:lnTo>
                <a:lnTo>
                  <a:pt x="1662" y="2063"/>
                </a:lnTo>
                <a:lnTo>
                  <a:pt x="1693" y="2074"/>
                </a:lnTo>
                <a:lnTo>
                  <a:pt x="1725" y="2084"/>
                </a:lnTo>
                <a:lnTo>
                  <a:pt x="1757" y="2093"/>
                </a:lnTo>
                <a:lnTo>
                  <a:pt x="1790" y="2101"/>
                </a:lnTo>
                <a:lnTo>
                  <a:pt x="1825" y="2109"/>
                </a:lnTo>
                <a:lnTo>
                  <a:pt x="1858" y="2114"/>
                </a:lnTo>
                <a:lnTo>
                  <a:pt x="1893" y="2119"/>
                </a:lnTo>
                <a:lnTo>
                  <a:pt x="1927" y="2123"/>
                </a:lnTo>
                <a:lnTo>
                  <a:pt x="1960" y="2127"/>
                </a:lnTo>
                <a:lnTo>
                  <a:pt x="2029" y="2130"/>
                </a:lnTo>
                <a:lnTo>
                  <a:pt x="2095" y="2132"/>
                </a:lnTo>
                <a:lnTo>
                  <a:pt x="2159" y="2130"/>
                </a:lnTo>
                <a:lnTo>
                  <a:pt x="2218" y="2128"/>
                </a:lnTo>
                <a:lnTo>
                  <a:pt x="2273" y="2123"/>
                </a:lnTo>
                <a:lnTo>
                  <a:pt x="2320" y="2118"/>
                </a:lnTo>
                <a:lnTo>
                  <a:pt x="2361" y="2110"/>
                </a:lnTo>
                <a:lnTo>
                  <a:pt x="2394" y="2104"/>
                </a:lnTo>
                <a:lnTo>
                  <a:pt x="2325" y="2098"/>
                </a:lnTo>
                <a:lnTo>
                  <a:pt x="2259" y="2092"/>
                </a:lnTo>
                <a:lnTo>
                  <a:pt x="2196" y="2083"/>
                </a:lnTo>
                <a:lnTo>
                  <a:pt x="2136" y="2073"/>
                </a:lnTo>
                <a:lnTo>
                  <a:pt x="2079" y="2060"/>
                </a:lnTo>
                <a:lnTo>
                  <a:pt x="2026" y="2046"/>
                </a:lnTo>
                <a:lnTo>
                  <a:pt x="1974" y="2029"/>
                </a:lnTo>
                <a:lnTo>
                  <a:pt x="1927" y="2013"/>
                </a:lnTo>
                <a:lnTo>
                  <a:pt x="1881" y="1995"/>
                </a:lnTo>
                <a:lnTo>
                  <a:pt x="1839" y="1974"/>
                </a:lnTo>
                <a:lnTo>
                  <a:pt x="1799" y="1954"/>
                </a:lnTo>
                <a:lnTo>
                  <a:pt x="1761" y="1932"/>
                </a:lnTo>
                <a:lnTo>
                  <a:pt x="1726" y="1910"/>
                </a:lnTo>
                <a:lnTo>
                  <a:pt x="1693" y="1886"/>
                </a:lnTo>
                <a:lnTo>
                  <a:pt x="1662" y="1863"/>
                </a:lnTo>
                <a:lnTo>
                  <a:pt x="1634" y="1839"/>
                </a:lnTo>
                <a:lnTo>
                  <a:pt x="1607" y="1813"/>
                </a:lnTo>
                <a:lnTo>
                  <a:pt x="1583" y="1787"/>
                </a:lnTo>
                <a:lnTo>
                  <a:pt x="1560" y="1763"/>
                </a:lnTo>
                <a:lnTo>
                  <a:pt x="1538" y="1737"/>
                </a:lnTo>
                <a:lnTo>
                  <a:pt x="1519" y="1712"/>
                </a:lnTo>
                <a:lnTo>
                  <a:pt x="1501" y="1686"/>
                </a:lnTo>
                <a:lnTo>
                  <a:pt x="1484" y="1661"/>
                </a:lnTo>
                <a:lnTo>
                  <a:pt x="1469" y="1636"/>
                </a:lnTo>
                <a:lnTo>
                  <a:pt x="1456" y="1612"/>
                </a:lnTo>
                <a:lnTo>
                  <a:pt x="1443" y="1589"/>
                </a:lnTo>
                <a:lnTo>
                  <a:pt x="1422" y="1544"/>
                </a:lnTo>
                <a:lnTo>
                  <a:pt x="1402" y="1502"/>
                </a:lnTo>
                <a:lnTo>
                  <a:pt x="1387" y="1466"/>
                </a:lnTo>
                <a:lnTo>
                  <a:pt x="1364" y="1469"/>
                </a:lnTo>
                <a:lnTo>
                  <a:pt x="1341" y="1470"/>
                </a:lnTo>
                <a:lnTo>
                  <a:pt x="1318" y="1471"/>
                </a:lnTo>
                <a:lnTo>
                  <a:pt x="1297" y="1471"/>
                </a:lnTo>
                <a:lnTo>
                  <a:pt x="1277" y="1470"/>
                </a:lnTo>
                <a:lnTo>
                  <a:pt x="1259" y="1469"/>
                </a:lnTo>
                <a:lnTo>
                  <a:pt x="1241" y="1466"/>
                </a:lnTo>
                <a:lnTo>
                  <a:pt x="1224" y="1462"/>
                </a:lnTo>
                <a:lnTo>
                  <a:pt x="1208" y="1458"/>
                </a:lnTo>
                <a:lnTo>
                  <a:pt x="1194" y="1453"/>
                </a:lnTo>
                <a:lnTo>
                  <a:pt x="1180" y="1447"/>
                </a:lnTo>
                <a:lnTo>
                  <a:pt x="1167" y="1440"/>
                </a:lnTo>
                <a:lnTo>
                  <a:pt x="1154" y="1434"/>
                </a:lnTo>
                <a:lnTo>
                  <a:pt x="1142" y="1426"/>
                </a:lnTo>
                <a:lnTo>
                  <a:pt x="1132" y="1417"/>
                </a:lnTo>
                <a:lnTo>
                  <a:pt x="1123" y="1408"/>
                </a:lnTo>
                <a:lnTo>
                  <a:pt x="1114" y="1400"/>
                </a:lnTo>
                <a:lnTo>
                  <a:pt x="1107" y="1389"/>
                </a:lnTo>
                <a:lnTo>
                  <a:pt x="1099" y="1379"/>
                </a:lnTo>
                <a:lnTo>
                  <a:pt x="1094" y="1369"/>
                </a:lnTo>
                <a:lnTo>
                  <a:pt x="1087" y="1357"/>
                </a:lnTo>
                <a:lnTo>
                  <a:pt x="1084" y="1346"/>
                </a:lnTo>
                <a:lnTo>
                  <a:pt x="1078" y="1334"/>
                </a:lnTo>
                <a:lnTo>
                  <a:pt x="1076" y="1321"/>
                </a:lnTo>
                <a:lnTo>
                  <a:pt x="1071" y="1297"/>
                </a:lnTo>
                <a:lnTo>
                  <a:pt x="1070" y="1270"/>
                </a:lnTo>
                <a:lnTo>
                  <a:pt x="1070" y="1245"/>
                </a:lnTo>
                <a:lnTo>
                  <a:pt x="1073" y="1218"/>
                </a:lnTo>
                <a:lnTo>
                  <a:pt x="1078" y="1191"/>
                </a:lnTo>
                <a:lnTo>
                  <a:pt x="1086" y="1164"/>
                </a:lnTo>
                <a:lnTo>
                  <a:pt x="1095" y="1137"/>
                </a:lnTo>
                <a:lnTo>
                  <a:pt x="1107" y="1111"/>
                </a:lnTo>
                <a:lnTo>
                  <a:pt x="1119" y="1087"/>
                </a:lnTo>
                <a:lnTo>
                  <a:pt x="1134" y="1064"/>
                </a:lnTo>
                <a:lnTo>
                  <a:pt x="1149" y="1042"/>
                </a:lnTo>
                <a:lnTo>
                  <a:pt x="1166" y="1022"/>
                </a:lnTo>
                <a:lnTo>
                  <a:pt x="1183" y="1004"/>
                </a:lnTo>
                <a:lnTo>
                  <a:pt x="1203" y="987"/>
                </a:lnTo>
                <a:lnTo>
                  <a:pt x="1223" y="973"/>
                </a:lnTo>
                <a:lnTo>
                  <a:pt x="1244" y="963"/>
                </a:lnTo>
                <a:lnTo>
                  <a:pt x="1254" y="958"/>
                </a:lnTo>
                <a:lnTo>
                  <a:pt x="1264" y="955"/>
                </a:lnTo>
                <a:lnTo>
                  <a:pt x="1274" y="951"/>
                </a:lnTo>
                <a:lnTo>
                  <a:pt x="1286" y="950"/>
                </a:lnTo>
                <a:lnTo>
                  <a:pt x="1296" y="949"/>
                </a:lnTo>
                <a:lnTo>
                  <a:pt x="1308" y="949"/>
                </a:lnTo>
                <a:lnTo>
                  <a:pt x="1318" y="949"/>
                </a:lnTo>
                <a:lnTo>
                  <a:pt x="1329" y="951"/>
                </a:lnTo>
                <a:lnTo>
                  <a:pt x="1341" y="930"/>
                </a:lnTo>
                <a:lnTo>
                  <a:pt x="1352" y="909"/>
                </a:lnTo>
                <a:lnTo>
                  <a:pt x="1364" y="890"/>
                </a:lnTo>
                <a:lnTo>
                  <a:pt x="1377" y="872"/>
                </a:lnTo>
                <a:lnTo>
                  <a:pt x="1390" y="855"/>
                </a:lnTo>
                <a:lnTo>
                  <a:pt x="1402" y="840"/>
                </a:lnTo>
                <a:lnTo>
                  <a:pt x="1415" y="825"/>
                </a:lnTo>
                <a:lnTo>
                  <a:pt x="1428" y="811"/>
                </a:lnTo>
                <a:lnTo>
                  <a:pt x="1442" y="798"/>
                </a:lnTo>
                <a:lnTo>
                  <a:pt x="1455" y="785"/>
                </a:lnTo>
                <a:lnTo>
                  <a:pt x="1469" y="775"/>
                </a:lnTo>
                <a:lnTo>
                  <a:pt x="1483" y="765"/>
                </a:lnTo>
                <a:lnTo>
                  <a:pt x="1497" y="754"/>
                </a:lnTo>
                <a:lnTo>
                  <a:pt x="1511" y="745"/>
                </a:lnTo>
                <a:lnTo>
                  <a:pt x="1539" y="731"/>
                </a:lnTo>
                <a:lnTo>
                  <a:pt x="1569" y="720"/>
                </a:lnTo>
                <a:lnTo>
                  <a:pt x="1597" y="711"/>
                </a:lnTo>
                <a:lnTo>
                  <a:pt x="1626" y="704"/>
                </a:lnTo>
                <a:lnTo>
                  <a:pt x="1654" y="702"/>
                </a:lnTo>
                <a:lnTo>
                  <a:pt x="1684" y="701"/>
                </a:lnTo>
                <a:lnTo>
                  <a:pt x="1712" y="702"/>
                </a:lnTo>
                <a:lnTo>
                  <a:pt x="1740" y="706"/>
                </a:lnTo>
                <a:lnTo>
                  <a:pt x="1767" y="712"/>
                </a:lnTo>
                <a:lnTo>
                  <a:pt x="1794" y="718"/>
                </a:lnTo>
                <a:lnTo>
                  <a:pt x="1820" y="729"/>
                </a:lnTo>
                <a:lnTo>
                  <a:pt x="1845" y="739"/>
                </a:lnTo>
                <a:lnTo>
                  <a:pt x="1868" y="750"/>
                </a:lnTo>
                <a:lnTo>
                  <a:pt x="1891" y="763"/>
                </a:lnTo>
                <a:lnTo>
                  <a:pt x="1913" y="777"/>
                </a:lnTo>
                <a:lnTo>
                  <a:pt x="1932" y="791"/>
                </a:lnTo>
                <a:lnTo>
                  <a:pt x="1951" y="807"/>
                </a:lnTo>
                <a:lnTo>
                  <a:pt x="1968" y="823"/>
                </a:lnTo>
                <a:lnTo>
                  <a:pt x="1982" y="839"/>
                </a:lnTo>
                <a:lnTo>
                  <a:pt x="1995" y="855"/>
                </a:lnTo>
                <a:lnTo>
                  <a:pt x="2006" y="872"/>
                </a:lnTo>
                <a:lnTo>
                  <a:pt x="2015" y="887"/>
                </a:lnTo>
                <a:lnTo>
                  <a:pt x="2022" y="903"/>
                </a:lnTo>
                <a:lnTo>
                  <a:pt x="2027" y="918"/>
                </a:lnTo>
                <a:lnTo>
                  <a:pt x="2028" y="932"/>
                </a:lnTo>
                <a:lnTo>
                  <a:pt x="2059" y="922"/>
                </a:lnTo>
                <a:lnTo>
                  <a:pt x="2088" y="914"/>
                </a:lnTo>
                <a:lnTo>
                  <a:pt x="2119" y="909"/>
                </a:lnTo>
                <a:lnTo>
                  <a:pt x="2147" y="907"/>
                </a:lnTo>
                <a:lnTo>
                  <a:pt x="2177" y="907"/>
                </a:lnTo>
                <a:lnTo>
                  <a:pt x="2205" y="909"/>
                </a:lnTo>
                <a:lnTo>
                  <a:pt x="2232" y="913"/>
                </a:lnTo>
                <a:lnTo>
                  <a:pt x="2259" y="921"/>
                </a:lnTo>
                <a:lnTo>
                  <a:pt x="2284" y="928"/>
                </a:lnTo>
                <a:lnTo>
                  <a:pt x="2309" y="940"/>
                </a:lnTo>
                <a:lnTo>
                  <a:pt x="2333" y="951"/>
                </a:lnTo>
                <a:lnTo>
                  <a:pt x="2356" y="966"/>
                </a:lnTo>
                <a:lnTo>
                  <a:pt x="2379" y="981"/>
                </a:lnTo>
                <a:lnTo>
                  <a:pt x="2401" y="996"/>
                </a:lnTo>
                <a:lnTo>
                  <a:pt x="2421" y="1014"/>
                </a:lnTo>
                <a:lnTo>
                  <a:pt x="2440" y="1033"/>
                </a:lnTo>
                <a:lnTo>
                  <a:pt x="2458" y="1053"/>
                </a:lnTo>
                <a:lnTo>
                  <a:pt x="2475" y="1072"/>
                </a:lnTo>
                <a:lnTo>
                  <a:pt x="2490" y="1094"/>
                </a:lnTo>
                <a:lnTo>
                  <a:pt x="2506" y="1114"/>
                </a:lnTo>
                <a:lnTo>
                  <a:pt x="2518" y="1136"/>
                </a:lnTo>
                <a:lnTo>
                  <a:pt x="2531" y="1158"/>
                </a:lnTo>
                <a:lnTo>
                  <a:pt x="2541" y="1178"/>
                </a:lnTo>
                <a:lnTo>
                  <a:pt x="2550" y="1200"/>
                </a:lnTo>
                <a:lnTo>
                  <a:pt x="2558" y="1222"/>
                </a:lnTo>
                <a:lnTo>
                  <a:pt x="2564" y="1242"/>
                </a:lnTo>
                <a:lnTo>
                  <a:pt x="2568" y="1263"/>
                </a:lnTo>
                <a:lnTo>
                  <a:pt x="2572" y="1282"/>
                </a:lnTo>
                <a:lnTo>
                  <a:pt x="2573" y="1301"/>
                </a:lnTo>
                <a:lnTo>
                  <a:pt x="2572" y="1319"/>
                </a:lnTo>
                <a:lnTo>
                  <a:pt x="2571" y="1336"/>
                </a:lnTo>
                <a:lnTo>
                  <a:pt x="2567" y="1351"/>
                </a:lnTo>
                <a:lnTo>
                  <a:pt x="2557" y="1380"/>
                </a:lnTo>
                <a:lnTo>
                  <a:pt x="2548" y="1406"/>
                </a:lnTo>
                <a:lnTo>
                  <a:pt x="2538" y="1430"/>
                </a:lnTo>
                <a:lnTo>
                  <a:pt x="2527" y="1453"/>
                </a:lnTo>
                <a:lnTo>
                  <a:pt x="2517" y="1474"/>
                </a:lnTo>
                <a:lnTo>
                  <a:pt x="2507" y="1492"/>
                </a:lnTo>
                <a:lnTo>
                  <a:pt x="2497" y="1508"/>
                </a:lnTo>
                <a:lnTo>
                  <a:pt x="2488" y="1522"/>
                </a:lnTo>
                <a:lnTo>
                  <a:pt x="2479" y="1535"/>
                </a:lnTo>
                <a:lnTo>
                  <a:pt x="2468" y="1547"/>
                </a:lnTo>
                <a:lnTo>
                  <a:pt x="2452" y="1563"/>
                </a:lnTo>
                <a:lnTo>
                  <a:pt x="2438" y="1575"/>
                </a:lnTo>
                <a:lnTo>
                  <a:pt x="2426" y="1581"/>
                </a:lnTo>
                <a:lnTo>
                  <a:pt x="2447" y="1604"/>
                </a:lnTo>
                <a:lnTo>
                  <a:pt x="2470" y="1625"/>
                </a:lnTo>
                <a:lnTo>
                  <a:pt x="2494" y="1644"/>
                </a:lnTo>
                <a:lnTo>
                  <a:pt x="2520" y="1659"/>
                </a:lnTo>
                <a:lnTo>
                  <a:pt x="2547" y="1675"/>
                </a:lnTo>
                <a:lnTo>
                  <a:pt x="2576" y="1688"/>
                </a:lnTo>
                <a:lnTo>
                  <a:pt x="2605" y="1698"/>
                </a:lnTo>
                <a:lnTo>
                  <a:pt x="2637" y="1708"/>
                </a:lnTo>
                <a:lnTo>
                  <a:pt x="2668" y="1716"/>
                </a:lnTo>
                <a:lnTo>
                  <a:pt x="2701" y="1722"/>
                </a:lnTo>
                <a:lnTo>
                  <a:pt x="2733" y="1726"/>
                </a:lnTo>
                <a:lnTo>
                  <a:pt x="2767" y="1730"/>
                </a:lnTo>
                <a:lnTo>
                  <a:pt x="2800" y="1731"/>
                </a:lnTo>
                <a:lnTo>
                  <a:pt x="2833" y="1732"/>
                </a:lnTo>
                <a:lnTo>
                  <a:pt x="2867" y="1732"/>
                </a:lnTo>
                <a:lnTo>
                  <a:pt x="2900" y="1730"/>
                </a:lnTo>
                <a:lnTo>
                  <a:pt x="2900" y="1357"/>
                </a:lnTo>
                <a:lnTo>
                  <a:pt x="2888" y="1341"/>
                </a:lnTo>
                <a:lnTo>
                  <a:pt x="2878" y="1323"/>
                </a:lnTo>
                <a:lnTo>
                  <a:pt x="2870" y="1304"/>
                </a:lnTo>
                <a:lnTo>
                  <a:pt x="2863" y="1286"/>
                </a:lnTo>
                <a:lnTo>
                  <a:pt x="2858" y="1266"/>
                </a:lnTo>
                <a:lnTo>
                  <a:pt x="2854" y="1247"/>
                </a:lnTo>
                <a:lnTo>
                  <a:pt x="2851" y="1228"/>
                </a:lnTo>
                <a:lnTo>
                  <a:pt x="2850" y="1209"/>
                </a:lnTo>
                <a:lnTo>
                  <a:pt x="2851" y="1191"/>
                </a:lnTo>
                <a:lnTo>
                  <a:pt x="2852" y="1173"/>
                </a:lnTo>
                <a:lnTo>
                  <a:pt x="2855" y="1155"/>
                </a:lnTo>
                <a:lnTo>
                  <a:pt x="2860" y="1138"/>
                </a:lnTo>
                <a:lnTo>
                  <a:pt x="2865" y="1122"/>
                </a:lnTo>
                <a:lnTo>
                  <a:pt x="2873" y="1106"/>
                </a:lnTo>
                <a:lnTo>
                  <a:pt x="2881" y="1094"/>
                </a:lnTo>
                <a:lnTo>
                  <a:pt x="2891" y="1081"/>
                </a:lnTo>
                <a:lnTo>
                  <a:pt x="2900" y="1073"/>
                </a:lnTo>
                <a:lnTo>
                  <a:pt x="2900" y="469"/>
                </a:lnTo>
                <a:lnTo>
                  <a:pt x="2877" y="473"/>
                </a:lnTo>
                <a:lnTo>
                  <a:pt x="2856" y="477"/>
                </a:lnTo>
                <a:lnTo>
                  <a:pt x="2837" y="484"/>
                </a:lnTo>
                <a:lnTo>
                  <a:pt x="2829" y="488"/>
                </a:lnTo>
                <a:lnTo>
                  <a:pt x="2822" y="492"/>
                </a:lnTo>
                <a:lnTo>
                  <a:pt x="2810" y="473"/>
                </a:lnTo>
                <a:lnTo>
                  <a:pt x="2797" y="455"/>
                </a:lnTo>
                <a:lnTo>
                  <a:pt x="2785" y="439"/>
                </a:lnTo>
                <a:lnTo>
                  <a:pt x="2772" y="424"/>
                </a:lnTo>
                <a:lnTo>
                  <a:pt x="2759" y="413"/>
                </a:lnTo>
                <a:lnTo>
                  <a:pt x="2745" y="401"/>
                </a:lnTo>
                <a:lnTo>
                  <a:pt x="2732" y="391"/>
                </a:lnTo>
                <a:lnTo>
                  <a:pt x="2718" y="383"/>
                </a:lnTo>
                <a:lnTo>
                  <a:pt x="2705" y="377"/>
                </a:lnTo>
                <a:lnTo>
                  <a:pt x="2691" y="372"/>
                </a:lnTo>
                <a:lnTo>
                  <a:pt x="2677" y="368"/>
                </a:lnTo>
                <a:lnTo>
                  <a:pt x="2664" y="365"/>
                </a:lnTo>
                <a:lnTo>
                  <a:pt x="2652" y="364"/>
                </a:lnTo>
                <a:lnTo>
                  <a:pt x="2639" y="363"/>
                </a:lnTo>
                <a:lnTo>
                  <a:pt x="2626" y="364"/>
                </a:lnTo>
                <a:lnTo>
                  <a:pt x="2613" y="366"/>
                </a:lnTo>
                <a:lnTo>
                  <a:pt x="2600" y="369"/>
                </a:lnTo>
                <a:lnTo>
                  <a:pt x="2589" y="373"/>
                </a:lnTo>
                <a:lnTo>
                  <a:pt x="2577" y="378"/>
                </a:lnTo>
                <a:lnTo>
                  <a:pt x="2566" y="384"/>
                </a:lnTo>
                <a:lnTo>
                  <a:pt x="2556" y="391"/>
                </a:lnTo>
                <a:lnTo>
                  <a:pt x="2545" y="398"/>
                </a:lnTo>
                <a:lnTo>
                  <a:pt x="2536" y="406"/>
                </a:lnTo>
                <a:lnTo>
                  <a:pt x="2527" y="415"/>
                </a:lnTo>
                <a:lnTo>
                  <a:pt x="2518" y="424"/>
                </a:lnTo>
                <a:lnTo>
                  <a:pt x="2512" y="434"/>
                </a:lnTo>
                <a:lnTo>
                  <a:pt x="2504" y="445"/>
                </a:lnTo>
                <a:lnTo>
                  <a:pt x="2499" y="456"/>
                </a:lnTo>
                <a:lnTo>
                  <a:pt x="2493" y="466"/>
                </a:lnTo>
                <a:lnTo>
                  <a:pt x="2489" y="478"/>
                </a:lnTo>
                <a:lnTo>
                  <a:pt x="2485" y="491"/>
                </a:lnTo>
                <a:lnTo>
                  <a:pt x="2484" y="502"/>
                </a:lnTo>
                <a:lnTo>
                  <a:pt x="2480" y="541"/>
                </a:lnTo>
                <a:lnTo>
                  <a:pt x="2475" y="576"/>
                </a:lnTo>
                <a:lnTo>
                  <a:pt x="2468" y="610"/>
                </a:lnTo>
                <a:lnTo>
                  <a:pt x="2458" y="639"/>
                </a:lnTo>
                <a:lnTo>
                  <a:pt x="2447" y="666"/>
                </a:lnTo>
                <a:lnTo>
                  <a:pt x="2434" y="690"/>
                </a:lnTo>
                <a:lnTo>
                  <a:pt x="2420" y="712"/>
                </a:lnTo>
                <a:lnTo>
                  <a:pt x="2403" y="731"/>
                </a:lnTo>
                <a:lnTo>
                  <a:pt x="2385" y="749"/>
                </a:lnTo>
                <a:lnTo>
                  <a:pt x="2367" y="763"/>
                </a:lnTo>
                <a:lnTo>
                  <a:pt x="2347" y="776"/>
                </a:lnTo>
                <a:lnTo>
                  <a:pt x="2328" y="786"/>
                </a:lnTo>
                <a:lnTo>
                  <a:pt x="2306" y="795"/>
                </a:lnTo>
                <a:lnTo>
                  <a:pt x="2284" y="802"/>
                </a:lnTo>
                <a:lnTo>
                  <a:pt x="2262" y="806"/>
                </a:lnTo>
                <a:lnTo>
                  <a:pt x="2241" y="809"/>
                </a:lnTo>
                <a:lnTo>
                  <a:pt x="2219" y="811"/>
                </a:lnTo>
                <a:lnTo>
                  <a:pt x="2197" y="811"/>
                </a:lnTo>
                <a:lnTo>
                  <a:pt x="2175" y="808"/>
                </a:lnTo>
                <a:lnTo>
                  <a:pt x="2154" y="806"/>
                </a:lnTo>
                <a:lnTo>
                  <a:pt x="2133" y="800"/>
                </a:lnTo>
                <a:lnTo>
                  <a:pt x="2114" y="795"/>
                </a:lnTo>
                <a:lnTo>
                  <a:pt x="2095" y="789"/>
                </a:lnTo>
                <a:lnTo>
                  <a:pt x="2077" y="781"/>
                </a:lnTo>
                <a:lnTo>
                  <a:pt x="2060" y="772"/>
                </a:lnTo>
                <a:lnTo>
                  <a:pt x="2045" y="763"/>
                </a:lnTo>
                <a:lnTo>
                  <a:pt x="2031" y="753"/>
                </a:lnTo>
                <a:lnTo>
                  <a:pt x="2019" y="742"/>
                </a:lnTo>
                <a:lnTo>
                  <a:pt x="2009" y="730"/>
                </a:lnTo>
                <a:lnTo>
                  <a:pt x="2001" y="718"/>
                </a:lnTo>
                <a:lnTo>
                  <a:pt x="1995" y="707"/>
                </a:lnTo>
                <a:lnTo>
                  <a:pt x="1991" y="694"/>
                </a:lnTo>
                <a:lnTo>
                  <a:pt x="1985" y="671"/>
                </a:lnTo>
                <a:lnTo>
                  <a:pt x="1978" y="649"/>
                </a:lnTo>
                <a:lnTo>
                  <a:pt x="1974" y="630"/>
                </a:lnTo>
                <a:lnTo>
                  <a:pt x="1972" y="611"/>
                </a:lnTo>
                <a:lnTo>
                  <a:pt x="1971" y="592"/>
                </a:lnTo>
                <a:lnTo>
                  <a:pt x="1972" y="575"/>
                </a:lnTo>
                <a:lnTo>
                  <a:pt x="1973" y="560"/>
                </a:lnTo>
                <a:lnTo>
                  <a:pt x="1976" y="544"/>
                </a:lnTo>
                <a:lnTo>
                  <a:pt x="1978" y="530"/>
                </a:lnTo>
                <a:lnTo>
                  <a:pt x="1983" y="516"/>
                </a:lnTo>
                <a:lnTo>
                  <a:pt x="1989" y="505"/>
                </a:lnTo>
                <a:lnTo>
                  <a:pt x="1995" y="493"/>
                </a:lnTo>
                <a:lnTo>
                  <a:pt x="2001" y="482"/>
                </a:lnTo>
                <a:lnTo>
                  <a:pt x="2009" y="473"/>
                </a:lnTo>
                <a:lnTo>
                  <a:pt x="2018" y="464"/>
                </a:lnTo>
                <a:lnTo>
                  <a:pt x="2026" y="455"/>
                </a:lnTo>
                <a:lnTo>
                  <a:pt x="2035" y="448"/>
                </a:lnTo>
                <a:lnTo>
                  <a:pt x="2045" y="441"/>
                </a:lnTo>
                <a:lnTo>
                  <a:pt x="2064" y="429"/>
                </a:lnTo>
                <a:lnTo>
                  <a:pt x="2083" y="420"/>
                </a:lnTo>
                <a:lnTo>
                  <a:pt x="2102" y="414"/>
                </a:lnTo>
                <a:lnTo>
                  <a:pt x="2120" y="410"/>
                </a:lnTo>
                <a:lnTo>
                  <a:pt x="2137" y="407"/>
                </a:lnTo>
                <a:lnTo>
                  <a:pt x="2150" y="406"/>
                </a:lnTo>
                <a:lnTo>
                  <a:pt x="2161" y="406"/>
                </a:lnTo>
                <a:lnTo>
                  <a:pt x="2134" y="423"/>
                </a:lnTo>
                <a:lnTo>
                  <a:pt x="2111" y="438"/>
                </a:lnTo>
                <a:lnTo>
                  <a:pt x="2091" y="455"/>
                </a:lnTo>
                <a:lnTo>
                  <a:pt x="2073" y="471"/>
                </a:lnTo>
                <a:lnTo>
                  <a:pt x="2058" y="488"/>
                </a:lnTo>
                <a:lnTo>
                  <a:pt x="2046" y="505"/>
                </a:lnTo>
                <a:lnTo>
                  <a:pt x="2036" y="520"/>
                </a:lnTo>
                <a:lnTo>
                  <a:pt x="2028" y="537"/>
                </a:lnTo>
                <a:lnTo>
                  <a:pt x="2023" y="553"/>
                </a:lnTo>
                <a:lnTo>
                  <a:pt x="2019" y="569"/>
                </a:lnTo>
                <a:lnTo>
                  <a:pt x="2019" y="585"/>
                </a:lnTo>
                <a:lnTo>
                  <a:pt x="2019" y="601"/>
                </a:lnTo>
                <a:lnTo>
                  <a:pt x="2022" y="615"/>
                </a:lnTo>
                <a:lnTo>
                  <a:pt x="2027" y="630"/>
                </a:lnTo>
                <a:lnTo>
                  <a:pt x="2032" y="644"/>
                </a:lnTo>
                <a:lnTo>
                  <a:pt x="2040" y="657"/>
                </a:lnTo>
                <a:lnTo>
                  <a:pt x="2049" y="670"/>
                </a:lnTo>
                <a:lnTo>
                  <a:pt x="2059" y="681"/>
                </a:lnTo>
                <a:lnTo>
                  <a:pt x="2069" y="693"/>
                </a:lnTo>
                <a:lnTo>
                  <a:pt x="2082" y="704"/>
                </a:lnTo>
                <a:lnTo>
                  <a:pt x="2095" y="713"/>
                </a:lnTo>
                <a:lnTo>
                  <a:pt x="2109" y="722"/>
                </a:lnTo>
                <a:lnTo>
                  <a:pt x="2123" y="730"/>
                </a:lnTo>
                <a:lnTo>
                  <a:pt x="2138" y="736"/>
                </a:lnTo>
                <a:lnTo>
                  <a:pt x="2154" y="743"/>
                </a:lnTo>
                <a:lnTo>
                  <a:pt x="2169" y="747"/>
                </a:lnTo>
                <a:lnTo>
                  <a:pt x="2184" y="750"/>
                </a:lnTo>
                <a:lnTo>
                  <a:pt x="2201" y="752"/>
                </a:lnTo>
                <a:lnTo>
                  <a:pt x="2216" y="753"/>
                </a:lnTo>
                <a:lnTo>
                  <a:pt x="2232" y="752"/>
                </a:lnTo>
                <a:lnTo>
                  <a:pt x="2248" y="750"/>
                </a:lnTo>
                <a:lnTo>
                  <a:pt x="2262" y="747"/>
                </a:lnTo>
                <a:lnTo>
                  <a:pt x="2280" y="738"/>
                </a:lnTo>
                <a:lnTo>
                  <a:pt x="2298" y="729"/>
                </a:lnTo>
                <a:lnTo>
                  <a:pt x="2314" y="720"/>
                </a:lnTo>
                <a:lnTo>
                  <a:pt x="2328" y="710"/>
                </a:lnTo>
                <a:lnTo>
                  <a:pt x="2342" y="698"/>
                </a:lnTo>
                <a:lnTo>
                  <a:pt x="2355" y="686"/>
                </a:lnTo>
                <a:lnTo>
                  <a:pt x="2366" y="675"/>
                </a:lnTo>
                <a:lnTo>
                  <a:pt x="2376" y="663"/>
                </a:lnTo>
                <a:lnTo>
                  <a:pt x="2387" y="651"/>
                </a:lnTo>
                <a:lnTo>
                  <a:pt x="2396" y="638"/>
                </a:lnTo>
                <a:lnTo>
                  <a:pt x="2403" y="625"/>
                </a:lnTo>
                <a:lnTo>
                  <a:pt x="2411" y="611"/>
                </a:lnTo>
                <a:lnTo>
                  <a:pt x="2416" y="598"/>
                </a:lnTo>
                <a:lnTo>
                  <a:pt x="2421" y="584"/>
                </a:lnTo>
                <a:lnTo>
                  <a:pt x="2426" y="570"/>
                </a:lnTo>
                <a:lnTo>
                  <a:pt x="2430" y="556"/>
                </a:lnTo>
                <a:lnTo>
                  <a:pt x="2433" y="541"/>
                </a:lnTo>
                <a:lnTo>
                  <a:pt x="2434" y="526"/>
                </a:lnTo>
                <a:lnTo>
                  <a:pt x="2436" y="497"/>
                </a:lnTo>
                <a:lnTo>
                  <a:pt x="2435" y="466"/>
                </a:lnTo>
                <a:lnTo>
                  <a:pt x="2431" y="437"/>
                </a:lnTo>
                <a:lnTo>
                  <a:pt x="2425" y="407"/>
                </a:lnTo>
                <a:lnTo>
                  <a:pt x="2416" y="379"/>
                </a:lnTo>
                <a:lnTo>
                  <a:pt x="2404" y="351"/>
                </a:lnTo>
                <a:lnTo>
                  <a:pt x="2392" y="323"/>
                </a:lnTo>
                <a:lnTo>
                  <a:pt x="2376" y="297"/>
                </a:lnTo>
                <a:lnTo>
                  <a:pt x="2358" y="272"/>
                </a:lnTo>
                <a:lnTo>
                  <a:pt x="2340" y="249"/>
                </a:lnTo>
                <a:lnTo>
                  <a:pt x="2320" y="228"/>
                </a:lnTo>
                <a:lnTo>
                  <a:pt x="2298" y="209"/>
                </a:lnTo>
                <a:lnTo>
                  <a:pt x="2277" y="191"/>
                </a:lnTo>
                <a:lnTo>
                  <a:pt x="2252" y="177"/>
                </a:lnTo>
                <a:lnTo>
                  <a:pt x="2228" y="165"/>
                </a:lnTo>
                <a:lnTo>
                  <a:pt x="2216" y="160"/>
                </a:lnTo>
                <a:lnTo>
                  <a:pt x="2204" y="157"/>
                </a:lnTo>
                <a:lnTo>
                  <a:pt x="2191" y="153"/>
                </a:lnTo>
                <a:lnTo>
                  <a:pt x="2178" y="151"/>
                </a:lnTo>
                <a:lnTo>
                  <a:pt x="2164" y="149"/>
                </a:lnTo>
                <a:lnTo>
                  <a:pt x="2151" y="149"/>
                </a:lnTo>
                <a:lnTo>
                  <a:pt x="2138" y="149"/>
                </a:lnTo>
                <a:lnTo>
                  <a:pt x="2125" y="150"/>
                </a:lnTo>
                <a:lnTo>
                  <a:pt x="2111" y="153"/>
                </a:lnTo>
                <a:lnTo>
                  <a:pt x="2099" y="155"/>
                </a:lnTo>
                <a:lnTo>
                  <a:pt x="2086" y="159"/>
                </a:lnTo>
                <a:lnTo>
                  <a:pt x="2073" y="164"/>
                </a:lnTo>
                <a:lnTo>
                  <a:pt x="2060" y="171"/>
                </a:lnTo>
                <a:lnTo>
                  <a:pt x="2046" y="178"/>
                </a:lnTo>
                <a:lnTo>
                  <a:pt x="2033" y="187"/>
                </a:lnTo>
                <a:lnTo>
                  <a:pt x="2021" y="196"/>
                </a:lnTo>
                <a:lnTo>
                  <a:pt x="2001" y="177"/>
                </a:lnTo>
                <a:lnTo>
                  <a:pt x="1982" y="159"/>
                </a:lnTo>
                <a:lnTo>
                  <a:pt x="1962" y="142"/>
                </a:lnTo>
                <a:lnTo>
                  <a:pt x="1942" y="126"/>
                </a:lnTo>
                <a:lnTo>
                  <a:pt x="1923" y="110"/>
                </a:lnTo>
                <a:lnTo>
                  <a:pt x="1904" y="98"/>
                </a:lnTo>
                <a:lnTo>
                  <a:pt x="1885" y="85"/>
                </a:lnTo>
                <a:lnTo>
                  <a:pt x="1866" y="73"/>
                </a:lnTo>
                <a:lnTo>
                  <a:pt x="1846" y="62"/>
                </a:lnTo>
                <a:lnTo>
                  <a:pt x="1827" y="52"/>
                </a:lnTo>
                <a:lnTo>
                  <a:pt x="1809" y="44"/>
                </a:lnTo>
                <a:lnTo>
                  <a:pt x="1790" y="35"/>
                </a:lnTo>
                <a:lnTo>
                  <a:pt x="1754" y="22"/>
                </a:lnTo>
                <a:lnTo>
                  <a:pt x="1718" y="12"/>
                </a:lnTo>
                <a:lnTo>
                  <a:pt x="1684" y="5"/>
                </a:lnTo>
                <a:lnTo>
                  <a:pt x="1649" y="2"/>
                </a:lnTo>
                <a:lnTo>
                  <a:pt x="1616" y="0"/>
                </a:lnTo>
                <a:lnTo>
                  <a:pt x="1584" y="3"/>
                </a:lnTo>
                <a:lnTo>
                  <a:pt x="1552" y="7"/>
                </a:lnTo>
                <a:lnTo>
                  <a:pt x="1523" y="13"/>
                </a:lnTo>
                <a:lnTo>
                  <a:pt x="1493" y="21"/>
                </a:lnTo>
                <a:lnTo>
                  <a:pt x="1465" y="31"/>
                </a:lnTo>
                <a:lnTo>
                  <a:pt x="1439" y="43"/>
                </a:lnTo>
                <a:lnTo>
                  <a:pt x="1414" y="55"/>
                </a:lnTo>
                <a:lnTo>
                  <a:pt x="1391" y="69"/>
                </a:lnTo>
                <a:lnTo>
                  <a:pt x="1368" y="85"/>
                </a:lnTo>
                <a:lnTo>
                  <a:pt x="1347" y="101"/>
                </a:lnTo>
                <a:lnTo>
                  <a:pt x="1329" y="118"/>
                </a:lnTo>
                <a:lnTo>
                  <a:pt x="1311" y="135"/>
                </a:lnTo>
                <a:lnTo>
                  <a:pt x="1296" y="153"/>
                </a:lnTo>
                <a:lnTo>
                  <a:pt x="1282" y="171"/>
                </a:lnTo>
                <a:lnTo>
                  <a:pt x="1270" y="187"/>
                </a:lnTo>
                <a:lnTo>
                  <a:pt x="1260" y="204"/>
                </a:lnTo>
                <a:lnTo>
                  <a:pt x="1253" y="221"/>
                </a:lnTo>
                <a:lnTo>
                  <a:pt x="1247" y="236"/>
                </a:lnTo>
                <a:lnTo>
                  <a:pt x="1244" y="251"/>
                </a:lnTo>
                <a:lnTo>
                  <a:pt x="1242" y="264"/>
                </a:lnTo>
                <a:lnTo>
                  <a:pt x="1242" y="277"/>
                </a:lnTo>
                <a:lnTo>
                  <a:pt x="1209" y="263"/>
                </a:lnTo>
                <a:lnTo>
                  <a:pt x="1177" y="253"/>
                </a:lnTo>
                <a:lnTo>
                  <a:pt x="1145" y="245"/>
                </a:lnTo>
                <a:lnTo>
                  <a:pt x="1113" y="241"/>
                </a:lnTo>
                <a:lnTo>
                  <a:pt x="1084" y="238"/>
                </a:lnTo>
                <a:lnTo>
                  <a:pt x="1054" y="240"/>
                </a:lnTo>
                <a:lnTo>
                  <a:pt x="1026" y="242"/>
                </a:lnTo>
                <a:lnTo>
                  <a:pt x="998" y="247"/>
                </a:lnTo>
                <a:lnTo>
                  <a:pt x="972" y="255"/>
                </a:lnTo>
                <a:lnTo>
                  <a:pt x="947" y="264"/>
                </a:lnTo>
                <a:lnTo>
                  <a:pt x="922" y="274"/>
                </a:lnTo>
                <a:lnTo>
                  <a:pt x="901" y="286"/>
                </a:lnTo>
                <a:lnTo>
                  <a:pt x="879" y="300"/>
                </a:lnTo>
                <a:lnTo>
                  <a:pt x="858" y="314"/>
                </a:lnTo>
                <a:lnTo>
                  <a:pt x="839" y="329"/>
                </a:lnTo>
                <a:lnTo>
                  <a:pt x="821" y="346"/>
                </a:lnTo>
                <a:lnTo>
                  <a:pt x="805" y="364"/>
                </a:lnTo>
                <a:lnTo>
                  <a:pt x="789" y="382"/>
                </a:lnTo>
                <a:lnTo>
                  <a:pt x="775" y="400"/>
                </a:lnTo>
                <a:lnTo>
                  <a:pt x="764" y="418"/>
                </a:lnTo>
                <a:lnTo>
                  <a:pt x="752" y="437"/>
                </a:lnTo>
                <a:lnTo>
                  <a:pt x="743" y="455"/>
                </a:lnTo>
                <a:lnTo>
                  <a:pt x="735" y="473"/>
                </a:lnTo>
                <a:lnTo>
                  <a:pt x="729" y="491"/>
                </a:lnTo>
                <a:lnTo>
                  <a:pt x="724" y="507"/>
                </a:lnTo>
                <a:lnTo>
                  <a:pt x="721" y="524"/>
                </a:lnTo>
                <a:lnTo>
                  <a:pt x="720" y="539"/>
                </a:lnTo>
                <a:lnTo>
                  <a:pt x="721" y="555"/>
                </a:lnTo>
                <a:lnTo>
                  <a:pt x="723" y="567"/>
                </a:lnTo>
                <a:lnTo>
                  <a:pt x="727" y="579"/>
                </a:lnTo>
                <a:lnTo>
                  <a:pt x="733" y="589"/>
                </a:lnTo>
                <a:lnTo>
                  <a:pt x="741" y="597"/>
                </a:lnTo>
                <a:lnTo>
                  <a:pt x="716" y="608"/>
                </a:lnTo>
                <a:lnTo>
                  <a:pt x="693" y="619"/>
                </a:lnTo>
                <a:lnTo>
                  <a:pt x="673" y="630"/>
                </a:lnTo>
                <a:lnTo>
                  <a:pt x="652" y="642"/>
                </a:lnTo>
                <a:lnTo>
                  <a:pt x="633" y="653"/>
                </a:lnTo>
                <a:lnTo>
                  <a:pt x="615" y="665"/>
                </a:lnTo>
                <a:lnTo>
                  <a:pt x="600" y="678"/>
                </a:lnTo>
                <a:lnTo>
                  <a:pt x="584" y="690"/>
                </a:lnTo>
                <a:lnTo>
                  <a:pt x="570" y="703"/>
                </a:lnTo>
                <a:lnTo>
                  <a:pt x="558" y="716"/>
                </a:lnTo>
                <a:lnTo>
                  <a:pt x="545" y="730"/>
                </a:lnTo>
                <a:lnTo>
                  <a:pt x="535" y="743"/>
                </a:lnTo>
                <a:lnTo>
                  <a:pt x="526" y="757"/>
                </a:lnTo>
                <a:lnTo>
                  <a:pt x="517" y="770"/>
                </a:lnTo>
                <a:lnTo>
                  <a:pt x="509" y="784"/>
                </a:lnTo>
                <a:lnTo>
                  <a:pt x="503" y="798"/>
                </a:lnTo>
                <a:lnTo>
                  <a:pt x="497" y="812"/>
                </a:lnTo>
                <a:lnTo>
                  <a:pt x="492" y="826"/>
                </a:lnTo>
                <a:lnTo>
                  <a:pt x="490" y="840"/>
                </a:lnTo>
                <a:lnTo>
                  <a:pt x="487" y="854"/>
                </a:lnTo>
                <a:lnTo>
                  <a:pt x="485" y="868"/>
                </a:lnTo>
                <a:lnTo>
                  <a:pt x="485" y="882"/>
                </a:lnTo>
                <a:lnTo>
                  <a:pt x="483" y="896"/>
                </a:lnTo>
                <a:lnTo>
                  <a:pt x="485" y="909"/>
                </a:lnTo>
                <a:lnTo>
                  <a:pt x="486" y="923"/>
                </a:lnTo>
                <a:lnTo>
                  <a:pt x="488" y="936"/>
                </a:lnTo>
                <a:lnTo>
                  <a:pt x="496" y="963"/>
                </a:lnTo>
                <a:lnTo>
                  <a:pt x="505" y="989"/>
                </a:lnTo>
                <a:lnTo>
                  <a:pt x="518" y="1013"/>
                </a:lnTo>
                <a:lnTo>
                  <a:pt x="533" y="1036"/>
                </a:lnTo>
                <a:lnTo>
                  <a:pt x="550" y="1058"/>
                </a:lnTo>
                <a:lnTo>
                  <a:pt x="569" y="1077"/>
                </a:lnTo>
                <a:lnTo>
                  <a:pt x="590" y="1095"/>
                </a:lnTo>
                <a:lnTo>
                  <a:pt x="613" y="1111"/>
                </a:lnTo>
                <a:lnTo>
                  <a:pt x="637" y="1126"/>
                </a:lnTo>
                <a:lnTo>
                  <a:pt x="663" y="1137"/>
                </a:lnTo>
                <a:lnTo>
                  <a:pt x="689" y="1146"/>
                </a:lnTo>
                <a:lnTo>
                  <a:pt x="716" y="1151"/>
                </a:lnTo>
                <a:lnTo>
                  <a:pt x="730" y="1154"/>
                </a:lnTo>
                <a:lnTo>
                  <a:pt x="744" y="1155"/>
                </a:lnTo>
                <a:lnTo>
                  <a:pt x="760" y="1155"/>
                </a:lnTo>
                <a:lnTo>
                  <a:pt x="774" y="1155"/>
                </a:lnTo>
                <a:lnTo>
                  <a:pt x="788" y="1154"/>
                </a:lnTo>
                <a:lnTo>
                  <a:pt x="803" y="1151"/>
                </a:lnTo>
                <a:lnTo>
                  <a:pt x="817" y="1149"/>
                </a:lnTo>
                <a:lnTo>
                  <a:pt x="833" y="1145"/>
                </a:lnTo>
                <a:lnTo>
                  <a:pt x="847" y="1140"/>
                </a:lnTo>
                <a:lnTo>
                  <a:pt x="862" y="1133"/>
                </a:lnTo>
                <a:lnTo>
                  <a:pt x="876" y="1127"/>
                </a:lnTo>
                <a:lnTo>
                  <a:pt x="890" y="1119"/>
                </a:lnTo>
                <a:lnTo>
                  <a:pt x="906" y="1110"/>
                </a:lnTo>
                <a:lnTo>
                  <a:pt x="920" y="1101"/>
                </a:lnTo>
                <a:lnTo>
                  <a:pt x="933" y="1091"/>
                </a:lnTo>
                <a:lnTo>
                  <a:pt x="945" y="1081"/>
                </a:lnTo>
                <a:lnTo>
                  <a:pt x="957" y="1071"/>
                </a:lnTo>
                <a:lnTo>
                  <a:pt x="967" y="1059"/>
                </a:lnTo>
                <a:lnTo>
                  <a:pt x="977" y="1046"/>
                </a:lnTo>
                <a:lnTo>
                  <a:pt x="986" y="1033"/>
                </a:lnTo>
                <a:lnTo>
                  <a:pt x="994" y="1021"/>
                </a:lnTo>
                <a:lnTo>
                  <a:pt x="1000" y="1007"/>
                </a:lnTo>
                <a:lnTo>
                  <a:pt x="1006" y="994"/>
                </a:lnTo>
                <a:lnTo>
                  <a:pt x="1011" y="980"/>
                </a:lnTo>
                <a:lnTo>
                  <a:pt x="1014" y="966"/>
                </a:lnTo>
                <a:lnTo>
                  <a:pt x="1017" y="950"/>
                </a:lnTo>
                <a:lnTo>
                  <a:pt x="1018" y="936"/>
                </a:lnTo>
                <a:lnTo>
                  <a:pt x="1018" y="922"/>
                </a:lnTo>
                <a:lnTo>
                  <a:pt x="1017" y="908"/>
                </a:lnTo>
                <a:lnTo>
                  <a:pt x="1016" y="894"/>
                </a:lnTo>
                <a:lnTo>
                  <a:pt x="1012" y="880"/>
                </a:lnTo>
                <a:lnTo>
                  <a:pt x="1008" y="867"/>
                </a:lnTo>
                <a:lnTo>
                  <a:pt x="1002" y="854"/>
                </a:lnTo>
                <a:lnTo>
                  <a:pt x="995" y="841"/>
                </a:lnTo>
                <a:lnTo>
                  <a:pt x="986" y="829"/>
                </a:lnTo>
                <a:lnTo>
                  <a:pt x="977" y="817"/>
                </a:lnTo>
                <a:lnTo>
                  <a:pt x="967" y="807"/>
                </a:lnTo>
                <a:lnTo>
                  <a:pt x="954" y="797"/>
                </a:lnTo>
                <a:lnTo>
                  <a:pt x="940" y="788"/>
                </a:lnTo>
                <a:lnTo>
                  <a:pt x="926" y="779"/>
                </a:lnTo>
                <a:lnTo>
                  <a:pt x="910" y="771"/>
                </a:lnTo>
                <a:lnTo>
                  <a:pt x="892" y="765"/>
                </a:lnTo>
                <a:lnTo>
                  <a:pt x="872" y="759"/>
                </a:lnTo>
                <a:lnTo>
                  <a:pt x="852" y="754"/>
                </a:lnTo>
                <a:lnTo>
                  <a:pt x="830" y="752"/>
                </a:lnTo>
                <a:lnTo>
                  <a:pt x="806" y="749"/>
                </a:lnTo>
                <a:lnTo>
                  <a:pt x="839" y="742"/>
                </a:lnTo>
                <a:lnTo>
                  <a:pt x="869" y="736"/>
                </a:lnTo>
                <a:lnTo>
                  <a:pt x="897" y="735"/>
                </a:lnTo>
                <a:lnTo>
                  <a:pt x="921" y="736"/>
                </a:lnTo>
                <a:lnTo>
                  <a:pt x="944" y="740"/>
                </a:lnTo>
                <a:lnTo>
                  <a:pt x="965" y="745"/>
                </a:lnTo>
                <a:lnTo>
                  <a:pt x="982" y="754"/>
                </a:lnTo>
                <a:lnTo>
                  <a:pt x="999" y="765"/>
                </a:lnTo>
                <a:lnTo>
                  <a:pt x="1013" y="777"/>
                </a:lnTo>
                <a:lnTo>
                  <a:pt x="1025" y="791"/>
                </a:lnTo>
                <a:lnTo>
                  <a:pt x="1035" y="807"/>
                </a:lnTo>
                <a:lnTo>
                  <a:pt x="1044" y="823"/>
                </a:lnTo>
                <a:lnTo>
                  <a:pt x="1050" y="841"/>
                </a:lnTo>
                <a:lnTo>
                  <a:pt x="1055" y="861"/>
                </a:lnTo>
                <a:lnTo>
                  <a:pt x="1058" y="880"/>
                </a:lnTo>
                <a:lnTo>
                  <a:pt x="1061" y="900"/>
                </a:lnTo>
                <a:lnTo>
                  <a:pt x="1061" y="921"/>
                </a:lnTo>
                <a:lnTo>
                  <a:pt x="1061" y="943"/>
                </a:lnTo>
                <a:lnTo>
                  <a:pt x="1058" y="963"/>
                </a:lnTo>
                <a:lnTo>
                  <a:pt x="1054" y="983"/>
                </a:lnTo>
                <a:lnTo>
                  <a:pt x="1050" y="1004"/>
                </a:lnTo>
                <a:lnTo>
                  <a:pt x="1044" y="1023"/>
                </a:lnTo>
                <a:lnTo>
                  <a:pt x="1038" y="1042"/>
                </a:lnTo>
                <a:lnTo>
                  <a:pt x="1030" y="1060"/>
                </a:lnTo>
                <a:lnTo>
                  <a:pt x="1022" y="1077"/>
                </a:lnTo>
                <a:lnTo>
                  <a:pt x="1013" y="1092"/>
                </a:lnTo>
                <a:lnTo>
                  <a:pt x="1003" y="1106"/>
                </a:lnTo>
                <a:lnTo>
                  <a:pt x="993" y="1119"/>
                </a:lnTo>
                <a:lnTo>
                  <a:pt x="982" y="1129"/>
                </a:lnTo>
                <a:lnTo>
                  <a:pt x="971" y="1137"/>
                </a:lnTo>
                <a:lnTo>
                  <a:pt x="959" y="1143"/>
                </a:lnTo>
                <a:lnTo>
                  <a:pt x="948" y="1147"/>
                </a:lnTo>
                <a:lnTo>
                  <a:pt x="911" y="1160"/>
                </a:lnTo>
                <a:lnTo>
                  <a:pt x="875" y="1172"/>
                </a:lnTo>
                <a:lnTo>
                  <a:pt x="842" y="1181"/>
                </a:lnTo>
                <a:lnTo>
                  <a:pt x="810" y="1188"/>
                </a:lnTo>
                <a:lnTo>
                  <a:pt x="780" y="1195"/>
                </a:lnTo>
                <a:lnTo>
                  <a:pt x="752" y="1199"/>
                </a:lnTo>
                <a:lnTo>
                  <a:pt x="725" y="1201"/>
                </a:lnTo>
                <a:lnTo>
                  <a:pt x="701" y="1202"/>
                </a:lnTo>
                <a:lnTo>
                  <a:pt x="677" y="1202"/>
                </a:lnTo>
                <a:lnTo>
                  <a:pt x="655" y="1201"/>
                </a:lnTo>
                <a:lnTo>
                  <a:pt x="634" y="1199"/>
                </a:lnTo>
                <a:lnTo>
                  <a:pt x="615" y="1196"/>
                </a:lnTo>
                <a:lnTo>
                  <a:pt x="597" y="1191"/>
                </a:lnTo>
                <a:lnTo>
                  <a:pt x="581" y="1186"/>
                </a:lnTo>
                <a:lnTo>
                  <a:pt x="565" y="1179"/>
                </a:lnTo>
                <a:lnTo>
                  <a:pt x="551" y="1173"/>
                </a:lnTo>
                <a:lnTo>
                  <a:pt x="537" y="1165"/>
                </a:lnTo>
                <a:lnTo>
                  <a:pt x="524" y="1158"/>
                </a:lnTo>
                <a:lnTo>
                  <a:pt x="501" y="1141"/>
                </a:lnTo>
                <a:lnTo>
                  <a:pt x="481" y="1123"/>
                </a:lnTo>
                <a:lnTo>
                  <a:pt x="463" y="1106"/>
                </a:lnTo>
                <a:lnTo>
                  <a:pt x="432" y="1076"/>
                </a:lnTo>
                <a:lnTo>
                  <a:pt x="418" y="1063"/>
                </a:lnTo>
                <a:lnTo>
                  <a:pt x="412" y="1059"/>
                </a:lnTo>
                <a:lnTo>
                  <a:pt x="404" y="1054"/>
                </a:lnTo>
                <a:close/>
                <a:moveTo>
                  <a:pt x="2900" y="1798"/>
                </a:moveTo>
                <a:lnTo>
                  <a:pt x="2900" y="2002"/>
                </a:lnTo>
                <a:lnTo>
                  <a:pt x="2858" y="2009"/>
                </a:lnTo>
                <a:lnTo>
                  <a:pt x="2813" y="2015"/>
                </a:lnTo>
                <a:lnTo>
                  <a:pt x="2768" y="2022"/>
                </a:lnTo>
                <a:lnTo>
                  <a:pt x="2721" y="2027"/>
                </a:lnTo>
                <a:lnTo>
                  <a:pt x="2672" y="2031"/>
                </a:lnTo>
                <a:lnTo>
                  <a:pt x="2622" y="2033"/>
                </a:lnTo>
                <a:lnTo>
                  <a:pt x="2570" y="2036"/>
                </a:lnTo>
                <a:lnTo>
                  <a:pt x="2517" y="2036"/>
                </a:lnTo>
                <a:lnTo>
                  <a:pt x="2424" y="2029"/>
                </a:lnTo>
                <a:lnTo>
                  <a:pt x="2333" y="2022"/>
                </a:lnTo>
                <a:lnTo>
                  <a:pt x="2289" y="2017"/>
                </a:lnTo>
                <a:lnTo>
                  <a:pt x="2246" y="2011"/>
                </a:lnTo>
                <a:lnTo>
                  <a:pt x="2202" y="2005"/>
                </a:lnTo>
                <a:lnTo>
                  <a:pt x="2160" y="1997"/>
                </a:lnTo>
                <a:lnTo>
                  <a:pt x="2118" y="1988"/>
                </a:lnTo>
                <a:lnTo>
                  <a:pt x="2077" y="1979"/>
                </a:lnTo>
                <a:lnTo>
                  <a:pt x="2037" y="1969"/>
                </a:lnTo>
                <a:lnTo>
                  <a:pt x="1997" y="1958"/>
                </a:lnTo>
                <a:lnTo>
                  <a:pt x="1959" y="1945"/>
                </a:lnTo>
                <a:lnTo>
                  <a:pt x="1922" y="1931"/>
                </a:lnTo>
                <a:lnTo>
                  <a:pt x="1885" y="1914"/>
                </a:lnTo>
                <a:lnTo>
                  <a:pt x="1849" y="1897"/>
                </a:lnTo>
                <a:lnTo>
                  <a:pt x="1814" y="1880"/>
                </a:lnTo>
                <a:lnTo>
                  <a:pt x="1780" y="1859"/>
                </a:lnTo>
                <a:lnTo>
                  <a:pt x="1748" y="1837"/>
                </a:lnTo>
                <a:lnTo>
                  <a:pt x="1716" y="1813"/>
                </a:lnTo>
                <a:lnTo>
                  <a:pt x="1685" y="1787"/>
                </a:lnTo>
                <a:lnTo>
                  <a:pt x="1654" y="1761"/>
                </a:lnTo>
                <a:lnTo>
                  <a:pt x="1626" y="1731"/>
                </a:lnTo>
                <a:lnTo>
                  <a:pt x="1598" y="1699"/>
                </a:lnTo>
                <a:lnTo>
                  <a:pt x="1573" y="1666"/>
                </a:lnTo>
                <a:lnTo>
                  <a:pt x="1547" y="1630"/>
                </a:lnTo>
                <a:lnTo>
                  <a:pt x="1523" y="1592"/>
                </a:lnTo>
                <a:lnTo>
                  <a:pt x="1501" y="1552"/>
                </a:lnTo>
                <a:lnTo>
                  <a:pt x="1479" y="1508"/>
                </a:lnTo>
                <a:lnTo>
                  <a:pt x="1459" y="1464"/>
                </a:lnTo>
                <a:lnTo>
                  <a:pt x="1439" y="1415"/>
                </a:lnTo>
                <a:lnTo>
                  <a:pt x="1423" y="1365"/>
                </a:lnTo>
                <a:lnTo>
                  <a:pt x="1390" y="1380"/>
                </a:lnTo>
                <a:lnTo>
                  <a:pt x="1360" y="1393"/>
                </a:lnTo>
                <a:lnTo>
                  <a:pt x="1332" y="1402"/>
                </a:lnTo>
                <a:lnTo>
                  <a:pt x="1319" y="1405"/>
                </a:lnTo>
                <a:lnTo>
                  <a:pt x="1306" y="1407"/>
                </a:lnTo>
                <a:lnTo>
                  <a:pt x="1294" y="1407"/>
                </a:lnTo>
                <a:lnTo>
                  <a:pt x="1282" y="1408"/>
                </a:lnTo>
                <a:lnTo>
                  <a:pt x="1270" y="1407"/>
                </a:lnTo>
                <a:lnTo>
                  <a:pt x="1260" y="1406"/>
                </a:lnTo>
                <a:lnTo>
                  <a:pt x="1250" y="1405"/>
                </a:lnTo>
                <a:lnTo>
                  <a:pt x="1240" y="1402"/>
                </a:lnTo>
                <a:lnTo>
                  <a:pt x="1231" y="1398"/>
                </a:lnTo>
                <a:lnTo>
                  <a:pt x="1222" y="1394"/>
                </a:lnTo>
                <a:lnTo>
                  <a:pt x="1214" y="1389"/>
                </a:lnTo>
                <a:lnTo>
                  <a:pt x="1206" y="1384"/>
                </a:lnTo>
                <a:lnTo>
                  <a:pt x="1192" y="1373"/>
                </a:lnTo>
                <a:lnTo>
                  <a:pt x="1181" y="1359"/>
                </a:lnTo>
                <a:lnTo>
                  <a:pt x="1171" y="1343"/>
                </a:lnTo>
                <a:lnTo>
                  <a:pt x="1163" y="1325"/>
                </a:lnTo>
                <a:lnTo>
                  <a:pt x="1157" y="1306"/>
                </a:lnTo>
                <a:lnTo>
                  <a:pt x="1153" y="1287"/>
                </a:lnTo>
                <a:lnTo>
                  <a:pt x="1150" y="1266"/>
                </a:lnTo>
                <a:lnTo>
                  <a:pt x="1150" y="1245"/>
                </a:lnTo>
                <a:lnTo>
                  <a:pt x="1151" y="1223"/>
                </a:lnTo>
                <a:lnTo>
                  <a:pt x="1155" y="1201"/>
                </a:lnTo>
                <a:lnTo>
                  <a:pt x="1160" y="1179"/>
                </a:lnTo>
                <a:lnTo>
                  <a:pt x="1167" y="1159"/>
                </a:lnTo>
                <a:lnTo>
                  <a:pt x="1176" y="1138"/>
                </a:lnTo>
                <a:lnTo>
                  <a:pt x="1187" y="1118"/>
                </a:lnTo>
                <a:lnTo>
                  <a:pt x="1200" y="1099"/>
                </a:lnTo>
                <a:lnTo>
                  <a:pt x="1214" y="1081"/>
                </a:lnTo>
                <a:lnTo>
                  <a:pt x="1231" y="1064"/>
                </a:lnTo>
                <a:lnTo>
                  <a:pt x="1249" y="1050"/>
                </a:lnTo>
                <a:lnTo>
                  <a:pt x="1269" y="1037"/>
                </a:lnTo>
                <a:lnTo>
                  <a:pt x="1290" y="1027"/>
                </a:lnTo>
                <a:lnTo>
                  <a:pt x="1314" y="1019"/>
                </a:lnTo>
                <a:lnTo>
                  <a:pt x="1326" y="1015"/>
                </a:lnTo>
                <a:lnTo>
                  <a:pt x="1340" y="1013"/>
                </a:lnTo>
                <a:lnTo>
                  <a:pt x="1352" y="1012"/>
                </a:lnTo>
                <a:lnTo>
                  <a:pt x="1366" y="1010"/>
                </a:lnTo>
                <a:lnTo>
                  <a:pt x="1388" y="972"/>
                </a:lnTo>
                <a:lnTo>
                  <a:pt x="1413" y="937"/>
                </a:lnTo>
                <a:lnTo>
                  <a:pt x="1437" y="908"/>
                </a:lnTo>
                <a:lnTo>
                  <a:pt x="1461" y="881"/>
                </a:lnTo>
                <a:lnTo>
                  <a:pt x="1487" y="858"/>
                </a:lnTo>
                <a:lnTo>
                  <a:pt x="1512" y="838"/>
                </a:lnTo>
                <a:lnTo>
                  <a:pt x="1539" y="821"/>
                </a:lnTo>
                <a:lnTo>
                  <a:pt x="1566" y="808"/>
                </a:lnTo>
                <a:lnTo>
                  <a:pt x="1592" y="798"/>
                </a:lnTo>
                <a:lnTo>
                  <a:pt x="1619" y="790"/>
                </a:lnTo>
                <a:lnTo>
                  <a:pt x="1645" y="785"/>
                </a:lnTo>
                <a:lnTo>
                  <a:pt x="1671" y="783"/>
                </a:lnTo>
                <a:lnTo>
                  <a:pt x="1697" y="783"/>
                </a:lnTo>
                <a:lnTo>
                  <a:pt x="1722" y="785"/>
                </a:lnTo>
                <a:lnTo>
                  <a:pt x="1748" y="789"/>
                </a:lnTo>
                <a:lnTo>
                  <a:pt x="1772" y="794"/>
                </a:lnTo>
                <a:lnTo>
                  <a:pt x="1797" y="802"/>
                </a:lnTo>
                <a:lnTo>
                  <a:pt x="1820" y="811"/>
                </a:lnTo>
                <a:lnTo>
                  <a:pt x="1841" y="821"/>
                </a:lnTo>
                <a:lnTo>
                  <a:pt x="1862" y="834"/>
                </a:lnTo>
                <a:lnTo>
                  <a:pt x="1882" y="845"/>
                </a:lnTo>
                <a:lnTo>
                  <a:pt x="1901" y="859"/>
                </a:lnTo>
                <a:lnTo>
                  <a:pt x="1918" y="873"/>
                </a:lnTo>
                <a:lnTo>
                  <a:pt x="1935" y="889"/>
                </a:lnTo>
                <a:lnTo>
                  <a:pt x="1950" y="904"/>
                </a:lnTo>
                <a:lnTo>
                  <a:pt x="1963" y="919"/>
                </a:lnTo>
                <a:lnTo>
                  <a:pt x="1974" y="935"/>
                </a:lnTo>
                <a:lnTo>
                  <a:pt x="1983" y="951"/>
                </a:lnTo>
                <a:lnTo>
                  <a:pt x="1991" y="967"/>
                </a:lnTo>
                <a:lnTo>
                  <a:pt x="1997" y="981"/>
                </a:lnTo>
                <a:lnTo>
                  <a:pt x="2000" y="996"/>
                </a:lnTo>
                <a:lnTo>
                  <a:pt x="2001" y="1010"/>
                </a:lnTo>
                <a:lnTo>
                  <a:pt x="2021" y="1003"/>
                </a:lnTo>
                <a:lnTo>
                  <a:pt x="2040" y="996"/>
                </a:lnTo>
                <a:lnTo>
                  <a:pt x="2058" y="991"/>
                </a:lnTo>
                <a:lnTo>
                  <a:pt x="2076" y="987"/>
                </a:lnTo>
                <a:lnTo>
                  <a:pt x="2093" y="983"/>
                </a:lnTo>
                <a:lnTo>
                  <a:pt x="2110" y="981"/>
                </a:lnTo>
                <a:lnTo>
                  <a:pt x="2127" y="980"/>
                </a:lnTo>
                <a:lnTo>
                  <a:pt x="2143" y="978"/>
                </a:lnTo>
                <a:lnTo>
                  <a:pt x="2175" y="980"/>
                </a:lnTo>
                <a:lnTo>
                  <a:pt x="2206" y="982"/>
                </a:lnTo>
                <a:lnTo>
                  <a:pt x="2234" y="989"/>
                </a:lnTo>
                <a:lnTo>
                  <a:pt x="2262" y="996"/>
                </a:lnTo>
                <a:lnTo>
                  <a:pt x="2288" y="1008"/>
                </a:lnTo>
                <a:lnTo>
                  <a:pt x="2312" y="1021"/>
                </a:lnTo>
                <a:lnTo>
                  <a:pt x="2335" y="1036"/>
                </a:lnTo>
                <a:lnTo>
                  <a:pt x="2357" y="1053"/>
                </a:lnTo>
                <a:lnTo>
                  <a:pt x="2378" y="1071"/>
                </a:lnTo>
                <a:lnTo>
                  <a:pt x="2396" y="1090"/>
                </a:lnTo>
                <a:lnTo>
                  <a:pt x="2413" y="1111"/>
                </a:lnTo>
                <a:lnTo>
                  <a:pt x="2429" y="1133"/>
                </a:lnTo>
                <a:lnTo>
                  <a:pt x="2443" y="1155"/>
                </a:lnTo>
                <a:lnTo>
                  <a:pt x="2454" y="1179"/>
                </a:lnTo>
                <a:lnTo>
                  <a:pt x="2466" y="1202"/>
                </a:lnTo>
                <a:lnTo>
                  <a:pt x="2475" y="1227"/>
                </a:lnTo>
                <a:lnTo>
                  <a:pt x="2483" y="1250"/>
                </a:lnTo>
                <a:lnTo>
                  <a:pt x="2489" y="1274"/>
                </a:lnTo>
                <a:lnTo>
                  <a:pt x="2493" y="1297"/>
                </a:lnTo>
                <a:lnTo>
                  <a:pt x="2495" y="1320"/>
                </a:lnTo>
                <a:lnTo>
                  <a:pt x="2497" y="1343"/>
                </a:lnTo>
                <a:lnTo>
                  <a:pt x="2497" y="1364"/>
                </a:lnTo>
                <a:lnTo>
                  <a:pt x="2494" y="1384"/>
                </a:lnTo>
                <a:lnTo>
                  <a:pt x="2490" y="1403"/>
                </a:lnTo>
                <a:lnTo>
                  <a:pt x="2485" y="1420"/>
                </a:lnTo>
                <a:lnTo>
                  <a:pt x="2479" y="1437"/>
                </a:lnTo>
                <a:lnTo>
                  <a:pt x="2470" y="1449"/>
                </a:lnTo>
                <a:lnTo>
                  <a:pt x="2460" y="1462"/>
                </a:lnTo>
                <a:lnTo>
                  <a:pt x="2436" y="1487"/>
                </a:lnTo>
                <a:lnTo>
                  <a:pt x="2413" y="1507"/>
                </a:lnTo>
                <a:lnTo>
                  <a:pt x="2393" y="1525"/>
                </a:lnTo>
                <a:lnTo>
                  <a:pt x="2371" y="1540"/>
                </a:lnTo>
                <a:lnTo>
                  <a:pt x="2351" y="1553"/>
                </a:lnTo>
                <a:lnTo>
                  <a:pt x="2332" y="1562"/>
                </a:lnTo>
                <a:lnTo>
                  <a:pt x="2312" y="1569"/>
                </a:lnTo>
                <a:lnTo>
                  <a:pt x="2294" y="1572"/>
                </a:lnTo>
                <a:lnTo>
                  <a:pt x="2277" y="1575"/>
                </a:lnTo>
                <a:lnTo>
                  <a:pt x="2260" y="1575"/>
                </a:lnTo>
                <a:lnTo>
                  <a:pt x="2245" y="1572"/>
                </a:lnTo>
                <a:lnTo>
                  <a:pt x="2229" y="1570"/>
                </a:lnTo>
                <a:lnTo>
                  <a:pt x="2215" y="1563"/>
                </a:lnTo>
                <a:lnTo>
                  <a:pt x="2201" y="1557"/>
                </a:lnTo>
                <a:lnTo>
                  <a:pt x="2188" y="1548"/>
                </a:lnTo>
                <a:lnTo>
                  <a:pt x="2177" y="1539"/>
                </a:lnTo>
                <a:lnTo>
                  <a:pt x="2166" y="1529"/>
                </a:lnTo>
                <a:lnTo>
                  <a:pt x="2156" y="1517"/>
                </a:lnTo>
                <a:lnTo>
                  <a:pt x="2147" y="1506"/>
                </a:lnTo>
                <a:lnTo>
                  <a:pt x="2140" y="1493"/>
                </a:lnTo>
                <a:lnTo>
                  <a:pt x="2132" y="1480"/>
                </a:lnTo>
                <a:lnTo>
                  <a:pt x="2127" y="1467"/>
                </a:lnTo>
                <a:lnTo>
                  <a:pt x="2122" y="1453"/>
                </a:lnTo>
                <a:lnTo>
                  <a:pt x="2118" y="1440"/>
                </a:lnTo>
                <a:lnTo>
                  <a:pt x="2115" y="1428"/>
                </a:lnTo>
                <a:lnTo>
                  <a:pt x="2113" y="1415"/>
                </a:lnTo>
                <a:lnTo>
                  <a:pt x="2113" y="1403"/>
                </a:lnTo>
                <a:lnTo>
                  <a:pt x="2113" y="1392"/>
                </a:lnTo>
                <a:lnTo>
                  <a:pt x="2115" y="1382"/>
                </a:lnTo>
                <a:lnTo>
                  <a:pt x="2118" y="1373"/>
                </a:lnTo>
                <a:lnTo>
                  <a:pt x="2122" y="1364"/>
                </a:lnTo>
                <a:lnTo>
                  <a:pt x="2128" y="1357"/>
                </a:lnTo>
                <a:lnTo>
                  <a:pt x="2136" y="1344"/>
                </a:lnTo>
                <a:lnTo>
                  <a:pt x="2145" y="1333"/>
                </a:lnTo>
                <a:lnTo>
                  <a:pt x="2154" y="1323"/>
                </a:lnTo>
                <a:lnTo>
                  <a:pt x="2164" y="1314"/>
                </a:lnTo>
                <a:lnTo>
                  <a:pt x="2173" y="1307"/>
                </a:lnTo>
                <a:lnTo>
                  <a:pt x="2182" y="1301"/>
                </a:lnTo>
                <a:lnTo>
                  <a:pt x="2191" y="1297"/>
                </a:lnTo>
                <a:lnTo>
                  <a:pt x="2200" y="1295"/>
                </a:lnTo>
                <a:lnTo>
                  <a:pt x="2210" y="1293"/>
                </a:lnTo>
                <a:lnTo>
                  <a:pt x="2219" y="1292"/>
                </a:lnTo>
                <a:lnTo>
                  <a:pt x="2228" y="1292"/>
                </a:lnTo>
                <a:lnTo>
                  <a:pt x="2236" y="1293"/>
                </a:lnTo>
                <a:lnTo>
                  <a:pt x="2245" y="1296"/>
                </a:lnTo>
                <a:lnTo>
                  <a:pt x="2253" y="1300"/>
                </a:lnTo>
                <a:lnTo>
                  <a:pt x="2269" y="1307"/>
                </a:lnTo>
                <a:lnTo>
                  <a:pt x="2283" y="1319"/>
                </a:lnTo>
                <a:lnTo>
                  <a:pt x="2296" y="1330"/>
                </a:lnTo>
                <a:lnTo>
                  <a:pt x="2307" y="1344"/>
                </a:lnTo>
                <a:lnTo>
                  <a:pt x="2315" y="1360"/>
                </a:lnTo>
                <a:lnTo>
                  <a:pt x="2321" y="1374"/>
                </a:lnTo>
                <a:lnTo>
                  <a:pt x="2325" y="1388"/>
                </a:lnTo>
                <a:lnTo>
                  <a:pt x="2325" y="1396"/>
                </a:lnTo>
                <a:lnTo>
                  <a:pt x="2325" y="1402"/>
                </a:lnTo>
                <a:lnTo>
                  <a:pt x="2325" y="1407"/>
                </a:lnTo>
                <a:lnTo>
                  <a:pt x="2323" y="1414"/>
                </a:lnTo>
                <a:lnTo>
                  <a:pt x="2329" y="1401"/>
                </a:lnTo>
                <a:lnTo>
                  <a:pt x="2334" y="1389"/>
                </a:lnTo>
                <a:lnTo>
                  <a:pt x="2338" y="1376"/>
                </a:lnTo>
                <a:lnTo>
                  <a:pt x="2340" y="1365"/>
                </a:lnTo>
                <a:lnTo>
                  <a:pt x="2342" y="1353"/>
                </a:lnTo>
                <a:lnTo>
                  <a:pt x="2340" y="1343"/>
                </a:lnTo>
                <a:lnTo>
                  <a:pt x="2339" y="1332"/>
                </a:lnTo>
                <a:lnTo>
                  <a:pt x="2337" y="1321"/>
                </a:lnTo>
                <a:lnTo>
                  <a:pt x="2334" y="1311"/>
                </a:lnTo>
                <a:lnTo>
                  <a:pt x="2329" y="1301"/>
                </a:lnTo>
                <a:lnTo>
                  <a:pt x="2324" y="1292"/>
                </a:lnTo>
                <a:lnTo>
                  <a:pt x="2317" y="1283"/>
                </a:lnTo>
                <a:lnTo>
                  <a:pt x="2311" y="1274"/>
                </a:lnTo>
                <a:lnTo>
                  <a:pt x="2303" y="1266"/>
                </a:lnTo>
                <a:lnTo>
                  <a:pt x="2296" y="1259"/>
                </a:lnTo>
                <a:lnTo>
                  <a:pt x="2287" y="1252"/>
                </a:lnTo>
                <a:lnTo>
                  <a:pt x="2278" y="1246"/>
                </a:lnTo>
                <a:lnTo>
                  <a:pt x="2269" y="1241"/>
                </a:lnTo>
                <a:lnTo>
                  <a:pt x="2248" y="1232"/>
                </a:lnTo>
                <a:lnTo>
                  <a:pt x="2238" y="1228"/>
                </a:lnTo>
                <a:lnTo>
                  <a:pt x="2227" y="1225"/>
                </a:lnTo>
                <a:lnTo>
                  <a:pt x="2216" y="1224"/>
                </a:lnTo>
                <a:lnTo>
                  <a:pt x="2206" y="1223"/>
                </a:lnTo>
                <a:lnTo>
                  <a:pt x="2195" y="1223"/>
                </a:lnTo>
                <a:lnTo>
                  <a:pt x="2184" y="1224"/>
                </a:lnTo>
                <a:lnTo>
                  <a:pt x="2174" y="1225"/>
                </a:lnTo>
                <a:lnTo>
                  <a:pt x="2164" y="1228"/>
                </a:lnTo>
                <a:lnTo>
                  <a:pt x="2154" y="1232"/>
                </a:lnTo>
                <a:lnTo>
                  <a:pt x="2145" y="1237"/>
                </a:lnTo>
                <a:lnTo>
                  <a:pt x="2136" y="1242"/>
                </a:lnTo>
                <a:lnTo>
                  <a:pt x="2127" y="1250"/>
                </a:lnTo>
                <a:lnTo>
                  <a:pt x="2105" y="1272"/>
                </a:lnTo>
                <a:lnTo>
                  <a:pt x="2085" y="1292"/>
                </a:lnTo>
                <a:lnTo>
                  <a:pt x="2069" y="1314"/>
                </a:lnTo>
                <a:lnTo>
                  <a:pt x="2055" y="1336"/>
                </a:lnTo>
                <a:lnTo>
                  <a:pt x="2045" y="1357"/>
                </a:lnTo>
                <a:lnTo>
                  <a:pt x="2037" y="1378"/>
                </a:lnTo>
                <a:lnTo>
                  <a:pt x="2031" y="1398"/>
                </a:lnTo>
                <a:lnTo>
                  <a:pt x="2028" y="1419"/>
                </a:lnTo>
                <a:lnTo>
                  <a:pt x="2028" y="1439"/>
                </a:lnTo>
                <a:lnTo>
                  <a:pt x="2029" y="1458"/>
                </a:lnTo>
                <a:lnTo>
                  <a:pt x="2033" y="1478"/>
                </a:lnTo>
                <a:lnTo>
                  <a:pt x="2038" y="1496"/>
                </a:lnTo>
                <a:lnTo>
                  <a:pt x="2046" y="1513"/>
                </a:lnTo>
                <a:lnTo>
                  <a:pt x="2056" y="1530"/>
                </a:lnTo>
                <a:lnTo>
                  <a:pt x="2067" y="1545"/>
                </a:lnTo>
                <a:lnTo>
                  <a:pt x="2079" y="1561"/>
                </a:lnTo>
                <a:lnTo>
                  <a:pt x="2092" y="1575"/>
                </a:lnTo>
                <a:lnTo>
                  <a:pt x="2108" y="1588"/>
                </a:lnTo>
                <a:lnTo>
                  <a:pt x="2124" y="1601"/>
                </a:lnTo>
                <a:lnTo>
                  <a:pt x="2141" y="1611"/>
                </a:lnTo>
                <a:lnTo>
                  <a:pt x="2159" y="1621"/>
                </a:lnTo>
                <a:lnTo>
                  <a:pt x="2178" y="1630"/>
                </a:lnTo>
                <a:lnTo>
                  <a:pt x="2197" y="1636"/>
                </a:lnTo>
                <a:lnTo>
                  <a:pt x="2218" y="1643"/>
                </a:lnTo>
                <a:lnTo>
                  <a:pt x="2237" y="1647"/>
                </a:lnTo>
                <a:lnTo>
                  <a:pt x="2259" y="1650"/>
                </a:lnTo>
                <a:lnTo>
                  <a:pt x="2279" y="1652"/>
                </a:lnTo>
                <a:lnTo>
                  <a:pt x="2300" y="1650"/>
                </a:lnTo>
                <a:lnTo>
                  <a:pt x="2320" y="1649"/>
                </a:lnTo>
                <a:lnTo>
                  <a:pt x="2340" y="1645"/>
                </a:lnTo>
                <a:lnTo>
                  <a:pt x="2361" y="1639"/>
                </a:lnTo>
                <a:lnTo>
                  <a:pt x="2380" y="1631"/>
                </a:lnTo>
                <a:lnTo>
                  <a:pt x="2407" y="1657"/>
                </a:lnTo>
                <a:lnTo>
                  <a:pt x="2434" y="1680"/>
                </a:lnTo>
                <a:lnTo>
                  <a:pt x="2463" y="1700"/>
                </a:lnTo>
                <a:lnTo>
                  <a:pt x="2494" y="1720"/>
                </a:lnTo>
                <a:lnTo>
                  <a:pt x="2525" y="1736"/>
                </a:lnTo>
                <a:lnTo>
                  <a:pt x="2558" y="1750"/>
                </a:lnTo>
                <a:lnTo>
                  <a:pt x="2591" y="1762"/>
                </a:lnTo>
                <a:lnTo>
                  <a:pt x="2625" y="1772"/>
                </a:lnTo>
                <a:lnTo>
                  <a:pt x="2659" y="1781"/>
                </a:lnTo>
                <a:lnTo>
                  <a:pt x="2694" y="1787"/>
                </a:lnTo>
                <a:lnTo>
                  <a:pt x="2728" y="1793"/>
                </a:lnTo>
                <a:lnTo>
                  <a:pt x="2763" y="1796"/>
                </a:lnTo>
                <a:lnTo>
                  <a:pt x="2797" y="1799"/>
                </a:lnTo>
                <a:lnTo>
                  <a:pt x="2832" y="1799"/>
                </a:lnTo>
                <a:lnTo>
                  <a:pt x="2867" y="1799"/>
                </a:lnTo>
                <a:lnTo>
                  <a:pt x="2900" y="179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2" name="文本框 35"/>
          <p:cNvSpPr txBox="1"/>
          <p:nvPr/>
        </p:nvSpPr>
        <p:spPr>
          <a:xfrm>
            <a:off x="6562987" y="2833953"/>
            <a:ext cx="625278" cy="1892427"/>
          </a:xfrm>
          <a:prstGeom prst="rect">
            <a:avLst/>
          </a:prstGeom>
          <a:solidFill>
            <a:srgbClr val="FF0000">
              <a:alpha val="32000"/>
            </a:srgbClr>
          </a:solidFill>
          <a:ln w="9525">
            <a:noFill/>
            <a:miter/>
          </a:ln>
        </p:spPr>
        <p:txBody>
          <a:bodyPr vert="eaVert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 eaLnBrk="1" hangingPunct="1"/>
            <a:r>
              <a:rPr lang="zh-CN" altLang="en-US" sz="2400" b="1" dirty="0" smtClean="0">
                <a:latin typeface="迷你简剪纸" panose="03000509000000000000" pitchFamily="65" charset="-122"/>
                <a:ea typeface="迷你简剪纸" panose="03000509000000000000" pitchFamily="65" charset="-122"/>
              </a:rPr>
              <a:t>贰</a:t>
            </a:r>
            <a:r>
              <a:rPr lang="zh-CN" altLang="en-US" sz="2400" b="1" dirty="0" smtClean="0">
                <a:solidFill>
                  <a:srgbClr val="FF0000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家训</a:t>
            </a:r>
            <a:endParaRPr lang="zh-CN" altLang="en-US" sz="2400" b="1" dirty="0">
              <a:solidFill>
                <a:srgbClr val="FF0000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13" name="文本框 35"/>
          <p:cNvSpPr txBox="1"/>
          <p:nvPr/>
        </p:nvSpPr>
        <p:spPr>
          <a:xfrm>
            <a:off x="8248105" y="2833953"/>
            <a:ext cx="625278" cy="1892427"/>
          </a:xfrm>
          <a:prstGeom prst="rect">
            <a:avLst/>
          </a:prstGeom>
          <a:solidFill>
            <a:srgbClr val="FF0000">
              <a:alpha val="32000"/>
            </a:srgbClr>
          </a:solidFill>
          <a:ln w="9525">
            <a:noFill/>
            <a:miter/>
          </a:ln>
        </p:spPr>
        <p:txBody>
          <a:bodyPr vert="eaVert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 eaLnBrk="1" hangingPunct="1"/>
            <a:r>
              <a:rPr lang="zh-CN" altLang="en-US" sz="2400" b="1" dirty="0" smtClean="0">
                <a:latin typeface="迷你简剪纸" panose="03000509000000000000" pitchFamily="65" charset="-122"/>
                <a:ea typeface="迷你简剪纸" panose="03000509000000000000" pitchFamily="65" charset="-122"/>
              </a:rPr>
              <a:t>叁</a:t>
            </a:r>
            <a:r>
              <a:rPr lang="zh-CN" altLang="en-US" sz="2400" b="1" dirty="0" smtClean="0">
                <a:solidFill>
                  <a:srgbClr val="FF0000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家规</a:t>
            </a:r>
            <a:endParaRPr lang="zh-CN" altLang="en-US" sz="2400" b="1" dirty="0">
              <a:solidFill>
                <a:srgbClr val="FF0000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92529" y="-221363"/>
            <a:ext cx="2840188" cy="273843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800000">
            <a:off x="9246424" y="4389069"/>
            <a:ext cx="2840188" cy="273843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92293" y="4607626"/>
            <a:ext cx="2132680" cy="17954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9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99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99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99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99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99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99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99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99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99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99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build="p"/>
      <p:bldP spid="8" grpId="0"/>
      <p:bldP spid="9" grpId="0" animBg="1"/>
      <p:bldP spid="10" grpId="0" animBg="1"/>
      <p:bldP spid="11" grpId="0" animBg="1"/>
      <p:bldP spid="12" grpId="0" animBg="1" build="p"/>
      <p:bldP spid="13" grpId="0" animBg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 hidden="1"/>
          <p:cNvPicPr>
            <a:picLocks noGrp="1" noChangeAspect="1"/>
          </p:cNvPicPr>
          <p:nvPr>
            <p:ph idx="1"/>
          </p:nvPr>
        </p:nvPicPr>
        <p:blipFill>
          <a:blip r:embed="rId1" cstate="email">
            <a:biLevel thresh="50000"/>
          </a:blip>
          <a:stretch>
            <a:fillRect/>
          </a:stretch>
        </p:blipFill>
        <p:spPr>
          <a:xfrm>
            <a:off x="838200" y="2264005"/>
            <a:ext cx="10515600" cy="2596754"/>
          </a:xfrm>
          <a:effectLst>
            <a:outerShdw blurRad="50800" dist="63500" dir="20400000" algn="t" rotWithShape="0">
              <a:srgbClr val="FF0000">
                <a:alpha val="40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3233166" y="2804560"/>
            <a:ext cx="4376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第一章</a:t>
            </a:r>
            <a:r>
              <a:rPr lang="en-US" altLang="zh-CN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 </a:t>
            </a:r>
            <a:r>
              <a:rPr lang="en-US" altLang="zh-CN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  </a:t>
            </a:r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家  风</a:t>
            </a:r>
            <a:endParaRPr lang="zh-CN" alt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3416046" y="3979750"/>
            <a:ext cx="4813554" cy="21873"/>
          </a:xfrm>
          <a:prstGeom prst="straightConnector1">
            <a:avLst/>
          </a:prstGeom>
          <a:ln w="31750">
            <a:solidFill>
              <a:srgbClr val="FF0000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2529" y="-221363"/>
            <a:ext cx="2840188" cy="273843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000999" y="3396542"/>
            <a:ext cx="4111523" cy="3461458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4" cstate="email"/>
          <a:stretch>
            <a:fillRect/>
          </a:stretch>
        </p:blipFill>
        <p:spPr>
          <a:xfrm rot="20711020">
            <a:off x="1896843" y="2767264"/>
            <a:ext cx="1024158" cy="1323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9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19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1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2652623" y="2717189"/>
            <a:ext cx="342466" cy="39217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2657635" y="4180318"/>
            <a:ext cx="342466" cy="392176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3239933" y="2663105"/>
            <a:ext cx="6095177" cy="892520"/>
          </a:xfrm>
          <a:prstGeom prst="rect">
            <a:avLst/>
          </a:prstGeom>
        </p:spPr>
        <p:txBody>
          <a:bodyPr lIns="121888" tIns="60944" rIns="121888" bIns="60944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家风是</a:t>
            </a:r>
            <a:r>
              <a:rPr lang="zh-CN" altLang="en-US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家族的传统、规范及习俗。旧指一家或一族世代相传的道德准则和处世方法。家风是上辈人对下辈人的言传身教，是靠自身的行为影响下一代</a:t>
            </a:r>
            <a:endParaRPr lang="zh-CN" altLang="en-US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239933" y="4215447"/>
            <a:ext cx="6095177" cy="892520"/>
          </a:xfrm>
          <a:prstGeom prst="rect">
            <a:avLst/>
          </a:prstGeom>
        </p:spPr>
        <p:txBody>
          <a:bodyPr lIns="121888" tIns="60944" rIns="121888" bIns="60944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dirty="0">
                <a:solidFill>
                  <a:srgbClr val="CC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勤劳、孝顺、友善、忍让、舍得、守法。</a:t>
            </a:r>
            <a:endParaRPr lang="zh-CN" altLang="en-US" dirty="0">
              <a:solidFill>
                <a:srgbClr val="CC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zh-CN" altLang="en-US" dirty="0">
                <a:solidFill>
                  <a:srgbClr val="CC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勤俭持家，和睦相处。</a:t>
            </a:r>
            <a:endParaRPr lang="zh-CN" altLang="en-US" dirty="0">
              <a:solidFill>
                <a:srgbClr val="CC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zh-CN" altLang="en-US" dirty="0">
                <a:solidFill>
                  <a:srgbClr val="CC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孝，恭，善，勤，俭</a:t>
            </a:r>
            <a:endParaRPr lang="zh-CN" altLang="en-US" dirty="0">
              <a:solidFill>
                <a:srgbClr val="CC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9" name="Picture 6" descr="E:\我图PPT\00000.2016png\猴剪纸png\古典边框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22" y="713965"/>
            <a:ext cx="5936562" cy="10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4208257" y="887067"/>
            <a:ext cx="2968281" cy="6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 eaLnBrk="0" hangingPunct="0">
              <a:spcBef>
                <a:spcPct val="50000"/>
              </a:spcBef>
            </a:pP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家风漫谈</a:t>
            </a:r>
            <a:endParaRPr lang="en-US" altLang="zh-CN" sz="3465" dirty="0">
              <a:solidFill>
                <a:srgbClr val="C4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92529" y="-221363"/>
            <a:ext cx="2840188" cy="273843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10800000">
            <a:off x="9246424" y="4389069"/>
            <a:ext cx="2840188" cy="2738437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9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49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49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49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"/>
          <p:cNvSpPr>
            <a:spLocks noChangeArrowheads="1"/>
          </p:cNvSpPr>
          <p:nvPr/>
        </p:nvSpPr>
        <p:spPr bwMode="auto">
          <a:xfrm rot="5400000">
            <a:off x="1803667" y="2238743"/>
            <a:ext cx="406275" cy="351258"/>
          </a:xfrm>
          <a:prstGeom prst="triangle">
            <a:avLst>
              <a:gd name="adj" fmla="val 50000"/>
            </a:avLst>
          </a:prstGeom>
          <a:solidFill>
            <a:srgbClr val="C1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 rot="5400000">
            <a:off x="1803667" y="4088139"/>
            <a:ext cx="406275" cy="351258"/>
          </a:xfrm>
          <a:prstGeom prst="triangle">
            <a:avLst>
              <a:gd name="adj" fmla="val 50000"/>
            </a:avLst>
          </a:prstGeom>
          <a:solidFill>
            <a:srgbClr val="C1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pic>
        <p:nvPicPr>
          <p:cNvPr id="28" name="Picture 8" descr="C:\Users\Administrator\Desktop\新建文件夹\004.png00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267003" y="2249896"/>
            <a:ext cx="3616690" cy="361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 bwMode="auto">
          <a:xfrm>
            <a:off x="2237450" y="2697918"/>
            <a:ext cx="4062746" cy="156946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勤劳、孝顺、友善、忍让、舍得、</a:t>
            </a:r>
            <a:r>
              <a:rPr lang="zh-CN" altLang="en-US" sz="16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守法</a:t>
            </a:r>
            <a:endParaRPr lang="en-US" altLang="zh-CN" sz="16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勤劳、孝顺、友善、忍让、舍得、守法</a:t>
            </a:r>
            <a:endParaRPr lang="zh-CN" altLang="en-US" sz="16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2237450" y="2190075"/>
            <a:ext cx="4265883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665" dirty="0">
                <a:solidFill>
                  <a:srgbClr val="C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家风漫谈</a:t>
            </a:r>
            <a:endParaRPr lang="zh-CN" altLang="en-US" sz="2665" dirty="0">
              <a:solidFill>
                <a:srgbClr val="C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9"/>
          <p:cNvSpPr txBox="1"/>
          <p:nvPr/>
        </p:nvSpPr>
        <p:spPr bwMode="auto">
          <a:xfrm>
            <a:off x="2237450" y="4547313"/>
            <a:ext cx="4062746" cy="83099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勤俭持家，和睦相处。</a:t>
            </a:r>
            <a:endParaRPr lang="zh-CN" altLang="en-US" sz="16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孝，恭，善，勤，俭</a:t>
            </a:r>
            <a:endParaRPr lang="zh-CN" altLang="en-US" sz="16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2237450" y="4039471"/>
            <a:ext cx="4265883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665" dirty="0" smtClean="0">
                <a:solidFill>
                  <a:srgbClr val="C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核心要点</a:t>
            </a:r>
            <a:endParaRPr lang="zh-CN" altLang="en-US" sz="2665" dirty="0">
              <a:solidFill>
                <a:srgbClr val="C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Picture 6" descr="E:\我图PPT\00000.2016png\猴剪纸png\古典边框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486" y="889145"/>
            <a:ext cx="5936562" cy="10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4268823" y="1071703"/>
            <a:ext cx="2968281" cy="6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 eaLnBrk="0" hangingPunct="0">
              <a:spcBef>
                <a:spcPct val="50000"/>
              </a:spcBef>
            </a:pP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家风漫谈</a:t>
            </a:r>
            <a:endParaRPr lang="en-US" altLang="zh-CN" sz="3465" dirty="0">
              <a:solidFill>
                <a:srgbClr val="C4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/>
      <p:bldP spid="30" grpId="0"/>
      <p:bldP spid="31" grpId="0"/>
      <p:bldP spid="3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 hidden="1"/>
          <p:cNvPicPr>
            <a:picLocks noGrp="1" noChangeAspect="1"/>
          </p:cNvPicPr>
          <p:nvPr>
            <p:ph idx="1"/>
          </p:nvPr>
        </p:nvPicPr>
        <p:blipFill>
          <a:blip r:embed="rId1" cstate="email">
            <a:biLevel thresh="50000"/>
          </a:blip>
          <a:stretch>
            <a:fillRect/>
          </a:stretch>
        </p:blipFill>
        <p:spPr>
          <a:xfrm>
            <a:off x="838200" y="2264005"/>
            <a:ext cx="10515600" cy="2596754"/>
          </a:xfrm>
          <a:effectLst>
            <a:outerShdw blurRad="50800" dist="63500" dir="20400000" algn="t" rotWithShape="0">
              <a:srgbClr val="FF0000">
                <a:alpha val="40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3233166" y="2804560"/>
            <a:ext cx="4376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第</a:t>
            </a:r>
            <a:r>
              <a:rPr lang="zh-CN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二</a:t>
            </a:r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章</a:t>
            </a:r>
            <a:r>
              <a:rPr lang="en-US" altLang="zh-CN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   </a:t>
            </a:r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家  规</a:t>
            </a:r>
            <a:endParaRPr lang="zh-CN" alt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3416046" y="3979750"/>
            <a:ext cx="4813554" cy="21873"/>
          </a:xfrm>
          <a:prstGeom prst="straightConnector1">
            <a:avLst/>
          </a:prstGeom>
          <a:ln w="31750">
            <a:solidFill>
              <a:srgbClr val="FF0000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2529" y="-221363"/>
            <a:ext cx="2840188" cy="273843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000999" y="3396542"/>
            <a:ext cx="4111523" cy="3461458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4" cstate="email"/>
          <a:stretch>
            <a:fillRect/>
          </a:stretch>
        </p:blipFill>
        <p:spPr>
          <a:xfrm rot="20711020">
            <a:off x="1896843" y="2767264"/>
            <a:ext cx="1024158" cy="1323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9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19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1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>
            <a:spLocks noChangeArrowheads="1"/>
          </p:cNvSpPr>
          <p:nvPr/>
        </p:nvSpPr>
        <p:spPr bwMode="auto">
          <a:xfrm>
            <a:off x="523478" y="2120828"/>
            <a:ext cx="3324258" cy="3324258"/>
          </a:xfrm>
          <a:prstGeom prst="ellipse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43" name="椭圆 42"/>
          <p:cNvSpPr>
            <a:spLocks noChangeArrowheads="1"/>
          </p:cNvSpPr>
          <p:nvPr/>
        </p:nvSpPr>
        <p:spPr bwMode="auto">
          <a:xfrm>
            <a:off x="3306036" y="2700033"/>
            <a:ext cx="757533" cy="755418"/>
          </a:xfrm>
          <a:prstGeom prst="ellipse">
            <a:avLst/>
          </a:prstGeom>
          <a:solidFill>
            <a:srgbClr val="C10000">
              <a:alpha val="2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44" name="椭圆 43"/>
          <p:cNvSpPr>
            <a:spLocks noChangeArrowheads="1"/>
          </p:cNvSpPr>
          <p:nvPr/>
        </p:nvSpPr>
        <p:spPr bwMode="auto">
          <a:xfrm>
            <a:off x="9149407" y="1365410"/>
            <a:ext cx="757533" cy="755418"/>
          </a:xfrm>
          <a:prstGeom prst="ellipse">
            <a:avLst/>
          </a:prstGeom>
          <a:solidFill>
            <a:srgbClr val="C10000">
              <a:alpha val="2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45" name="椭圆 44"/>
          <p:cNvSpPr>
            <a:spLocks noChangeArrowheads="1"/>
          </p:cNvSpPr>
          <p:nvPr/>
        </p:nvSpPr>
        <p:spPr bwMode="auto">
          <a:xfrm>
            <a:off x="9956667" y="5156726"/>
            <a:ext cx="378766" cy="376650"/>
          </a:xfrm>
          <a:prstGeom prst="ellipse">
            <a:avLst/>
          </a:prstGeom>
          <a:solidFill>
            <a:srgbClr val="C10000">
              <a:alpha val="25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46" name="椭圆 45"/>
          <p:cNvSpPr>
            <a:spLocks noChangeArrowheads="1"/>
          </p:cNvSpPr>
          <p:nvPr/>
        </p:nvSpPr>
        <p:spPr bwMode="auto">
          <a:xfrm>
            <a:off x="9015041" y="3912510"/>
            <a:ext cx="1026267" cy="1028383"/>
          </a:xfrm>
          <a:prstGeom prst="ellipse">
            <a:avLst/>
          </a:prstGeom>
          <a:solidFill>
            <a:srgbClr val="C10000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47" name="椭圆 46"/>
          <p:cNvSpPr>
            <a:spLocks noChangeArrowheads="1"/>
          </p:cNvSpPr>
          <p:nvPr/>
        </p:nvSpPr>
        <p:spPr bwMode="auto">
          <a:xfrm>
            <a:off x="6960392" y="5281570"/>
            <a:ext cx="258154" cy="258154"/>
          </a:xfrm>
          <a:prstGeom prst="ellipse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48" name="椭圆 47"/>
          <p:cNvSpPr>
            <a:spLocks noChangeArrowheads="1"/>
          </p:cNvSpPr>
          <p:nvPr/>
        </p:nvSpPr>
        <p:spPr bwMode="auto">
          <a:xfrm>
            <a:off x="10335433" y="2302223"/>
            <a:ext cx="537467" cy="537467"/>
          </a:xfrm>
          <a:prstGeom prst="ellipse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50" name="椭圆 49"/>
          <p:cNvSpPr>
            <a:spLocks noChangeArrowheads="1"/>
          </p:cNvSpPr>
          <p:nvPr/>
        </p:nvSpPr>
        <p:spPr bwMode="auto">
          <a:xfrm>
            <a:off x="4689909" y="5220206"/>
            <a:ext cx="258154" cy="256037"/>
          </a:xfrm>
          <a:prstGeom prst="ellipse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51" name="椭圆 50"/>
          <p:cNvSpPr>
            <a:spLocks noChangeArrowheads="1"/>
          </p:cNvSpPr>
          <p:nvPr/>
        </p:nvSpPr>
        <p:spPr bwMode="auto">
          <a:xfrm>
            <a:off x="7231242" y="5129217"/>
            <a:ext cx="126961" cy="129077"/>
          </a:xfrm>
          <a:prstGeom prst="ellipse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53" name="椭圆 52"/>
          <p:cNvSpPr>
            <a:spLocks noChangeArrowheads="1"/>
          </p:cNvSpPr>
          <p:nvPr/>
        </p:nvSpPr>
        <p:spPr bwMode="auto">
          <a:xfrm>
            <a:off x="11323921" y="4906504"/>
            <a:ext cx="129076" cy="129077"/>
          </a:xfrm>
          <a:prstGeom prst="ellipse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58" name="Picture 23" descr="C:\Users\Administrator\Desktop\新建文件夹\002.png002"/>
          <p:cNvPicPr>
            <a:picLocks noChangeAspect="1" noChangeArrowheads="1"/>
          </p:cNvPicPr>
          <p:nvPr/>
        </p:nvPicPr>
        <p:blipFill>
          <a:blip r:embed="rId1">
            <a:lum bright="100000"/>
          </a:blip>
          <a:srcRect/>
          <a:stretch>
            <a:fillRect/>
          </a:stretch>
        </p:blipFill>
        <p:spPr bwMode="auto">
          <a:xfrm>
            <a:off x="722172" y="2319522"/>
            <a:ext cx="2926870" cy="292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E:\我图PPT\00000.2016png\猴剪纸png\古典边框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55" y="883853"/>
            <a:ext cx="5936562" cy="10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4511762" y="1072825"/>
            <a:ext cx="2782960" cy="6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 eaLnBrk="0" hangingPunct="0">
              <a:spcBef>
                <a:spcPct val="50000"/>
              </a:spcBef>
            </a:pPr>
            <a:r>
              <a:rPr lang="zh-CN" altLang="en-US" sz="3465" dirty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家规</a:t>
            </a: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介绍</a:t>
            </a:r>
            <a:endParaRPr lang="en-US" altLang="zh-CN" sz="3465" dirty="0">
              <a:solidFill>
                <a:srgbClr val="C4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31517" y="2731982"/>
            <a:ext cx="50993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家训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是祖上对家族内人的行为规范</a:t>
            </a:r>
            <a:r>
              <a:rPr lang="en-US" altLang="zh-CN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4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一般是由一个家族所遗传下来的教育</a:t>
            </a:r>
            <a:r>
              <a:rPr lang="en-US" altLang="zh-CN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endParaRPr lang="en-US" altLang="zh-CN" sz="24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规范后代子孙的准则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，也叫家法</a:t>
            </a:r>
            <a:endParaRPr lang="zh-CN" altLang="en-US" sz="2400" dirty="0"/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5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9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园园"/>
          <p:cNvPicPr>
            <a:picLocks noChangeAspect="1" noChangeArrowheads="1"/>
          </p:cNvPicPr>
          <p:nvPr/>
        </p:nvPicPr>
        <p:blipFill>
          <a:blip r:embed="rId1" cstate="print">
            <a:lum bright="-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51" y="2109666"/>
            <a:ext cx="3351766" cy="335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园园"/>
          <p:cNvPicPr>
            <a:picLocks noChangeAspect="1" noChangeArrowheads="1"/>
          </p:cNvPicPr>
          <p:nvPr/>
        </p:nvPicPr>
        <p:blipFill>
          <a:blip r:embed="rId1" cstate="print">
            <a:lum bright="-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822" y="2109666"/>
            <a:ext cx="3351766" cy="335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园园"/>
          <p:cNvPicPr>
            <a:picLocks noChangeAspect="1" noChangeArrowheads="1"/>
          </p:cNvPicPr>
          <p:nvPr/>
        </p:nvPicPr>
        <p:blipFill>
          <a:blip r:embed="rId1" cstate="print">
            <a:lum bright="-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294" y="2109666"/>
            <a:ext cx="3351766" cy="335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424900" y="3053408"/>
            <a:ext cx="1726667" cy="137191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</a:t>
            </a:r>
            <a:endParaRPr lang="zh-CN" altLang="en-US" sz="16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打在这里，或通过复制您的文本后在此框中</a:t>
            </a:r>
            <a:endParaRPr lang="en-US" altLang="zh-CN" sz="16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17"/>
          <p:cNvGrpSpPr/>
          <p:nvPr/>
        </p:nvGrpSpPr>
        <p:grpSpPr bwMode="auto">
          <a:xfrm>
            <a:off x="3894287" y="3559135"/>
            <a:ext cx="476104" cy="480336"/>
            <a:chOff x="1929" y="1666"/>
            <a:chExt cx="225" cy="227"/>
          </a:xfrm>
        </p:grpSpPr>
        <p:pic>
          <p:nvPicPr>
            <p:cNvPr id="36" name="Picture 18" descr="图片3"/>
            <p:cNvPicPr>
              <a:picLocks noChangeAspect="1" noChangeArrowheads="1"/>
            </p:cNvPicPr>
            <p:nvPr/>
          </p:nvPicPr>
          <p:blipFill>
            <a:blip r:embed="rId2" cstate="print">
              <a:lum bright="-24000" contrast="-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34" b="-7965"/>
            <a:stretch>
              <a:fillRect/>
            </a:stretch>
          </p:blipFill>
          <p:spPr bwMode="auto">
            <a:xfrm>
              <a:off x="1929" y="1666"/>
              <a:ext cx="135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9" descr="图片3"/>
            <p:cNvPicPr>
              <a:picLocks noChangeAspect="1" noChangeArrowheads="1"/>
            </p:cNvPicPr>
            <p:nvPr/>
          </p:nvPicPr>
          <p:blipFill>
            <a:blip r:embed="rId2" cstate="print">
              <a:lum bright="-24000" contrast="-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34" b="-7965"/>
            <a:stretch>
              <a:fillRect/>
            </a:stretch>
          </p:blipFill>
          <p:spPr bwMode="auto">
            <a:xfrm>
              <a:off x="2019" y="1666"/>
              <a:ext cx="135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TextBox 14"/>
          <p:cNvSpPr txBox="1"/>
          <p:nvPr/>
        </p:nvSpPr>
        <p:spPr>
          <a:xfrm>
            <a:off x="5081372" y="3053408"/>
            <a:ext cx="1726667" cy="137191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</a:t>
            </a:r>
            <a:endParaRPr lang="zh-CN" altLang="en-US" sz="16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打在这里，或通过复制您的文本后在此框中</a:t>
            </a:r>
            <a:endParaRPr lang="en-US" altLang="zh-CN" sz="16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Group 21"/>
          <p:cNvGrpSpPr/>
          <p:nvPr/>
        </p:nvGrpSpPr>
        <p:grpSpPr bwMode="auto">
          <a:xfrm>
            <a:off x="7550759" y="3531627"/>
            <a:ext cx="476104" cy="480334"/>
            <a:chOff x="1929" y="1666"/>
            <a:chExt cx="225" cy="227"/>
          </a:xfrm>
        </p:grpSpPr>
        <p:pic>
          <p:nvPicPr>
            <p:cNvPr id="40" name="Picture 22" descr="图片3"/>
            <p:cNvPicPr>
              <a:picLocks noChangeAspect="1" noChangeArrowheads="1"/>
            </p:cNvPicPr>
            <p:nvPr/>
          </p:nvPicPr>
          <p:blipFill>
            <a:blip r:embed="rId2" cstate="print">
              <a:lum bright="-24000" contrast="-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34" b="-7965"/>
            <a:stretch>
              <a:fillRect/>
            </a:stretch>
          </p:blipFill>
          <p:spPr bwMode="auto">
            <a:xfrm>
              <a:off x="1929" y="1666"/>
              <a:ext cx="135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23" descr="图片3"/>
            <p:cNvPicPr>
              <a:picLocks noChangeAspect="1" noChangeArrowheads="1"/>
            </p:cNvPicPr>
            <p:nvPr/>
          </p:nvPicPr>
          <p:blipFill>
            <a:blip r:embed="rId2" cstate="print">
              <a:lum bright="-24000" contrast="-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34" b="-7965"/>
            <a:stretch>
              <a:fillRect/>
            </a:stretch>
          </p:blipFill>
          <p:spPr bwMode="auto">
            <a:xfrm>
              <a:off x="2019" y="1666"/>
              <a:ext cx="135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TextBox 14"/>
          <p:cNvSpPr txBox="1"/>
          <p:nvPr/>
        </p:nvSpPr>
        <p:spPr>
          <a:xfrm>
            <a:off x="8737843" y="3053408"/>
            <a:ext cx="1726667" cy="137191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</a:t>
            </a:r>
            <a:endParaRPr lang="zh-CN" altLang="en-US" sz="16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打在这里，或通过复制您的文本后在此框中</a:t>
            </a:r>
            <a:endParaRPr lang="en-US" altLang="zh-CN" sz="16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6" descr="E:\我图PPT\00000.2016png\猴剪纸png\古典边框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55" y="883853"/>
            <a:ext cx="5936562" cy="10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4511762" y="1072825"/>
            <a:ext cx="2782960" cy="6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 eaLnBrk="0" hangingPunct="0">
              <a:spcBef>
                <a:spcPct val="50000"/>
              </a:spcBef>
            </a:pPr>
            <a:r>
              <a:rPr lang="zh-CN" altLang="en-US" sz="3465" dirty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家规</a:t>
            </a: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介绍</a:t>
            </a:r>
            <a:endParaRPr lang="en-US" altLang="zh-CN" sz="3465" dirty="0">
              <a:solidFill>
                <a:srgbClr val="C4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9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49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49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49"/>
                            </p:stCondLst>
                            <p:childTnLst>
                              <p:par>
                                <p:cTn id="3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49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49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49"/>
                            </p:stCondLst>
                            <p:childTnLst>
                              <p:par>
                                <p:cTn id="4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49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  <p:bldP spid="42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8112224" y="430612"/>
            <a:ext cx="2931828" cy="2653689"/>
          </a:xfrm>
          <a:custGeom>
            <a:avLst/>
            <a:gdLst>
              <a:gd name="connsiteX0" fmla="*/ 1706880 w 3474720"/>
              <a:gd name="connsiteY0" fmla="*/ 0 h 3279648"/>
              <a:gd name="connsiteX1" fmla="*/ 2755392 w 3474720"/>
              <a:gd name="connsiteY1" fmla="*/ 694944 h 3279648"/>
              <a:gd name="connsiteX2" fmla="*/ 3474720 w 3474720"/>
              <a:gd name="connsiteY2" fmla="*/ 1658112 h 3279648"/>
              <a:gd name="connsiteX3" fmla="*/ 2816352 w 3474720"/>
              <a:gd name="connsiteY3" fmla="*/ 2670048 h 3279648"/>
              <a:gd name="connsiteX4" fmla="*/ 1731264 w 3474720"/>
              <a:gd name="connsiteY4" fmla="*/ 3279648 h 3279648"/>
              <a:gd name="connsiteX5" fmla="*/ 633984 w 3474720"/>
              <a:gd name="connsiteY5" fmla="*/ 2706624 h 3279648"/>
              <a:gd name="connsiteX6" fmla="*/ 0 w 3474720"/>
              <a:gd name="connsiteY6" fmla="*/ 1670304 h 3279648"/>
              <a:gd name="connsiteX7" fmla="*/ 585216 w 3474720"/>
              <a:gd name="connsiteY7" fmla="*/ 694944 h 3279648"/>
              <a:gd name="connsiteX8" fmla="*/ 1755648 w 3474720"/>
              <a:gd name="connsiteY8" fmla="*/ 12192 h 3279648"/>
              <a:gd name="connsiteX9" fmla="*/ 1706880 w 3474720"/>
              <a:gd name="connsiteY9" fmla="*/ 0 h 3279648"/>
              <a:gd name="connsiteX0-1" fmla="*/ 1706880 w 3474720"/>
              <a:gd name="connsiteY0-2" fmla="*/ 0 h 3279648"/>
              <a:gd name="connsiteX1-3" fmla="*/ 2682240 w 3474720"/>
              <a:gd name="connsiteY1-4" fmla="*/ 768096 h 3279648"/>
              <a:gd name="connsiteX2-5" fmla="*/ 3474720 w 3474720"/>
              <a:gd name="connsiteY2-6" fmla="*/ 1658112 h 3279648"/>
              <a:gd name="connsiteX3-7" fmla="*/ 2816352 w 3474720"/>
              <a:gd name="connsiteY3-8" fmla="*/ 2670048 h 3279648"/>
              <a:gd name="connsiteX4-9" fmla="*/ 1731264 w 3474720"/>
              <a:gd name="connsiteY4-10" fmla="*/ 3279648 h 3279648"/>
              <a:gd name="connsiteX5-11" fmla="*/ 633984 w 3474720"/>
              <a:gd name="connsiteY5-12" fmla="*/ 2706624 h 3279648"/>
              <a:gd name="connsiteX6-13" fmla="*/ 0 w 3474720"/>
              <a:gd name="connsiteY6-14" fmla="*/ 1670304 h 3279648"/>
              <a:gd name="connsiteX7-15" fmla="*/ 585216 w 3474720"/>
              <a:gd name="connsiteY7-16" fmla="*/ 694944 h 3279648"/>
              <a:gd name="connsiteX8-17" fmla="*/ 1755648 w 3474720"/>
              <a:gd name="connsiteY8-18" fmla="*/ 12192 h 3279648"/>
              <a:gd name="connsiteX9-19" fmla="*/ 1706880 w 3474720"/>
              <a:gd name="connsiteY9-20" fmla="*/ 0 h 3279648"/>
              <a:gd name="connsiteX0-21" fmla="*/ 1706880 w 3474720"/>
              <a:gd name="connsiteY0-22" fmla="*/ 0 h 3279648"/>
              <a:gd name="connsiteX1-23" fmla="*/ 2682240 w 3474720"/>
              <a:gd name="connsiteY1-24" fmla="*/ 768096 h 3279648"/>
              <a:gd name="connsiteX2-25" fmla="*/ 3474720 w 3474720"/>
              <a:gd name="connsiteY2-26" fmla="*/ 1658112 h 3279648"/>
              <a:gd name="connsiteX3-27" fmla="*/ 2816352 w 3474720"/>
              <a:gd name="connsiteY3-28" fmla="*/ 2670048 h 3279648"/>
              <a:gd name="connsiteX4-29" fmla="*/ 1731264 w 3474720"/>
              <a:gd name="connsiteY4-30" fmla="*/ 3279648 h 3279648"/>
              <a:gd name="connsiteX5-31" fmla="*/ 633984 w 3474720"/>
              <a:gd name="connsiteY5-32" fmla="*/ 2706624 h 3279648"/>
              <a:gd name="connsiteX6-33" fmla="*/ 0 w 3474720"/>
              <a:gd name="connsiteY6-34" fmla="*/ 1670304 h 3279648"/>
              <a:gd name="connsiteX7-35" fmla="*/ 585216 w 3474720"/>
              <a:gd name="connsiteY7-36" fmla="*/ 694944 h 3279648"/>
              <a:gd name="connsiteX8-37" fmla="*/ 1755648 w 3474720"/>
              <a:gd name="connsiteY8-38" fmla="*/ 12192 h 3279648"/>
              <a:gd name="connsiteX9-39" fmla="*/ 1706880 w 3474720"/>
              <a:gd name="connsiteY9-40" fmla="*/ 0 h 3279648"/>
              <a:gd name="connsiteX0-41" fmla="*/ 1706880 w 3474720"/>
              <a:gd name="connsiteY0-42" fmla="*/ 0 h 3279648"/>
              <a:gd name="connsiteX1-43" fmla="*/ 2682240 w 3474720"/>
              <a:gd name="connsiteY1-44" fmla="*/ 768096 h 3279648"/>
              <a:gd name="connsiteX2-45" fmla="*/ 3474720 w 3474720"/>
              <a:gd name="connsiteY2-46" fmla="*/ 1658112 h 3279648"/>
              <a:gd name="connsiteX3-47" fmla="*/ 2816352 w 3474720"/>
              <a:gd name="connsiteY3-48" fmla="*/ 2670048 h 3279648"/>
              <a:gd name="connsiteX4-49" fmla="*/ 1731264 w 3474720"/>
              <a:gd name="connsiteY4-50" fmla="*/ 3279648 h 3279648"/>
              <a:gd name="connsiteX5-51" fmla="*/ 633984 w 3474720"/>
              <a:gd name="connsiteY5-52" fmla="*/ 2706624 h 3279648"/>
              <a:gd name="connsiteX6-53" fmla="*/ 0 w 3474720"/>
              <a:gd name="connsiteY6-54" fmla="*/ 1670304 h 3279648"/>
              <a:gd name="connsiteX7-55" fmla="*/ 585216 w 3474720"/>
              <a:gd name="connsiteY7-56" fmla="*/ 694944 h 3279648"/>
              <a:gd name="connsiteX8-57" fmla="*/ 1755648 w 3474720"/>
              <a:gd name="connsiteY8-58" fmla="*/ 12192 h 3279648"/>
              <a:gd name="connsiteX9-59" fmla="*/ 1706880 w 3474720"/>
              <a:gd name="connsiteY9-60" fmla="*/ 0 h 3279648"/>
              <a:gd name="connsiteX0-61" fmla="*/ 1706880 w 3474720"/>
              <a:gd name="connsiteY0-62" fmla="*/ 0 h 3279648"/>
              <a:gd name="connsiteX1-63" fmla="*/ 2682240 w 3474720"/>
              <a:gd name="connsiteY1-64" fmla="*/ 768096 h 3279648"/>
              <a:gd name="connsiteX2-65" fmla="*/ 3474720 w 3474720"/>
              <a:gd name="connsiteY2-66" fmla="*/ 1658112 h 3279648"/>
              <a:gd name="connsiteX3-67" fmla="*/ 2816352 w 3474720"/>
              <a:gd name="connsiteY3-68" fmla="*/ 2670048 h 3279648"/>
              <a:gd name="connsiteX4-69" fmla="*/ 1731264 w 3474720"/>
              <a:gd name="connsiteY4-70" fmla="*/ 3279648 h 3279648"/>
              <a:gd name="connsiteX5-71" fmla="*/ 633984 w 3474720"/>
              <a:gd name="connsiteY5-72" fmla="*/ 2706624 h 3279648"/>
              <a:gd name="connsiteX6-73" fmla="*/ 0 w 3474720"/>
              <a:gd name="connsiteY6-74" fmla="*/ 1670304 h 3279648"/>
              <a:gd name="connsiteX7-75" fmla="*/ 585216 w 3474720"/>
              <a:gd name="connsiteY7-76" fmla="*/ 694944 h 3279648"/>
              <a:gd name="connsiteX8-77" fmla="*/ 1755648 w 3474720"/>
              <a:gd name="connsiteY8-78" fmla="*/ 12192 h 3279648"/>
              <a:gd name="connsiteX9-79" fmla="*/ 1706880 w 3474720"/>
              <a:gd name="connsiteY9-80" fmla="*/ 0 h 3279648"/>
              <a:gd name="connsiteX0-81" fmla="*/ 1706880 w 3474720"/>
              <a:gd name="connsiteY0-82" fmla="*/ 0 h 3279648"/>
              <a:gd name="connsiteX1-83" fmla="*/ 2682240 w 3474720"/>
              <a:gd name="connsiteY1-84" fmla="*/ 768096 h 3279648"/>
              <a:gd name="connsiteX2-85" fmla="*/ 3474720 w 3474720"/>
              <a:gd name="connsiteY2-86" fmla="*/ 1658112 h 3279648"/>
              <a:gd name="connsiteX3-87" fmla="*/ 2816352 w 3474720"/>
              <a:gd name="connsiteY3-88" fmla="*/ 2670048 h 3279648"/>
              <a:gd name="connsiteX4-89" fmla="*/ 1731264 w 3474720"/>
              <a:gd name="connsiteY4-90" fmla="*/ 3279648 h 3279648"/>
              <a:gd name="connsiteX5-91" fmla="*/ 633984 w 3474720"/>
              <a:gd name="connsiteY5-92" fmla="*/ 2706624 h 3279648"/>
              <a:gd name="connsiteX6-93" fmla="*/ 0 w 3474720"/>
              <a:gd name="connsiteY6-94" fmla="*/ 1670304 h 3279648"/>
              <a:gd name="connsiteX7-95" fmla="*/ 585216 w 3474720"/>
              <a:gd name="connsiteY7-96" fmla="*/ 694944 h 3279648"/>
              <a:gd name="connsiteX8-97" fmla="*/ 1755648 w 3474720"/>
              <a:gd name="connsiteY8-98" fmla="*/ 12192 h 3279648"/>
              <a:gd name="connsiteX9-99" fmla="*/ 1706880 w 3474720"/>
              <a:gd name="connsiteY9-100" fmla="*/ 0 h 3279648"/>
              <a:gd name="connsiteX0-101" fmla="*/ 1706880 w 3474720"/>
              <a:gd name="connsiteY0-102" fmla="*/ 0 h 3279648"/>
              <a:gd name="connsiteX1-103" fmla="*/ 2682240 w 3474720"/>
              <a:gd name="connsiteY1-104" fmla="*/ 768096 h 3279648"/>
              <a:gd name="connsiteX2-105" fmla="*/ 3474720 w 3474720"/>
              <a:gd name="connsiteY2-106" fmla="*/ 1658112 h 3279648"/>
              <a:gd name="connsiteX3-107" fmla="*/ 2816352 w 3474720"/>
              <a:gd name="connsiteY3-108" fmla="*/ 2670048 h 3279648"/>
              <a:gd name="connsiteX4-109" fmla="*/ 1731264 w 3474720"/>
              <a:gd name="connsiteY4-110" fmla="*/ 3279648 h 3279648"/>
              <a:gd name="connsiteX5-111" fmla="*/ 633984 w 3474720"/>
              <a:gd name="connsiteY5-112" fmla="*/ 2706624 h 3279648"/>
              <a:gd name="connsiteX6-113" fmla="*/ 0 w 3474720"/>
              <a:gd name="connsiteY6-114" fmla="*/ 1670304 h 3279648"/>
              <a:gd name="connsiteX7-115" fmla="*/ 585216 w 3474720"/>
              <a:gd name="connsiteY7-116" fmla="*/ 694944 h 3279648"/>
              <a:gd name="connsiteX8-117" fmla="*/ 1755648 w 3474720"/>
              <a:gd name="connsiteY8-118" fmla="*/ 12192 h 3279648"/>
              <a:gd name="connsiteX9-119" fmla="*/ 1706880 w 3474720"/>
              <a:gd name="connsiteY9-120" fmla="*/ 0 h 3279648"/>
              <a:gd name="connsiteX0-121" fmla="*/ 1706880 w 3474720"/>
              <a:gd name="connsiteY0-122" fmla="*/ 0 h 3279648"/>
              <a:gd name="connsiteX1-123" fmla="*/ 2682240 w 3474720"/>
              <a:gd name="connsiteY1-124" fmla="*/ 768096 h 3279648"/>
              <a:gd name="connsiteX2-125" fmla="*/ 3474720 w 3474720"/>
              <a:gd name="connsiteY2-126" fmla="*/ 1658112 h 3279648"/>
              <a:gd name="connsiteX3-127" fmla="*/ 2816352 w 3474720"/>
              <a:gd name="connsiteY3-128" fmla="*/ 2670048 h 3279648"/>
              <a:gd name="connsiteX4-129" fmla="*/ 1731264 w 3474720"/>
              <a:gd name="connsiteY4-130" fmla="*/ 3279648 h 3279648"/>
              <a:gd name="connsiteX5-131" fmla="*/ 633984 w 3474720"/>
              <a:gd name="connsiteY5-132" fmla="*/ 2706624 h 3279648"/>
              <a:gd name="connsiteX6-133" fmla="*/ 0 w 3474720"/>
              <a:gd name="connsiteY6-134" fmla="*/ 1670304 h 3279648"/>
              <a:gd name="connsiteX7-135" fmla="*/ 585216 w 3474720"/>
              <a:gd name="connsiteY7-136" fmla="*/ 694944 h 3279648"/>
              <a:gd name="connsiteX8-137" fmla="*/ 1755648 w 3474720"/>
              <a:gd name="connsiteY8-138" fmla="*/ 12192 h 3279648"/>
              <a:gd name="connsiteX9-139" fmla="*/ 1706880 w 3474720"/>
              <a:gd name="connsiteY9-140" fmla="*/ 0 h 3279648"/>
              <a:gd name="connsiteX0-141" fmla="*/ 1706880 w 3511296"/>
              <a:gd name="connsiteY0-142" fmla="*/ 0 h 3279648"/>
              <a:gd name="connsiteX1-143" fmla="*/ 2682240 w 3511296"/>
              <a:gd name="connsiteY1-144" fmla="*/ 768096 h 3279648"/>
              <a:gd name="connsiteX2-145" fmla="*/ 3511296 w 3511296"/>
              <a:gd name="connsiteY2-146" fmla="*/ 1658112 h 3279648"/>
              <a:gd name="connsiteX3-147" fmla="*/ 2816352 w 3511296"/>
              <a:gd name="connsiteY3-148" fmla="*/ 2670048 h 3279648"/>
              <a:gd name="connsiteX4-149" fmla="*/ 1731264 w 3511296"/>
              <a:gd name="connsiteY4-150" fmla="*/ 3279648 h 3279648"/>
              <a:gd name="connsiteX5-151" fmla="*/ 633984 w 3511296"/>
              <a:gd name="connsiteY5-152" fmla="*/ 2706624 h 3279648"/>
              <a:gd name="connsiteX6-153" fmla="*/ 0 w 3511296"/>
              <a:gd name="connsiteY6-154" fmla="*/ 1670304 h 3279648"/>
              <a:gd name="connsiteX7-155" fmla="*/ 585216 w 3511296"/>
              <a:gd name="connsiteY7-156" fmla="*/ 694944 h 3279648"/>
              <a:gd name="connsiteX8-157" fmla="*/ 1755648 w 3511296"/>
              <a:gd name="connsiteY8-158" fmla="*/ 12192 h 3279648"/>
              <a:gd name="connsiteX9-159" fmla="*/ 1706880 w 3511296"/>
              <a:gd name="connsiteY9-160" fmla="*/ 0 h 3279648"/>
              <a:gd name="connsiteX0-161" fmla="*/ 1706880 w 3511296"/>
              <a:gd name="connsiteY0-162" fmla="*/ 0 h 3279648"/>
              <a:gd name="connsiteX1-163" fmla="*/ 2682240 w 3511296"/>
              <a:gd name="connsiteY1-164" fmla="*/ 768096 h 3279648"/>
              <a:gd name="connsiteX2-165" fmla="*/ 3511296 w 3511296"/>
              <a:gd name="connsiteY2-166" fmla="*/ 1658112 h 3279648"/>
              <a:gd name="connsiteX3-167" fmla="*/ 2816352 w 3511296"/>
              <a:gd name="connsiteY3-168" fmla="*/ 2670048 h 3279648"/>
              <a:gd name="connsiteX4-169" fmla="*/ 1731264 w 3511296"/>
              <a:gd name="connsiteY4-170" fmla="*/ 3279648 h 3279648"/>
              <a:gd name="connsiteX5-171" fmla="*/ 633984 w 3511296"/>
              <a:gd name="connsiteY5-172" fmla="*/ 2706624 h 3279648"/>
              <a:gd name="connsiteX6-173" fmla="*/ 0 w 3511296"/>
              <a:gd name="connsiteY6-174" fmla="*/ 1670304 h 3279648"/>
              <a:gd name="connsiteX7-175" fmla="*/ 585216 w 3511296"/>
              <a:gd name="connsiteY7-176" fmla="*/ 694944 h 3279648"/>
              <a:gd name="connsiteX8-177" fmla="*/ 1755648 w 3511296"/>
              <a:gd name="connsiteY8-178" fmla="*/ 12192 h 3279648"/>
              <a:gd name="connsiteX9-179" fmla="*/ 1706880 w 3511296"/>
              <a:gd name="connsiteY9-180" fmla="*/ 0 h 3279648"/>
              <a:gd name="connsiteX0-181" fmla="*/ 1706880 w 3511296"/>
              <a:gd name="connsiteY0-182" fmla="*/ 0 h 3279648"/>
              <a:gd name="connsiteX1-183" fmla="*/ 2682240 w 3511296"/>
              <a:gd name="connsiteY1-184" fmla="*/ 768096 h 3279648"/>
              <a:gd name="connsiteX2-185" fmla="*/ 3511296 w 3511296"/>
              <a:gd name="connsiteY2-186" fmla="*/ 1658112 h 3279648"/>
              <a:gd name="connsiteX3-187" fmla="*/ 2816352 w 3511296"/>
              <a:gd name="connsiteY3-188" fmla="*/ 2670048 h 3279648"/>
              <a:gd name="connsiteX4-189" fmla="*/ 1731264 w 3511296"/>
              <a:gd name="connsiteY4-190" fmla="*/ 3279648 h 3279648"/>
              <a:gd name="connsiteX5-191" fmla="*/ 633984 w 3511296"/>
              <a:gd name="connsiteY5-192" fmla="*/ 2706624 h 3279648"/>
              <a:gd name="connsiteX6-193" fmla="*/ 0 w 3511296"/>
              <a:gd name="connsiteY6-194" fmla="*/ 1670304 h 3279648"/>
              <a:gd name="connsiteX7-195" fmla="*/ 585216 w 3511296"/>
              <a:gd name="connsiteY7-196" fmla="*/ 694944 h 3279648"/>
              <a:gd name="connsiteX8-197" fmla="*/ 1755648 w 3511296"/>
              <a:gd name="connsiteY8-198" fmla="*/ 12192 h 3279648"/>
              <a:gd name="connsiteX9-199" fmla="*/ 1706880 w 3511296"/>
              <a:gd name="connsiteY9-200" fmla="*/ 0 h 3279648"/>
              <a:gd name="connsiteX0-201" fmla="*/ 1706880 w 3511296"/>
              <a:gd name="connsiteY0-202" fmla="*/ 0 h 3279648"/>
              <a:gd name="connsiteX1-203" fmla="*/ 2682240 w 3511296"/>
              <a:gd name="connsiteY1-204" fmla="*/ 768096 h 3279648"/>
              <a:gd name="connsiteX2-205" fmla="*/ 3511296 w 3511296"/>
              <a:gd name="connsiteY2-206" fmla="*/ 1658112 h 3279648"/>
              <a:gd name="connsiteX3-207" fmla="*/ 2718816 w 3511296"/>
              <a:gd name="connsiteY3-208" fmla="*/ 2572512 h 3279648"/>
              <a:gd name="connsiteX4-209" fmla="*/ 1731264 w 3511296"/>
              <a:gd name="connsiteY4-210" fmla="*/ 3279648 h 3279648"/>
              <a:gd name="connsiteX5-211" fmla="*/ 633984 w 3511296"/>
              <a:gd name="connsiteY5-212" fmla="*/ 2706624 h 3279648"/>
              <a:gd name="connsiteX6-213" fmla="*/ 0 w 3511296"/>
              <a:gd name="connsiteY6-214" fmla="*/ 1670304 h 3279648"/>
              <a:gd name="connsiteX7-215" fmla="*/ 585216 w 3511296"/>
              <a:gd name="connsiteY7-216" fmla="*/ 694944 h 3279648"/>
              <a:gd name="connsiteX8-217" fmla="*/ 1755648 w 3511296"/>
              <a:gd name="connsiteY8-218" fmla="*/ 12192 h 3279648"/>
              <a:gd name="connsiteX9-219" fmla="*/ 1706880 w 3511296"/>
              <a:gd name="connsiteY9-220" fmla="*/ 0 h 3279648"/>
              <a:gd name="connsiteX0-221" fmla="*/ 1706880 w 3511296"/>
              <a:gd name="connsiteY0-222" fmla="*/ 0 h 3279648"/>
              <a:gd name="connsiteX1-223" fmla="*/ 2682240 w 3511296"/>
              <a:gd name="connsiteY1-224" fmla="*/ 768096 h 3279648"/>
              <a:gd name="connsiteX2-225" fmla="*/ 3511296 w 3511296"/>
              <a:gd name="connsiteY2-226" fmla="*/ 1658112 h 3279648"/>
              <a:gd name="connsiteX3-227" fmla="*/ 2718816 w 3511296"/>
              <a:gd name="connsiteY3-228" fmla="*/ 2572512 h 3279648"/>
              <a:gd name="connsiteX4-229" fmla="*/ 1731264 w 3511296"/>
              <a:gd name="connsiteY4-230" fmla="*/ 3279648 h 3279648"/>
              <a:gd name="connsiteX5-231" fmla="*/ 633984 w 3511296"/>
              <a:gd name="connsiteY5-232" fmla="*/ 2706624 h 3279648"/>
              <a:gd name="connsiteX6-233" fmla="*/ 0 w 3511296"/>
              <a:gd name="connsiteY6-234" fmla="*/ 1670304 h 3279648"/>
              <a:gd name="connsiteX7-235" fmla="*/ 585216 w 3511296"/>
              <a:gd name="connsiteY7-236" fmla="*/ 694944 h 3279648"/>
              <a:gd name="connsiteX8-237" fmla="*/ 1755648 w 3511296"/>
              <a:gd name="connsiteY8-238" fmla="*/ 12192 h 3279648"/>
              <a:gd name="connsiteX9-239" fmla="*/ 1706880 w 3511296"/>
              <a:gd name="connsiteY9-240" fmla="*/ 0 h 3279648"/>
              <a:gd name="connsiteX0-241" fmla="*/ 1706880 w 3511296"/>
              <a:gd name="connsiteY0-242" fmla="*/ 0 h 3279648"/>
              <a:gd name="connsiteX1-243" fmla="*/ 2682240 w 3511296"/>
              <a:gd name="connsiteY1-244" fmla="*/ 768096 h 3279648"/>
              <a:gd name="connsiteX2-245" fmla="*/ 3511296 w 3511296"/>
              <a:gd name="connsiteY2-246" fmla="*/ 1658112 h 3279648"/>
              <a:gd name="connsiteX3-247" fmla="*/ 2718816 w 3511296"/>
              <a:gd name="connsiteY3-248" fmla="*/ 2572512 h 3279648"/>
              <a:gd name="connsiteX4-249" fmla="*/ 1731264 w 3511296"/>
              <a:gd name="connsiteY4-250" fmla="*/ 3279648 h 3279648"/>
              <a:gd name="connsiteX5-251" fmla="*/ 633984 w 3511296"/>
              <a:gd name="connsiteY5-252" fmla="*/ 2706624 h 3279648"/>
              <a:gd name="connsiteX6-253" fmla="*/ 0 w 3511296"/>
              <a:gd name="connsiteY6-254" fmla="*/ 1670304 h 3279648"/>
              <a:gd name="connsiteX7-255" fmla="*/ 585216 w 3511296"/>
              <a:gd name="connsiteY7-256" fmla="*/ 694944 h 3279648"/>
              <a:gd name="connsiteX8-257" fmla="*/ 1755648 w 3511296"/>
              <a:gd name="connsiteY8-258" fmla="*/ 12192 h 3279648"/>
              <a:gd name="connsiteX9-259" fmla="*/ 1706880 w 3511296"/>
              <a:gd name="connsiteY9-260" fmla="*/ 0 h 3279648"/>
              <a:gd name="connsiteX0-261" fmla="*/ 1706880 w 3511296"/>
              <a:gd name="connsiteY0-262" fmla="*/ 0 h 3279648"/>
              <a:gd name="connsiteX1-263" fmla="*/ 2682240 w 3511296"/>
              <a:gd name="connsiteY1-264" fmla="*/ 768096 h 3279648"/>
              <a:gd name="connsiteX2-265" fmla="*/ 3511296 w 3511296"/>
              <a:gd name="connsiteY2-266" fmla="*/ 1658112 h 3279648"/>
              <a:gd name="connsiteX3-267" fmla="*/ 2718816 w 3511296"/>
              <a:gd name="connsiteY3-268" fmla="*/ 2572512 h 3279648"/>
              <a:gd name="connsiteX4-269" fmla="*/ 1731264 w 3511296"/>
              <a:gd name="connsiteY4-270" fmla="*/ 3279648 h 3279648"/>
              <a:gd name="connsiteX5-271" fmla="*/ 633984 w 3511296"/>
              <a:gd name="connsiteY5-272" fmla="*/ 2706624 h 3279648"/>
              <a:gd name="connsiteX6-273" fmla="*/ 0 w 3511296"/>
              <a:gd name="connsiteY6-274" fmla="*/ 1670304 h 3279648"/>
              <a:gd name="connsiteX7-275" fmla="*/ 585216 w 3511296"/>
              <a:gd name="connsiteY7-276" fmla="*/ 694944 h 3279648"/>
              <a:gd name="connsiteX8-277" fmla="*/ 1755648 w 3511296"/>
              <a:gd name="connsiteY8-278" fmla="*/ 12192 h 3279648"/>
              <a:gd name="connsiteX9-279" fmla="*/ 1706880 w 3511296"/>
              <a:gd name="connsiteY9-280" fmla="*/ 0 h 3279648"/>
              <a:gd name="connsiteX0-281" fmla="*/ 1706880 w 3511296"/>
              <a:gd name="connsiteY0-282" fmla="*/ 0 h 3279648"/>
              <a:gd name="connsiteX1-283" fmla="*/ 2682240 w 3511296"/>
              <a:gd name="connsiteY1-284" fmla="*/ 768096 h 3279648"/>
              <a:gd name="connsiteX2-285" fmla="*/ 3511296 w 3511296"/>
              <a:gd name="connsiteY2-286" fmla="*/ 1658112 h 3279648"/>
              <a:gd name="connsiteX3-287" fmla="*/ 2718816 w 3511296"/>
              <a:gd name="connsiteY3-288" fmla="*/ 2572512 h 3279648"/>
              <a:gd name="connsiteX4-289" fmla="*/ 1731264 w 3511296"/>
              <a:gd name="connsiteY4-290" fmla="*/ 3279648 h 3279648"/>
              <a:gd name="connsiteX5-291" fmla="*/ 633984 w 3511296"/>
              <a:gd name="connsiteY5-292" fmla="*/ 2706624 h 3279648"/>
              <a:gd name="connsiteX6-293" fmla="*/ 0 w 3511296"/>
              <a:gd name="connsiteY6-294" fmla="*/ 1670304 h 3279648"/>
              <a:gd name="connsiteX7-295" fmla="*/ 585216 w 3511296"/>
              <a:gd name="connsiteY7-296" fmla="*/ 694944 h 3279648"/>
              <a:gd name="connsiteX8-297" fmla="*/ 1755648 w 3511296"/>
              <a:gd name="connsiteY8-298" fmla="*/ 12192 h 3279648"/>
              <a:gd name="connsiteX9-299" fmla="*/ 1706880 w 3511296"/>
              <a:gd name="connsiteY9-300" fmla="*/ 0 h 3279648"/>
              <a:gd name="connsiteX0-301" fmla="*/ 1706880 w 3511296"/>
              <a:gd name="connsiteY0-302" fmla="*/ 0 h 3340608"/>
              <a:gd name="connsiteX1-303" fmla="*/ 2682240 w 3511296"/>
              <a:gd name="connsiteY1-304" fmla="*/ 768096 h 3340608"/>
              <a:gd name="connsiteX2-305" fmla="*/ 3511296 w 3511296"/>
              <a:gd name="connsiteY2-306" fmla="*/ 1658112 h 3340608"/>
              <a:gd name="connsiteX3-307" fmla="*/ 2718816 w 3511296"/>
              <a:gd name="connsiteY3-308" fmla="*/ 2572512 h 3340608"/>
              <a:gd name="connsiteX4-309" fmla="*/ 1743456 w 3511296"/>
              <a:gd name="connsiteY4-310" fmla="*/ 3340608 h 3340608"/>
              <a:gd name="connsiteX5-311" fmla="*/ 633984 w 3511296"/>
              <a:gd name="connsiteY5-312" fmla="*/ 2706624 h 3340608"/>
              <a:gd name="connsiteX6-313" fmla="*/ 0 w 3511296"/>
              <a:gd name="connsiteY6-314" fmla="*/ 1670304 h 3340608"/>
              <a:gd name="connsiteX7-315" fmla="*/ 585216 w 3511296"/>
              <a:gd name="connsiteY7-316" fmla="*/ 694944 h 3340608"/>
              <a:gd name="connsiteX8-317" fmla="*/ 1755648 w 3511296"/>
              <a:gd name="connsiteY8-318" fmla="*/ 12192 h 3340608"/>
              <a:gd name="connsiteX9-319" fmla="*/ 1706880 w 3511296"/>
              <a:gd name="connsiteY9-320" fmla="*/ 0 h 3340608"/>
              <a:gd name="connsiteX0-321" fmla="*/ 1706880 w 3511296"/>
              <a:gd name="connsiteY0-322" fmla="*/ 0 h 3340608"/>
              <a:gd name="connsiteX1-323" fmla="*/ 2682240 w 3511296"/>
              <a:gd name="connsiteY1-324" fmla="*/ 768096 h 3340608"/>
              <a:gd name="connsiteX2-325" fmla="*/ 3511296 w 3511296"/>
              <a:gd name="connsiteY2-326" fmla="*/ 1658112 h 3340608"/>
              <a:gd name="connsiteX3-327" fmla="*/ 2718816 w 3511296"/>
              <a:gd name="connsiteY3-328" fmla="*/ 2572512 h 3340608"/>
              <a:gd name="connsiteX4-329" fmla="*/ 1743456 w 3511296"/>
              <a:gd name="connsiteY4-330" fmla="*/ 3340608 h 3340608"/>
              <a:gd name="connsiteX5-331" fmla="*/ 633984 w 3511296"/>
              <a:gd name="connsiteY5-332" fmla="*/ 2706624 h 3340608"/>
              <a:gd name="connsiteX6-333" fmla="*/ 0 w 3511296"/>
              <a:gd name="connsiteY6-334" fmla="*/ 1670304 h 3340608"/>
              <a:gd name="connsiteX7-335" fmla="*/ 585216 w 3511296"/>
              <a:gd name="connsiteY7-336" fmla="*/ 694944 h 3340608"/>
              <a:gd name="connsiteX8-337" fmla="*/ 1755648 w 3511296"/>
              <a:gd name="connsiteY8-338" fmla="*/ 12192 h 3340608"/>
              <a:gd name="connsiteX9-339" fmla="*/ 1706880 w 3511296"/>
              <a:gd name="connsiteY9-340" fmla="*/ 0 h 3340608"/>
              <a:gd name="connsiteX0-341" fmla="*/ 1706880 w 3511296"/>
              <a:gd name="connsiteY0-342" fmla="*/ 0 h 3340608"/>
              <a:gd name="connsiteX1-343" fmla="*/ 2682240 w 3511296"/>
              <a:gd name="connsiteY1-344" fmla="*/ 768096 h 3340608"/>
              <a:gd name="connsiteX2-345" fmla="*/ 3511296 w 3511296"/>
              <a:gd name="connsiteY2-346" fmla="*/ 1658112 h 3340608"/>
              <a:gd name="connsiteX3-347" fmla="*/ 2718816 w 3511296"/>
              <a:gd name="connsiteY3-348" fmla="*/ 2572512 h 3340608"/>
              <a:gd name="connsiteX4-349" fmla="*/ 1743456 w 3511296"/>
              <a:gd name="connsiteY4-350" fmla="*/ 3340608 h 3340608"/>
              <a:gd name="connsiteX5-351" fmla="*/ 755904 w 3511296"/>
              <a:gd name="connsiteY5-352" fmla="*/ 2572512 h 3340608"/>
              <a:gd name="connsiteX6-353" fmla="*/ 0 w 3511296"/>
              <a:gd name="connsiteY6-354" fmla="*/ 1670304 h 3340608"/>
              <a:gd name="connsiteX7-355" fmla="*/ 585216 w 3511296"/>
              <a:gd name="connsiteY7-356" fmla="*/ 694944 h 3340608"/>
              <a:gd name="connsiteX8-357" fmla="*/ 1755648 w 3511296"/>
              <a:gd name="connsiteY8-358" fmla="*/ 12192 h 3340608"/>
              <a:gd name="connsiteX9-359" fmla="*/ 1706880 w 3511296"/>
              <a:gd name="connsiteY9-360" fmla="*/ 0 h 3340608"/>
              <a:gd name="connsiteX0-361" fmla="*/ 1706880 w 3511296"/>
              <a:gd name="connsiteY0-362" fmla="*/ 0 h 3340608"/>
              <a:gd name="connsiteX1-363" fmla="*/ 2682240 w 3511296"/>
              <a:gd name="connsiteY1-364" fmla="*/ 768096 h 3340608"/>
              <a:gd name="connsiteX2-365" fmla="*/ 3511296 w 3511296"/>
              <a:gd name="connsiteY2-366" fmla="*/ 1658112 h 3340608"/>
              <a:gd name="connsiteX3-367" fmla="*/ 2718816 w 3511296"/>
              <a:gd name="connsiteY3-368" fmla="*/ 2572512 h 3340608"/>
              <a:gd name="connsiteX4-369" fmla="*/ 1743456 w 3511296"/>
              <a:gd name="connsiteY4-370" fmla="*/ 3340608 h 3340608"/>
              <a:gd name="connsiteX5-371" fmla="*/ 755904 w 3511296"/>
              <a:gd name="connsiteY5-372" fmla="*/ 2572512 h 3340608"/>
              <a:gd name="connsiteX6-373" fmla="*/ 0 w 3511296"/>
              <a:gd name="connsiteY6-374" fmla="*/ 1670304 h 3340608"/>
              <a:gd name="connsiteX7-375" fmla="*/ 585216 w 3511296"/>
              <a:gd name="connsiteY7-376" fmla="*/ 694944 h 3340608"/>
              <a:gd name="connsiteX8-377" fmla="*/ 1755648 w 3511296"/>
              <a:gd name="connsiteY8-378" fmla="*/ 12192 h 3340608"/>
              <a:gd name="connsiteX9-379" fmla="*/ 1706880 w 3511296"/>
              <a:gd name="connsiteY9-380" fmla="*/ 0 h 3340608"/>
              <a:gd name="connsiteX0-381" fmla="*/ 1706880 w 3511296"/>
              <a:gd name="connsiteY0-382" fmla="*/ 0 h 3340608"/>
              <a:gd name="connsiteX1-383" fmla="*/ 2682240 w 3511296"/>
              <a:gd name="connsiteY1-384" fmla="*/ 768096 h 3340608"/>
              <a:gd name="connsiteX2-385" fmla="*/ 3511296 w 3511296"/>
              <a:gd name="connsiteY2-386" fmla="*/ 1658112 h 3340608"/>
              <a:gd name="connsiteX3-387" fmla="*/ 2718816 w 3511296"/>
              <a:gd name="connsiteY3-388" fmla="*/ 2572512 h 3340608"/>
              <a:gd name="connsiteX4-389" fmla="*/ 1743456 w 3511296"/>
              <a:gd name="connsiteY4-390" fmla="*/ 3340608 h 3340608"/>
              <a:gd name="connsiteX5-391" fmla="*/ 755904 w 3511296"/>
              <a:gd name="connsiteY5-392" fmla="*/ 2572512 h 3340608"/>
              <a:gd name="connsiteX6-393" fmla="*/ 0 w 3511296"/>
              <a:gd name="connsiteY6-394" fmla="*/ 1670304 h 3340608"/>
              <a:gd name="connsiteX7-395" fmla="*/ 585216 w 3511296"/>
              <a:gd name="connsiteY7-396" fmla="*/ 694944 h 3340608"/>
              <a:gd name="connsiteX8-397" fmla="*/ 1755648 w 3511296"/>
              <a:gd name="connsiteY8-398" fmla="*/ 12192 h 3340608"/>
              <a:gd name="connsiteX9-399" fmla="*/ 1706880 w 3511296"/>
              <a:gd name="connsiteY9-400" fmla="*/ 0 h 3340608"/>
              <a:gd name="connsiteX0-401" fmla="*/ 1706880 w 3511296"/>
              <a:gd name="connsiteY0-402" fmla="*/ 0 h 3340608"/>
              <a:gd name="connsiteX1-403" fmla="*/ 2682240 w 3511296"/>
              <a:gd name="connsiteY1-404" fmla="*/ 768096 h 3340608"/>
              <a:gd name="connsiteX2-405" fmla="*/ 3511296 w 3511296"/>
              <a:gd name="connsiteY2-406" fmla="*/ 1658112 h 3340608"/>
              <a:gd name="connsiteX3-407" fmla="*/ 2718816 w 3511296"/>
              <a:gd name="connsiteY3-408" fmla="*/ 2572512 h 3340608"/>
              <a:gd name="connsiteX4-409" fmla="*/ 1743456 w 3511296"/>
              <a:gd name="connsiteY4-410" fmla="*/ 3340608 h 3340608"/>
              <a:gd name="connsiteX5-411" fmla="*/ 755904 w 3511296"/>
              <a:gd name="connsiteY5-412" fmla="*/ 2572512 h 3340608"/>
              <a:gd name="connsiteX6-413" fmla="*/ 0 w 3511296"/>
              <a:gd name="connsiteY6-414" fmla="*/ 1670304 h 3340608"/>
              <a:gd name="connsiteX7-415" fmla="*/ 585216 w 3511296"/>
              <a:gd name="connsiteY7-416" fmla="*/ 694944 h 3340608"/>
              <a:gd name="connsiteX8-417" fmla="*/ 1755648 w 3511296"/>
              <a:gd name="connsiteY8-418" fmla="*/ 12192 h 3340608"/>
              <a:gd name="connsiteX9-419" fmla="*/ 1706880 w 3511296"/>
              <a:gd name="connsiteY9-420" fmla="*/ 0 h 3340608"/>
              <a:gd name="connsiteX0-421" fmla="*/ 1755648 w 3560064"/>
              <a:gd name="connsiteY0-422" fmla="*/ 0 h 3340608"/>
              <a:gd name="connsiteX1-423" fmla="*/ 2731008 w 3560064"/>
              <a:gd name="connsiteY1-424" fmla="*/ 768096 h 3340608"/>
              <a:gd name="connsiteX2-425" fmla="*/ 3560064 w 3560064"/>
              <a:gd name="connsiteY2-426" fmla="*/ 1658112 h 3340608"/>
              <a:gd name="connsiteX3-427" fmla="*/ 2767584 w 3560064"/>
              <a:gd name="connsiteY3-428" fmla="*/ 2572512 h 3340608"/>
              <a:gd name="connsiteX4-429" fmla="*/ 1792224 w 3560064"/>
              <a:gd name="connsiteY4-430" fmla="*/ 3340608 h 3340608"/>
              <a:gd name="connsiteX5-431" fmla="*/ 804672 w 3560064"/>
              <a:gd name="connsiteY5-432" fmla="*/ 2572512 h 3340608"/>
              <a:gd name="connsiteX6-433" fmla="*/ 0 w 3560064"/>
              <a:gd name="connsiteY6-434" fmla="*/ 1682496 h 3340608"/>
              <a:gd name="connsiteX7-435" fmla="*/ 633984 w 3560064"/>
              <a:gd name="connsiteY7-436" fmla="*/ 694944 h 3340608"/>
              <a:gd name="connsiteX8-437" fmla="*/ 1804416 w 3560064"/>
              <a:gd name="connsiteY8-438" fmla="*/ 12192 h 3340608"/>
              <a:gd name="connsiteX9-439" fmla="*/ 1755648 w 3560064"/>
              <a:gd name="connsiteY9-440" fmla="*/ 0 h 3340608"/>
              <a:gd name="connsiteX0-441" fmla="*/ 1816608 w 3621024"/>
              <a:gd name="connsiteY0-442" fmla="*/ 0 h 3340608"/>
              <a:gd name="connsiteX1-443" fmla="*/ 2791968 w 3621024"/>
              <a:gd name="connsiteY1-444" fmla="*/ 768096 h 3340608"/>
              <a:gd name="connsiteX2-445" fmla="*/ 3621024 w 3621024"/>
              <a:gd name="connsiteY2-446" fmla="*/ 1658112 h 3340608"/>
              <a:gd name="connsiteX3-447" fmla="*/ 2828544 w 3621024"/>
              <a:gd name="connsiteY3-448" fmla="*/ 2572512 h 3340608"/>
              <a:gd name="connsiteX4-449" fmla="*/ 1853184 w 3621024"/>
              <a:gd name="connsiteY4-450" fmla="*/ 3340608 h 3340608"/>
              <a:gd name="connsiteX5-451" fmla="*/ 865632 w 3621024"/>
              <a:gd name="connsiteY5-452" fmla="*/ 2572512 h 3340608"/>
              <a:gd name="connsiteX6-453" fmla="*/ 0 w 3621024"/>
              <a:gd name="connsiteY6-454" fmla="*/ 1682496 h 3340608"/>
              <a:gd name="connsiteX7-455" fmla="*/ 694944 w 3621024"/>
              <a:gd name="connsiteY7-456" fmla="*/ 694944 h 3340608"/>
              <a:gd name="connsiteX8-457" fmla="*/ 1865376 w 3621024"/>
              <a:gd name="connsiteY8-458" fmla="*/ 12192 h 3340608"/>
              <a:gd name="connsiteX9-459" fmla="*/ 1816608 w 3621024"/>
              <a:gd name="connsiteY9-460" fmla="*/ 0 h 3340608"/>
              <a:gd name="connsiteX0-461" fmla="*/ 1816608 w 3621024"/>
              <a:gd name="connsiteY0-462" fmla="*/ 0 h 3340608"/>
              <a:gd name="connsiteX1-463" fmla="*/ 2791968 w 3621024"/>
              <a:gd name="connsiteY1-464" fmla="*/ 768096 h 3340608"/>
              <a:gd name="connsiteX2-465" fmla="*/ 3621024 w 3621024"/>
              <a:gd name="connsiteY2-466" fmla="*/ 1658112 h 3340608"/>
              <a:gd name="connsiteX3-467" fmla="*/ 2828544 w 3621024"/>
              <a:gd name="connsiteY3-468" fmla="*/ 2572512 h 3340608"/>
              <a:gd name="connsiteX4-469" fmla="*/ 1853184 w 3621024"/>
              <a:gd name="connsiteY4-470" fmla="*/ 3340608 h 3340608"/>
              <a:gd name="connsiteX5-471" fmla="*/ 865632 w 3621024"/>
              <a:gd name="connsiteY5-472" fmla="*/ 2572512 h 3340608"/>
              <a:gd name="connsiteX6-473" fmla="*/ 0 w 3621024"/>
              <a:gd name="connsiteY6-474" fmla="*/ 1682496 h 3340608"/>
              <a:gd name="connsiteX7-475" fmla="*/ 694944 w 3621024"/>
              <a:gd name="connsiteY7-476" fmla="*/ 694944 h 3340608"/>
              <a:gd name="connsiteX8-477" fmla="*/ 1865376 w 3621024"/>
              <a:gd name="connsiteY8-478" fmla="*/ 12192 h 3340608"/>
              <a:gd name="connsiteX9-479" fmla="*/ 1816608 w 3621024"/>
              <a:gd name="connsiteY9-480" fmla="*/ 0 h 3340608"/>
              <a:gd name="connsiteX0-481" fmla="*/ 1816608 w 3621024"/>
              <a:gd name="connsiteY0-482" fmla="*/ 0 h 3340608"/>
              <a:gd name="connsiteX1-483" fmla="*/ 2791968 w 3621024"/>
              <a:gd name="connsiteY1-484" fmla="*/ 768096 h 3340608"/>
              <a:gd name="connsiteX2-485" fmla="*/ 3621024 w 3621024"/>
              <a:gd name="connsiteY2-486" fmla="*/ 1658112 h 3340608"/>
              <a:gd name="connsiteX3-487" fmla="*/ 2828544 w 3621024"/>
              <a:gd name="connsiteY3-488" fmla="*/ 2572512 h 3340608"/>
              <a:gd name="connsiteX4-489" fmla="*/ 1853184 w 3621024"/>
              <a:gd name="connsiteY4-490" fmla="*/ 3340608 h 3340608"/>
              <a:gd name="connsiteX5-491" fmla="*/ 865632 w 3621024"/>
              <a:gd name="connsiteY5-492" fmla="*/ 2572512 h 3340608"/>
              <a:gd name="connsiteX6-493" fmla="*/ 0 w 3621024"/>
              <a:gd name="connsiteY6-494" fmla="*/ 1682496 h 3340608"/>
              <a:gd name="connsiteX7-495" fmla="*/ 694944 w 3621024"/>
              <a:gd name="connsiteY7-496" fmla="*/ 694944 h 3340608"/>
              <a:gd name="connsiteX8-497" fmla="*/ 1865376 w 3621024"/>
              <a:gd name="connsiteY8-498" fmla="*/ 12192 h 3340608"/>
              <a:gd name="connsiteX9-499" fmla="*/ 1816608 w 3621024"/>
              <a:gd name="connsiteY9-500" fmla="*/ 0 h 3340608"/>
              <a:gd name="connsiteX0-501" fmla="*/ 1816608 w 3621024"/>
              <a:gd name="connsiteY0-502" fmla="*/ 0 h 3340608"/>
              <a:gd name="connsiteX1-503" fmla="*/ 2791968 w 3621024"/>
              <a:gd name="connsiteY1-504" fmla="*/ 768096 h 3340608"/>
              <a:gd name="connsiteX2-505" fmla="*/ 3621024 w 3621024"/>
              <a:gd name="connsiteY2-506" fmla="*/ 1658112 h 3340608"/>
              <a:gd name="connsiteX3-507" fmla="*/ 2828544 w 3621024"/>
              <a:gd name="connsiteY3-508" fmla="*/ 2572512 h 3340608"/>
              <a:gd name="connsiteX4-509" fmla="*/ 1853184 w 3621024"/>
              <a:gd name="connsiteY4-510" fmla="*/ 3340608 h 3340608"/>
              <a:gd name="connsiteX5-511" fmla="*/ 865632 w 3621024"/>
              <a:gd name="connsiteY5-512" fmla="*/ 2572512 h 3340608"/>
              <a:gd name="connsiteX6-513" fmla="*/ 0 w 3621024"/>
              <a:gd name="connsiteY6-514" fmla="*/ 1682496 h 3340608"/>
              <a:gd name="connsiteX7-515" fmla="*/ 841248 w 3621024"/>
              <a:gd name="connsiteY7-516" fmla="*/ 755904 h 3340608"/>
              <a:gd name="connsiteX8-517" fmla="*/ 1865376 w 3621024"/>
              <a:gd name="connsiteY8-518" fmla="*/ 12192 h 3340608"/>
              <a:gd name="connsiteX9-519" fmla="*/ 1816608 w 3621024"/>
              <a:gd name="connsiteY9-520" fmla="*/ 0 h 3340608"/>
              <a:gd name="connsiteX0-521" fmla="*/ 1816608 w 3621024"/>
              <a:gd name="connsiteY0-522" fmla="*/ 0 h 3340608"/>
              <a:gd name="connsiteX1-523" fmla="*/ 2791968 w 3621024"/>
              <a:gd name="connsiteY1-524" fmla="*/ 768096 h 3340608"/>
              <a:gd name="connsiteX2-525" fmla="*/ 3621024 w 3621024"/>
              <a:gd name="connsiteY2-526" fmla="*/ 1658112 h 3340608"/>
              <a:gd name="connsiteX3-527" fmla="*/ 2828544 w 3621024"/>
              <a:gd name="connsiteY3-528" fmla="*/ 2572512 h 3340608"/>
              <a:gd name="connsiteX4-529" fmla="*/ 1853184 w 3621024"/>
              <a:gd name="connsiteY4-530" fmla="*/ 3340608 h 3340608"/>
              <a:gd name="connsiteX5-531" fmla="*/ 865632 w 3621024"/>
              <a:gd name="connsiteY5-532" fmla="*/ 2572512 h 3340608"/>
              <a:gd name="connsiteX6-533" fmla="*/ 0 w 3621024"/>
              <a:gd name="connsiteY6-534" fmla="*/ 1682496 h 3340608"/>
              <a:gd name="connsiteX7-535" fmla="*/ 841248 w 3621024"/>
              <a:gd name="connsiteY7-536" fmla="*/ 755904 h 3340608"/>
              <a:gd name="connsiteX8-537" fmla="*/ 1865376 w 3621024"/>
              <a:gd name="connsiteY8-538" fmla="*/ 12192 h 3340608"/>
              <a:gd name="connsiteX9-539" fmla="*/ 1816608 w 3621024"/>
              <a:gd name="connsiteY9-540" fmla="*/ 0 h 3340608"/>
              <a:gd name="connsiteX0-541" fmla="*/ 1816608 w 3621024"/>
              <a:gd name="connsiteY0-542" fmla="*/ 0 h 3340608"/>
              <a:gd name="connsiteX1-543" fmla="*/ 2791968 w 3621024"/>
              <a:gd name="connsiteY1-544" fmla="*/ 768096 h 3340608"/>
              <a:gd name="connsiteX2-545" fmla="*/ 3621024 w 3621024"/>
              <a:gd name="connsiteY2-546" fmla="*/ 1658112 h 3340608"/>
              <a:gd name="connsiteX3-547" fmla="*/ 2828544 w 3621024"/>
              <a:gd name="connsiteY3-548" fmla="*/ 2572512 h 3340608"/>
              <a:gd name="connsiteX4-549" fmla="*/ 1853184 w 3621024"/>
              <a:gd name="connsiteY4-550" fmla="*/ 3340608 h 3340608"/>
              <a:gd name="connsiteX5-551" fmla="*/ 865632 w 3621024"/>
              <a:gd name="connsiteY5-552" fmla="*/ 2572512 h 3340608"/>
              <a:gd name="connsiteX6-553" fmla="*/ 0 w 3621024"/>
              <a:gd name="connsiteY6-554" fmla="*/ 1682496 h 3340608"/>
              <a:gd name="connsiteX7-555" fmla="*/ 841248 w 3621024"/>
              <a:gd name="connsiteY7-556" fmla="*/ 755904 h 3340608"/>
              <a:gd name="connsiteX8-557" fmla="*/ 1865376 w 3621024"/>
              <a:gd name="connsiteY8-558" fmla="*/ 12192 h 3340608"/>
              <a:gd name="connsiteX9-559" fmla="*/ 1816608 w 3621024"/>
              <a:gd name="connsiteY9-560" fmla="*/ 0 h 3340608"/>
              <a:gd name="connsiteX0-561" fmla="*/ 1816608 w 3621024"/>
              <a:gd name="connsiteY0-562" fmla="*/ 0 h 3340608"/>
              <a:gd name="connsiteX1-563" fmla="*/ 2791968 w 3621024"/>
              <a:gd name="connsiteY1-564" fmla="*/ 768096 h 3340608"/>
              <a:gd name="connsiteX2-565" fmla="*/ 3621024 w 3621024"/>
              <a:gd name="connsiteY2-566" fmla="*/ 1658112 h 3340608"/>
              <a:gd name="connsiteX3-567" fmla="*/ 2828544 w 3621024"/>
              <a:gd name="connsiteY3-568" fmla="*/ 2572512 h 3340608"/>
              <a:gd name="connsiteX4-569" fmla="*/ 1853184 w 3621024"/>
              <a:gd name="connsiteY4-570" fmla="*/ 3340608 h 3340608"/>
              <a:gd name="connsiteX5-571" fmla="*/ 865632 w 3621024"/>
              <a:gd name="connsiteY5-572" fmla="*/ 2572512 h 3340608"/>
              <a:gd name="connsiteX6-573" fmla="*/ 0 w 3621024"/>
              <a:gd name="connsiteY6-574" fmla="*/ 1682496 h 3340608"/>
              <a:gd name="connsiteX7-575" fmla="*/ 841248 w 3621024"/>
              <a:gd name="connsiteY7-576" fmla="*/ 755904 h 3340608"/>
              <a:gd name="connsiteX8-577" fmla="*/ 1865376 w 3621024"/>
              <a:gd name="connsiteY8-578" fmla="*/ 12192 h 3340608"/>
              <a:gd name="connsiteX9-579" fmla="*/ 1816608 w 3621024"/>
              <a:gd name="connsiteY9-580" fmla="*/ 0 h 3340608"/>
              <a:gd name="connsiteX0-581" fmla="*/ 1816608 w 3621024"/>
              <a:gd name="connsiteY0-582" fmla="*/ 0 h 3340608"/>
              <a:gd name="connsiteX1-583" fmla="*/ 2791968 w 3621024"/>
              <a:gd name="connsiteY1-584" fmla="*/ 768096 h 3340608"/>
              <a:gd name="connsiteX2-585" fmla="*/ 3621024 w 3621024"/>
              <a:gd name="connsiteY2-586" fmla="*/ 1658112 h 3340608"/>
              <a:gd name="connsiteX3-587" fmla="*/ 2828544 w 3621024"/>
              <a:gd name="connsiteY3-588" fmla="*/ 2572512 h 3340608"/>
              <a:gd name="connsiteX4-589" fmla="*/ 1853184 w 3621024"/>
              <a:gd name="connsiteY4-590" fmla="*/ 3340608 h 3340608"/>
              <a:gd name="connsiteX5-591" fmla="*/ 865632 w 3621024"/>
              <a:gd name="connsiteY5-592" fmla="*/ 2572512 h 3340608"/>
              <a:gd name="connsiteX6-593" fmla="*/ 0 w 3621024"/>
              <a:gd name="connsiteY6-594" fmla="*/ 1682496 h 3340608"/>
              <a:gd name="connsiteX7-595" fmla="*/ 841248 w 3621024"/>
              <a:gd name="connsiteY7-596" fmla="*/ 755904 h 3340608"/>
              <a:gd name="connsiteX8-597" fmla="*/ 1865376 w 3621024"/>
              <a:gd name="connsiteY8-598" fmla="*/ 12192 h 3340608"/>
              <a:gd name="connsiteX9-599" fmla="*/ 1816608 w 3621024"/>
              <a:gd name="connsiteY9-600" fmla="*/ 0 h 3340608"/>
              <a:gd name="connsiteX0-601" fmla="*/ 1816608 w 3621024"/>
              <a:gd name="connsiteY0-602" fmla="*/ 0 h 3340608"/>
              <a:gd name="connsiteX1-603" fmla="*/ 2791968 w 3621024"/>
              <a:gd name="connsiteY1-604" fmla="*/ 768096 h 3340608"/>
              <a:gd name="connsiteX2-605" fmla="*/ 3621024 w 3621024"/>
              <a:gd name="connsiteY2-606" fmla="*/ 1658112 h 3340608"/>
              <a:gd name="connsiteX3-607" fmla="*/ 2828544 w 3621024"/>
              <a:gd name="connsiteY3-608" fmla="*/ 2572512 h 3340608"/>
              <a:gd name="connsiteX4-609" fmla="*/ 1853184 w 3621024"/>
              <a:gd name="connsiteY4-610" fmla="*/ 3340608 h 3340608"/>
              <a:gd name="connsiteX5-611" fmla="*/ 865632 w 3621024"/>
              <a:gd name="connsiteY5-612" fmla="*/ 2572512 h 3340608"/>
              <a:gd name="connsiteX6-613" fmla="*/ 0 w 3621024"/>
              <a:gd name="connsiteY6-614" fmla="*/ 1682496 h 3340608"/>
              <a:gd name="connsiteX7-615" fmla="*/ 841248 w 3621024"/>
              <a:gd name="connsiteY7-616" fmla="*/ 755904 h 3340608"/>
              <a:gd name="connsiteX8-617" fmla="*/ 1828800 w 3621024"/>
              <a:gd name="connsiteY8-618" fmla="*/ 12192 h 3340608"/>
              <a:gd name="connsiteX9-619" fmla="*/ 1816608 w 3621024"/>
              <a:gd name="connsiteY9-620" fmla="*/ 0 h 3340608"/>
              <a:gd name="connsiteX0-621" fmla="*/ 1816608 w 3621024"/>
              <a:gd name="connsiteY0-622" fmla="*/ 0 h 3340608"/>
              <a:gd name="connsiteX1-623" fmla="*/ 2791968 w 3621024"/>
              <a:gd name="connsiteY1-624" fmla="*/ 768096 h 3340608"/>
              <a:gd name="connsiteX2-625" fmla="*/ 3621024 w 3621024"/>
              <a:gd name="connsiteY2-626" fmla="*/ 1658112 h 3340608"/>
              <a:gd name="connsiteX3-627" fmla="*/ 2828544 w 3621024"/>
              <a:gd name="connsiteY3-628" fmla="*/ 2572512 h 3340608"/>
              <a:gd name="connsiteX4-629" fmla="*/ 1853184 w 3621024"/>
              <a:gd name="connsiteY4-630" fmla="*/ 3340608 h 3340608"/>
              <a:gd name="connsiteX5-631" fmla="*/ 865632 w 3621024"/>
              <a:gd name="connsiteY5-632" fmla="*/ 2572512 h 3340608"/>
              <a:gd name="connsiteX6-633" fmla="*/ 0 w 3621024"/>
              <a:gd name="connsiteY6-634" fmla="*/ 1682496 h 3340608"/>
              <a:gd name="connsiteX7-635" fmla="*/ 841248 w 3621024"/>
              <a:gd name="connsiteY7-636" fmla="*/ 755904 h 3340608"/>
              <a:gd name="connsiteX8-637" fmla="*/ 1828800 w 3621024"/>
              <a:gd name="connsiteY8-638" fmla="*/ 12192 h 3340608"/>
              <a:gd name="connsiteX9-639" fmla="*/ 1816608 w 3621024"/>
              <a:gd name="connsiteY9-640" fmla="*/ 0 h 3340608"/>
              <a:gd name="connsiteX0-641" fmla="*/ 1860498 w 3664914"/>
              <a:gd name="connsiteY0-642" fmla="*/ 0 h 3340608"/>
              <a:gd name="connsiteX1-643" fmla="*/ 2835858 w 3664914"/>
              <a:gd name="connsiteY1-644" fmla="*/ 768096 h 3340608"/>
              <a:gd name="connsiteX2-645" fmla="*/ 3664914 w 3664914"/>
              <a:gd name="connsiteY2-646" fmla="*/ 1658112 h 3340608"/>
              <a:gd name="connsiteX3-647" fmla="*/ 2872434 w 3664914"/>
              <a:gd name="connsiteY3-648" fmla="*/ 2572512 h 3340608"/>
              <a:gd name="connsiteX4-649" fmla="*/ 1897074 w 3664914"/>
              <a:gd name="connsiteY4-650" fmla="*/ 3340608 h 3340608"/>
              <a:gd name="connsiteX5-651" fmla="*/ 909522 w 3664914"/>
              <a:gd name="connsiteY5-652" fmla="*/ 2572512 h 3340608"/>
              <a:gd name="connsiteX6-653" fmla="*/ 0 w 3664914"/>
              <a:gd name="connsiteY6-654" fmla="*/ 1682497 h 3340608"/>
              <a:gd name="connsiteX7-655" fmla="*/ 885138 w 3664914"/>
              <a:gd name="connsiteY7-656" fmla="*/ 755904 h 3340608"/>
              <a:gd name="connsiteX8-657" fmla="*/ 1872690 w 3664914"/>
              <a:gd name="connsiteY8-658" fmla="*/ 12192 h 3340608"/>
              <a:gd name="connsiteX9-659" fmla="*/ 1860498 w 3664914"/>
              <a:gd name="connsiteY9-660" fmla="*/ 0 h 3340608"/>
              <a:gd name="connsiteX0-661" fmla="*/ 1860498 w 3708804"/>
              <a:gd name="connsiteY0-662" fmla="*/ 0 h 3340608"/>
              <a:gd name="connsiteX1-663" fmla="*/ 2835858 w 3708804"/>
              <a:gd name="connsiteY1-664" fmla="*/ 768096 h 3340608"/>
              <a:gd name="connsiteX2-665" fmla="*/ 3708804 w 3708804"/>
              <a:gd name="connsiteY2-666" fmla="*/ 1643482 h 3340608"/>
              <a:gd name="connsiteX3-667" fmla="*/ 2872434 w 3708804"/>
              <a:gd name="connsiteY3-668" fmla="*/ 2572512 h 3340608"/>
              <a:gd name="connsiteX4-669" fmla="*/ 1897074 w 3708804"/>
              <a:gd name="connsiteY4-670" fmla="*/ 3340608 h 3340608"/>
              <a:gd name="connsiteX5-671" fmla="*/ 909522 w 3708804"/>
              <a:gd name="connsiteY5-672" fmla="*/ 2572512 h 3340608"/>
              <a:gd name="connsiteX6-673" fmla="*/ 0 w 3708804"/>
              <a:gd name="connsiteY6-674" fmla="*/ 1682497 h 3340608"/>
              <a:gd name="connsiteX7-675" fmla="*/ 885138 w 3708804"/>
              <a:gd name="connsiteY7-676" fmla="*/ 755904 h 3340608"/>
              <a:gd name="connsiteX8-677" fmla="*/ 1872690 w 3708804"/>
              <a:gd name="connsiteY8-678" fmla="*/ 12192 h 3340608"/>
              <a:gd name="connsiteX9-679" fmla="*/ 1860498 w 3708804"/>
              <a:gd name="connsiteY9-680" fmla="*/ 0 h 3340608"/>
              <a:gd name="connsiteX0-681" fmla="*/ 1860498 w 3708804"/>
              <a:gd name="connsiteY0-682" fmla="*/ 0 h 3355238"/>
              <a:gd name="connsiteX1-683" fmla="*/ 2835858 w 3708804"/>
              <a:gd name="connsiteY1-684" fmla="*/ 768096 h 3355238"/>
              <a:gd name="connsiteX2-685" fmla="*/ 3708804 w 3708804"/>
              <a:gd name="connsiteY2-686" fmla="*/ 1643482 h 3355238"/>
              <a:gd name="connsiteX3-687" fmla="*/ 2872434 w 3708804"/>
              <a:gd name="connsiteY3-688" fmla="*/ 2572512 h 3355238"/>
              <a:gd name="connsiteX4-689" fmla="*/ 1853183 w 3708804"/>
              <a:gd name="connsiteY4-690" fmla="*/ 3355238 h 3355238"/>
              <a:gd name="connsiteX5-691" fmla="*/ 909522 w 3708804"/>
              <a:gd name="connsiteY5-692" fmla="*/ 2572512 h 3355238"/>
              <a:gd name="connsiteX6-693" fmla="*/ 0 w 3708804"/>
              <a:gd name="connsiteY6-694" fmla="*/ 1682497 h 3355238"/>
              <a:gd name="connsiteX7-695" fmla="*/ 885138 w 3708804"/>
              <a:gd name="connsiteY7-696" fmla="*/ 755904 h 3355238"/>
              <a:gd name="connsiteX8-697" fmla="*/ 1872690 w 3708804"/>
              <a:gd name="connsiteY8-698" fmla="*/ 12192 h 3355238"/>
              <a:gd name="connsiteX9-699" fmla="*/ 1860498 w 3708804"/>
              <a:gd name="connsiteY9-700" fmla="*/ 0 h 3355238"/>
              <a:gd name="connsiteX0-701" fmla="*/ 1860498 w 3708804"/>
              <a:gd name="connsiteY0-702" fmla="*/ 0 h 3350031"/>
              <a:gd name="connsiteX1-703" fmla="*/ 2835858 w 3708804"/>
              <a:gd name="connsiteY1-704" fmla="*/ 768096 h 3350031"/>
              <a:gd name="connsiteX2-705" fmla="*/ 3708804 w 3708804"/>
              <a:gd name="connsiteY2-706" fmla="*/ 1643482 h 3350031"/>
              <a:gd name="connsiteX3-707" fmla="*/ 2872434 w 3708804"/>
              <a:gd name="connsiteY3-708" fmla="*/ 2572512 h 3350031"/>
              <a:gd name="connsiteX4-709" fmla="*/ 1874013 w 3708804"/>
              <a:gd name="connsiteY4-710" fmla="*/ 3350031 h 3350031"/>
              <a:gd name="connsiteX5-711" fmla="*/ 909522 w 3708804"/>
              <a:gd name="connsiteY5-712" fmla="*/ 2572512 h 3350031"/>
              <a:gd name="connsiteX6-713" fmla="*/ 0 w 3708804"/>
              <a:gd name="connsiteY6-714" fmla="*/ 1682497 h 3350031"/>
              <a:gd name="connsiteX7-715" fmla="*/ 885138 w 3708804"/>
              <a:gd name="connsiteY7-716" fmla="*/ 755904 h 3350031"/>
              <a:gd name="connsiteX8-717" fmla="*/ 1872690 w 3708804"/>
              <a:gd name="connsiteY8-718" fmla="*/ 12192 h 3350031"/>
              <a:gd name="connsiteX9-719" fmla="*/ 1860498 w 3708804"/>
              <a:gd name="connsiteY9-720" fmla="*/ 0 h 3350031"/>
              <a:gd name="connsiteX0-721" fmla="*/ 1860498 w 3708804"/>
              <a:gd name="connsiteY0-722" fmla="*/ 0 h 3350031"/>
              <a:gd name="connsiteX1-723" fmla="*/ 2835858 w 3708804"/>
              <a:gd name="connsiteY1-724" fmla="*/ 768096 h 3350031"/>
              <a:gd name="connsiteX2-725" fmla="*/ 3708804 w 3708804"/>
              <a:gd name="connsiteY2-726" fmla="*/ 1643482 h 3350031"/>
              <a:gd name="connsiteX3-727" fmla="*/ 2872434 w 3708804"/>
              <a:gd name="connsiteY3-728" fmla="*/ 2572512 h 3350031"/>
              <a:gd name="connsiteX4-729" fmla="*/ 1874013 w 3708804"/>
              <a:gd name="connsiteY4-730" fmla="*/ 3350031 h 3350031"/>
              <a:gd name="connsiteX5-731" fmla="*/ 909522 w 3708804"/>
              <a:gd name="connsiteY5-732" fmla="*/ 2572512 h 3350031"/>
              <a:gd name="connsiteX6-733" fmla="*/ 0 w 3708804"/>
              <a:gd name="connsiteY6-734" fmla="*/ 1682497 h 3350031"/>
              <a:gd name="connsiteX7-735" fmla="*/ 885138 w 3708804"/>
              <a:gd name="connsiteY7-736" fmla="*/ 755904 h 3350031"/>
              <a:gd name="connsiteX8-737" fmla="*/ 1872690 w 3708804"/>
              <a:gd name="connsiteY8-738" fmla="*/ 12192 h 3350031"/>
              <a:gd name="connsiteX9-739" fmla="*/ 1860498 w 3708804"/>
              <a:gd name="connsiteY9-740" fmla="*/ 0 h 3350031"/>
              <a:gd name="connsiteX0-741" fmla="*/ 1860498 w 3708804"/>
              <a:gd name="connsiteY0-742" fmla="*/ 0 h 3350031"/>
              <a:gd name="connsiteX1-743" fmla="*/ 2835858 w 3708804"/>
              <a:gd name="connsiteY1-744" fmla="*/ 768096 h 3350031"/>
              <a:gd name="connsiteX2-745" fmla="*/ 3708804 w 3708804"/>
              <a:gd name="connsiteY2-746" fmla="*/ 1643482 h 3350031"/>
              <a:gd name="connsiteX3-747" fmla="*/ 2872434 w 3708804"/>
              <a:gd name="connsiteY3-748" fmla="*/ 2572512 h 3350031"/>
              <a:gd name="connsiteX4-749" fmla="*/ 1874013 w 3708804"/>
              <a:gd name="connsiteY4-750" fmla="*/ 3350031 h 3350031"/>
              <a:gd name="connsiteX5-751" fmla="*/ 909522 w 3708804"/>
              <a:gd name="connsiteY5-752" fmla="*/ 2572512 h 3350031"/>
              <a:gd name="connsiteX6-753" fmla="*/ 0 w 3708804"/>
              <a:gd name="connsiteY6-754" fmla="*/ 1682497 h 3350031"/>
              <a:gd name="connsiteX7-755" fmla="*/ 885138 w 3708804"/>
              <a:gd name="connsiteY7-756" fmla="*/ 755904 h 3350031"/>
              <a:gd name="connsiteX8-757" fmla="*/ 1872690 w 3708804"/>
              <a:gd name="connsiteY8-758" fmla="*/ 12192 h 3350031"/>
              <a:gd name="connsiteX9-759" fmla="*/ 1860498 w 3708804"/>
              <a:gd name="connsiteY9-760" fmla="*/ 0 h 3350031"/>
              <a:gd name="connsiteX0-761" fmla="*/ 1860498 w 3708804"/>
              <a:gd name="connsiteY0-762" fmla="*/ 0 h 3350031"/>
              <a:gd name="connsiteX1-763" fmla="*/ 2835858 w 3708804"/>
              <a:gd name="connsiteY1-764" fmla="*/ 768096 h 3350031"/>
              <a:gd name="connsiteX2-765" fmla="*/ 3708804 w 3708804"/>
              <a:gd name="connsiteY2-766" fmla="*/ 1643482 h 3350031"/>
              <a:gd name="connsiteX3-767" fmla="*/ 2872434 w 3708804"/>
              <a:gd name="connsiteY3-768" fmla="*/ 2572512 h 3350031"/>
              <a:gd name="connsiteX4-769" fmla="*/ 1874013 w 3708804"/>
              <a:gd name="connsiteY4-770" fmla="*/ 3350031 h 3350031"/>
              <a:gd name="connsiteX5-771" fmla="*/ 909522 w 3708804"/>
              <a:gd name="connsiteY5-772" fmla="*/ 2572512 h 3350031"/>
              <a:gd name="connsiteX6-773" fmla="*/ 0 w 3708804"/>
              <a:gd name="connsiteY6-774" fmla="*/ 1682497 h 3350031"/>
              <a:gd name="connsiteX7-775" fmla="*/ 885138 w 3708804"/>
              <a:gd name="connsiteY7-776" fmla="*/ 755904 h 3350031"/>
              <a:gd name="connsiteX8-777" fmla="*/ 1872690 w 3708804"/>
              <a:gd name="connsiteY8-778" fmla="*/ 12192 h 3350031"/>
              <a:gd name="connsiteX9-779" fmla="*/ 1860498 w 3708804"/>
              <a:gd name="connsiteY9-780" fmla="*/ 0 h 3350031"/>
              <a:gd name="connsiteX0-781" fmla="*/ 1860498 w 3729633"/>
              <a:gd name="connsiteY0-782" fmla="*/ 0 h 3350031"/>
              <a:gd name="connsiteX1-783" fmla="*/ 2835858 w 3729633"/>
              <a:gd name="connsiteY1-784" fmla="*/ 768096 h 3350031"/>
              <a:gd name="connsiteX2-785" fmla="*/ 3729633 w 3729633"/>
              <a:gd name="connsiteY2-786" fmla="*/ 1653896 h 3350031"/>
              <a:gd name="connsiteX3-787" fmla="*/ 2872434 w 3729633"/>
              <a:gd name="connsiteY3-788" fmla="*/ 2572512 h 3350031"/>
              <a:gd name="connsiteX4-789" fmla="*/ 1874013 w 3729633"/>
              <a:gd name="connsiteY4-790" fmla="*/ 3350031 h 3350031"/>
              <a:gd name="connsiteX5-791" fmla="*/ 909522 w 3729633"/>
              <a:gd name="connsiteY5-792" fmla="*/ 2572512 h 3350031"/>
              <a:gd name="connsiteX6-793" fmla="*/ 0 w 3729633"/>
              <a:gd name="connsiteY6-794" fmla="*/ 1682497 h 3350031"/>
              <a:gd name="connsiteX7-795" fmla="*/ 885138 w 3729633"/>
              <a:gd name="connsiteY7-796" fmla="*/ 755904 h 3350031"/>
              <a:gd name="connsiteX8-797" fmla="*/ 1872690 w 3729633"/>
              <a:gd name="connsiteY8-798" fmla="*/ 12192 h 3350031"/>
              <a:gd name="connsiteX9-799" fmla="*/ 1860498 w 3729633"/>
              <a:gd name="connsiteY9-800" fmla="*/ 0 h 3350031"/>
              <a:gd name="connsiteX0-801" fmla="*/ 1860498 w 3729633"/>
              <a:gd name="connsiteY0-802" fmla="*/ 0 h 3350031"/>
              <a:gd name="connsiteX1-803" fmla="*/ 2835858 w 3729633"/>
              <a:gd name="connsiteY1-804" fmla="*/ 768096 h 3350031"/>
              <a:gd name="connsiteX2-805" fmla="*/ 3729633 w 3729633"/>
              <a:gd name="connsiteY2-806" fmla="*/ 1653896 h 3350031"/>
              <a:gd name="connsiteX3-807" fmla="*/ 2872434 w 3729633"/>
              <a:gd name="connsiteY3-808" fmla="*/ 2572512 h 3350031"/>
              <a:gd name="connsiteX4-809" fmla="*/ 1874013 w 3729633"/>
              <a:gd name="connsiteY4-810" fmla="*/ 3350031 h 3350031"/>
              <a:gd name="connsiteX5-811" fmla="*/ 909522 w 3729633"/>
              <a:gd name="connsiteY5-812" fmla="*/ 2572512 h 3350031"/>
              <a:gd name="connsiteX6-813" fmla="*/ 0 w 3729633"/>
              <a:gd name="connsiteY6-814" fmla="*/ 1682497 h 3350031"/>
              <a:gd name="connsiteX7-815" fmla="*/ 885138 w 3729633"/>
              <a:gd name="connsiteY7-816" fmla="*/ 755904 h 3350031"/>
              <a:gd name="connsiteX8-817" fmla="*/ 1872690 w 3729633"/>
              <a:gd name="connsiteY8-818" fmla="*/ 12192 h 3350031"/>
              <a:gd name="connsiteX9-819" fmla="*/ 1860498 w 3729633"/>
              <a:gd name="connsiteY9-820" fmla="*/ 0 h 3350031"/>
              <a:gd name="connsiteX0-821" fmla="*/ 1860498 w 3729633"/>
              <a:gd name="connsiteY0-822" fmla="*/ 0 h 3350031"/>
              <a:gd name="connsiteX1-823" fmla="*/ 2835858 w 3729633"/>
              <a:gd name="connsiteY1-824" fmla="*/ 768096 h 3350031"/>
              <a:gd name="connsiteX2-825" fmla="*/ 3729633 w 3729633"/>
              <a:gd name="connsiteY2-826" fmla="*/ 1653896 h 3350031"/>
              <a:gd name="connsiteX3-827" fmla="*/ 2872434 w 3729633"/>
              <a:gd name="connsiteY3-828" fmla="*/ 2572512 h 3350031"/>
              <a:gd name="connsiteX4-829" fmla="*/ 1874013 w 3729633"/>
              <a:gd name="connsiteY4-830" fmla="*/ 3350031 h 3350031"/>
              <a:gd name="connsiteX5-831" fmla="*/ 909522 w 3729633"/>
              <a:gd name="connsiteY5-832" fmla="*/ 2572512 h 3350031"/>
              <a:gd name="connsiteX6-833" fmla="*/ 0 w 3729633"/>
              <a:gd name="connsiteY6-834" fmla="*/ 1682497 h 3350031"/>
              <a:gd name="connsiteX7-835" fmla="*/ 885138 w 3729633"/>
              <a:gd name="connsiteY7-836" fmla="*/ 755904 h 3350031"/>
              <a:gd name="connsiteX8-837" fmla="*/ 1872690 w 3729633"/>
              <a:gd name="connsiteY8-838" fmla="*/ 12192 h 3350031"/>
              <a:gd name="connsiteX9-839" fmla="*/ 1860498 w 3729633"/>
              <a:gd name="connsiteY9-840" fmla="*/ 0 h 3350031"/>
              <a:gd name="connsiteX0-841" fmla="*/ 1860498 w 3729633"/>
              <a:gd name="connsiteY0-842" fmla="*/ 0 h 3350031"/>
              <a:gd name="connsiteX1-843" fmla="*/ 2835858 w 3729633"/>
              <a:gd name="connsiteY1-844" fmla="*/ 768096 h 3350031"/>
              <a:gd name="connsiteX2-845" fmla="*/ 3729633 w 3729633"/>
              <a:gd name="connsiteY2-846" fmla="*/ 1653896 h 3350031"/>
              <a:gd name="connsiteX3-847" fmla="*/ 2872434 w 3729633"/>
              <a:gd name="connsiteY3-848" fmla="*/ 2572512 h 3350031"/>
              <a:gd name="connsiteX4-849" fmla="*/ 1874013 w 3729633"/>
              <a:gd name="connsiteY4-850" fmla="*/ 3350031 h 3350031"/>
              <a:gd name="connsiteX5-851" fmla="*/ 909522 w 3729633"/>
              <a:gd name="connsiteY5-852" fmla="*/ 2572512 h 3350031"/>
              <a:gd name="connsiteX6-853" fmla="*/ 0 w 3729633"/>
              <a:gd name="connsiteY6-854" fmla="*/ 1682497 h 3350031"/>
              <a:gd name="connsiteX7-855" fmla="*/ 885138 w 3729633"/>
              <a:gd name="connsiteY7-856" fmla="*/ 755904 h 3350031"/>
              <a:gd name="connsiteX8-857" fmla="*/ 1872690 w 3729633"/>
              <a:gd name="connsiteY8-858" fmla="*/ 12192 h 3350031"/>
              <a:gd name="connsiteX9-859" fmla="*/ 1860498 w 3729633"/>
              <a:gd name="connsiteY9-860" fmla="*/ 0 h 3350031"/>
              <a:gd name="connsiteX0-861" fmla="*/ 1860498 w 3729633"/>
              <a:gd name="connsiteY0-862" fmla="*/ 0 h 3350031"/>
              <a:gd name="connsiteX1-863" fmla="*/ 2835858 w 3729633"/>
              <a:gd name="connsiteY1-864" fmla="*/ 768096 h 3350031"/>
              <a:gd name="connsiteX2-865" fmla="*/ 3729633 w 3729633"/>
              <a:gd name="connsiteY2-866" fmla="*/ 1653896 h 3350031"/>
              <a:gd name="connsiteX3-867" fmla="*/ 2872434 w 3729633"/>
              <a:gd name="connsiteY3-868" fmla="*/ 2572512 h 3350031"/>
              <a:gd name="connsiteX4-869" fmla="*/ 1874013 w 3729633"/>
              <a:gd name="connsiteY4-870" fmla="*/ 3350031 h 3350031"/>
              <a:gd name="connsiteX5-871" fmla="*/ 909522 w 3729633"/>
              <a:gd name="connsiteY5-872" fmla="*/ 2572512 h 3350031"/>
              <a:gd name="connsiteX6-873" fmla="*/ 0 w 3729633"/>
              <a:gd name="connsiteY6-874" fmla="*/ 1666875 h 3350031"/>
              <a:gd name="connsiteX7-875" fmla="*/ 885138 w 3729633"/>
              <a:gd name="connsiteY7-876" fmla="*/ 755904 h 3350031"/>
              <a:gd name="connsiteX8-877" fmla="*/ 1872690 w 3729633"/>
              <a:gd name="connsiteY8-878" fmla="*/ 12192 h 3350031"/>
              <a:gd name="connsiteX9-879" fmla="*/ 1860498 w 3729633"/>
              <a:gd name="connsiteY9-880" fmla="*/ 0 h 3350031"/>
              <a:gd name="connsiteX0-881" fmla="*/ 1869091 w 3729633"/>
              <a:gd name="connsiteY0-882" fmla="*/ 0 h 3375810"/>
              <a:gd name="connsiteX1-883" fmla="*/ 2835858 w 3729633"/>
              <a:gd name="connsiteY1-884" fmla="*/ 793875 h 3375810"/>
              <a:gd name="connsiteX2-885" fmla="*/ 3729633 w 3729633"/>
              <a:gd name="connsiteY2-886" fmla="*/ 1679675 h 3375810"/>
              <a:gd name="connsiteX3-887" fmla="*/ 2872434 w 3729633"/>
              <a:gd name="connsiteY3-888" fmla="*/ 2598291 h 3375810"/>
              <a:gd name="connsiteX4-889" fmla="*/ 1874013 w 3729633"/>
              <a:gd name="connsiteY4-890" fmla="*/ 3375810 h 3375810"/>
              <a:gd name="connsiteX5-891" fmla="*/ 909522 w 3729633"/>
              <a:gd name="connsiteY5-892" fmla="*/ 2598291 h 3375810"/>
              <a:gd name="connsiteX6-893" fmla="*/ 0 w 3729633"/>
              <a:gd name="connsiteY6-894" fmla="*/ 1692654 h 3375810"/>
              <a:gd name="connsiteX7-895" fmla="*/ 885138 w 3729633"/>
              <a:gd name="connsiteY7-896" fmla="*/ 781683 h 3375810"/>
              <a:gd name="connsiteX8-897" fmla="*/ 1872690 w 3729633"/>
              <a:gd name="connsiteY8-898" fmla="*/ 37971 h 3375810"/>
              <a:gd name="connsiteX9-899" fmla="*/ 1869091 w 3729633"/>
              <a:gd name="connsiteY9-900" fmla="*/ 0 h 3375810"/>
              <a:gd name="connsiteX0-901" fmla="*/ 1869091 w 3729633"/>
              <a:gd name="connsiteY0-902" fmla="*/ 0 h 3375810"/>
              <a:gd name="connsiteX1-903" fmla="*/ 2835858 w 3729633"/>
              <a:gd name="connsiteY1-904" fmla="*/ 793875 h 3375810"/>
              <a:gd name="connsiteX2-905" fmla="*/ 3729633 w 3729633"/>
              <a:gd name="connsiteY2-906" fmla="*/ 1679675 h 3375810"/>
              <a:gd name="connsiteX3-907" fmla="*/ 2872434 w 3729633"/>
              <a:gd name="connsiteY3-908" fmla="*/ 2598291 h 3375810"/>
              <a:gd name="connsiteX4-909" fmla="*/ 1874013 w 3729633"/>
              <a:gd name="connsiteY4-910" fmla="*/ 3375810 h 3375810"/>
              <a:gd name="connsiteX5-911" fmla="*/ 909522 w 3729633"/>
              <a:gd name="connsiteY5-912" fmla="*/ 2598291 h 3375810"/>
              <a:gd name="connsiteX6-913" fmla="*/ 0 w 3729633"/>
              <a:gd name="connsiteY6-914" fmla="*/ 1692654 h 3375810"/>
              <a:gd name="connsiteX7-915" fmla="*/ 885138 w 3729633"/>
              <a:gd name="connsiteY7-916" fmla="*/ 781683 h 3375810"/>
              <a:gd name="connsiteX8-917" fmla="*/ 1872690 w 3729633"/>
              <a:gd name="connsiteY8-918" fmla="*/ 37971 h 3375810"/>
              <a:gd name="connsiteX9-919" fmla="*/ 1869091 w 3729633"/>
              <a:gd name="connsiteY9-920" fmla="*/ 0 h 3375810"/>
              <a:gd name="connsiteX0-921" fmla="*/ 1869091 w 3729633"/>
              <a:gd name="connsiteY0-922" fmla="*/ 0 h 3375810"/>
              <a:gd name="connsiteX1-923" fmla="*/ 2835858 w 3729633"/>
              <a:gd name="connsiteY1-924" fmla="*/ 793875 h 3375810"/>
              <a:gd name="connsiteX2-925" fmla="*/ 3729633 w 3729633"/>
              <a:gd name="connsiteY2-926" fmla="*/ 1679675 h 3375810"/>
              <a:gd name="connsiteX3-927" fmla="*/ 2872434 w 3729633"/>
              <a:gd name="connsiteY3-928" fmla="*/ 2598291 h 3375810"/>
              <a:gd name="connsiteX4-929" fmla="*/ 1874013 w 3729633"/>
              <a:gd name="connsiteY4-930" fmla="*/ 3375810 h 3375810"/>
              <a:gd name="connsiteX5-931" fmla="*/ 909522 w 3729633"/>
              <a:gd name="connsiteY5-932" fmla="*/ 2598291 h 3375810"/>
              <a:gd name="connsiteX6-933" fmla="*/ 0 w 3729633"/>
              <a:gd name="connsiteY6-934" fmla="*/ 1692654 h 3375810"/>
              <a:gd name="connsiteX7-935" fmla="*/ 885138 w 3729633"/>
              <a:gd name="connsiteY7-936" fmla="*/ 781683 h 3375810"/>
              <a:gd name="connsiteX8-937" fmla="*/ 1872690 w 3729633"/>
              <a:gd name="connsiteY8-938" fmla="*/ 37971 h 3375810"/>
              <a:gd name="connsiteX9-939" fmla="*/ 1869091 w 3729633"/>
              <a:gd name="connsiteY9-940" fmla="*/ 0 h 3375810"/>
              <a:gd name="connsiteX0-941" fmla="*/ 1869091 w 3729633"/>
              <a:gd name="connsiteY0-942" fmla="*/ 0 h 3375810"/>
              <a:gd name="connsiteX1-943" fmla="*/ 2835858 w 3729633"/>
              <a:gd name="connsiteY1-944" fmla="*/ 793875 h 3375810"/>
              <a:gd name="connsiteX2-945" fmla="*/ 3729633 w 3729633"/>
              <a:gd name="connsiteY2-946" fmla="*/ 1679675 h 3375810"/>
              <a:gd name="connsiteX3-947" fmla="*/ 2872434 w 3729633"/>
              <a:gd name="connsiteY3-948" fmla="*/ 2598291 h 3375810"/>
              <a:gd name="connsiteX4-949" fmla="*/ 1874013 w 3729633"/>
              <a:gd name="connsiteY4-950" fmla="*/ 3375810 h 3375810"/>
              <a:gd name="connsiteX5-951" fmla="*/ 909522 w 3729633"/>
              <a:gd name="connsiteY5-952" fmla="*/ 2598291 h 3375810"/>
              <a:gd name="connsiteX6-953" fmla="*/ 0 w 3729633"/>
              <a:gd name="connsiteY6-954" fmla="*/ 1692654 h 3375810"/>
              <a:gd name="connsiteX7-955" fmla="*/ 885138 w 3729633"/>
              <a:gd name="connsiteY7-956" fmla="*/ 781683 h 3375810"/>
              <a:gd name="connsiteX8-957" fmla="*/ 1872690 w 3729633"/>
              <a:gd name="connsiteY8-958" fmla="*/ 37971 h 3375810"/>
              <a:gd name="connsiteX9-959" fmla="*/ 1869091 w 3729633"/>
              <a:gd name="connsiteY9-960" fmla="*/ 0 h 3375810"/>
              <a:gd name="connsiteX0-961" fmla="*/ 1869091 w 3729633"/>
              <a:gd name="connsiteY0-962" fmla="*/ 0 h 3375810"/>
              <a:gd name="connsiteX1-963" fmla="*/ 2835858 w 3729633"/>
              <a:gd name="connsiteY1-964" fmla="*/ 793875 h 3375810"/>
              <a:gd name="connsiteX2-965" fmla="*/ 3729633 w 3729633"/>
              <a:gd name="connsiteY2-966" fmla="*/ 1679675 h 3375810"/>
              <a:gd name="connsiteX3-967" fmla="*/ 2872434 w 3729633"/>
              <a:gd name="connsiteY3-968" fmla="*/ 2598291 h 3375810"/>
              <a:gd name="connsiteX4-969" fmla="*/ 1874013 w 3729633"/>
              <a:gd name="connsiteY4-970" fmla="*/ 3375810 h 3375810"/>
              <a:gd name="connsiteX5-971" fmla="*/ 909522 w 3729633"/>
              <a:gd name="connsiteY5-972" fmla="*/ 2598291 h 3375810"/>
              <a:gd name="connsiteX6-973" fmla="*/ 0 w 3729633"/>
              <a:gd name="connsiteY6-974" fmla="*/ 1692654 h 3375810"/>
              <a:gd name="connsiteX7-975" fmla="*/ 885138 w 3729633"/>
              <a:gd name="connsiteY7-976" fmla="*/ 781683 h 3375810"/>
              <a:gd name="connsiteX8-977" fmla="*/ 1872690 w 3729633"/>
              <a:gd name="connsiteY8-978" fmla="*/ 37971 h 3375810"/>
              <a:gd name="connsiteX9-979" fmla="*/ 1869091 w 3729633"/>
              <a:gd name="connsiteY9-980" fmla="*/ 0 h 33758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3729633" h="3375810">
                <a:moveTo>
                  <a:pt x="1869091" y="0"/>
                </a:moveTo>
                <a:cubicBezTo>
                  <a:pt x="2121059" y="341376"/>
                  <a:pt x="2769562" y="196467"/>
                  <a:pt x="2835858" y="793875"/>
                </a:cubicBezTo>
                <a:cubicBezTo>
                  <a:pt x="3523139" y="826731"/>
                  <a:pt x="3369840" y="1469875"/>
                  <a:pt x="3729633" y="1679675"/>
                </a:cubicBezTo>
                <a:cubicBezTo>
                  <a:pt x="3358915" y="1976857"/>
                  <a:pt x="3659582" y="2483865"/>
                  <a:pt x="2872434" y="2598291"/>
                </a:cubicBezTo>
                <a:cubicBezTo>
                  <a:pt x="2732991" y="3255392"/>
                  <a:pt x="2243203" y="3028717"/>
                  <a:pt x="1874013" y="3375810"/>
                </a:cubicBezTo>
                <a:cubicBezTo>
                  <a:pt x="1516381" y="3030370"/>
                  <a:pt x="1009345" y="3208402"/>
                  <a:pt x="909522" y="2598291"/>
                </a:cubicBezTo>
                <a:cubicBezTo>
                  <a:pt x="60146" y="2504819"/>
                  <a:pt x="410464" y="1883662"/>
                  <a:pt x="0" y="1692654"/>
                </a:cubicBezTo>
                <a:cubicBezTo>
                  <a:pt x="341376" y="1408174"/>
                  <a:pt x="214578" y="883283"/>
                  <a:pt x="885138" y="781683"/>
                </a:cubicBezTo>
                <a:cubicBezTo>
                  <a:pt x="1057001" y="109481"/>
                  <a:pt x="1580082" y="383411"/>
                  <a:pt x="1872690" y="37971"/>
                </a:cubicBezTo>
                <a:cubicBezTo>
                  <a:pt x="1868626" y="33907"/>
                  <a:pt x="1873155" y="4064"/>
                  <a:pt x="186909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5180991" y="84002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家规介绍</a:t>
            </a:r>
            <a:endParaRPr lang="zh-CN" altLang="en-US" sz="320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rot="5400000" flipV="1">
            <a:off x="4431648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H="1" flipV="1">
            <a:off x="7293880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2715815" y="1832840"/>
            <a:ext cx="875101" cy="87510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/>
          </a:p>
        </p:txBody>
      </p:sp>
      <p:sp>
        <p:nvSpPr>
          <p:cNvPr id="61" name="文本框 11"/>
          <p:cNvSpPr txBox="1"/>
          <p:nvPr/>
        </p:nvSpPr>
        <p:spPr>
          <a:xfrm>
            <a:off x="2676036" y="1874089"/>
            <a:ext cx="99439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5" b="1" i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4265" b="1" i="1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590912" y="2826479"/>
            <a:ext cx="40119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18"/>
          <p:cNvSpPr txBox="1"/>
          <p:nvPr/>
        </p:nvSpPr>
        <p:spPr>
          <a:xfrm>
            <a:off x="3712103" y="1880913"/>
            <a:ext cx="1519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写下小标题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19"/>
          <p:cNvSpPr txBox="1"/>
          <p:nvPr/>
        </p:nvSpPr>
        <p:spPr>
          <a:xfrm>
            <a:off x="3705163" y="2239421"/>
            <a:ext cx="5700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自己能够做到的事情要独立完成，今日事今日毕，不可马虎了事，不可依赖父母，不可无故拖延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2715815" y="3431877"/>
            <a:ext cx="875101" cy="87510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/>
          </a:p>
        </p:txBody>
      </p:sp>
      <p:sp>
        <p:nvSpPr>
          <p:cNvPr id="67" name="文本框 12"/>
          <p:cNvSpPr txBox="1"/>
          <p:nvPr/>
        </p:nvSpPr>
        <p:spPr>
          <a:xfrm>
            <a:off x="2676036" y="3479020"/>
            <a:ext cx="99439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5" b="1" i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4265" b="1" i="1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3590913" y="4430828"/>
            <a:ext cx="40119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20"/>
          <p:cNvSpPr txBox="1"/>
          <p:nvPr/>
        </p:nvSpPr>
        <p:spPr>
          <a:xfrm>
            <a:off x="3670427" y="3459834"/>
            <a:ext cx="1519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写下小标题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21"/>
          <p:cNvSpPr txBox="1"/>
          <p:nvPr/>
        </p:nvSpPr>
        <p:spPr>
          <a:xfrm>
            <a:off x="3677543" y="3889090"/>
            <a:ext cx="5727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每天坚持看书2小时。要坚持课前认真预习，课堂认真听讲，做好详细笔记，课后认真温习，完成各科学习任务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715815" y="5030919"/>
            <a:ext cx="875101" cy="87510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/>
          </a:p>
        </p:txBody>
      </p:sp>
      <p:sp>
        <p:nvSpPr>
          <p:cNvPr id="73" name="文本框 13"/>
          <p:cNvSpPr txBox="1"/>
          <p:nvPr/>
        </p:nvSpPr>
        <p:spPr>
          <a:xfrm>
            <a:off x="2676036" y="5098688"/>
            <a:ext cx="99439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5" b="1" i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4265" b="1" i="1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5" name="文本框 22"/>
          <p:cNvSpPr txBox="1"/>
          <p:nvPr/>
        </p:nvSpPr>
        <p:spPr>
          <a:xfrm>
            <a:off x="3670427" y="5053008"/>
            <a:ext cx="151930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写下小标题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23"/>
          <p:cNvSpPr txBox="1"/>
          <p:nvPr/>
        </p:nvSpPr>
        <p:spPr>
          <a:xfrm>
            <a:off x="3677542" y="5482266"/>
            <a:ext cx="5858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要吃饱吃好，保证全面营养，不可挑食厌食少食。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Administrator\Desktop\新建文件夹\004.png00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53430" y="1900662"/>
            <a:ext cx="2005981" cy="200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1729606" y="3119485"/>
            <a:ext cx="1828236" cy="3224805"/>
          </a:xfrm>
          <a:prstGeom prst="rect">
            <a:avLst/>
          </a:prstGeom>
          <a:solidFill>
            <a:srgbClr val="C1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pic>
        <p:nvPicPr>
          <p:cNvPr id="33" name="Picture 4" descr="C:\Users\Administrator\Desktop\新建文件夹\005.png005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 bwMode="auto">
          <a:xfrm>
            <a:off x="3887940" y="1494387"/>
            <a:ext cx="2005981" cy="200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3964117" y="3119485"/>
            <a:ext cx="1828236" cy="3224805"/>
          </a:xfrm>
          <a:prstGeom prst="rect">
            <a:avLst/>
          </a:prstGeom>
          <a:solidFill>
            <a:srgbClr val="C1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pic>
        <p:nvPicPr>
          <p:cNvPr id="35" name="Picture 6" descr="C:\Users\Administrator\Desktop\新建文件夹\004.png00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224019" y="1900662"/>
            <a:ext cx="2005981" cy="200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6300196" y="3119485"/>
            <a:ext cx="1828236" cy="3224805"/>
          </a:xfrm>
          <a:prstGeom prst="rect">
            <a:avLst/>
          </a:prstGeom>
          <a:solidFill>
            <a:srgbClr val="C1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pic>
        <p:nvPicPr>
          <p:cNvPr id="37" name="Picture 8" descr="C:\Users\Administrator\Desktop\新建文件夹\005.png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60098" y="1494387"/>
            <a:ext cx="2005981" cy="200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8636274" y="3119485"/>
            <a:ext cx="1828236" cy="3224805"/>
          </a:xfrm>
          <a:prstGeom prst="rect">
            <a:avLst/>
          </a:prstGeom>
          <a:solidFill>
            <a:srgbClr val="C1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39" name="TextBox 38"/>
          <p:cNvSpPr txBox="1"/>
          <p:nvPr/>
        </p:nvSpPr>
        <p:spPr>
          <a:xfrm>
            <a:off x="1932744" y="3297232"/>
            <a:ext cx="1523530" cy="206210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家庭就餐应遵从家规，吃有吃相，坐有坐相，礼貌待客，不可无视父母、长辈和客人，不可边吃边玩，不可浪费粮食。</a:t>
            </a:r>
            <a:endParaRPr lang="zh-CN" altLang="en-US" sz="16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4167254" y="3297232"/>
            <a:ext cx="1523530" cy="230832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要尽可能分担父母的忧愁，不可无视父母的感受，要积极为父母做一些力所能及的事情，不可推辞，不可讲条件。</a:t>
            </a:r>
            <a:endParaRPr lang="zh-CN" altLang="en-US" sz="16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1" name="TextBox 14"/>
          <p:cNvSpPr txBox="1"/>
          <p:nvPr/>
        </p:nvSpPr>
        <p:spPr>
          <a:xfrm>
            <a:off x="6503333" y="3318392"/>
            <a:ext cx="1523530" cy="255454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要孝顺父母，懂得感恩，珍惜幸福生活，遵从父母教导，出门进门要和父母打招呼，不可忘恩，不可与父母顶撞、狡辩或者无理取闹。</a:t>
            </a:r>
            <a:endParaRPr lang="zh-CN" altLang="en-US" sz="16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2" name="TextBox 14"/>
          <p:cNvSpPr txBox="1"/>
          <p:nvPr/>
        </p:nvSpPr>
        <p:spPr>
          <a:xfrm>
            <a:off x="8839412" y="3318392"/>
            <a:ext cx="1523530" cy="255454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要加强体育锻炼，增强体质，每天运动量不得少于一小时（寒暑假可适当增加运动量），不可偷懒，不可随意，不可只做自己喜欢的运动。</a:t>
            </a:r>
            <a:endParaRPr lang="zh-CN" altLang="en-US" sz="16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6" name="Picture 6" descr="E:\我图PPT\00000.2016png\猴剪纸png\古典边框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55" y="883853"/>
            <a:ext cx="5936562" cy="10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23"/>
          <p:cNvSpPr txBox="1">
            <a:spLocks noChangeArrowheads="1"/>
          </p:cNvSpPr>
          <p:nvPr/>
        </p:nvSpPr>
        <p:spPr bwMode="auto">
          <a:xfrm>
            <a:off x="4511762" y="1072825"/>
            <a:ext cx="2782960" cy="6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 eaLnBrk="0" hangingPunct="0">
              <a:spcBef>
                <a:spcPct val="50000"/>
              </a:spcBef>
            </a:pPr>
            <a:r>
              <a:rPr lang="zh-CN" altLang="en-US" sz="3465" dirty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家规</a:t>
            </a: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介绍</a:t>
            </a:r>
            <a:endParaRPr lang="en-US" altLang="zh-CN" sz="3465" dirty="0">
              <a:solidFill>
                <a:srgbClr val="C4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9"/>
                            </p:stCondLst>
                            <p:childTnLst>
                              <p:par>
                                <p:cTn id="1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49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49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49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49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49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49"/>
                            </p:stCondLst>
                            <p:childTnLst>
                              <p:par>
                                <p:cTn id="4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49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49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49"/>
                            </p:stCondLst>
                            <p:childTnLst>
                              <p:par>
                                <p:cTn id="5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49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49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6" grpId="0" animBg="1"/>
      <p:bldP spid="38" grpId="0" animBg="1"/>
      <p:bldP spid="39" grpId="0"/>
      <p:bldP spid="40" grpId="0"/>
      <p:bldP spid="41" grpId="0"/>
      <p:bldP spid="4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66887" y="85821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家规介绍</a:t>
            </a:r>
            <a:endParaRPr lang="zh-CN" altLang="en-US" sz="320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5400000" flipV="1">
            <a:off x="4431648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 flipH="1" flipV="1">
            <a:off x="7293880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58"/>
          <p:cNvSpPr>
            <a:spLocks noChangeArrowheads="1"/>
          </p:cNvSpPr>
          <p:nvPr/>
        </p:nvSpPr>
        <p:spPr bwMode="auto">
          <a:xfrm>
            <a:off x="1141289" y="3890248"/>
            <a:ext cx="5146908" cy="728256"/>
          </a:xfrm>
          <a:prstGeom prst="homePlate">
            <a:avLst>
              <a:gd name="adj" fmla="val 43942"/>
            </a:avLst>
          </a:prstGeom>
          <a:solidFill>
            <a:srgbClr val="C00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9" name="Text Box 59"/>
          <p:cNvSpPr txBox="1">
            <a:spLocks noChangeArrowheads="1"/>
          </p:cNvSpPr>
          <p:nvPr/>
        </p:nvSpPr>
        <p:spPr bwMode="auto">
          <a:xfrm>
            <a:off x="2764288" y="4044342"/>
            <a:ext cx="32624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单击此处输入标题文字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60"/>
          <p:cNvSpPr>
            <a:spLocks noChangeArrowheads="1"/>
          </p:cNvSpPr>
          <p:nvPr/>
        </p:nvSpPr>
        <p:spPr bwMode="auto">
          <a:xfrm>
            <a:off x="6670955" y="3353369"/>
            <a:ext cx="1844351" cy="184435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11" name="Text Box 64"/>
          <p:cNvSpPr txBox="1">
            <a:spLocks noChangeArrowheads="1"/>
          </p:cNvSpPr>
          <p:nvPr/>
        </p:nvSpPr>
        <p:spPr bwMode="auto">
          <a:xfrm>
            <a:off x="7182896" y="3872027"/>
            <a:ext cx="8002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ko-KR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47834" y="2084851"/>
            <a:ext cx="4532124" cy="1614019"/>
            <a:chOff x="1085875" y="1231368"/>
            <a:chExt cx="3399093" cy="1210514"/>
          </a:xfrm>
        </p:grpSpPr>
        <p:sp>
          <p:nvSpPr>
            <p:cNvPr id="13" name="AutoShape 71"/>
            <p:cNvSpPr>
              <a:spLocks noChangeArrowheads="1"/>
            </p:cNvSpPr>
            <p:nvPr/>
          </p:nvSpPr>
          <p:spPr bwMode="auto">
            <a:xfrm>
              <a:off x="1085875" y="1231368"/>
              <a:ext cx="3399093" cy="1210514"/>
            </a:xfrm>
            <a:prstGeom prst="roundRect">
              <a:avLst>
                <a:gd name="adj" fmla="val 5528"/>
              </a:avLst>
            </a:prstGeom>
            <a:solidFill>
              <a:schemeClr val="tx1">
                <a:alpha val="10001"/>
              </a:schemeClr>
            </a:solidFill>
            <a:ln w="19050" cap="rnd" algn="ctr">
              <a:solidFill>
                <a:srgbClr val="9E9E9E"/>
              </a:solidFill>
              <a:prstDash val="sysDot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2400">
                <a:solidFill>
                  <a:srgbClr val="C00000"/>
                </a:solidFill>
              </a:endParaRPr>
            </a:p>
          </p:txBody>
        </p:sp>
        <p:sp>
          <p:nvSpPr>
            <p:cNvPr id="14" name="Text Box 72"/>
            <p:cNvSpPr txBox="1">
              <a:spLocks noChangeArrowheads="1"/>
            </p:cNvSpPr>
            <p:nvPr/>
          </p:nvSpPr>
          <p:spPr bwMode="auto">
            <a:xfrm>
              <a:off x="1115616" y="1324675"/>
              <a:ext cx="3255559" cy="9925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/>
              <a:endParaRPr lang="en-US" altLang="zh-CN" sz="1200" spc="67" dirty="0">
                <a:ln w="11430"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2400" spc="67" dirty="0">
                  <a:ln w="11430"/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400" spc="67" dirty="0">
                <a:ln w="11430"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en-US" altLang="zh-CN" sz="1600" spc="67" dirty="0">
                <a:ln w="11430"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1600" spc="67" dirty="0">
                  <a:ln w="11430"/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ko-KR" sz="1600" dirty="0">
                <a:solidFill>
                  <a:srgbClr val="C00000"/>
                </a:solidFill>
                <a:latin typeface="Arial" panose="020B0604020202020204" pitchFamily="34" charset="0"/>
              </a:endParaRPr>
            </a:p>
            <a:p>
              <a:pPr algn="r"/>
              <a:endParaRPr lang="en-US" altLang="ko-KR" sz="1200" dirty="0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5" name="Arc 75"/>
          <p:cNvSpPr/>
          <p:nvPr/>
        </p:nvSpPr>
        <p:spPr bwMode="auto">
          <a:xfrm>
            <a:off x="7573654" y="2662373"/>
            <a:ext cx="1652972" cy="3224651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200"/>
              <a:gd name="T2" fmla="*/ 102 w 21600"/>
              <a:gd name="T3" fmla="*/ 43200 h 43200"/>
              <a:gd name="T4" fmla="*/ 0 w 2160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89"/>
                  <a:pt x="11991" y="43143"/>
                  <a:pt x="101" y="43199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89"/>
                  <a:pt x="11991" y="43143"/>
                  <a:pt x="101" y="43199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rgbClr val="9E9E9E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srgbClr val="000000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521959" y="2266655"/>
            <a:ext cx="2034036" cy="728256"/>
            <a:chOff x="5641469" y="1367721"/>
            <a:chExt cx="1525527" cy="546192"/>
          </a:xfrm>
          <a:solidFill>
            <a:srgbClr val="C00000"/>
          </a:solidFill>
        </p:grpSpPr>
        <p:sp>
          <p:nvSpPr>
            <p:cNvPr id="17" name="AutoShape 65"/>
            <p:cNvSpPr>
              <a:spLocks noChangeArrowheads="1"/>
            </p:cNvSpPr>
            <p:nvPr/>
          </p:nvSpPr>
          <p:spPr bwMode="auto">
            <a:xfrm rot="10800000">
              <a:off x="5641469" y="1367721"/>
              <a:ext cx="1525527" cy="546192"/>
            </a:xfrm>
            <a:prstGeom prst="homePlate">
              <a:avLst>
                <a:gd name="adj" fmla="val 43731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8" name="Text Box 66"/>
            <p:cNvSpPr txBox="1">
              <a:spLocks noChangeArrowheads="1"/>
            </p:cNvSpPr>
            <p:nvPr/>
          </p:nvSpPr>
          <p:spPr bwMode="auto">
            <a:xfrm>
              <a:off x="6039858" y="1498071"/>
              <a:ext cx="960840" cy="31542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ko-KR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47834" y="4850296"/>
            <a:ext cx="4532124" cy="1614019"/>
            <a:chOff x="1085875" y="1231368"/>
            <a:chExt cx="3399093" cy="1210514"/>
          </a:xfrm>
        </p:grpSpPr>
        <p:sp>
          <p:nvSpPr>
            <p:cNvPr id="20" name="AutoShape 71"/>
            <p:cNvSpPr>
              <a:spLocks noChangeArrowheads="1"/>
            </p:cNvSpPr>
            <p:nvPr/>
          </p:nvSpPr>
          <p:spPr bwMode="auto">
            <a:xfrm>
              <a:off x="1085875" y="1231368"/>
              <a:ext cx="3399093" cy="1210514"/>
            </a:xfrm>
            <a:prstGeom prst="roundRect">
              <a:avLst>
                <a:gd name="adj" fmla="val 5528"/>
              </a:avLst>
            </a:prstGeom>
            <a:solidFill>
              <a:schemeClr val="tx1">
                <a:alpha val="10001"/>
              </a:schemeClr>
            </a:solidFill>
            <a:ln w="19050" cap="rnd" algn="ctr">
              <a:solidFill>
                <a:srgbClr val="9E9E9E"/>
              </a:solidFill>
              <a:prstDash val="sysDot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2400">
                <a:solidFill>
                  <a:srgbClr val="C00000"/>
                </a:solidFill>
              </a:endParaRPr>
            </a:p>
          </p:txBody>
        </p:sp>
        <p:sp>
          <p:nvSpPr>
            <p:cNvPr id="21" name="Text Box 72"/>
            <p:cNvSpPr txBox="1">
              <a:spLocks noChangeArrowheads="1"/>
            </p:cNvSpPr>
            <p:nvPr/>
          </p:nvSpPr>
          <p:spPr bwMode="auto">
            <a:xfrm>
              <a:off x="1115616" y="1324675"/>
              <a:ext cx="3255559" cy="9925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/>
              <a:endParaRPr lang="en-US" altLang="zh-CN" sz="1200" spc="67" dirty="0">
                <a:ln w="11430"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2400" spc="67" dirty="0">
                  <a:ln w="11430"/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400" spc="67" dirty="0">
                <a:ln w="11430"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en-US" altLang="zh-CN" sz="1600" spc="67" dirty="0">
                <a:ln w="11430"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1600" spc="67" dirty="0">
                  <a:ln w="11430"/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ko-KR" sz="1600" dirty="0">
                <a:solidFill>
                  <a:srgbClr val="C00000"/>
                </a:solidFill>
                <a:latin typeface="Arial" panose="020B0604020202020204" pitchFamily="34" charset="0"/>
              </a:endParaRPr>
            </a:p>
            <a:p>
              <a:pPr algn="r"/>
              <a:endParaRPr lang="en-US" altLang="ko-KR" sz="1200" dirty="0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971979" y="3877223"/>
            <a:ext cx="2034036" cy="728256"/>
            <a:chOff x="5641469" y="1367721"/>
            <a:chExt cx="1525527" cy="546192"/>
          </a:xfrm>
          <a:solidFill>
            <a:srgbClr val="C00000"/>
          </a:solidFill>
        </p:grpSpPr>
        <p:sp>
          <p:nvSpPr>
            <p:cNvPr id="23" name="AutoShape 65"/>
            <p:cNvSpPr>
              <a:spLocks noChangeArrowheads="1"/>
            </p:cNvSpPr>
            <p:nvPr/>
          </p:nvSpPr>
          <p:spPr bwMode="auto">
            <a:xfrm rot="10800000">
              <a:off x="5641469" y="1367721"/>
              <a:ext cx="1525527" cy="546192"/>
            </a:xfrm>
            <a:prstGeom prst="homePlate">
              <a:avLst>
                <a:gd name="adj" fmla="val 43731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4" name="Text Box 66"/>
            <p:cNvSpPr txBox="1">
              <a:spLocks noChangeArrowheads="1"/>
            </p:cNvSpPr>
            <p:nvPr/>
          </p:nvSpPr>
          <p:spPr bwMode="auto">
            <a:xfrm>
              <a:off x="6039858" y="1498071"/>
              <a:ext cx="960840" cy="31542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ko-KR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383121" y="5475031"/>
            <a:ext cx="2034036" cy="728256"/>
            <a:chOff x="5641469" y="1367721"/>
            <a:chExt cx="1525527" cy="546192"/>
          </a:xfrm>
          <a:solidFill>
            <a:srgbClr val="C00000"/>
          </a:solidFill>
        </p:grpSpPr>
        <p:sp>
          <p:nvSpPr>
            <p:cNvPr id="26" name="AutoShape 65"/>
            <p:cNvSpPr>
              <a:spLocks noChangeArrowheads="1"/>
            </p:cNvSpPr>
            <p:nvPr/>
          </p:nvSpPr>
          <p:spPr bwMode="auto">
            <a:xfrm rot="10800000">
              <a:off x="5641469" y="1367721"/>
              <a:ext cx="1525527" cy="546192"/>
            </a:xfrm>
            <a:prstGeom prst="homePlate">
              <a:avLst>
                <a:gd name="adj" fmla="val 43731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27" name="Text Box 66"/>
            <p:cNvSpPr txBox="1">
              <a:spLocks noChangeArrowheads="1"/>
            </p:cNvSpPr>
            <p:nvPr/>
          </p:nvSpPr>
          <p:spPr bwMode="auto">
            <a:xfrm>
              <a:off x="6039858" y="1498071"/>
              <a:ext cx="960840" cy="31542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ko-KR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/>
      <p:bldP spid="10" grpId="0" animBg="1"/>
      <p:bldP spid="11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72" r="53212"/>
          <a:stretch>
            <a:fillRect/>
          </a:stretch>
        </p:blipFill>
        <p:spPr bwMode="auto">
          <a:xfrm flipV="1">
            <a:off x="4900315" y="-27384"/>
            <a:ext cx="2421467" cy="477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628701" y="3389656"/>
            <a:ext cx="2907459" cy="2631632"/>
            <a:chOff x="2498003" y="-28577"/>
            <a:chExt cx="4134508" cy="3742274"/>
          </a:xfrm>
        </p:grpSpPr>
        <p:sp>
          <p:nvSpPr>
            <p:cNvPr id="4" name="任意多边形 3"/>
            <p:cNvSpPr/>
            <p:nvPr/>
          </p:nvSpPr>
          <p:spPr>
            <a:xfrm>
              <a:off x="2498003" y="-28577"/>
              <a:ext cx="4134508" cy="3742274"/>
            </a:xfrm>
            <a:custGeom>
              <a:avLst/>
              <a:gdLst>
                <a:gd name="connsiteX0" fmla="*/ 1706880 w 3474720"/>
                <a:gd name="connsiteY0" fmla="*/ 0 h 3279648"/>
                <a:gd name="connsiteX1" fmla="*/ 2755392 w 3474720"/>
                <a:gd name="connsiteY1" fmla="*/ 694944 h 3279648"/>
                <a:gd name="connsiteX2" fmla="*/ 3474720 w 3474720"/>
                <a:gd name="connsiteY2" fmla="*/ 1658112 h 3279648"/>
                <a:gd name="connsiteX3" fmla="*/ 2816352 w 3474720"/>
                <a:gd name="connsiteY3" fmla="*/ 2670048 h 3279648"/>
                <a:gd name="connsiteX4" fmla="*/ 1731264 w 3474720"/>
                <a:gd name="connsiteY4" fmla="*/ 3279648 h 3279648"/>
                <a:gd name="connsiteX5" fmla="*/ 633984 w 3474720"/>
                <a:gd name="connsiteY5" fmla="*/ 2706624 h 3279648"/>
                <a:gd name="connsiteX6" fmla="*/ 0 w 3474720"/>
                <a:gd name="connsiteY6" fmla="*/ 1670304 h 3279648"/>
                <a:gd name="connsiteX7" fmla="*/ 585216 w 3474720"/>
                <a:gd name="connsiteY7" fmla="*/ 694944 h 3279648"/>
                <a:gd name="connsiteX8" fmla="*/ 1755648 w 3474720"/>
                <a:gd name="connsiteY8" fmla="*/ 12192 h 3279648"/>
                <a:gd name="connsiteX9" fmla="*/ 1706880 w 3474720"/>
                <a:gd name="connsiteY9" fmla="*/ 0 h 3279648"/>
                <a:gd name="connsiteX0-1" fmla="*/ 1706880 w 3474720"/>
                <a:gd name="connsiteY0-2" fmla="*/ 0 h 3279648"/>
                <a:gd name="connsiteX1-3" fmla="*/ 2682240 w 3474720"/>
                <a:gd name="connsiteY1-4" fmla="*/ 768096 h 3279648"/>
                <a:gd name="connsiteX2-5" fmla="*/ 3474720 w 3474720"/>
                <a:gd name="connsiteY2-6" fmla="*/ 1658112 h 3279648"/>
                <a:gd name="connsiteX3-7" fmla="*/ 2816352 w 3474720"/>
                <a:gd name="connsiteY3-8" fmla="*/ 2670048 h 3279648"/>
                <a:gd name="connsiteX4-9" fmla="*/ 1731264 w 3474720"/>
                <a:gd name="connsiteY4-10" fmla="*/ 3279648 h 3279648"/>
                <a:gd name="connsiteX5-11" fmla="*/ 633984 w 3474720"/>
                <a:gd name="connsiteY5-12" fmla="*/ 2706624 h 3279648"/>
                <a:gd name="connsiteX6-13" fmla="*/ 0 w 3474720"/>
                <a:gd name="connsiteY6-14" fmla="*/ 1670304 h 3279648"/>
                <a:gd name="connsiteX7-15" fmla="*/ 585216 w 3474720"/>
                <a:gd name="connsiteY7-16" fmla="*/ 694944 h 3279648"/>
                <a:gd name="connsiteX8-17" fmla="*/ 1755648 w 3474720"/>
                <a:gd name="connsiteY8-18" fmla="*/ 12192 h 3279648"/>
                <a:gd name="connsiteX9-19" fmla="*/ 1706880 w 3474720"/>
                <a:gd name="connsiteY9-20" fmla="*/ 0 h 3279648"/>
                <a:gd name="connsiteX0-21" fmla="*/ 1706880 w 3474720"/>
                <a:gd name="connsiteY0-22" fmla="*/ 0 h 3279648"/>
                <a:gd name="connsiteX1-23" fmla="*/ 2682240 w 3474720"/>
                <a:gd name="connsiteY1-24" fmla="*/ 768096 h 3279648"/>
                <a:gd name="connsiteX2-25" fmla="*/ 3474720 w 3474720"/>
                <a:gd name="connsiteY2-26" fmla="*/ 1658112 h 3279648"/>
                <a:gd name="connsiteX3-27" fmla="*/ 2816352 w 3474720"/>
                <a:gd name="connsiteY3-28" fmla="*/ 2670048 h 3279648"/>
                <a:gd name="connsiteX4-29" fmla="*/ 1731264 w 3474720"/>
                <a:gd name="connsiteY4-30" fmla="*/ 3279648 h 3279648"/>
                <a:gd name="connsiteX5-31" fmla="*/ 633984 w 3474720"/>
                <a:gd name="connsiteY5-32" fmla="*/ 2706624 h 3279648"/>
                <a:gd name="connsiteX6-33" fmla="*/ 0 w 3474720"/>
                <a:gd name="connsiteY6-34" fmla="*/ 1670304 h 3279648"/>
                <a:gd name="connsiteX7-35" fmla="*/ 585216 w 3474720"/>
                <a:gd name="connsiteY7-36" fmla="*/ 694944 h 3279648"/>
                <a:gd name="connsiteX8-37" fmla="*/ 1755648 w 3474720"/>
                <a:gd name="connsiteY8-38" fmla="*/ 12192 h 3279648"/>
                <a:gd name="connsiteX9-39" fmla="*/ 1706880 w 3474720"/>
                <a:gd name="connsiteY9-40" fmla="*/ 0 h 3279648"/>
                <a:gd name="connsiteX0-41" fmla="*/ 1706880 w 3474720"/>
                <a:gd name="connsiteY0-42" fmla="*/ 0 h 3279648"/>
                <a:gd name="connsiteX1-43" fmla="*/ 2682240 w 3474720"/>
                <a:gd name="connsiteY1-44" fmla="*/ 768096 h 3279648"/>
                <a:gd name="connsiteX2-45" fmla="*/ 3474720 w 3474720"/>
                <a:gd name="connsiteY2-46" fmla="*/ 1658112 h 3279648"/>
                <a:gd name="connsiteX3-47" fmla="*/ 2816352 w 3474720"/>
                <a:gd name="connsiteY3-48" fmla="*/ 2670048 h 3279648"/>
                <a:gd name="connsiteX4-49" fmla="*/ 1731264 w 3474720"/>
                <a:gd name="connsiteY4-50" fmla="*/ 3279648 h 3279648"/>
                <a:gd name="connsiteX5-51" fmla="*/ 633984 w 3474720"/>
                <a:gd name="connsiteY5-52" fmla="*/ 2706624 h 3279648"/>
                <a:gd name="connsiteX6-53" fmla="*/ 0 w 3474720"/>
                <a:gd name="connsiteY6-54" fmla="*/ 1670304 h 3279648"/>
                <a:gd name="connsiteX7-55" fmla="*/ 585216 w 3474720"/>
                <a:gd name="connsiteY7-56" fmla="*/ 694944 h 3279648"/>
                <a:gd name="connsiteX8-57" fmla="*/ 1755648 w 3474720"/>
                <a:gd name="connsiteY8-58" fmla="*/ 12192 h 3279648"/>
                <a:gd name="connsiteX9-59" fmla="*/ 1706880 w 3474720"/>
                <a:gd name="connsiteY9-60" fmla="*/ 0 h 3279648"/>
                <a:gd name="connsiteX0-61" fmla="*/ 1706880 w 3474720"/>
                <a:gd name="connsiteY0-62" fmla="*/ 0 h 3279648"/>
                <a:gd name="connsiteX1-63" fmla="*/ 2682240 w 3474720"/>
                <a:gd name="connsiteY1-64" fmla="*/ 768096 h 3279648"/>
                <a:gd name="connsiteX2-65" fmla="*/ 3474720 w 3474720"/>
                <a:gd name="connsiteY2-66" fmla="*/ 1658112 h 3279648"/>
                <a:gd name="connsiteX3-67" fmla="*/ 2816352 w 3474720"/>
                <a:gd name="connsiteY3-68" fmla="*/ 2670048 h 3279648"/>
                <a:gd name="connsiteX4-69" fmla="*/ 1731264 w 3474720"/>
                <a:gd name="connsiteY4-70" fmla="*/ 3279648 h 3279648"/>
                <a:gd name="connsiteX5-71" fmla="*/ 633984 w 3474720"/>
                <a:gd name="connsiteY5-72" fmla="*/ 2706624 h 3279648"/>
                <a:gd name="connsiteX6-73" fmla="*/ 0 w 3474720"/>
                <a:gd name="connsiteY6-74" fmla="*/ 1670304 h 3279648"/>
                <a:gd name="connsiteX7-75" fmla="*/ 585216 w 3474720"/>
                <a:gd name="connsiteY7-76" fmla="*/ 694944 h 3279648"/>
                <a:gd name="connsiteX8-77" fmla="*/ 1755648 w 3474720"/>
                <a:gd name="connsiteY8-78" fmla="*/ 12192 h 3279648"/>
                <a:gd name="connsiteX9-79" fmla="*/ 1706880 w 3474720"/>
                <a:gd name="connsiteY9-80" fmla="*/ 0 h 3279648"/>
                <a:gd name="connsiteX0-81" fmla="*/ 1706880 w 3474720"/>
                <a:gd name="connsiteY0-82" fmla="*/ 0 h 3279648"/>
                <a:gd name="connsiteX1-83" fmla="*/ 2682240 w 3474720"/>
                <a:gd name="connsiteY1-84" fmla="*/ 768096 h 3279648"/>
                <a:gd name="connsiteX2-85" fmla="*/ 3474720 w 3474720"/>
                <a:gd name="connsiteY2-86" fmla="*/ 1658112 h 3279648"/>
                <a:gd name="connsiteX3-87" fmla="*/ 2816352 w 3474720"/>
                <a:gd name="connsiteY3-88" fmla="*/ 2670048 h 3279648"/>
                <a:gd name="connsiteX4-89" fmla="*/ 1731264 w 3474720"/>
                <a:gd name="connsiteY4-90" fmla="*/ 3279648 h 3279648"/>
                <a:gd name="connsiteX5-91" fmla="*/ 633984 w 3474720"/>
                <a:gd name="connsiteY5-92" fmla="*/ 2706624 h 3279648"/>
                <a:gd name="connsiteX6-93" fmla="*/ 0 w 3474720"/>
                <a:gd name="connsiteY6-94" fmla="*/ 1670304 h 3279648"/>
                <a:gd name="connsiteX7-95" fmla="*/ 585216 w 3474720"/>
                <a:gd name="connsiteY7-96" fmla="*/ 694944 h 3279648"/>
                <a:gd name="connsiteX8-97" fmla="*/ 1755648 w 3474720"/>
                <a:gd name="connsiteY8-98" fmla="*/ 12192 h 3279648"/>
                <a:gd name="connsiteX9-99" fmla="*/ 1706880 w 3474720"/>
                <a:gd name="connsiteY9-100" fmla="*/ 0 h 3279648"/>
                <a:gd name="connsiteX0-101" fmla="*/ 1706880 w 3474720"/>
                <a:gd name="connsiteY0-102" fmla="*/ 0 h 3279648"/>
                <a:gd name="connsiteX1-103" fmla="*/ 2682240 w 3474720"/>
                <a:gd name="connsiteY1-104" fmla="*/ 768096 h 3279648"/>
                <a:gd name="connsiteX2-105" fmla="*/ 3474720 w 3474720"/>
                <a:gd name="connsiteY2-106" fmla="*/ 1658112 h 3279648"/>
                <a:gd name="connsiteX3-107" fmla="*/ 2816352 w 3474720"/>
                <a:gd name="connsiteY3-108" fmla="*/ 2670048 h 3279648"/>
                <a:gd name="connsiteX4-109" fmla="*/ 1731264 w 3474720"/>
                <a:gd name="connsiteY4-110" fmla="*/ 3279648 h 3279648"/>
                <a:gd name="connsiteX5-111" fmla="*/ 633984 w 3474720"/>
                <a:gd name="connsiteY5-112" fmla="*/ 2706624 h 3279648"/>
                <a:gd name="connsiteX6-113" fmla="*/ 0 w 3474720"/>
                <a:gd name="connsiteY6-114" fmla="*/ 1670304 h 3279648"/>
                <a:gd name="connsiteX7-115" fmla="*/ 585216 w 3474720"/>
                <a:gd name="connsiteY7-116" fmla="*/ 694944 h 3279648"/>
                <a:gd name="connsiteX8-117" fmla="*/ 1755648 w 3474720"/>
                <a:gd name="connsiteY8-118" fmla="*/ 12192 h 3279648"/>
                <a:gd name="connsiteX9-119" fmla="*/ 1706880 w 3474720"/>
                <a:gd name="connsiteY9-120" fmla="*/ 0 h 3279648"/>
                <a:gd name="connsiteX0-121" fmla="*/ 1706880 w 3474720"/>
                <a:gd name="connsiteY0-122" fmla="*/ 0 h 3279648"/>
                <a:gd name="connsiteX1-123" fmla="*/ 2682240 w 3474720"/>
                <a:gd name="connsiteY1-124" fmla="*/ 768096 h 3279648"/>
                <a:gd name="connsiteX2-125" fmla="*/ 3474720 w 3474720"/>
                <a:gd name="connsiteY2-126" fmla="*/ 1658112 h 3279648"/>
                <a:gd name="connsiteX3-127" fmla="*/ 2816352 w 3474720"/>
                <a:gd name="connsiteY3-128" fmla="*/ 2670048 h 3279648"/>
                <a:gd name="connsiteX4-129" fmla="*/ 1731264 w 3474720"/>
                <a:gd name="connsiteY4-130" fmla="*/ 3279648 h 3279648"/>
                <a:gd name="connsiteX5-131" fmla="*/ 633984 w 3474720"/>
                <a:gd name="connsiteY5-132" fmla="*/ 2706624 h 3279648"/>
                <a:gd name="connsiteX6-133" fmla="*/ 0 w 3474720"/>
                <a:gd name="connsiteY6-134" fmla="*/ 1670304 h 3279648"/>
                <a:gd name="connsiteX7-135" fmla="*/ 585216 w 3474720"/>
                <a:gd name="connsiteY7-136" fmla="*/ 694944 h 3279648"/>
                <a:gd name="connsiteX8-137" fmla="*/ 1755648 w 3474720"/>
                <a:gd name="connsiteY8-138" fmla="*/ 12192 h 3279648"/>
                <a:gd name="connsiteX9-139" fmla="*/ 1706880 w 3474720"/>
                <a:gd name="connsiteY9-140" fmla="*/ 0 h 3279648"/>
                <a:gd name="connsiteX0-141" fmla="*/ 1706880 w 3511296"/>
                <a:gd name="connsiteY0-142" fmla="*/ 0 h 3279648"/>
                <a:gd name="connsiteX1-143" fmla="*/ 2682240 w 3511296"/>
                <a:gd name="connsiteY1-144" fmla="*/ 768096 h 3279648"/>
                <a:gd name="connsiteX2-145" fmla="*/ 3511296 w 3511296"/>
                <a:gd name="connsiteY2-146" fmla="*/ 1658112 h 3279648"/>
                <a:gd name="connsiteX3-147" fmla="*/ 2816352 w 3511296"/>
                <a:gd name="connsiteY3-148" fmla="*/ 2670048 h 3279648"/>
                <a:gd name="connsiteX4-149" fmla="*/ 1731264 w 3511296"/>
                <a:gd name="connsiteY4-150" fmla="*/ 3279648 h 3279648"/>
                <a:gd name="connsiteX5-151" fmla="*/ 633984 w 3511296"/>
                <a:gd name="connsiteY5-152" fmla="*/ 2706624 h 3279648"/>
                <a:gd name="connsiteX6-153" fmla="*/ 0 w 3511296"/>
                <a:gd name="connsiteY6-154" fmla="*/ 1670304 h 3279648"/>
                <a:gd name="connsiteX7-155" fmla="*/ 585216 w 3511296"/>
                <a:gd name="connsiteY7-156" fmla="*/ 694944 h 3279648"/>
                <a:gd name="connsiteX8-157" fmla="*/ 1755648 w 3511296"/>
                <a:gd name="connsiteY8-158" fmla="*/ 12192 h 3279648"/>
                <a:gd name="connsiteX9-159" fmla="*/ 1706880 w 3511296"/>
                <a:gd name="connsiteY9-160" fmla="*/ 0 h 3279648"/>
                <a:gd name="connsiteX0-161" fmla="*/ 1706880 w 3511296"/>
                <a:gd name="connsiteY0-162" fmla="*/ 0 h 3279648"/>
                <a:gd name="connsiteX1-163" fmla="*/ 2682240 w 3511296"/>
                <a:gd name="connsiteY1-164" fmla="*/ 768096 h 3279648"/>
                <a:gd name="connsiteX2-165" fmla="*/ 3511296 w 3511296"/>
                <a:gd name="connsiteY2-166" fmla="*/ 1658112 h 3279648"/>
                <a:gd name="connsiteX3-167" fmla="*/ 2816352 w 3511296"/>
                <a:gd name="connsiteY3-168" fmla="*/ 2670048 h 3279648"/>
                <a:gd name="connsiteX4-169" fmla="*/ 1731264 w 3511296"/>
                <a:gd name="connsiteY4-170" fmla="*/ 3279648 h 3279648"/>
                <a:gd name="connsiteX5-171" fmla="*/ 633984 w 3511296"/>
                <a:gd name="connsiteY5-172" fmla="*/ 2706624 h 3279648"/>
                <a:gd name="connsiteX6-173" fmla="*/ 0 w 3511296"/>
                <a:gd name="connsiteY6-174" fmla="*/ 1670304 h 3279648"/>
                <a:gd name="connsiteX7-175" fmla="*/ 585216 w 3511296"/>
                <a:gd name="connsiteY7-176" fmla="*/ 694944 h 3279648"/>
                <a:gd name="connsiteX8-177" fmla="*/ 1755648 w 3511296"/>
                <a:gd name="connsiteY8-178" fmla="*/ 12192 h 3279648"/>
                <a:gd name="connsiteX9-179" fmla="*/ 1706880 w 3511296"/>
                <a:gd name="connsiteY9-180" fmla="*/ 0 h 3279648"/>
                <a:gd name="connsiteX0-181" fmla="*/ 1706880 w 3511296"/>
                <a:gd name="connsiteY0-182" fmla="*/ 0 h 3279648"/>
                <a:gd name="connsiteX1-183" fmla="*/ 2682240 w 3511296"/>
                <a:gd name="connsiteY1-184" fmla="*/ 768096 h 3279648"/>
                <a:gd name="connsiteX2-185" fmla="*/ 3511296 w 3511296"/>
                <a:gd name="connsiteY2-186" fmla="*/ 1658112 h 3279648"/>
                <a:gd name="connsiteX3-187" fmla="*/ 2816352 w 3511296"/>
                <a:gd name="connsiteY3-188" fmla="*/ 2670048 h 3279648"/>
                <a:gd name="connsiteX4-189" fmla="*/ 1731264 w 3511296"/>
                <a:gd name="connsiteY4-190" fmla="*/ 3279648 h 3279648"/>
                <a:gd name="connsiteX5-191" fmla="*/ 633984 w 3511296"/>
                <a:gd name="connsiteY5-192" fmla="*/ 2706624 h 3279648"/>
                <a:gd name="connsiteX6-193" fmla="*/ 0 w 3511296"/>
                <a:gd name="connsiteY6-194" fmla="*/ 1670304 h 3279648"/>
                <a:gd name="connsiteX7-195" fmla="*/ 585216 w 3511296"/>
                <a:gd name="connsiteY7-196" fmla="*/ 694944 h 3279648"/>
                <a:gd name="connsiteX8-197" fmla="*/ 1755648 w 3511296"/>
                <a:gd name="connsiteY8-198" fmla="*/ 12192 h 3279648"/>
                <a:gd name="connsiteX9-199" fmla="*/ 1706880 w 3511296"/>
                <a:gd name="connsiteY9-200" fmla="*/ 0 h 3279648"/>
                <a:gd name="connsiteX0-201" fmla="*/ 1706880 w 3511296"/>
                <a:gd name="connsiteY0-202" fmla="*/ 0 h 3279648"/>
                <a:gd name="connsiteX1-203" fmla="*/ 2682240 w 3511296"/>
                <a:gd name="connsiteY1-204" fmla="*/ 768096 h 3279648"/>
                <a:gd name="connsiteX2-205" fmla="*/ 3511296 w 3511296"/>
                <a:gd name="connsiteY2-206" fmla="*/ 1658112 h 3279648"/>
                <a:gd name="connsiteX3-207" fmla="*/ 2718816 w 3511296"/>
                <a:gd name="connsiteY3-208" fmla="*/ 2572512 h 3279648"/>
                <a:gd name="connsiteX4-209" fmla="*/ 1731264 w 3511296"/>
                <a:gd name="connsiteY4-210" fmla="*/ 3279648 h 3279648"/>
                <a:gd name="connsiteX5-211" fmla="*/ 633984 w 3511296"/>
                <a:gd name="connsiteY5-212" fmla="*/ 2706624 h 3279648"/>
                <a:gd name="connsiteX6-213" fmla="*/ 0 w 3511296"/>
                <a:gd name="connsiteY6-214" fmla="*/ 1670304 h 3279648"/>
                <a:gd name="connsiteX7-215" fmla="*/ 585216 w 3511296"/>
                <a:gd name="connsiteY7-216" fmla="*/ 694944 h 3279648"/>
                <a:gd name="connsiteX8-217" fmla="*/ 1755648 w 3511296"/>
                <a:gd name="connsiteY8-218" fmla="*/ 12192 h 3279648"/>
                <a:gd name="connsiteX9-219" fmla="*/ 1706880 w 3511296"/>
                <a:gd name="connsiteY9-220" fmla="*/ 0 h 3279648"/>
                <a:gd name="connsiteX0-221" fmla="*/ 1706880 w 3511296"/>
                <a:gd name="connsiteY0-222" fmla="*/ 0 h 3279648"/>
                <a:gd name="connsiteX1-223" fmla="*/ 2682240 w 3511296"/>
                <a:gd name="connsiteY1-224" fmla="*/ 768096 h 3279648"/>
                <a:gd name="connsiteX2-225" fmla="*/ 3511296 w 3511296"/>
                <a:gd name="connsiteY2-226" fmla="*/ 1658112 h 3279648"/>
                <a:gd name="connsiteX3-227" fmla="*/ 2718816 w 3511296"/>
                <a:gd name="connsiteY3-228" fmla="*/ 2572512 h 3279648"/>
                <a:gd name="connsiteX4-229" fmla="*/ 1731264 w 3511296"/>
                <a:gd name="connsiteY4-230" fmla="*/ 3279648 h 3279648"/>
                <a:gd name="connsiteX5-231" fmla="*/ 633984 w 3511296"/>
                <a:gd name="connsiteY5-232" fmla="*/ 2706624 h 3279648"/>
                <a:gd name="connsiteX6-233" fmla="*/ 0 w 3511296"/>
                <a:gd name="connsiteY6-234" fmla="*/ 1670304 h 3279648"/>
                <a:gd name="connsiteX7-235" fmla="*/ 585216 w 3511296"/>
                <a:gd name="connsiteY7-236" fmla="*/ 694944 h 3279648"/>
                <a:gd name="connsiteX8-237" fmla="*/ 1755648 w 3511296"/>
                <a:gd name="connsiteY8-238" fmla="*/ 12192 h 3279648"/>
                <a:gd name="connsiteX9-239" fmla="*/ 1706880 w 3511296"/>
                <a:gd name="connsiteY9-240" fmla="*/ 0 h 3279648"/>
                <a:gd name="connsiteX0-241" fmla="*/ 1706880 w 3511296"/>
                <a:gd name="connsiteY0-242" fmla="*/ 0 h 3279648"/>
                <a:gd name="connsiteX1-243" fmla="*/ 2682240 w 3511296"/>
                <a:gd name="connsiteY1-244" fmla="*/ 768096 h 3279648"/>
                <a:gd name="connsiteX2-245" fmla="*/ 3511296 w 3511296"/>
                <a:gd name="connsiteY2-246" fmla="*/ 1658112 h 3279648"/>
                <a:gd name="connsiteX3-247" fmla="*/ 2718816 w 3511296"/>
                <a:gd name="connsiteY3-248" fmla="*/ 2572512 h 3279648"/>
                <a:gd name="connsiteX4-249" fmla="*/ 1731264 w 3511296"/>
                <a:gd name="connsiteY4-250" fmla="*/ 3279648 h 3279648"/>
                <a:gd name="connsiteX5-251" fmla="*/ 633984 w 3511296"/>
                <a:gd name="connsiteY5-252" fmla="*/ 2706624 h 3279648"/>
                <a:gd name="connsiteX6-253" fmla="*/ 0 w 3511296"/>
                <a:gd name="connsiteY6-254" fmla="*/ 1670304 h 3279648"/>
                <a:gd name="connsiteX7-255" fmla="*/ 585216 w 3511296"/>
                <a:gd name="connsiteY7-256" fmla="*/ 694944 h 3279648"/>
                <a:gd name="connsiteX8-257" fmla="*/ 1755648 w 3511296"/>
                <a:gd name="connsiteY8-258" fmla="*/ 12192 h 3279648"/>
                <a:gd name="connsiteX9-259" fmla="*/ 1706880 w 3511296"/>
                <a:gd name="connsiteY9-260" fmla="*/ 0 h 3279648"/>
                <a:gd name="connsiteX0-261" fmla="*/ 1706880 w 3511296"/>
                <a:gd name="connsiteY0-262" fmla="*/ 0 h 3279648"/>
                <a:gd name="connsiteX1-263" fmla="*/ 2682240 w 3511296"/>
                <a:gd name="connsiteY1-264" fmla="*/ 768096 h 3279648"/>
                <a:gd name="connsiteX2-265" fmla="*/ 3511296 w 3511296"/>
                <a:gd name="connsiteY2-266" fmla="*/ 1658112 h 3279648"/>
                <a:gd name="connsiteX3-267" fmla="*/ 2718816 w 3511296"/>
                <a:gd name="connsiteY3-268" fmla="*/ 2572512 h 3279648"/>
                <a:gd name="connsiteX4-269" fmla="*/ 1731264 w 3511296"/>
                <a:gd name="connsiteY4-270" fmla="*/ 3279648 h 3279648"/>
                <a:gd name="connsiteX5-271" fmla="*/ 633984 w 3511296"/>
                <a:gd name="connsiteY5-272" fmla="*/ 2706624 h 3279648"/>
                <a:gd name="connsiteX6-273" fmla="*/ 0 w 3511296"/>
                <a:gd name="connsiteY6-274" fmla="*/ 1670304 h 3279648"/>
                <a:gd name="connsiteX7-275" fmla="*/ 585216 w 3511296"/>
                <a:gd name="connsiteY7-276" fmla="*/ 694944 h 3279648"/>
                <a:gd name="connsiteX8-277" fmla="*/ 1755648 w 3511296"/>
                <a:gd name="connsiteY8-278" fmla="*/ 12192 h 3279648"/>
                <a:gd name="connsiteX9-279" fmla="*/ 1706880 w 3511296"/>
                <a:gd name="connsiteY9-280" fmla="*/ 0 h 3279648"/>
                <a:gd name="connsiteX0-281" fmla="*/ 1706880 w 3511296"/>
                <a:gd name="connsiteY0-282" fmla="*/ 0 h 3279648"/>
                <a:gd name="connsiteX1-283" fmla="*/ 2682240 w 3511296"/>
                <a:gd name="connsiteY1-284" fmla="*/ 768096 h 3279648"/>
                <a:gd name="connsiteX2-285" fmla="*/ 3511296 w 3511296"/>
                <a:gd name="connsiteY2-286" fmla="*/ 1658112 h 3279648"/>
                <a:gd name="connsiteX3-287" fmla="*/ 2718816 w 3511296"/>
                <a:gd name="connsiteY3-288" fmla="*/ 2572512 h 3279648"/>
                <a:gd name="connsiteX4-289" fmla="*/ 1731264 w 3511296"/>
                <a:gd name="connsiteY4-290" fmla="*/ 3279648 h 3279648"/>
                <a:gd name="connsiteX5-291" fmla="*/ 633984 w 3511296"/>
                <a:gd name="connsiteY5-292" fmla="*/ 2706624 h 3279648"/>
                <a:gd name="connsiteX6-293" fmla="*/ 0 w 3511296"/>
                <a:gd name="connsiteY6-294" fmla="*/ 1670304 h 3279648"/>
                <a:gd name="connsiteX7-295" fmla="*/ 585216 w 3511296"/>
                <a:gd name="connsiteY7-296" fmla="*/ 694944 h 3279648"/>
                <a:gd name="connsiteX8-297" fmla="*/ 1755648 w 3511296"/>
                <a:gd name="connsiteY8-298" fmla="*/ 12192 h 3279648"/>
                <a:gd name="connsiteX9-299" fmla="*/ 1706880 w 3511296"/>
                <a:gd name="connsiteY9-300" fmla="*/ 0 h 3279648"/>
                <a:gd name="connsiteX0-301" fmla="*/ 1706880 w 3511296"/>
                <a:gd name="connsiteY0-302" fmla="*/ 0 h 3340608"/>
                <a:gd name="connsiteX1-303" fmla="*/ 2682240 w 3511296"/>
                <a:gd name="connsiteY1-304" fmla="*/ 768096 h 3340608"/>
                <a:gd name="connsiteX2-305" fmla="*/ 3511296 w 3511296"/>
                <a:gd name="connsiteY2-306" fmla="*/ 1658112 h 3340608"/>
                <a:gd name="connsiteX3-307" fmla="*/ 2718816 w 3511296"/>
                <a:gd name="connsiteY3-308" fmla="*/ 2572512 h 3340608"/>
                <a:gd name="connsiteX4-309" fmla="*/ 1743456 w 3511296"/>
                <a:gd name="connsiteY4-310" fmla="*/ 3340608 h 3340608"/>
                <a:gd name="connsiteX5-311" fmla="*/ 633984 w 3511296"/>
                <a:gd name="connsiteY5-312" fmla="*/ 2706624 h 3340608"/>
                <a:gd name="connsiteX6-313" fmla="*/ 0 w 3511296"/>
                <a:gd name="connsiteY6-314" fmla="*/ 1670304 h 3340608"/>
                <a:gd name="connsiteX7-315" fmla="*/ 585216 w 3511296"/>
                <a:gd name="connsiteY7-316" fmla="*/ 694944 h 3340608"/>
                <a:gd name="connsiteX8-317" fmla="*/ 1755648 w 3511296"/>
                <a:gd name="connsiteY8-318" fmla="*/ 12192 h 3340608"/>
                <a:gd name="connsiteX9-319" fmla="*/ 1706880 w 3511296"/>
                <a:gd name="connsiteY9-320" fmla="*/ 0 h 3340608"/>
                <a:gd name="connsiteX0-321" fmla="*/ 1706880 w 3511296"/>
                <a:gd name="connsiteY0-322" fmla="*/ 0 h 3340608"/>
                <a:gd name="connsiteX1-323" fmla="*/ 2682240 w 3511296"/>
                <a:gd name="connsiteY1-324" fmla="*/ 768096 h 3340608"/>
                <a:gd name="connsiteX2-325" fmla="*/ 3511296 w 3511296"/>
                <a:gd name="connsiteY2-326" fmla="*/ 1658112 h 3340608"/>
                <a:gd name="connsiteX3-327" fmla="*/ 2718816 w 3511296"/>
                <a:gd name="connsiteY3-328" fmla="*/ 2572512 h 3340608"/>
                <a:gd name="connsiteX4-329" fmla="*/ 1743456 w 3511296"/>
                <a:gd name="connsiteY4-330" fmla="*/ 3340608 h 3340608"/>
                <a:gd name="connsiteX5-331" fmla="*/ 633984 w 3511296"/>
                <a:gd name="connsiteY5-332" fmla="*/ 2706624 h 3340608"/>
                <a:gd name="connsiteX6-333" fmla="*/ 0 w 3511296"/>
                <a:gd name="connsiteY6-334" fmla="*/ 1670304 h 3340608"/>
                <a:gd name="connsiteX7-335" fmla="*/ 585216 w 3511296"/>
                <a:gd name="connsiteY7-336" fmla="*/ 694944 h 3340608"/>
                <a:gd name="connsiteX8-337" fmla="*/ 1755648 w 3511296"/>
                <a:gd name="connsiteY8-338" fmla="*/ 12192 h 3340608"/>
                <a:gd name="connsiteX9-339" fmla="*/ 1706880 w 3511296"/>
                <a:gd name="connsiteY9-340" fmla="*/ 0 h 3340608"/>
                <a:gd name="connsiteX0-341" fmla="*/ 1706880 w 3511296"/>
                <a:gd name="connsiteY0-342" fmla="*/ 0 h 3340608"/>
                <a:gd name="connsiteX1-343" fmla="*/ 2682240 w 3511296"/>
                <a:gd name="connsiteY1-344" fmla="*/ 768096 h 3340608"/>
                <a:gd name="connsiteX2-345" fmla="*/ 3511296 w 3511296"/>
                <a:gd name="connsiteY2-346" fmla="*/ 1658112 h 3340608"/>
                <a:gd name="connsiteX3-347" fmla="*/ 2718816 w 3511296"/>
                <a:gd name="connsiteY3-348" fmla="*/ 2572512 h 3340608"/>
                <a:gd name="connsiteX4-349" fmla="*/ 1743456 w 3511296"/>
                <a:gd name="connsiteY4-350" fmla="*/ 3340608 h 3340608"/>
                <a:gd name="connsiteX5-351" fmla="*/ 755904 w 3511296"/>
                <a:gd name="connsiteY5-352" fmla="*/ 2572512 h 3340608"/>
                <a:gd name="connsiteX6-353" fmla="*/ 0 w 3511296"/>
                <a:gd name="connsiteY6-354" fmla="*/ 1670304 h 3340608"/>
                <a:gd name="connsiteX7-355" fmla="*/ 585216 w 3511296"/>
                <a:gd name="connsiteY7-356" fmla="*/ 694944 h 3340608"/>
                <a:gd name="connsiteX8-357" fmla="*/ 1755648 w 3511296"/>
                <a:gd name="connsiteY8-358" fmla="*/ 12192 h 3340608"/>
                <a:gd name="connsiteX9-359" fmla="*/ 1706880 w 3511296"/>
                <a:gd name="connsiteY9-360" fmla="*/ 0 h 3340608"/>
                <a:gd name="connsiteX0-361" fmla="*/ 1706880 w 3511296"/>
                <a:gd name="connsiteY0-362" fmla="*/ 0 h 3340608"/>
                <a:gd name="connsiteX1-363" fmla="*/ 2682240 w 3511296"/>
                <a:gd name="connsiteY1-364" fmla="*/ 768096 h 3340608"/>
                <a:gd name="connsiteX2-365" fmla="*/ 3511296 w 3511296"/>
                <a:gd name="connsiteY2-366" fmla="*/ 1658112 h 3340608"/>
                <a:gd name="connsiteX3-367" fmla="*/ 2718816 w 3511296"/>
                <a:gd name="connsiteY3-368" fmla="*/ 2572512 h 3340608"/>
                <a:gd name="connsiteX4-369" fmla="*/ 1743456 w 3511296"/>
                <a:gd name="connsiteY4-370" fmla="*/ 3340608 h 3340608"/>
                <a:gd name="connsiteX5-371" fmla="*/ 755904 w 3511296"/>
                <a:gd name="connsiteY5-372" fmla="*/ 2572512 h 3340608"/>
                <a:gd name="connsiteX6-373" fmla="*/ 0 w 3511296"/>
                <a:gd name="connsiteY6-374" fmla="*/ 1670304 h 3340608"/>
                <a:gd name="connsiteX7-375" fmla="*/ 585216 w 3511296"/>
                <a:gd name="connsiteY7-376" fmla="*/ 694944 h 3340608"/>
                <a:gd name="connsiteX8-377" fmla="*/ 1755648 w 3511296"/>
                <a:gd name="connsiteY8-378" fmla="*/ 12192 h 3340608"/>
                <a:gd name="connsiteX9-379" fmla="*/ 1706880 w 3511296"/>
                <a:gd name="connsiteY9-380" fmla="*/ 0 h 3340608"/>
                <a:gd name="connsiteX0-381" fmla="*/ 1706880 w 3511296"/>
                <a:gd name="connsiteY0-382" fmla="*/ 0 h 3340608"/>
                <a:gd name="connsiteX1-383" fmla="*/ 2682240 w 3511296"/>
                <a:gd name="connsiteY1-384" fmla="*/ 768096 h 3340608"/>
                <a:gd name="connsiteX2-385" fmla="*/ 3511296 w 3511296"/>
                <a:gd name="connsiteY2-386" fmla="*/ 1658112 h 3340608"/>
                <a:gd name="connsiteX3-387" fmla="*/ 2718816 w 3511296"/>
                <a:gd name="connsiteY3-388" fmla="*/ 2572512 h 3340608"/>
                <a:gd name="connsiteX4-389" fmla="*/ 1743456 w 3511296"/>
                <a:gd name="connsiteY4-390" fmla="*/ 3340608 h 3340608"/>
                <a:gd name="connsiteX5-391" fmla="*/ 755904 w 3511296"/>
                <a:gd name="connsiteY5-392" fmla="*/ 2572512 h 3340608"/>
                <a:gd name="connsiteX6-393" fmla="*/ 0 w 3511296"/>
                <a:gd name="connsiteY6-394" fmla="*/ 1670304 h 3340608"/>
                <a:gd name="connsiteX7-395" fmla="*/ 585216 w 3511296"/>
                <a:gd name="connsiteY7-396" fmla="*/ 694944 h 3340608"/>
                <a:gd name="connsiteX8-397" fmla="*/ 1755648 w 3511296"/>
                <a:gd name="connsiteY8-398" fmla="*/ 12192 h 3340608"/>
                <a:gd name="connsiteX9-399" fmla="*/ 1706880 w 3511296"/>
                <a:gd name="connsiteY9-400" fmla="*/ 0 h 3340608"/>
                <a:gd name="connsiteX0-401" fmla="*/ 1706880 w 3511296"/>
                <a:gd name="connsiteY0-402" fmla="*/ 0 h 3340608"/>
                <a:gd name="connsiteX1-403" fmla="*/ 2682240 w 3511296"/>
                <a:gd name="connsiteY1-404" fmla="*/ 768096 h 3340608"/>
                <a:gd name="connsiteX2-405" fmla="*/ 3511296 w 3511296"/>
                <a:gd name="connsiteY2-406" fmla="*/ 1658112 h 3340608"/>
                <a:gd name="connsiteX3-407" fmla="*/ 2718816 w 3511296"/>
                <a:gd name="connsiteY3-408" fmla="*/ 2572512 h 3340608"/>
                <a:gd name="connsiteX4-409" fmla="*/ 1743456 w 3511296"/>
                <a:gd name="connsiteY4-410" fmla="*/ 3340608 h 3340608"/>
                <a:gd name="connsiteX5-411" fmla="*/ 755904 w 3511296"/>
                <a:gd name="connsiteY5-412" fmla="*/ 2572512 h 3340608"/>
                <a:gd name="connsiteX6-413" fmla="*/ 0 w 3511296"/>
                <a:gd name="connsiteY6-414" fmla="*/ 1670304 h 3340608"/>
                <a:gd name="connsiteX7-415" fmla="*/ 585216 w 3511296"/>
                <a:gd name="connsiteY7-416" fmla="*/ 694944 h 3340608"/>
                <a:gd name="connsiteX8-417" fmla="*/ 1755648 w 3511296"/>
                <a:gd name="connsiteY8-418" fmla="*/ 12192 h 3340608"/>
                <a:gd name="connsiteX9-419" fmla="*/ 1706880 w 3511296"/>
                <a:gd name="connsiteY9-420" fmla="*/ 0 h 3340608"/>
                <a:gd name="connsiteX0-421" fmla="*/ 1755648 w 3560064"/>
                <a:gd name="connsiteY0-422" fmla="*/ 0 h 3340608"/>
                <a:gd name="connsiteX1-423" fmla="*/ 2731008 w 3560064"/>
                <a:gd name="connsiteY1-424" fmla="*/ 768096 h 3340608"/>
                <a:gd name="connsiteX2-425" fmla="*/ 3560064 w 3560064"/>
                <a:gd name="connsiteY2-426" fmla="*/ 1658112 h 3340608"/>
                <a:gd name="connsiteX3-427" fmla="*/ 2767584 w 3560064"/>
                <a:gd name="connsiteY3-428" fmla="*/ 2572512 h 3340608"/>
                <a:gd name="connsiteX4-429" fmla="*/ 1792224 w 3560064"/>
                <a:gd name="connsiteY4-430" fmla="*/ 3340608 h 3340608"/>
                <a:gd name="connsiteX5-431" fmla="*/ 804672 w 3560064"/>
                <a:gd name="connsiteY5-432" fmla="*/ 2572512 h 3340608"/>
                <a:gd name="connsiteX6-433" fmla="*/ 0 w 3560064"/>
                <a:gd name="connsiteY6-434" fmla="*/ 1682496 h 3340608"/>
                <a:gd name="connsiteX7-435" fmla="*/ 633984 w 3560064"/>
                <a:gd name="connsiteY7-436" fmla="*/ 694944 h 3340608"/>
                <a:gd name="connsiteX8-437" fmla="*/ 1804416 w 3560064"/>
                <a:gd name="connsiteY8-438" fmla="*/ 12192 h 3340608"/>
                <a:gd name="connsiteX9-439" fmla="*/ 1755648 w 3560064"/>
                <a:gd name="connsiteY9-440" fmla="*/ 0 h 3340608"/>
                <a:gd name="connsiteX0-441" fmla="*/ 1816608 w 3621024"/>
                <a:gd name="connsiteY0-442" fmla="*/ 0 h 3340608"/>
                <a:gd name="connsiteX1-443" fmla="*/ 2791968 w 3621024"/>
                <a:gd name="connsiteY1-444" fmla="*/ 768096 h 3340608"/>
                <a:gd name="connsiteX2-445" fmla="*/ 3621024 w 3621024"/>
                <a:gd name="connsiteY2-446" fmla="*/ 1658112 h 3340608"/>
                <a:gd name="connsiteX3-447" fmla="*/ 2828544 w 3621024"/>
                <a:gd name="connsiteY3-448" fmla="*/ 2572512 h 3340608"/>
                <a:gd name="connsiteX4-449" fmla="*/ 1853184 w 3621024"/>
                <a:gd name="connsiteY4-450" fmla="*/ 3340608 h 3340608"/>
                <a:gd name="connsiteX5-451" fmla="*/ 865632 w 3621024"/>
                <a:gd name="connsiteY5-452" fmla="*/ 2572512 h 3340608"/>
                <a:gd name="connsiteX6-453" fmla="*/ 0 w 3621024"/>
                <a:gd name="connsiteY6-454" fmla="*/ 1682496 h 3340608"/>
                <a:gd name="connsiteX7-455" fmla="*/ 694944 w 3621024"/>
                <a:gd name="connsiteY7-456" fmla="*/ 694944 h 3340608"/>
                <a:gd name="connsiteX8-457" fmla="*/ 1865376 w 3621024"/>
                <a:gd name="connsiteY8-458" fmla="*/ 12192 h 3340608"/>
                <a:gd name="connsiteX9-459" fmla="*/ 1816608 w 3621024"/>
                <a:gd name="connsiteY9-460" fmla="*/ 0 h 3340608"/>
                <a:gd name="connsiteX0-461" fmla="*/ 1816608 w 3621024"/>
                <a:gd name="connsiteY0-462" fmla="*/ 0 h 3340608"/>
                <a:gd name="connsiteX1-463" fmla="*/ 2791968 w 3621024"/>
                <a:gd name="connsiteY1-464" fmla="*/ 768096 h 3340608"/>
                <a:gd name="connsiteX2-465" fmla="*/ 3621024 w 3621024"/>
                <a:gd name="connsiteY2-466" fmla="*/ 1658112 h 3340608"/>
                <a:gd name="connsiteX3-467" fmla="*/ 2828544 w 3621024"/>
                <a:gd name="connsiteY3-468" fmla="*/ 2572512 h 3340608"/>
                <a:gd name="connsiteX4-469" fmla="*/ 1853184 w 3621024"/>
                <a:gd name="connsiteY4-470" fmla="*/ 3340608 h 3340608"/>
                <a:gd name="connsiteX5-471" fmla="*/ 865632 w 3621024"/>
                <a:gd name="connsiteY5-472" fmla="*/ 2572512 h 3340608"/>
                <a:gd name="connsiteX6-473" fmla="*/ 0 w 3621024"/>
                <a:gd name="connsiteY6-474" fmla="*/ 1682496 h 3340608"/>
                <a:gd name="connsiteX7-475" fmla="*/ 694944 w 3621024"/>
                <a:gd name="connsiteY7-476" fmla="*/ 694944 h 3340608"/>
                <a:gd name="connsiteX8-477" fmla="*/ 1865376 w 3621024"/>
                <a:gd name="connsiteY8-478" fmla="*/ 12192 h 3340608"/>
                <a:gd name="connsiteX9-479" fmla="*/ 1816608 w 3621024"/>
                <a:gd name="connsiteY9-480" fmla="*/ 0 h 3340608"/>
                <a:gd name="connsiteX0-481" fmla="*/ 1816608 w 3621024"/>
                <a:gd name="connsiteY0-482" fmla="*/ 0 h 3340608"/>
                <a:gd name="connsiteX1-483" fmla="*/ 2791968 w 3621024"/>
                <a:gd name="connsiteY1-484" fmla="*/ 768096 h 3340608"/>
                <a:gd name="connsiteX2-485" fmla="*/ 3621024 w 3621024"/>
                <a:gd name="connsiteY2-486" fmla="*/ 1658112 h 3340608"/>
                <a:gd name="connsiteX3-487" fmla="*/ 2828544 w 3621024"/>
                <a:gd name="connsiteY3-488" fmla="*/ 2572512 h 3340608"/>
                <a:gd name="connsiteX4-489" fmla="*/ 1853184 w 3621024"/>
                <a:gd name="connsiteY4-490" fmla="*/ 3340608 h 3340608"/>
                <a:gd name="connsiteX5-491" fmla="*/ 865632 w 3621024"/>
                <a:gd name="connsiteY5-492" fmla="*/ 2572512 h 3340608"/>
                <a:gd name="connsiteX6-493" fmla="*/ 0 w 3621024"/>
                <a:gd name="connsiteY6-494" fmla="*/ 1682496 h 3340608"/>
                <a:gd name="connsiteX7-495" fmla="*/ 694944 w 3621024"/>
                <a:gd name="connsiteY7-496" fmla="*/ 694944 h 3340608"/>
                <a:gd name="connsiteX8-497" fmla="*/ 1865376 w 3621024"/>
                <a:gd name="connsiteY8-498" fmla="*/ 12192 h 3340608"/>
                <a:gd name="connsiteX9-499" fmla="*/ 1816608 w 3621024"/>
                <a:gd name="connsiteY9-500" fmla="*/ 0 h 3340608"/>
                <a:gd name="connsiteX0-501" fmla="*/ 1816608 w 3621024"/>
                <a:gd name="connsiteY0-502" fmla="*/ 0 h 3340608"/>
                <a:gd name="connsiteX1-503" fmla="*/ 2791968 w 3621024"/>
                <a:gd name="connsiteY1-504" fmla="*/ 768096 h 3340608"/>
                <a:gd name="connsiteX2-505" fmla="*/ 3621024 w 3621024"/>
                <a:gd name="connsiteY2-506" fmla="*/ 1658112 h 3340608"/>
                <a:gd name="connsiteX3-507" fmla="*/ 2828544 w 3621024"/>
                <a:gd name="connsiteY3-508" fmla="*/ 2572512 h 3340608"/>
                <a:gd name="connsiteX4-509" fmla="*/ 1853184 w 3621024"/>
                <a:gd name="connsiteY4-510" fmla="*/ 3340608 h 3340608"/>
                <a:gd name="connsiteX5-511" fmla="*/ 865632 w 3621024"/>
                <a:gd name="connsiteY5-512" fmla="*/ 2572512 h 3340608"/>
                <a:gd name="connsiteX6-513" fmla="*/ 0 w 3621024"/>
                <a:gd name="connsiteY6-514" fmla="*/ 1682496 h 3340608"/>
                <a:gd name="connsiteX7-515" fmla="*/ 841248 w 3621024"/>
                <a:gd name="connsiteY7-516" fmla="*/ 755904 h 3340608"/>
                <a:gd name="connsiteX8-517" fmla="*/ 1865376 w 3621024"/>
                <a:gd name="connsiteY8-518" fmla="*/ 12192 h 3340608"/>
                <a:gd name="connsiteX9-519" fmla="*/ 1816608 w 3621024"/>
                <a:gd name="connsiteY9-520" fmla="*/ 0 h 3340608"/>
                <a:gd name="connsiteX0-521" fmla="*/ 1816608 w 3621024"/>
                <a:gd name="connsiteY0-522" fmla="*/ 0 h 3340608"/>
                <a:gd name="connsiteX1-523" fmla="*/ 2791968 w 3621024"/>
                <a:gd name="connsiteY1-524" fmla="*/ 768096 h 3340608"/>
                <a:gd name="connsiteX2-525" fmla="*/ 3621024 w 3621024"/>
                <a:gd name="connsiteY2-526" fmla="*/ 1658112 h 3340608"/>
                <a:gd name="connsiteX3-527" fmla="*/ 2828544 w 3621024"/>
                <a:gd name="connsiteY3-528" fmla="*/ 2572512 h 3340608"/>
                <a:gd name="connsiteX4-529" fmla="*/ 1853184 w 3621024"/>
                <a:gd name="connsiteY4-530" fmla="*/ 3340608 h 3340608"/>
                <a:gd name="connsiteX5-531" fmla="*/ 865632 w 3621024"/>
                <a:gd name="connsiteY5-532" fmla="*/ 2572512 h 3340608"/>
                <a:gd name="connsiteX6-533" fmla="*/ 0 w 3621024"/>
                <a:gd name="connsiteY6-534" fmla="*/ 1682496 h 3340608"/>
                <a:gd name="connsiteX7-535" fmla="*/ 841248 w 3621024"/>
                <a:gd name="connsiteY7-536" fmla="*/ 755904 h 3340608"/>
                <a:gd name="connsiteX8-537" fmla="*/ 1865376 w 3621024"/>
                <a:gd name="connsiteY8-538" fmla="*/ 12192 h 3340608"/>
                <a:gd name="connsiteX9-539" fmla="*/ 1816608 w 3621024"/>
                <a:gd name="connsiteY9-540" fmla="*/ 0 h 3340608"/>
                <a:gd name="connsiteX0-541" fmla="*/ 1816608 w 3621024"/>
                <a:gd name="connsiteY0-542" fmla="*/ 0 h 3340608"/>
                <a:gd name="connsiteX1-543" fmla="*/ 2791968 w 3621024"/>
                <a:gd name="connsiteY1-544" fmla="*/ 768096 h 3340608"/>
                <a:gd name="connsiteX2-545" fmla="*/ 3621024 w 3621024"/>
                <a:gd name="connsiteY2-546" fmla="*/ 1658112 h 3340608"/>
                <a:gd name="connsiteX3-547" fmla="*/ 2828544 w 3621024"/>
                <a:gd name="connsiteY3-548" fmla="*/ 2572512 h 3340608"/>
                <a:gd name="connsiteX4-549" fmla="*/ 1853184 w 3621024"/>
                <a:gd name="connsiteY4-550" fmla="*/ 3340608 h 3340608"/>
                <a:gd name="connsiteX5-551" fmla="*/ 865632 w 3621024"/>
                <a:gd name="connsiteY5-552" fmla="*/ 2572512 h 3340608"/>
                <a:gd name="connsiteX6-553" fmla="*/ 0 w 3621024"/>
                <a:gd name="connsiteY6-554" fmla="*/ 1682496 h 3340608"/>
                <a:gd name="connsiteX7-555" fmla="*/ 841248 w 3621024"/>
                <a:gd name="connsiteY7-556" fmla="*/ 755904 h 3340608"/>
                <a:gd name="connsiteX8-557" fmla="*/ 1865376 w 3621024"/>
                <a:gd name="connsiteY8-558" fmla="*/ 12192 h 3340608"/>
                <a:gd name="connsiteX9-559" fmla="*/ 1816608 w 3621024"/>
                <a:gd name="connsiteY9-560" fmla="*/ 0 h 3340608"/>
                <a:gd name="connsiteX0-561" fmla="*/ 1816608 w 3621024"/>
                <a:gd name="connsiteY0-562" fmla="*/ 0 h 3340608"/>
                <a:gd name="connsiteX1-563" fmla="*/ 2791968 w 3621024"/>
                <a:gd name="connsiteY1-564" fmla="*/ 768096 h 3340608"/>
                <a:gd name="connsiteX2-565" fmla="*/ 3621024 w 3621024"/>
                <a:gd name="connsiteY2-566" fmla="*/ 1658112 h 3340608"/>
                <a:gd name="connsiteX3-567" fmla="*/ 2828544 w 3621024"/>
                <a:gd name="connsiteY3-568" fmla="*/ 2572512 h 3340608"/>
                <a:gd name="connsiteX4-569" fmla="*/ 1853184 w 3621024"/>
                <a:gd name="connsiteY4-570" fmla="*/ 3340608 h 3340608"/>
                <a:gd name="connsiteX5-571" fmla="*/ 865632 w 3621024"/>
                <a:gd name="connsiteY5-572" fmla="*/ 2572512 h 3340608"/>
                <a:gd name="connsiteX6-573" fmla="*/ 0 w 3621024"/>
                <a:gd name="connsiteY6-574" fmla="*/ 1682496 h 3340608"/>
                <a:gd name="connsiteX7-575" fmla="*/ 841248 w 3621024"/>
                <a:gd name="connsiteY7-576" fmla="*/ 755904 h 3340608"/>
                <a:gd name="connsiteX8-577" fmla="*/ 1865376 w 3621024"/>
                <a:gd name="connsiteY8-578" fmla="*/ 12192 h 3340608"/>
                <a:gd name="connsiteX9-579" fmla="*/ 1816608 w 3621024"/>
                <a:gd name="connsiteY9-580" fmla="*/ 0 h 3340608"/>
                <a:gd name="connsiteX0-581" fmla="*/ 1816608 w 3621024"/>
                <a:gd name="connsiteY0-582" fmla="*/ 0 h 3340608"/>
                <a:gd name="connsiteX1-583" fmla="*/ 2791968 w 3621024"/>
                <a:gd name="connsiteY1-584" fmla="*/ 768096 h 3340608"/>
                <a:gd name="connsiteX2-585" fmla="*/ 3621024 w 3621024"/>
                <a:gd name="connsiteY2-586" fmla="*/ 1658112 h 3340608"/>
                <a:gd name="connsiteX3-587" fmla="*/ 2828544 w 3621024"/>
                <a:gd name="connsiteY3-588" fmla="*/ 2572512 h 3340608"/>
                <a:gd name="connsiteX4-589" fmla="*/ 1853184 w 3621024"/>
                <a:gd name="connsiteY4-590" fmla="*/ 3340608 h 3340608"/>
                <a:gd name="connsiteX5-591" fmla="*/ 865632 w 3621024"/>
                <a:gd name="connsiteY5-592" fmla="*/ 2572512 h 3340608"/>
                <a:gd name="connsiteX6-593" fmla="*/ 0 w 3621024"/>
                <a:gd name="connsiteY6-594" fmla="*/ 1682496 h 3340608"/>
                <a:gd name="connsiteX7-595" fmla="*/ 841248 w 3621024"/>
                <a:gd name="connsiteY7-596" fmla="*/ 755904 h 3340608"/>
                <a:gd name="connsiteX8-597" fmla="*/ 1865376 w 3621024"/>
                <a:gd name="connsiteY8-598" fmla="*/ 12192 h 3340608"/>
                <a:gd name="connsiteX9-599" fmla="*/ 1816608 w 3621024"/>
                <a:gd name="connsiteY9-600" fmla="*/ 0 h 3340608"/>
                <a:gd name="connsiteX0-601" fmla="*/ 1816608 w 3621024"/>
                <a:gd name="connsiteY0-602" fmla="*/ 0 h 3340608"/>
                <a:gd name="connsiteX1-603" fmla="*/ 2791968 w 3621024"/>
                <a:gd name="connsiteY1-604" fmla="*/ 768096 h 3340608"/>
                <a:gd name="connsiteX2-605" fmla="*/ 3621024 w 3621024"/>
                <a:gd name="connsiteY2-606" fmla="*/ 1658112 h 3340608"/>
                <a:gd name="connsiteX3-607" fmla="*/ 2828544 w 3621024"/>
                <a:gd name="connsiteY3-608" fmla="*/ 2572512 h 3340608"/>
                <a:gd name="connsiteX4-609" fmla="*/ 1853184 w 3621024"/>
                <a:gd name="connsiteY4-610" fmla="*/ 3340608 h 3340608"/>
                <a:gd name="connsiteX5-611" fmla="*/ 865632 w 3621024"/>
                <a:gd name="connsiteY5-612" fmla="*/ 2572512 h 3340608"/>
                <a:gd name="connsiteX6-613" fmla="*/ 0 w 3621024"/>
                <a:gd name="connsiteY6-614" fmla="*/ 1682496 h 3340608"/>
                <a:gd name="connsiteX7-615" fmla="*/ 841248 w 3621024"/>
                <a:gd name="connsiteY7-616" fmla="*/ 755904 h 3340608"/>
                <a:gd name="connsiteX8-617" fmla="*/ 1828800 w 3621024"/>
                <a:gd name="connsiteY8-618" fmla="*/ 12192 h 3340608"/>
                <a:gd name="connsiteX9-619" fmla="*/ 1816608 w 3621024"/>
                <a:gd name="connsiteY9-620" fmla="*/ 0 h 3340608"/>
                <a:gd name="connsiteX0-621" fmla="*/ 1816608 w 3621024"/>
                <a:gd name="connsiteY0-622" fmla="*/ 0 h 3340608"/>
                <a:gd name="connsiteX1-623" fmla="*/ 2791968 w 3621024"/>
                <a:gd name="connsiteY1-624" fmla="*/ 768096 h 3340608"/>
                <a:gd name="connsiteX2-625" fmla="*/ 3621024 w 3621024"/>
                <a:gd name="connsiteY2-626" fmla="*/ 1658112 h 3340608"/>
                <a:gd name="connsiteX3-627" fmla="*/ 2828544 w 3621024"/>
                <a:gd name="connsiteY3-628" fmla="*/ 2572512 h 3340608"/>
                <a:gd name="connsiteX4-629" fmla="*/ 1853184 w 3621024"/>
                <a:gd name="connsiteY4-630" fmla="*/ 3340608 h 3340608"/>
                <a:gd name="connsiteX5-631" fmla="*/ 865632 w 3621024"/>
                <a:gd name="connsiteY5-632" fmla="*/ 2572512 h 3340608"/>
                <a:gd name="connsiteX6-633" fmla="*/ 0 w 3621024"/>
                <a:gd name="connsiteY6-634" fmla="*/ 1682496 h 3340608"/>
                <a:gd name="connsiteX7-635" fmla="*/ 841248 w 3621024"/>
                <a:gd name="connsiteY7-636" fmla="*/ 755904 h 3340608"/>
                <a:gd name="connsiteX8-637" fmla="*/ 1828800 w 3621024"/>
                <a:gd name="connsiteY8-638" fmla="*/ 12192 h 3340608"/>
                <a:gd name="connsiteX9-639" fmla="*/ 1816608 w 3621024"/>
                <a:gd name="connsiteY9-640" fmla="*/ 0 h 3340608"/>
                <a:gd name="connsiteX0-641" fmla="*/ 1860498 w 3664914"/>
                <a:gd name="connsiteY0-642" fmla="*/ 0 h 3340608"/>
                <a:gd name="connsiteX1-643" fmla="*/ 2835858 w 3664914"/>
                <a:gd name="connsiteY1-644" fmla="*/ 768096 h 3340608"/>
                <a:gd name="connsiteX2-645" fmla="*/ 3664914 w 3664914"/>
                <a:gd name="connsiteY2-646" fmla="*/ 1658112 h 3340608"/>
                <a:gd name="connsiteX3-647" fmla="*/ 2872434 w 3664914"/>
                <a:gd name="connsiteY3-648" fmla="*/ 2572512 h 3340608"/>
                <a:gd name="connsiteX4-649" fmla="*/ 1897074 w 3664914"/>
                <a:gd name="connsiteY4-650" fmla="*/ 3340608 h 3340608"/>
                <a:gd name="connsiteX5-651" fmla="*/ 909522 w 3664914"/>
                <a:gd name="connsiteY5-652" fmla="*/ 2572512 h 3340608"/>
                <a:gd name="connsiteX6-653" fmla="*/ 0 w 3664914"/>
                <a:gd name="connsiteY6-654" fmla="*/ 1682497 h 3340608"/>
                <a:gd name="connsiteX7-655" fmla="*/ 885138 w 3664914"/>
                <a:gd name="connsiteY7-656" fmla="*/ 755904 h 3340608"/>
                <a:gd name="connsiteX8-657" fmla="*/ 1872690 w 3664914"/>
                <a:gd name="connsiteY8-658" fmla="*/ 12192 h 3340608"/>
                <a:gd name="connsiteX9-659" fmla="*/ 1860498 w 3664914"/>
                <a:gd name="connsiteY9-660" fmla="*/ 0 h 3340608"/>
                <a:gd name="connsiteX0-661" fmla="*/ 1860498 w 3708804"/>
                <a:gd name="connsiteY0-662" fmla="*/ 0 h 3340608"/>
                <a:gd name="connsiteX1-663" fmla="*/ 2835858 w 3708804"/>
                <a:gd name="connsiteY1-664" fmla="*/ 768096 h 3340608"/>
                <a:gd name="connsiteX2-665" fmla="*/ 3708804 w 3708804"/>
                <a:gd name="connsiteY2-666" fmla="*/ 1643482 h 3340608"/>
                <a:gd name="connsiteX3-667" fmla="*/ 2872434 w 3708804"/>
                <a:gd name="connsiteY3-668" fmla="*/ 2572512 h 3340608"/>
                <a:gd name="connsiteX4-669" fmla="*/ 1897074 w 3708804"/>
                <a:gd name="connsiteY4-670" fmla="*/ 3340608 h 3340608"/>
                <a:gd name="connsiteX5-671" fmla="*/ 909522 w 3708804"/>
                <a:gd name="connsiteY5-672" fmla="*/ 2572512 h 3340608"/>
                <a:gd name="connsiteX6-673" fmla="*/ 0 w 3708804"/>
                <a:gd name="connsiteY6-674" fmla="*/ 1682497 h 3340608"/>
                <a:gd name="connsiteX7-675" fmla="*/ 885138 w 3708804"/>
                <a:gd name="connsiteY7-676" fmla="*/ 755904 h 3340608"/>
                <a:gd name="connsiteX8-677" fmla="*/ 1872690 w 3708804"/>
                <a:gd name="connsiteY8-678" fmla="*/ 12192 h 3340608"/>
                <a:gd name="connsiteX9-679" fmla="*/ 1860498 w 3708804"/>
                <a:gd name="connsiteY9-680" fmla="*/ 0 h 3340608"/>
                <a:gd name="connsiteX0-681" fmla="*/ 1860498 w 3708804"/>
                <a:gd name="connsiteY0-682" fmla="*/ 0 h 3355238"/>
                <a:gd name="connsiteX1-683" fmla="*/ 2835858 w 3708804"/>
                <a:gd name="connsiteY1-684" fmla="*/ 768096 h 3355238"/>
                <a:gd name="connsiteX2-685" fmla="*/ 3708804 w 3708804"/>
                <a:gd name="connsiteY2-686" fmla="*/ 1643482 h 3355238"/>
                <a:gd name="connsiteX3-687" fmla="*/ 2872434 w 3708804"/>
                <a:gd name="connsiteY3-688" fmla="*/ 2572512 h 3355238"/>
                <a:gd name="connsiteX4-689" fmla="*/ 1853183 w 3708804"/>
                <a:gd name="connsiteY4-690" fmla="*/ 3355238 h 3355238"/>
                <a:gd name="connsiteX5-691" fmla="*/ 909522 w 3708804"/>
                <a:gd name="connsiteY5-692" fmla="*/ 2572512 h 3355238"/>
                <a:gd name="connsiteX6-693" fmla="*/ 0 w 3708804"/>
                <a:gd name="connsiteY6-694" fmla="*/ 1682497 h 3355238"/>
                <a:gd name="connsiteX7-695" fmla="*/ 885138 w 3708804"/>
                <a:gd name="connsiteY7-696" fmla="*/ 755904 h 3355238"/>
                <a:gd name="connsiteX8-697" fmla="*/ 1872690 w 3708804"/>
                <a:gd name="connsiteY8-698" fmla="*/ 12192 h 3355238"/>
                <a:gd name="connsiteX9-699" fmla="*/ 1860498 w 3708804"/>
                <a:gd name="connsiteY9-700" fmla="*/ 0 h 3355238"/>
                <a:gd name="connsiteX0-701" fmla="*/ 1860498 w 3708804"/>
                <a:gd name="connsiteY0-702" fmla="*/ 0 h 3350031"/>
                <a:gd name="connsiteX1-703" fmla="*/ 2835858 w 3708804"/>
                <a:gd name="connsiteY1-704" fmla="*/ 768096 h 3350031"/>
                <a:gd name="connsiteX2-705" fmla="*/ 3708804 w 3708804"/>
                <a:gd name="connsiteY2-706" fmla="*/ 1643482 h 3350031"/>
                <a:gd name="connsiteX3-707" fmla="*/ 2872434 w 3708804"/>
                <a:gd name="connsiteY3-708" fmla="*/ 2572512 h 3350031"/>
                <a:gd name="connsiteX4-709" fmla="*/ 1874013 w 3708804"/>
                <a:gd name="connsiteY4-710" fmla="*/ 3350031 h 3350031"/>
                <a:gd name="connsiteX5-711" fmla="*/ 909522 w 3708804"/>
                <a:gd name="connsiteY5-712" fmla="*/ 2572512 h 3350031"/>
                <a:gd name="connsiteX6-713" fmla="*/ 0 w 3708804"/>
                <a:gd name="connsiteY6-714" fmla="*/ 1682497 h 3350031"/>
                <a:gd name="connsiteX7-715" fmla="*/ 885138 w 3708804"/>
                <a:gd name="connsiteY7-716" fmla="*/ 755904 h 3350031"/>
                <a:gd name="connsiteX8-717" fmla="*/ 1872690 w 3708804"/>
                <a:gd name="connsiteY8-718" fmla="*/ 12192 h 3350031"/>
                <a:gd name="connsiteX9-719" fmla="*/ 1860498 w 3708804"/>
                <a:gd name="connsiteY9-720" fmla="*/ 0 h 3350031"/>
                <a:gd name="connsiteX0-721" fmla="*/ 1860498 w 3708804"/>
                <a:gd name="connsiteY0-722" fmla="*/ 0 h 3350031"/>
                <a:gd name="connsiteX1-723" fmla="*/ 2835858 w 3708804"/>
                <a:gd name="connsiteY1-724" fmla="*/ 768096 h 3350031"/>
                <a:gd name="connsiteX2-725" fmla="*/ 3708804 w 3708804"/>
                <a:gd name="connsiteY2-726" fmla="*/ 1643482 h 3350031"/>
                <a:gd name="connsiteX3-727" fmla="*/ 2872434 w 3708804"/>
                <a:gd name="connsiteY3-728" fmla="*/ 2572512 h 3350031"/>
                <a:gd name="connsiteX4-729" fmla="*/ 1874013 w 3708804"/>
                <a:gd name="connsiteY4-730" fmla="*/ 3350031 h 3350031"/>
                <a:gd name="connsiteX5-731" fmla="*/ 909522 w 3708804"/>
                <a:gd name="connsiteY5-732" fmla="*/ 2572512 h 3350031"/>
                <a:gd name="connsiteX6-733" fmla="*/ 0 w 3708804"/>
                <a:gd name="connsiteY6-734" fmla="*/ 1682497 h 3350031"/>
                <a:gd name="connsiteX7-735" fmla="*/ 885138 w 3708804"/>
                <a:gd name="connsiteY7-736" fmla="*/ 755904 h 3350031"/>
                <a:gd name="connsiteX8-737" fmla="*/ 1872690 w 3708804"/>
                <a:gd name="connsiteY8-738" fmla="*/ 12192 h 3350031"/>
                <a:gd name="connsiteX9-739" fmla="*/ 1860498 w 3708804"/>
                <a:gd name="connsiteY9-740" fmla="*/ 0 h 3350031"/>
                <a:gd name="connsiteX0-741" fmla="*/ 1860498 w 3708804"/>
                <a:gd name="connsiteY0-742" fmla="*/ 0 h 3350031"/>
                <a:gd name="connsiteX1-743" fmla="*/ 2835858 w 3708804"/>
                <a:gd name="connsiteY1-744" fmla="*/ 768096 h 3350031"/>
                <a:gd name="connsiteX2-745" fmla="*/ 3708804 w 3708804"/>
                <a:gd name="connsiteY2-746" fmla="*/ 1643482 h 3350031"/>
                <a:gd name="connsiteX3-747" fmla="*/ 2872434 w 3708804"/>
                <a:gd name="connsiteY3-748" fmla="*/ 2572512 h 3350031"/>
                <a:gd name="connsiteX4-749" fmla="*/ 1874013 w 3708804"/>
                <a:gd name="connsiteY4-750" fmla="*/ 3350031 h 3350031"/>
                <a:gd name="connsiteX5-751" fmla="*/ 909522 w 3708804"/>
                <a:gd name="connsiteY5-752" fmla="*/ 2572512 h 3350031"/>
                <a:gd name="connsiteX6-753" fmla="*/ 0 w 3708804"/>
                <a:gd name="connsiteY6-754" fmla="*/ 1682497 h 3350031"/>
                <a:gd name="connsiteX7-755" fmla="*/ 885138 w 3708804"/>
                <a:gd name="connsiteY7-756" fmla="*/ 755904 h 3350031"/>
                <a:gd name="connsiteX8-757" fmla="*/ 1872690 w 3708804"/>
                <a:gd name="connsiteY8-758" fmla="*/ 12192 h 3350031"/>
                <a:gd name="connsiteX9-759" fmla="*/ 1860498 w 3708804"/>
                <a:gd name="connsiteY9-760" fmla="*/ 0 h 3350031"/>
                <a:gd name="connsiteX0-761" fmla="*/ 1860498 w 3708804"/>
                <a:gd name="connsiteY0-762" fmla="*/ 0 h 3350031"/>
                <a:gd name="connsiteX1-763" fmla="*/ 2835858 w 3708804"/>
                <a:gd name="connsiteY1-764" fmla="*/ 768096 h 3350031"/>
                <a:gd name="connsiteX2-765" fmla="*/ 3708804 w 3708804"/>
                <a:gd name="connsiteY2-766" fmla="*/ 1643482 h 3350031"/>
                <a:gd name="connsiteX3-767" fmla="*/ 2872434 w 3708804"/>
                <a:gd name="connsiteY3-768" fmla="*/ 2572512 h 3350031"/>
                <a:gd name="connsiteX4-769" fmla="*/ 1874013 w 3708804"/>
                <a:gd name="connsiteY4-770" fmla="*/ 3350031 h 3350031"/>
                <a:gd name="connsiteX5-771" fmla="*/ 909522 w 3708804"/>
                <a:gd name="connsiteY5-772" fmla="*/ 2572512 h 3350031"/>
                <a:gd name="connsiteX6-773" fmla="*/ 0 w 3708804"/>
                <a:gd name="connsiteY6-774" fmla="*/ 1682497 h 3350031"/>
                <a:gd name="connsiteX7-775" fmla="*/ 885138 w 3708804"/>
                <a:gd name="connsiteY7-776" fmla="*/ 755904 h 3350031"/>
                <a:gd name="connsiteX8-777" fmla="*/ 1872690 w 3708804"/>
                <a:gd name="connsiteY8-778" fmla="*/ 12192 h 3350031"/>
                <a:gd name="connsiteX9-779" fmla="*/ 1860498 w 3708804"/>
                <a:gd name="connsiteY9-780" fmla="*/ 0 h 3350031"/>
                <a:gd name="connsiteX0-781" fmla="*/ 1860498 w 3729633"/>
                <a:gd name="connsiteY0-782" fmla="*/ 0 h 3350031"/>
                <a:gd name="connsiteX1-783" fmla="*/ 2835858 w 3729633"/>
                <a:gd name="connsiteY1-784" fmla="*/ 768096 h 3350031"/>
                <a:gd name="connsiteX2-785" fmla="*/ 3729633 w 3729633"/>
                <a:gd name="connsiteY2-786" fmla="*/ 1653896 h 3350031"/>
                <a:gd name="connsiteX3-787" fmla="*/ 2872434 w 3729633"/>
                <a:gd name="connsiteY3-788" fmla="*/ 2572512 h 3350031"/>
                <a:gd name="connsiteX4-789" fmla="*/ 1874013 w 3729633"/>
                <a:gd name="connsiteY4-790" fmla="*/ 3350031 h 3350031"/>
                <a:gd name="connsiteX5-791" fmla="*/ 909522 w 3729633"/>
                <a:gd name="connsiteY5-792" fmla="*/ 2572512 h 3350031"/>
                <a:gd name="connsiteX6-793" fmla="*/ 0 w 3729633"/>
                <a:gd name="connsiteY6-794" fmla="*/ 1682497 h 3350031"/>
                <a:gd name="connsiteX7-795" fmla="*/ 885138 w 3729633"/>
                <a:gd name="connsiteY7-796" fmla="*/ 755904 h 3350031"/>
                <a:gd name="connsiteX8-797" fmla="*/ 1872690 w 3729633"/>
                <a:gd name="connsiteY8-798" fmla="*/ 12192 h 3350031"/>
                <a:gd name="connsiteX9-799" fmla="*/ 1860498 w 3729633"/>
                <a:gd name="connsiteY9-800" fmla="*/ 0 h 3350031"/>
                <a:gd name="connsiteX0-801" fmla="*/ 1860498 w 3729633"/>
                <a:gd name="connsiteY0-802" fmla="*/ 0 h 3350031"/>
                <a:gd name="connsiteX1-803" fmla="*/ 2835858 w 3729633"/>
                <a:gd name="connsiteY1-804" fmla="*/ 768096 h 3350031"/>
                <a:gd name="connsiteX2-805" fmla="*/ 3729633 w 3729633"/>
                <a:gd name="connsiteY2-806" fmla="*/ 1653896 h 3350031"/>
                <a:gd name="connsiteX3-807" fmla="*/ 2872434 w 3729633"/>
                <a:gd name="connsiteY3-808" fmla="*/ 2572512 h 3350031"/>
                <a:gd name="connsiteX4-809" fmla="*/ 1874013 w 3729633"/>
                <a:gd name="connsiteY4-810" fmla="*/ 3350031 h 3350031"/>
                <a:gd name="connsiteX5-811" fmla="*/ 909522 w 3729633"/>
                <a:gd name="connsiteY5-812" fmla="*/ 2572512 h 3350031"/>
                <a:gd name="connsiteX6-813" fmla="*/ 0 w 3729633"/>
                <a:gd name="connsiteY6-814" fmla="*/ 1682497 h 3350031"/>
                <a:gd name="connsiteX7-815" fmla="*/ 885138 w 3729633"/>
                <a:gd name="connsiteY7-816" fmla="*/ 755904 h 3350031"/>
                <a:gd name="connsiteX8-817" fmla="*/ 1872690 w 3729633"/>
                <a:gd name="connsiteY8-818" fmla="*/ 12192 h 3350031"/>
                <a:gd name="connsiteX9-819" fmla="*/ 1860498 w 3729633"/>
                <a:gd name="connsiteY9-820" fmla="*/ 0 h 3350031"/>
                <a:gd name="connsiteX0-821" fmla="*/ 1860498 w 3729633"/>
                <a:gd name="connsiteY0-822" fmla="*/ 0 h 3350031"/>
                <a:gd name="connsiteX1-823" fmla="*/ 2835858 w 3729633"/>
                <a:gd name="connsiteY1-824" fmla="*/ 768096 h 3350031"/>
                <a:gd name="connsiteX2-825" fmla="*/ 3729633 w 3729633"/>
                <a:gd name="connsiteY2-826" fmla="*/ 1653896 h 3350031"/>
                <a:gd name="connsiteX3-827" fmla="*/ 2872434 w 3729633"/>
                <a:gd name="connsiteY3-828" fmla="*/ 2572512 h 3350031"/>
                <a:gd name="connsiteX4-829" fmla="*/ 1874013 w 3729633"/>
                <a:gd name="connsiteY4-830" fmla="*/ 3350031 h 3350031"/>
                <a:gd name="connsiteX5-831" fmla="*/ 909522 w 3729633"/>
                <a:gd name="connsiteY5-832" fmla="*/ 2572512 h 3350031"/>
                <a:gd name="connsiteX6-833" fmla="*/ 0 w 3729633"/>
                <a:gd name="connsiteY6-834" fmla="*/ 1682497 h 3350031"/>
                <a:gd name="connsiteX7-835" fmla="*/ 885138 w 3729633"/>
                <a:gd name="connsiteY7-836" fmla="*/ 755904 h 3350031"/>
                <a:gd name="connsiteX8-837" fmla="*/ 1872690 w 3729633"/>
                <a:gd name="connsiteY8-838" fmla="*/ 12192 h 3350031"/>
                <a:gd name="connsiteX9-839" fmla="*/ 1860498 w 3729633"/>
                <a:gd name="connsiteY9-840" fmla="*/ 0 h 3350031"/>
                <a:gd name="connsiteX0-841" fmla="*/ 1860498 w 3729633"/>
                <a:gd name="connsiteY0-842" fmla="*/ 0 h 3350031"/>
                <a:gd name="connsiteX1-843" fmla="*/ 2835858 w 3729633"/>
                <a:gd name="connsiteY1-844" fmla="*/ 768096 h 3350031"/>
                <a:gd name="connsiteX2-845" fmla="*/ 3729633 w 3729633"/>
                <a:gd name="connsiteY2-846" fmla="*/ 1653896 h 3350031"/>
                <a:gd name="connsiteX3-847" fmla="*/ 2872434 w 3729633"/>
                <a:gd name="connsiteY3-848" fmla="*/ 2572512 h 3350031"/>
                <a:gd name="connsiteX4-849" fmla="*/ 1874013 w 3729633"/>
                <a:gd name="connsiteY4-850" fmla="*/ 3350031 h 3350031"/>
                <a:gd name="connsiteX5-851" fmla="*/ 909522 w 3729633"/>
                <a:gd name="connsiteY5-852" fmla="*/ 2572512 h 3350031"/>
                <a:gd name="connsiteX6-853" fmla="*/ 0 w 3729633"/>
                <a:gd name="connsiteY6-854" fmla="*/ 1682497 h 3350031"/>
                <a:gd name="connsiteX7-855" fmla="*/ 885138 w 3729633"/>
                <a:gd name="connsiteY7-856" fmla="*/ 755904 h 3350031"/>
                <a:gd name="connsiteX8-857" fmla="*/ 1872690 w 3729633"/>
                <a:gd name="connsiteY8-858" fmla="*/ 12192 h 3350031"/>
                <a:gd name="connsiteX9-859" fmla="*/ 1860498 w 3729633"/>
                <a:gd name="connsiteY9-860" fmla="*/ 0 h 3350031"/>
                <a:gd name="connsiteX0-861" fmla="*/ 1860498 w 3729633"/>
                <a:gd name="connsiteY0-862" fmla="*/ 0 h 3350031"/>
                <a:gd name="connsiteX1-863" fmla="*/ 2835858 w 3729633"/>
                <a:gd name="connsiteY1-864" fmla="*/ 768096 h 3350031"/>
                <a:gd name="connsiteX2-865" fmla="*/ 3729633 w 3729633"/>
                <a:gd name="connsiteY2-866" fmla="*/ 1653896 h 3350031"/>
                <a:gd name="connsiteX3-867" fmla="*/ 2872434 w 3729633"/>
                <a:gd name="connsiteY3-868" fmla="*/ 2572512 h 3350031"/>
                <a:gd name="connsiteX4-869" fmla="*/ 1874013 w 3729633"/>
                <a:gd name="connsiteY4-870" fmla="*/ 3350031 h 3350031"/>
                <a:gd name="connsiteX5-871" fmla="*/ 909522 w 3729633"/>
                <a:gd name="connsiteY5-872" fmla="*/ 2572512 h 3350031"/>
                <a:gd name="connsiteX6-873" fmla="*/ 0 w 3729633"/>
                <a:gd name="connsiteY6-874" fmla="*/ 1666875 h 3350031"/>
                <a:gd name="connsiteX7-875" fmla="*/ 885138 w 3729633"/>
                <a:gd name="connsiteY7-876" fmla="*/ 755904 h 3350031"/>
                <a:gd name="connsiteX8-877" fmla="*/ 1872690 w 3729633"/>
                <a:gd name="connsiteY8-878" fmla="*/ 12192 h 3350031"/>
                <a:gd name="connsiteX9-879" fmla="*/ 1860498 w 3729633"/>
                <a:gd name="connsiteY9-880" fmla="*/ 0 h 3350031"/>
                <a:gd name="connsiteX0-881" fmla="*/ 1869091 w 3729633"/>
                <a:gd name="connsiteY0-882" fmla="*/ 0 h 3375810"/>
                <a:gd name="connsiteX1-883" fmla="*/ 2835858 w 3729633"/>
                <a:gd name="connsiteY1-884" fmla="*/ 793875 h 3375810"/>
                <a:gd name="connsiteX2-885" fmla="*/ 3729633 w 3729633"/>
                <a:gd name="connsiteY2-886" fmla="*/ 1679675 h 3375810"/>
                <a:gd name="connsiteX3-887" fmla="*/ 2872434 w 3729633"/>
                <a:gd name="connsiteY3-888" fmla="*/ 2598291 h 3375810"/>
                <a:gd name="connsiteX4-889" fmla="*/ 1874013 w 3729633"/>
                <a:gd name="connsiteY4-890" fmla="*/ 3375810 h 3375810"/>
                <a:gd name="connsiteX5-891" fmla="*/ 909522 w 3729633"/>
                <a:gd name="connsiteY5-892" fmla="*/ 2598291 h 3375810"/>
                <a:gd name="connsiteX6-893" fmla="*/ 0 w 3729633"/>
                <a:gd name="connsiteY6-894" fmla="*/ 1692654 h 3375810"/>
                <a:gd name="connsiteX7-895" fmla="*/ 885138 w 3729633"/>
                <a:gd name="connsiteY7-896" fmla="*/ 781683 h 3375810"/>
                <a:gd name="connsiteX8-897" fmla="*/ 1872690 w 3729633"/>
                <a:gd name="connsiteY8-898" fmla="*/ 37971 h 3375810"/>
                <a:gd name="connsiteX9-899" fmla="*/ 1869091 w 3729633"/>
                <a:gd name="connsiteY9-900" fmla="*/ 0 h 3375810"/>
                <a:gd name="connsiteX0-901" fmla="*/ 1869091 w 3729633"/>
                <a:gd name="connsiteY0-902" fmla="*/ 0 h 3375810"/>
                <a:gd name="connsiteX1-903" fmla="*/ 2835858 w 3729633"/>
                <a:gd name="connsiteY1-904" fmla="*/ 793875 h 3375810"/>
                <a:gd name="connsiteX2-905" fmla="*/ 3729633 w 3729633"/>
                <a:gd name="connsiteY2-906" fmla="*/ 1679675 h 3375810"/>
                <a:gd name="connsiteX3-907" fmla="*/ 2872434 w 3729633"/>
                <a:gd name="connsiteY3-908" fmla="*/ 2598291 h 3375810"/>
                <a:gd name="connsiteX4-909" fmla="*/ 1874013 w 3729633"/>
                <a:gd name="connsiteY4-910" fmla="*/ 3375810 h 3375810"/>
                <a:gd name="connsiteX5-911" fmla="*/ 909522 w 3729633"/>
                <a:gd name="connsiteY5-912" fmla="*/ 2598291 h 3375810"/>
                <a:gd name="connsiteX6-913" fmla="*/ 0 w 3729633"/>
                <a:gd name="connsiteY6-914" fmla="*/ 1692654 h 3375810"/>
                <a:gd name="connsiteX7-915" fmla="*/ 885138 w 3729633"/>
                <a:gd name="connsiteY7-916" fmla="*/ 781683 h 3375810"/>
                <a:gd name="connsiteX8-917" fmla="*/ 1872690 w 3729633"/>
                <a:gd name="connsiteY8-918" fmla="*/ 37971 h 3375810"/>
                <a:gd name="connsiteX9-919" fmla="*/ 1869091 w 3729633"/>
                <a:gd name="connsiteY9-920" fmla="*/ 0 h 3375810"/>
                <a:gd name="connsiteX0-921" fmla="*/ 1869091 w 3729633"/>
                <a:gd name="connsiteY0-922" fmla="*/ 0 h 3375810"/>
                <a:gd name="connsiteX1-923" fmla="*/ 2835858 w 3729633"/>
                <a:gd name="connsiteY1-924" fmla="*/ 793875 h 3375810"/>
                <a:gd name="connsiteX2-925" fmla="*/ 3729633 w 3729633"/>
                <a:gd name="connsiteY2-926" fmla="*/ 1679675 h 3375810"/>
                <a:gd name="connsiteX3-927" fmla="*/ 2872434 w 3729633"/>
                <a:gd name="connsiteY3-928" fmla="*/ 2598291 h 3375810"/>
                <a:gd name="connsiteX4-929" fmla="*/ 1874013 w 3729633"/>
                <a:gd name="connsiteY4-930" fmla="*/ 3375810 h 3375810"/>
                <a:gd name="connsiteX5-931" fmla="*/ 909522 w 3729633"/>
                <a:gd name="connsiteY5-932" fmla="*/ 2598291 h 3375810"/>
                <a:gd name="connsiteX6-933" fmla="*/ 0 w 3729633"/>
                <a:gd name="connsiteY6-934" fmla="*/ 1692654 h 3375810"/>
                <a:gd name="connsiteX7-935" fmla="*/ 885138 w 3729633"/>
                <a:gd name="connsiteY7-936" fmla="*/ 781683 h 3375810"/>
                <a:gd name="connsiteX8-937" fmla="*/ 1872690 w 3729633"/>
                <a:gd name="connsiteY8-938" fmla="*/ 37971 h 3375810"/>
                <a:gd name="connsiteX9-939" fmla="*/ 1869091 w 3729633"/>
                <a:gd name="connsiteY9-940" fmla="*/ 0 h 3375810"/>
                <a:gd name="connsiteX0-941" fmla="*/ 1869091 w 3729633"/>
                <a:gd name="connsiteY0-942" fmla="*/ 0 h 3375810"/>
                <a:gd name="connsiteX1-943" fmla="*/ 2835858 w 3729633"/>
                <a:gd name="connsiteY1-944" fmla="*/ 793875 h 3375810"/>
                <a:gd name="connsiteX2-945" fmla="*/ 3729633 w 3729633"/>
                <a:gd name="connsiteY2-946" fmla="*/ 1679675 h 3375810"/>
                <a:gd name="connsiteX3-947" fmla="*/ 2872434 w 3729633"/>
                <a:gd name="connsiteY3-948" fmla="*/ 2598291 h 3375810"/>
                <a:gd name="connsiteX4-949" fmla="*/ 1874013 w 3729633"/>
                <a:gd name="connsiteY4-950" fmla="*/ 3375810 h 3375810"/>
                <a:gd name="connsiteX5-951" fmla="*/ 909522 w 3729633"/>
                <a:gd name="connsiteY5-952" fmla="*/ 2598291 h 3375810"/>
                <a:gd name="connsiteX6-953" fmla="*/ 0 w 3729633"/>
                <a:gd name="connsiteY6-954" fmla="*/ 1692654 h 3375810"/>
                <a:gd name="connsiteX7-955" fmla="*/ 885138 w 3729633"/>
                <a:gd name="connsiteY7-956" fmla="*/ 781683 h 3375810"/>
                <a:gd name="connsiteX8-957" fmla="*/ 1872690 w 3729633"/>
                <a:gd name="connsiteY8-958" fmla="*/ 37971 h 3375810"/>
                <a:gd name="connsiteX9-959" fmla="*/ 1869091 w 3729633"/>
                <a:gd name="connsiteY9-960" fmla="*/ 0 h 3375810"/>
                <a:gd name="connsiteX0-961" fmla="*/ 1869091 w 3729633"/>
                <a:gd name="connsiteY0-962" fmla="*/ 0 h 3375810"/>
                <a:gd name="connsiteX1-963" fmla="*/ 2835858 w 3729633"/>
                <a:gd name="connsiteY1-964" fmla="*/ 793875 h 3375810"/>
                <a:gd name="connsiteX2-965" fmla="*/ 3729633 w 3729633"/>
                <a:gd name="connsiteY2-966" fmla="*/ 1679675 h 3375810"/>
                <a:gd name="connsiteX3-967" fmla="*/ 2872434 w 3729633"/>
                <a:gd name="connsiteY3-968" fmla="*/ 2598291 h 3375810"/>
                <a:gd name="connsiteX4-969" fmla="*/ 1874013 w 3729633"/>
                <a:gd name="connsiteY4-970" fmla="*/ 3375810 h 3375810"/>
                <a:gd name="connsiteX5-971" fmla="*/ 909522 w 3729633"/>
                <a:gd name="connsiteY5-972" fmla="*/ 2598291 h 3375810"/>
                <a:gd name="connsiteX6-973" fmla="*/ 0 w 3729633"/>
                <a:gd name="connsiteY6-974" fmla="*/ 1692654 h 3375810"/>
                <a:gd name="connsiteX7-975" fmla="*/ 885138 w 3729633"/>
                <a:gd name="connsiteY7-976" fmla="*/ 781683 h 3375810"/>
                <a:gd name="connsiteX8-977" fmla="*/ 1872690 w 3729633"/>
                <a:gd name="connsiteY8-978" fmla="*/ 37971 h 3375810"/>
                <a:gd name="connsiteX9-979" fmla="*/ 1869091 w 3729633"/>
                <a:gd name="connsiteY9-980" fmla="*/ 0 h 33758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3729633" h="3375810">
                  <a:moveTo>
                    <a:pt x="1869091" y="0"/>
                  </a:moveTo>
                  <a:cubicBezTo>
                    <a:pt x="2121059" y="341376"/>
                    <a:pt x="2769562" y="196467"/>
                    <a:pt x="2835858" y="793875"/>
                  </a:cubicBezTo>
                  <a:cubicBezTo>
                    <a:pt x="3523139" y="826731"/>
                    <a:pt x="3369840" y="1469875"/>
                    <a:pt x="3729633" y="1679675"/>
                  </a:cubicBezTo>
                  <a:cubicBezTo>
                    <a:pt x="3358915" y="1976857"/>
                    <a:pt x="3659582" y="2483865"/>
                    <a:pt x="2872434" y="2598291"/>
                  </a:cubicBezTo>
                  <a:cubicBezTo>
                    <a:pt x="2732991" y="3255392"/>
                    <a:pt x="2243203" y="3028717"/>
                    <a:pt x="1874013" y="3375810"/>
                  </a:cubicBezTo>
                  <a:cubicBezTo>
                    <a:pt x="1516381" y="3030370"/>
                    <a:pt x="1009345" y="3208402"/>
                    <a:pt x="909522" y="2598291"/>
                  </a:cubicBezTo>
                  <a:cubicBezTo>
                    <a:pt x="60146" y="2504819"/>
                    <a:pt x="410464" y="1883662"/>
                    <a:pt x="0" y="1692654"/>
                  </a:cubicBezTo>
                  <a:cubicBezTo>
                    <a:pt x="341376" y="1408174"/>
                    <a:pt x="214578" y="883283"/>
                    <a:pt x="885138" y="781683"/>
                  </a:cubicBezTo>
                  <a:cubicBezTo>
                    <a:pt x="1057001" y="109481"/>
                    <a:pt x="1580082" y="383411"/>
                    <a:pt x="1872690" y="37971"/>
                  </a:cubicBezTo>
                  <a:cubicBezTo>
                    <a:pt x="1868626" y="33907"/>
                    <a:pt x="1873155" y="4064"/>
                    <a:pt x="186909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2636286" y="99120"/>
              <a:ext cx="3871429" cy="3524282"/>
            </a:xfrm>
            <a:custGeom>
              <a:avLst/>
              <a:gdLst>
                <a:gd name="T0" fmla="*/ 480 w 1134"/>
                <a:gd name="T1" fmla="*/ 1005 h 1219"/>
                <a:gd name="T2" fmla="*/ 710 w 1134"/>
                <a:gd name="T3" fmla="*/ 1003 h 1219"/>
                <a:gd name="T4" fmla="*/ 694 w 1134"/>
                <a:gd name="T5" fmla="*/ 1038 h 1219"/>
                <a:gd name="T6" fmla="*/ 589 w 1134"/>
                <a:gd name="T7" fmla="*/ 1076 h 1219"/>
                <a:gd name="T8" fmla="*/ 287 w 1134"/>
                <a:gd name="T9" fmla="*/ 805 h 1219"/>
                <a:gd name="T10" fmla="*/ 431 w 1134"/>
                <a:gd name="T11" fmla="*/ 960 h 1219"/>
                <a:gd name="T12" fmla="*/ 379 w 1134"/>
                <a:gd name="T13" fmla="*/ 982 h 1219"/>
                <a:gd name="T14" fmla="*/ 509 w 1134"/>
                <a:gd name="T15" fmla="*/ 1082 h 1219"/>
                <a:gd name="T16" fmla="*/ 229 w 1134"/>
                <a:gd name="T17" fmla="*/ 802 h 1219"/>
                <a:gd name="T18" fmla="*/ 620 w 1134"/>
                <a:gd name="T19" fmla="*/ 802 h 1219"/>
                <a:gd name="T20" fmla="*/ 661 w 1134"/>
                <a:gd name="T21" fmla="*/ 912 h 1219"/>
                <a:gd name="T22" fmla="*/ 538 w 1134"/>
                <a:gd name="T23" fmla="*/ 890 h 1219"/>
                <a:gd name="T24" fmla="*/ 528 w 1134"/>
                <a:gd name="T25" fmla="*/ 965 h 1219"/>
                <a:gd name="T26" fmla="*/ 438 w 1134"/>
                <a:gd name="T27" fmla="*/ 692 h 1219"/>
                <a:gd name="T28" fmla="*/ 950 w 1134"/>
                <a:gd name="T29" fmla="*/ 675 h 1219"/>
                <a:gd name="T30" fmla="*/ 401 w 1134"/>
                <a:gd name="T31" fmla="*/ 650 h 1219"/>
                <a:gd name="T32" fmla="*/ 700 w 1134"/>
                <a:gd name="T33" fmla="*/ 646 h 1219"/>
                <a:gd name="T34" fmla="*/ 629 w 1134"/>
                <a:gd name="T35" fmla="*/ 675 h 1219"/>
                <a:gd name="T36" fmla="*/ 559 w 1134"/>
                <a:gd name="T37" fmla="*/ 665 h 1219"/>
                <a:gd name="T38" fmla="*/ 166 w 1134"/>
                <a:gd name="T39" fmla="*/ 645 h 1219"/>
                <a:gd name="T40" fmla="*/ 220 w 1134"/>
                <a:gd name="T41" fmla="*/ 759 h 1219"/>
                <a:gd name="T42" fmla="*/ 306 w 1134"/>
                <a:gd name="T43" fmla="*/ 620 h 1219"/>
                <a:gd name="T44" fmla="*/ 348 w 1134"/>
                <a:gd name="T45" fmla="*/ 646 h 1219"/>
                <a:gd name="T46" fmla="*/ 1048 w 1134"/>
                <a:gd name="T47" fmla="*/ 597 h 1219"/>
                <a:gd name="T48" fmla="*/ 983 w 1134"/>
                <a:gd name="T49" fmla="*/ 669 h 1219"/>
                <a:gd name="T50" fmla="*/ 740 w 1134"/>
                <a:gd name="T51" fmla="*/ 641 h 1219"/>
                <a:gd name="T52" fmla="*/ 229 w 1134"/>
                <a:gd name="T53" fmla="*/ 545 h 1219"/>
                <a:gd name="T54" fmla="*/ 397 w 1134"/>
                <a:gd name="T55" fmla="*/ 428 h 1219"/>
                <a:gd name="T56" fmla="*/ 231 w 1134"/>
                <a:gd name="T57" fmla="*/ 599 h 1219"/>
                <a:gd name="T58" fmla="*/ 243 w 1134"/>
                <a:gd name="T59" fmla="*/ 483 h 1219"/>
                <a:gd name="T60" fmla="*/ 804 w 1134"/>
                <a:gd name="T61" fmla="*/ 557 h 1219"/>
                <a:gd name="T62" fmla="*/ 878 w 1134"/>
                <a:gd name="T63" fmla="*/ 554 h 1219"/>
                <a:gd name="T64" fmla="*/ 961 w 1134"/>
                <a:gd name="T65" fmla="*/ 753 h 1219"/>
                <a:gd name="T66" fmla="*/ 827 w 1134"/>
                <a:gd name="T67" fmla="*/ 865 h 1219"/>
                <a:gd name="T68" fmla="*/ 782 w 1134"/>
                <a:gd name="T69" fmla="*/ 832 h 1219"/>
                <a:gd name="T70" fmla="*/ 521 w 1134"/>
                <a:gd name="T71" fmla="*/ 554 h 1219"/>
                <a:gd name="T72" fmla="*/ 691 w 1134"/>
                <a:gd name="T73" fmla="*/ 413 h 1219"/>
                <a:gd name="T74" fmla="*/ 644 w 1134"/>
                <a:gd name="T75" fmla="*/ 579 h 1219"/>
                <a:gd name="T76" fmla="*/ 440 w 1134"/>
                <a:gd name="T77" fmla="*/ 540 h 1219"/>
                <a:gd name="T78" fmla="*/ 136 w 1134"/>
                <a:gd name="T79" fmla="*/ 415 h 1219"/>
                <a:gd name="T80" fmla="*/ 284 w 1134"/>
                <a:gd name="T81" fmla="*/ 461 h 1219"/>
                <a:gd name="T82" fmla="*/ 213 w 1134"/>
                <a:gd name="T83" fmla="*/ 466 h 1219"/>
                <a:gd name="T84" fmla="*/ 176 w 1134"/>
                <a:gd name="T85" fmla="*/ 601 h 1219"/>
                <a:gd name="T86" fmla="*/ 147 w 1134"/>
                <a:gd name="T87" fmla="*/ 636 h 1219"/>
                <a:gd name="T88" fmla="*/ 650 w 1134"/>
                <a:gd name="T89" fmla="*/ 338 h 1219"/>
                <a:gd name="T90" fmla="*/ 744 w 1134"/>
                <a:gd name="T91" fmla="*/ 281 h 1219"/>
                <a:gd name="T92" fmla="*/ 1054 w 1134"/>
                <a:gd name="T93" fmla="*/ 574 h 1219"/>
                <a:gd name="T94" fmla="*/ 911 w 1134"/>
                <a:gd name="T95" fmla="*/ 513 h 1219"/>
                <a:gd name="T96" fmla="*/ 989 w 1134"/>
                <a:gd name="T97" fmla="*/ 439 h 1219"/>
                <a:gd name="T98" fmla="*/ 638 w 1134"/>
                <a:gd name="T99" fmla="*/ 292 h 1219"/>
                <a:gd name="T100" fmla="*/ 492 w 1134"/>
                <a:gd name="T101" fmla="*/ 152 h 1219"/>
                <a:gd name="T102" fmla="*/ 604 w 1134"/>
                <a:gd name="T103" fmla="*/ 230 h 1219"/>
                <a:gd name="T104" fmla="*/ 612 w 1134"/>
                <a:gd name="T105" fmla="*/ 368 h 1219"/>
                <a:gd name="T106" fmla="*/ 537 w 1134"/>
                <a:gd name="T107" fmla="*/ 169 h 1219"/>
                <a:gd name="T108" fmla="*/ 443 w 1134"/>
                <a:gd name="T109" fmla="*/ 292 h 1219"/>
                <a:gd name="T110" fmla="*/ 407 w 1134"/>
                <a:gd name="T111" fmla="*/ 195 h 1219"/>
                <a:gd name="T112" fmla="*/ 706 w 1134"/>
                <a:gd name="T113" fmla="*/ 169 h 1219"/>
                <a:gd name="T114" fmla="*/ 647 w 1134"/>
                <a:gd name="T115" fmla="*/ 182 h 1219"/>
                <a:gd name="T116" fmla="*/ 581 w 1134"/>
                <a:gd name="T117" fmla="*/ 131 h 1219"/>
                <a:gd name="T118" fmla="*/ 276 w 1134"/>
                <a:gd name="T119" fmla="*/ 927 h 1219"/>
                <a:gd name="T120" fmla="*/ 1117 w 1134"/>
                <a:gd name="T121" fmla="*/ 582 h 1219"/>
                <a:gd name="T122" fmla="*/ 274 w 1134"/>
                <a:gd name="T123" fmla="*/ 252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4" h="1219">
                  <a:moveTo>
                    <a:pt x="607" y="1059"/>
                  </a:moveTo>
                  <a:cubicBezTo>
                    <a:pt x="607" y="1054"/>
                    <a:pt x="612" y="1043"/>
                    <a:pt x="614" y="1041"/>
                  </a:cubicBezTo>
                  <a:cubicBezTo>
                    <a:pt x="619" y="1045"/>
                    <a:pt x="615" y="1056"/>
                    <a:pt x="615" y="1064"/>
                  </a:cubicBezTo>
                  <a:lnTo>
                    <a:pt x="615" y="1079"/>
                  </a:lnTo>
                  <a:cubicBezTo>
                    <a:pt x="611" y="1078"/>
                    <a:pt x="607" y="1069"/>
                    <a:pt x="607" y="1064"/>
                  </a:cubicBezTo>
                  <a:lnTo>
                    <a:pt x="607" y="1059"/>
                  </a:lnTo>
                  <a:close/>
                  <a:moveTo>
                    <a:pt x="516" y="1028"/>
                  </a:moveTo>
                  <a:cubicBezTo>
                    <a:pt x="516" y="1017"/>
                    <a:pt x="524" y="1011"/>
                    <a:pt x="534" y="1011"/>
                  </a:cubicBezTo>
                  <a:lnTo>
                    <a:pt x="535" y="1011"/>
                  </a:lnTo>
                  <a:cubicBezTo>
                    <a:pt x="539" y="1011"/>
                    <a:pt x="544" y="1014"/>
                    <a:pt x="544" y="1018"/>
                  </a:cubicBezTo>
                  <a:cubicBezTo>
                    <a:pt x="544" y="1023"/>
                    <a:pt x="539" y="1022"/>
                    <a:pt x="535" y="1022"/>
                  </a:cubicBezTo>
                  <a:cubicBezTo>
                    <a:pt x="533" y="1023"/>
                    <a:pt x="530" y="1025"/>
                    <a:pt x="530" y="1028"/>
                  </a:cubicBezTo>
                  <a:cubicBezTo>
                    <a:pt x="530" y="1036"/>
                    <a:pt x="535" y="1038"/>
                    <a:pt x="543" y="1038"/>
                  </a:cubicBezTo>
                  <a:cubicBezTo>
                    <a:pt x="544" y="1041"/>
                    <a:pt x="545" y="1041"/>
                    <a:pt x="545" y="1044"/>
                  </a:cubicBezTo>
                  <a:cubicBezTo>
                    <a:pt x="545" y="1046"/>
                    <a:pt x="540" y="1049"/>
                    <a:pt x="537" y="1049"/>
                  </a:cubicBezTo>
                  <a:lnTo>
                    <a:pt x="530" y="1049"/>
                  </a:lnTo>
                  <a:cubicBezTo>
                    <a:pt x="524" y="1049"/>
                    <a:pt x="516" y="1040"/>
                    <a:pt x="516" y="1033"/>
                  </a:cubicBezTo>
                  <a:lnTo>
                    <a:pt x="516" y="1028"/>
                  </a:lnTo>
                  <a:close/>
                  <a:moveTo>
                    <a:pt x="435" y="1033"/>
                  </a:moveTo>
                  <a:cubicBezTo>
                    <a:pt x="438" y="1023"/>
                    <a:pt x="468" y="1005"/>
                    <a:pt x="480" y="1005"/>
                  </a:cubicBezTo>
                  <a:cubicBezTo>
                    <a:pt x="483" y="1005"/>
                    <a:pt x="487" y="1007"/>
                    <a:pt x="489" y="1008"/>
                  </a:cubicBezTo>
                  <a:cubicBezTo>
                    <a:pt x="485" y="1013"/>
                    <a:pt x="469" y="1016"/>
                    <a:pt x="462" y="1020"/>
                  </a:cubicBezTo>
                  <a:cubicBezTo>
                    <a:pt x="455" y="1024"/>
                    <a:pt x="442" y="1033"/>
                    <a:pt x="435" y="1033"/>
                  </a:cubicBezTo>
                  <a:close/>
                  <a:moveTo>
                    <a:pt x="614" y="1018"/>
                  </a:moveTo>
                  <a:cubicBezTo>
                    <a:pt x="596" y="1013"/>
                    <a:pt x="609" y="985"/>
                    <a:pt x="624" y="985"/>
                  </a:cubicBezTo>
                  <a:lnTo>
                    <a:pt x="629" y="985"/>
                  </a:lnTo>
                  <a:cubicBezTo>
                    <a:pt x="648" y="985"/>
                    <a:pt x="647" y="1021"/>
                    <a:pt x="636" y="1021"/>
                  </a:cubicBezTo>
                  <a:cubicBezTo>
                    <a:pt x="634" y="1021"/>
                    <a:pt x="634" y="1020"/>
                    <a:pt x="632" y="1018"/>
                  </a:cubicBezTo>
                  <a:cubicBezTo>
                    <a:pt x="632" y="1011"/>
                    <a:pt x="633" y="999"/>
                    <a:pt x="627" y="999"/>
                  </a:cubicBezTo>
                  <a:lnTo>
                    <a:pt x="625" y="999"/>
                  </a:lnTo>
                  <a:cubicBezTo>
                    <a:pt x="620" y="999"/>
                    <a:pt x="619" y="1001"/>
                    <a:pt x="617" y="1003"/>
                  </a:cubicBezTo>
                  <a:lnTo>
                    <a:pt x="614" y="1018"/>
                  </a:lnTo>
                  <a:close/>
                  <a:moveTo>
                    <a:pt x="682" y="976"/>
                  </a:moveTo>
                  <a:lnTo>
                    <a:pt x="682" y="975"/>
                  </a:lnTo>
                  <a:cubicBezTo>
                    <a:pt x="682" y="967"/>
                    <a:pt x="707" y="956"/>
                    <a:pt x="716" y="956"/>
                  </a:cubicBezTo>
                  <a:cubicBezTo>
                    <a:pt x="728" y="956"/>
                    <a:pt x="742" y="965"/>
                    <a:pt x="742" y="978"/>
                  </a:cubicBezTo>
                  <a:lnTo>
                    <a:pt x="742" y="981"/>
                  </a:lnTo>
                  <a:cubicBezTo>
                    <a:pt x="742" y="988"/>
                    <a:pt x="736" y="1000"/>
                    <a:pt x="732" y="1000"/>
                  </a:cubicBezTo>
                  <a:cubicBezTo>
                    <a:pt x="727" y="1000"/>
                    <a:pt x="727" y="993"/>
                    <a:pt x="719" y="993"/>
                  </a:cubicBezTo>
                  <a:cubicBezTo>
                    <a:pt x="714" y="993"/>
                    <a:pt x="710" y="997"/>
                    <a:pt x="710" y="1003"/>
                  </a:cubicBezTo>
                  <a:lnTo>
                    <a:pt x="710" y="1004"/>
                  </a:lnTo>
                  <a:cubicBezTo>
                    <a:pt x="710" y="1012"/>
                    <a:pt x="717" y="1017"/>
                    <a:pt x="724" y="1017"/>
                  </a:cubicBezTo>
                  <a:cubicBezTo>
                    <a:pt x="745" y="1017"/>
                    <a:pt x="748" y="990"/>
                    <a:pt x="753" y="990"/>
                  </a:cubicBezTo>
                  <a:cubicBezTo>
                    <a:pt x="757" y="990"/>
                    <a:pt x="759" y="1003"/>
                    <a:pt x="762" y="1008"/>
                  </a:cubicBezTo>
                  <a:cubicBezTo>
                    <a:pt x="769" y="1003"/>
                    <a:pt x="767" y="993"/>
                    <a:pt x="771" y="993"/>
                  </a:cubicBezTo>
                  <a:cubicBezTo>
                    <a:pt x="777" y="993"/>
                    <a:pt x="793" y="1010"/>
                    <a:pt x="793" y="1017"/>
                  </a:cubicBezTo>
                  <a:lnTo>
                    <a:pt x="793" y="1018"/>
                  </a:lnTo>
                  <a:cubicBezTo>
                    <a:pt x="793" y="1038"/>
                    <a:pt x="736" y="1072"/>
                    <a:pt x="719" y="1080"/>
                  </a:cubicBezTo>
                  <a:cubicBezTo>
                    <a:pt x="710" y="1083"/>
                    <a:pt x="622" y="1118"/>
                    <a:pt x="622" y="1118"/>
                  </a:cubicBezTo>
                  <a:lnTo>
                    <a:pt x="617" y="1118"/>
                  </a:lnTo>
                  <a:cubicBezTo>
                    <a:pt x="617" y="1103"/>
                    <a:pt x="625" y="1087"/>
                    <a:pt x="625" y="1071"/>
                  </a:cubicBezTo>
                  <a:lnTo>
                    <a:pt x="625" y="1038"/>
                  </a:lnTo>
                  <a:cubicBezTo>
                    <a:pt x="635" y="1039"/>
                    <a:pt x="632" y="1050"/>
                    <a:pt x="636" y="1058"/>
                  </a:cubicBezTo>
                  <a:cubicBezTo>
                    <a:pt x="638" y="1062"/>
                    <a:pt x="646" y="1075"/>
                    <a:pt x="650" y="1075"/>
                  </a:cubicBezTo>
                  <a:cubicBezTo>
                    <a:pt x="653" y="1075"/>
                    <a:pt x="654" y="1074"/>
                    <a:pt x="654" y="1071"/>
                  </a:cubicBezTo>
                  <a:lnTo>
                    <a:pt x="654" y="1055"/>
                  </a:lnTo>
                  <a:cubicBezTo>
                    <a:pt x="654" y="1043"/>
                    <a:pt x="647" y="1041"/>
                    <a:pt x="647" y="1030"/>
                  </a:cubicBezTo>
                  <a:cubicBezTo>
                    <a:pt x="654" y="1030"/>
                    <a:pt x="660" y="1041"/>
                    <a:pt x="669" y="1041"/>
                  </a:cubicBezTo>
                  <a:lnTo>
                    <a:pt x="674" y="1041"/>
                  </a:lnTo>
                  <a:lnTo>
                    <a:pt x="694" y="1038"/>
                  </a:lnTo>
                  <a:cubicBezTo>
                    <a:pt x="692" y="1029"/>
                    <a:pt x="659" y="1018"/>
                    <a:pt x="657" y="1009"/>
                  </a:cubicBezTo>
                  <a:cubicBezTo>
                    <a:pt x="669" y="1006"/>
                    <a:pt x="696" y="997"/>
                    <a:pt x="696" y="984"/>
                  </a:cubicBezTo>
                  <a:cubicBezTo>
                    <a:pt x="696" y="980"/>
                    <a:pt x="688" y="981"/>
                    <a:pt x="685" y="981"/>
                  </a:cubicBezTo>
                  <a:cubicBezTo>
                    <a:pt x="683" y="979"/>
                    <a:pt x="682" y="979"/>
                    <a:pt x="682" y="976"/>
                  </a:cubicBezTo>
                  <a:close/>
                  <a:moveTo>
                    <a:pt x="576" y="890"/>
                  </a:moveTo>
                  <a:cubicBezTo>
                    <a:pt x="572" y="888"/>
                    <a:pt x="553" y="881"/>
                    <a:pt x="551" y="879"/>
                  </a:cubicBezTo>
                  <a:cubicBezTo>
                    <a:pt x="552" y="870"/>
                    <a:pt x="596" y="888"/>
                    <a:pt x="599" y="905"/>
                  </a:cubicBezTo>
                  <a:cubicBezTo>
                    <a:pt x="594" y="905"/>
                    <a:pt x="583" y="894"/>
                    <a:pt x="576" y="890"/>
                  </a:cubicBezTo>
                  <a:close/>
                  <a:moveTo>
                    <a:pt x="624" y="915"/>
                  </a:moveTo>
                  <a:cubicBezTo>
                    <a:pt x="624" y="904"/>
                    <a:pt x="653" y="851"/>
                    <a:pt x="664" y="848"/>
                  </a:cubicBezTo>
                  <a:cubicBezTo>
                    <a:pt x="664" y="856"/>
                    <a:pt x="648" y="877"/>
                    <a:pt x="644" y="885"/>
                  </a:cubicBezTo>
                  <a:cubicBezTo>
                    <a:pt x="640" y="891"/>
                    <a:pt x="628" y="922"/>
                    <a:pt x="624" y="923"/>
                  </a:cubicBezTo>
                  <a:lnTo>
                    <a:pt x="624" y="915"/>
                  </a:lnTo>
                  <a:close/>
                  <a:moveTo>
                    <a:pt x="879" y="802"/>
                  </a:moveTo>
                  <a:cubicBezTo>
                    <a:pt x="898" y="802"/>
                    <a:pt x="917" y="811"/>
                    <a:pt x="924" y="825"/>
                  </a:cubicBezTo>
                  <a:cubicBezTo>
                    <a:pt x="919" y="825"/>
                    <a:pt x="905" y="815"/>
                    <a:pt x="895" y="813"/>
                  </a:cubicBezTo>
                  <a:cubicBezTo>
                    <a:pt x="886" y="811"/>
                    <a:pt x="865" y="810"/>
                    <a:pt x="860" y="807"/>
                  </a:cubicBezTo>
                  <a:cubicBezTo>
                    <a:pt x="863" y="804"/>
                    <a:pt x="868" y="802"/>
                    <a:pt x="874" y="802"/>
                  </a:cubicBezTo>
                  <a:lnTo>
                    <a:pt x="879" y="802"/>
                  </a:lnTo>
                  <a:close/>
                  <a:moveTo>
                    <a:pt x="589" y="1076"/>
                  </a:moveTo>
                  <a:cubicBezTo>
                    <a:pt x="591" y="1076"/>
                    <a:pt x="593" y="1071"/>
                    <a:pt x="597" y="1071"/>
                  </a:cubicBezTo>
                  <a:cubicBezTo>
                    <a:pt x="601" y="1071"/>
                    <a:pt x="603" y="1081"/>
                    <a:pt x="603" y="1087"/>
                  </a:cubicBezTo>
                  <a:lnTo>
                    <a:pt x="603" y="1117"/>
                  </a:lnTo>
                  <a:cubicBezTo>
                    <a:pt x="603" y="1128"/>
                    <a:pt x="594" y="1132"/>
                    <a:pt x="588" y="1137"/>
                  </a:cubicBezTo>
                  <a:cubicBezTo>
                    <a:pt x="585" y="1139"/>
                    <a:pt x="572" y="1151"/>
                    <a:pt x="570" y="1151"/>
                  </a:cubicBezTo>
                  <a:lnTo>
                    <a:pt x="568" y="1151"/>
                  </a:lnTo>
                  <a:cubicBezTo>
                    <a:pt x="567" y="1151"/>
                    <a:pt x="554" y="1140"/>
                    <a:pt x="552" y="1138"/>
                  </a:cubicBezTo>
                  <a:cubicBezTo>
                    <a:pt x="545" y="1133"/>
                    <a:pt x="540" y="1131"/>
                    <a:pt x="533" y="1127"/>
                  </a:cubicBezTo>
                  <a:cubicBezTo>
                    <a:pt x="519" y="1119"/>
                    <a:pt x="507" y="1115"/>
                    <a:pt x="491" y="1109"/>
                  </a:cubicBezTo>
                  <a:cubicBezTo>
                    <a:pt x="462" y="1098"/>
                    <a:pt x="432" y="1090"/>
                    <a:pt x="408" y="1074"/>
                  </a:cubicBezTo>
                  <a:cubicBezTo>
                    <a:pt x="382" y="1057"/>
                    <a:pt x="361" y="1044"/>
                    <a:pt x="344" y="1018"/>
                  </a:cubicBezTo>
                  <a:cubicBezTo>
                    <a:pt x="330" y="997"/>
                    <a:pt x="308" y="965"/>
                    <a:pt x="308" y="931"/>
                  </a:cubicBezTo>
                  <a:lnTo>
                    <a:pt x="308" y="912"/>
                  </a:lnTo>
                  <a:cubicBezTo>
                    <a:pt x="308" y="892"/>
                    <a:pt x="317" y="874"/>
                    <a:pt x="317" y="863"/>
                  </a:cubicBezTo>
                  <a:cubicBezTo>
                    <a:pt x="317" y="862"/>
                    <a:pt x="315" y="861"/>
                    <a:pt x="313" y="861"/>
                  </a:cubicBezTo>
                  <a:cubicBezTo>
                    <a:pt x="313" y="861"/>
                    <a:pt x="289" y="877"/>
                    <a:pt x="278" y="877"/>
                  </a:cubicBezTo>
                  <a:lnTo>
                    <a:pt x="261" y="877"/>
                  </a:lnTo>
                  <a:cubicBezTo>
                    <a:pt x="246" y="877"/>
                    <a:pt x="218" y="847"/>
                    <a:pt x="218" y="835"/>
                  </a:cubicBezTo>
                  <a:cubicBezTo>
                    <a:pt x="218" y="829"/>
                    <a:pt x="250" y="826"/>
                    <a:pt x="257" y="825"/>
                  </a:cubicBezTo>
                  <a:cubicBezTo>
                    <a:pt x="266" y="823"/>
                    <a:pt x="287" y="814"/>
                    <a:pt x="287" y="805"/>
                  </a:cubicBezTo>
                  <a:cubicBezTo>
                    <a:pt x="287" y="798"/>
                    <a:pt x="272" y="797"/>
                    <a:pt x="266" y="797"/>
                  </a:cubicBezTo>
                  <a:lnTo>
                    <a:pt x="263" y="792"/>
                  </a:lnTo>
                  <a:cubicBezTo>
                    <a:pt x="267" y="790"/>
                    <a:pt x="286" y="790"/>
                    <a:pt x="294" y="787"/>
                  </a:cubicBezTo>
                  <a:cubicBezTo>
                    <a:pt x="302" y="784"/>
                    <a:pt x="307" y="778"/>
                    <a:pt x="320" y="778"/>
                  </a:cubicBezTo>
                  <a:lnTo>
                    <a:pt x="329" y="778"/>
                  </a:lnTo>
                  <a:cubicBezTo>
                    <a:pt x="346" y="778"/>
                    <a:pt x="364" y="790"/>
                    <a:pt x="364" y="809"/>
                  </a:cubicBezTo>
                  <a:cubicBezTo>
                    <a:pt x="364" y="817"/>
                    <a:pt x="354" y="832"/>
                    <a:pt x="348" y="832"/>
                  </a:cubicBezTo>
                  <a:lnTo>
                    <a:pt x="347" y="832"/>
                  </a:lnTo>
                  <a:cubicBezTo>
                    <a:pt x="339" y="832"/>
                    <a:pt x="344" y="811"/>
                    <a:pt x="329" y="811"/>
                  </a:cubicBezTo>
                  <a:lnTo>
                    <a:pt x="328" y="811"/>
                  </a:lnTo>
                  <a:cubicBezTo>
                    <a:pt x="322" y="811"/>
                    <a:pt x="318" y="816"/>
                    <a:pt x="318" y="823"/>
                  </a:cubicBezTo>
                  <a:lnTo>
                    <a:pt x="318" y="829"/>
                  </a:lnTo>
                  <a:cubicBezTo>
                    <a:pt x="318" y="842"/>
                    <a:pt x="331" y="848"/>
                    <a:pt x="343" y="848"/>
                  </a:cubicBezTo>
                  <a:cubicBezTo>
                    <a:pt x="381" y="848"/>
                    <a:pt x="371" y="796"/>
                    <a:pt x="379" y="796"/>
                  </a:cubicBezTo>
                  <a:cubicBezTo>
                    <a:pt x="388" y="796"/>
                    <a:pt x="403" y="842"/>
                    <a:pt x="406" y="856"/>
                  </a:cubicBezTo>
                  <a:cubicBezTo>
                    <a:pt x="411" y="883"/>
                    <a:pt x="407" y="910"/>
                    <a:pt x="407" y="939"/>
                  </a:cubicBezTo>
                  <a:lnTo>
                    <a:pt x="407" y="941"/>
                  </a:lnTo>
                  <a:cubicBezTo>
                    <a:pt x="407" y="944"/>
                    <a:pt x="408" y="946"/>
                    <a:pt x="411" y="946"/>
                  </a:cubicBezTo>
                  <a:cubicBezTo>
                    <a:pt x="414" y="946"/>
                    <a:pt x="415" y="939"/>
                    <a:pt x="419" y="939"/>
                  </a:cubicBezTo>
                  <a:cubicBezTo>
                    <a:pt x="422" y="939"/>
                    <a:pt x="431" y="959"/>
                    <a:pt x="431" y="960"/>
                  </a:cubicBezTo>
                  <a:cubicBezTo>
                    <a:pt x="431" y="964"/>
                    <a:pt x="427" y="965"/>
                    <a:pt x="424" y="965"/>
                  </a:cubicBezTo>
                  <a:lnTo>
                    <a:pt x="394" y="965"/>
                  </a:lnTo>
                  <a:cubicBezTo>
                    <a:pt x="381" y="965"/>
                    <a:pt x="351" y="927"/>
                    <a:pt x="351" y="914"/>
                  </a:cubicBezTo>
                  <a:lnTo>
                    <a:pt x="351" y="910"/>
                  </a:lnTo>
                  <a:cubicBezTo>
                    <a:pt x="360" y="913"/>
                    <a:pt x="375" y="957"/>
                    <a:pt x="395" y="957"/>
                  </a:cubicBezTo>
                  <a:cubicBezTo>
                    <a:pt x="396" y="957"/>
                    <a:pt x="398" y="955"/>
                    <a:pt x="398" y="952"/>
                  </a:cubicBezTo>
                  <a:cubicBezTo>
                    <a:pt x="398" y="934"/>
                    <a:pt x="384" y="905"/>
                    <a:pt x="373" y="901"/>
                  </a:cubicBezTo>
                  <a:cubicBezTo>
                    <a:pt x="372" y="905"/>
                    <a:pt x="372" y="900"/>
                    <a:pt x="372" y="905"/>
                  </a:cubicBezTo>
                  <a:lnTo>
                    <a:pt x="372" y="909"/>
                  </a:lnTo>
                  <a:cubicBezTo>
                    <a:pt x="363" y="906"/>
                    <a:pt x="354" y="872"/>
                    <a:pt x="342" y="872"/>
                  </a:cubicBezTo>
                  <a:cubicBezTo>
                    <a:pt x="338" y="872"/>
                    <a:pt x="336" y="877"/>
                    <a:pt x="336" y="881"/>
                  </a:cubicBezTo>
                  <a:lnTo>
                    <a:pt x="336" y="891"/>
                  </a:lnTo>
                  <a:cubicBezTo>
                    <a:pt x="336" y="908"/>
                    <a:pt x="344" y="922"/>
                    <a:pt x="344" y="925"/>
                  </a:cubicBezTo>
                  <a:cubicBezTo>
                    <a:pt x="344" y="930"/>
                    <a:pt x="336" y="927"/>
                    <a:pt x="336" y="932"/>
                  </a:cubicBezTo>
                  <a:cubicBezTo>
                    <a:pt x="336" y="940"/>
                    <a:pt x="347" y="950"/>
                    <a:pt x="351" y="954"/>
                  </a:cubicBezTo>
                  <a:cubicBezTo>
                    <a:pt x="357" y="959"/>
                    <a:pt x="375" y="963"/>
                    <a:pt x="375" y="967"/>
                  </a:cubicBezTo>
                  <a:cubicBezTo>
                    <a:pt x="375" y="973"/>
                    <a:pt x="352" y="977"/>
                    <a:pt x="352" y="989"/>
                  </a:cubicBezTo>
                  <a:cubicBezTo>
                    <a:pt x="352" y="990"/>
                    <a:pt x="355" y="993"/>
                    <a:pt x="357" y="993"/>
                  </a:cubicBezTo>
                  <a:lnTo>
                    <a:pt x="358" y="993"/>
                  </a:lnTo>
                  <a:cubicBezTo>
                    <a:pt x="358" y="993"/>
                    <a:pt x="374" y="984"/>
                    <a:pt x="379" y="982"/>
                  </a:cubicBezTo>
                  <a:cubicBezTo>
                    <a:pt x="385" y="980"/>
                    <a:pt x="397" y="979"/>
                    <a:pt x="405" y="979"/>
                  </a:cubicBezTo>
                  <a:lnTo>
                    <a:pt x="431" y="979"/>
                  </a:lnTo>
                  <a:cubicBezTo>
                    <a:pt x="444" y="979"/>
                    <a:pt x="467" y="990"/>
                    <a:pt x="472" y="998"/>
                  </a:cubicBezTo>
                  <a:cubicBezTo>
                    <a:pt x="447" y="998"/>
                    <a:pt x="420" y="998"/>
                    <a:pt x="410" y="1014"/>
                  </a:cubicBezTo>
                  <a:cubicBezTo>
                    <a:pt x="413" y="1019"/>
                    <a:pt x="417" y="1020"/>
                    <a:pt x="417" y="1023"/>
                  </a:cubicBezTo>
                  <a:cubicBezTo>
                    <a:pt x="417" y="1023"/>
                    <a:pt x="405" y="1037"/>
                    <a:pt x="404" y="1041"/>
                  </a:cubicBezTo>
                  <a:cubicBezTo>
                    <a:pt x="402" y="1044"/>
                    <a:pt x="395" y="1063"/>
                    <a:pt x="402" y="1063"/>
                  </a:cubicBezTo>
                  <a:lnTo>
                    <a:pt x="412" y="1063"/>
                  </a:lnTo>
                  <a:cubicBezTo>
                    <a:pt x="430" y="1063"/>
                    <a:pt x="436" y="1049"/>
                    <a:pt x="440" y="1049"/>
                  </a:cubicBezTo>
                  <a:cubicBezTo>
                    <a:pt x="446" y="1049"/>
                    <a:pt x="442" y="1057"/>
                    <a:pt x="442" y="1064"/>
                  </a:cubicBezTo>
                  <a:cubicBezTo>
                    <a:pt x="442" y="1067"/>
                    <a:pt x="443" y="1068"/>
                    <a:pt x="446" y="1068"/>
                  </a:cubicBezTo>
                  <a:cubicBezTo>
                    <a:pt x="453" y="1068"/>
                    <a:pt x="469" y="1049"/>
                    <a:pt x="474" y="1043"/>
                  </a:cubicBezTo>
                  <a:cubicBezTo>
                    <a:pt x="478" y="1039"/>
                    <a:pt x="495" y="1013"/>
                    <a:pt x="497" y="1013"/>
                  </a:cubicBezTo>
                  <a:lnTo>
                    <a:pt x="499" y="1013"/>
                  </a:lnTo>
                  <a:cubicBezTo>
                    <a:pt x="502" y="1013"/>
                    <a:pt x="507" y="1021"/>
                    <a:pt x="507" y="1023"/>
                  </a:cubicBezTo>
                  <a:cubicBezTo>
                    <a:pt x="507" y="1026"/>
                    <a:pt x="482" y="1039"/>
                    <a:pt x="479" y="1052"/>
                  </a:cubicBezTo>
                  <a:cubicBezTo>
                    <a:pt x="482" y="1054"/>
                    <a:pt x="483" y="1055"/>
                    <a:pt x="486" y="1055"/>
                  </a:cubicBezTo>
                  <a:cubicBezTo>
                    <a:pt x="493" y="1055"/>
                    <a:pt x="515" y="1049"/>
                    <a:pt x="515" y="1056"/>
                  </a:cubicBezTo>
                  <a:lnTo>
                    <a:pt x="515" y="1059"/>
                  </a:lnTo>
                  <a:cubicBezTo>
                    <a:pt x="515" y="1065"/>
                    <a:pt x="509" y="1069"/>
                    <a:pt x="509" y="1082"/>
                  </a:cubicBezTo>
                  <a:lnTo>
                    <a:pt x="509" y="1085"/>
                  </a:lnTo>
                  <a:cubicBezTo>
                    <a:pt x="509" y="1090"/>
                    <a:pt x="511" y="1098"/>
                    <a:pt x="515" y="1098"/>
                  </a:cubicBezTo>
                  <a:lnTo>
                    <a:pt x="516" y="1098"/>
                  </a:lnTo>
                  <a:cubicBezTo>
                    <a:pt x="526" y="1098"/>
                    <a:pt x="534" y="1061"/>
                    <a:pt x="540" y="1061"/>
                  </a:cubicBezTo>
                  <a:cubicBezTo>
                    <a:pt x="545" y="1061"/>
                    <a:pt x="545" y="1089"/>
                    <a:pt x="559" y="1089"/>
                  </a:cubicBezTo>
                  <a:cubicBezTo>
                    <a:pt x="564" y="1089"/>
                    <a:pt x="565" y="1080"/>
                    <a:pt x="565" y="1074"/>
                  </a:cubicBezTo>
                  <a:lnTo>
                    <a:pt x="565" y="1064"/>
                  </a:lnTo>
                  <a:cubicBezTo>
                    <a:pt x="565" y="1050"/>
                    <a:pt x="558" y="1048"/>
                    <a:pt x="558" y="1040"/>
                  </a:cubicBezTo>
                  <a:lnTo>
                    <a:pt x="558" y="1038"/>
                  </a:lnTo>
                  <a:cubicBezTo>
                    <a:pt x="558" y="1032"/>
                    <a:pt x="569" y="1036"/>
                    <a:pt x="576" y="1034"/>
                  </a:cubicBezTo>
                  <a:cubicBezTo>
                    <a:pt x="584" y="1032"/>
                    <a:pt x="585" y="1026"/>
                    <a:pt x="589" y="1026"/>
                  </a:cubicBezTo>
                  <a:cubicBezTo>
                    <a:pt x="592" y="1026"/>
                    <a:pt x="592" y="1028"/>
                    <a:pt x="594" y="1030"/>
                  </a:cubicBezTo>
                  <a:cubicBezTo>
                    <a:pt x="592" y="1044"/>
                    <a:pt x="585" y="1047"/>
                    <a:pt x="585" y="1061"/>
                  </a:cubicBezTo>
                  <a:lnTo>
                    <a:pt x="585" y="1073"/>
                  </a:lnTo>
                  <a:cubicBezTo>
                    <a:pt x="585" y="1076"/>
                    <a:pt x="586" y="1076"/>
                    <a:pt x="589" y="1076"/>
                  </a:cubicBezTo>
                  <a:close/>
                  <a:moveTo>
                    <a:pt x="217" y="818"/>
                  </a:moveTo>
                  <a:cubicBezTo>
                    <a:pt x="218" y="793"/>
                    <a:pt x="253" y="759"/>
                    <a:pt x="274" y="759"/>
                  </a:cubicBezTo>
                  <a:cubicBezTo>
                    <a:pt x="278" y="759"/>
                    <a:pt x="278" y="762"/>
                    <a:pt x="278" y="766"/>
                  </a:cubicBezTo>
                  <a:cubicBezTo>
                    <a:pt x="263" y="770"/>
                    <a:pt x="252" y="775"/>
                    <a:pt x="242" y="786"/>
                  </a:cubicBezTo>
                  <a:cubicBezTo>
                    <a:pt x="237" y="792"/>
                    <a:pt x="234" y="795"/>
                    <a:pt x="229" y="802"/>
                  </a:cubicBezTo>
                  <a:cubicBezTo>
                    <a:pt x="226" y="807"/>
                    <a:pt x="224" y="816"/>
                    <a:pt x="217" y="818"/>
                  </a:cubicBezTo>
                  <a:close/>
                  <a:moveTo>
                    <a:pt x="422" y="800"/>
                  </a:moveTo>
                  <a:cubicBezTo>
                    <a:pt x="422" y="793"/>
                    <a:pt x="433" y="778"/>
                    <a:pt x="437" y="773"/>
                  </a:cubicBezTo>
                  <a:cubicBezTo>
                    <a:pt x="444" y="763"/>
                    <a:pt x="447" y="755"/>
                    <a:pt x="458" y="752"/>
                  </a:cubicBezTo>
                  <a:cubicBezTo>
                    <a:pt x="460" y="753"/>
                    <a:pt x="462" y="753"/>
                    <a:pt x="462" y="757"/>
                  </a:cubicBezTo>
                  <a:lnTo>
                    <a:pt x="462" y="758"/>
                  </a:lnTo>
                  <a:cubicBezTo>
                    <a:pt x="462" y="774"/>
                    <a:pt x="439" y="792"/>
                    <a:pt x="439" y="802"/>
                  </a:cubicBezTo>
                  <a:cubicBezTo>
                    <a:pt x="439" y="805"/>
                    <a:pt x="454" y="826"/>
                    <a:pt x="457" y="831"/>
                  </a:cubicBezTo>
                  <a:cubicBezTo>
                    <a:pt x="463" y="843"/>
                    <a:pt x="467" y="850"/>
                    <a:pt x="471" y="863"/>
                  </a:cubicBezTo>
                  <a:cubicBezTo>
                    <a:pt x="474" y="872"/>
                    <a:pt x="479" y="891"/>
                    <a:pt x="479" y="903"/>
                  </a:cubicBezTo>
                  <a:cubicBezTo>
                    <a:pt x="480" y="916"/>
                    <a:pt x="479" y="936"/>
                    <a:pt x="487" y="941"/>
                  </a:cubicBezTo>
                  <a:cubicBezTo>
                    <a:pt x="492" y="938"/>
                    <a:pt x="497" y="931"/>
                    <a:pt x="501" y="931"/>
                  </a:cubicBezTo>
                  <a:cubicBezTo>
                    <a:pt x="508" y="931"/>
                    <a:pt x="512" y="945"/>
                    <a:pt x="522" y="945"/>
                  </a:cubicBezTo>
                  <a:lnTo>
                    <a:pt x="523" y="945"/>
                  </a:lnTo>
                  <a:cubicBezTo>
                    <a:pt x="526" y="945"/>
                    <a:pt x="528" y="942"/>
                    <a:pt x="528" y="939"/>
                  </a:cubicBezTo>
                  <a:cubicBezTo>
                    <a:pt x="528" y="926"/>
                    <a:pt x="476" y="839"/>
                    <a:pt x="476" y="820"/>
                  </a:cubicBezTo>
                  <a:cubicBezTo>
                    <a:pt x="476" y="809"/>
                    <a:pt x="492" y="801"/>
                    <a:pt x="499" y="794"/>
                  </a:cubicBezTo>
                  <a:cubicBezTo>
                    <a:pt x="505" y="788"/>
                    <a:pt x="517" y="771"/>
                    <a:pt x="524" y="771"/>
                  </a:cubicBezTo>
                  <a:cubicBezTo>
                    <a:pt x="525" y="771"/>
                    <a:pt x="560" y="790"/>
                    <a:pt x="567" y="792"/>
                  </a:cubicBezTo>
                  <a:cubicBezTo>
                    <a:pt x="583" y="797"/>
                    <a:pt x="600" y="802"/>
                    <a:pt x="620" y="802"/>
                  </a:cubicBezTo>
                  <a:lnTo>
                    <a:pt x="632" y="802"/>
                  </a:lnTo>
                  <a:cubicBezTo>
                    <a:pt x="644" y="802"/>
                    <a:pt x="654" y="799"/>
                    <a:pt x="665" y="797"/>
                  </a:cubicBezTo>
                  <a:cubicBezTo>
                    <a:pt x="674" y="794"/>
                    <a:pt x="687" y="787"/>
                    <a:pt x="694" y="787"/>
                  </a:cubicBezTo>
                  <a:lnTo>
                    <a:pt x="696" y="787"/>
                  </a:lnTo>
                  <a:cubicBezTo>
                    <a:pt x="708" y="787"/>
                    <a:pt x="711" y="813"/>
                    <a:pt x="715" y="824"/>
                  </a:cubicBezTo>
                  <a:cubicBezTo>
                    <a:pt x="719" y="838"/>
                    <a:pt x="724" y="850"/>
                    <a:pt x="729" y="864"/>
                  </a:cubicBezTo>
                  <a:cubicBezTo>
                    <a:pt x="735" y="880"/>
                    <a:pt x="749" y="934"/>
                    <a:pt x="749" y="955"/>
                  </a:cubicBezTo>
                  <a:cubicBezTo>
                    <a:pt x="747" y="956"/>
                    <a:pt x="747" y="957"/>
                    <a:pt x="745" y="957"/>
                  </a:cubicBezTo>
                  <a:cubicBezTo>
                    <a:pt x="744" y="957"/>
                    <a:pt x="731" y="945"/>
                    <a:pt x="717" y="945"/>
                  </a:cubicBezTo>
                  <a:lnTo>
                    <a:pt x="715" y="945"/>
                  </a:lnTo>
                  <a:cubicBezTo>
                    <a:pt x="698" y="945"/>
                    <a:pt x="686" y="954"/>
                    <a:pt x="679" y="965"/>
                  </a:cubicBezTo>
                  <a:cubicBezTo>
                    <a:pt x="673" y="973"/>
                    <a:pt x="675" y="978"/>
                    <a:pt x="665" y="980"/>
                  </a:cubicBezTo>
                  <a:cubicBezTo>
                    <a:pt x="660" y="981"/>
                    <a:pt x="649" y="993"/>
                    <a:pt x="649" y="984"/>
                  </a:cubicBezTo>
                  <a:cubicBezTo>
                    <a:pt x="649" y="983"/>
                    <a:pt x="662" y="964"/>
                    <a:pt x="662" y="941"/>
                  </a:cubicBezTo>
                  <a:cubicBezTo>
                    <a:pt x="662" y="939"/>
                    <a:pt x="660" y="936"/>
                    <a:pt x="659" y="934"/>
                  </a:cubicBezTo>
                  <a:cubicBezTo>
                    <a:pt x="641" y="939"/>
                    <a:pt x="637" y="968"/>
                    <a:pt x="629" y="974"/>
                  </a:cubicBezTo>
                  <a:lnTo>
                    <a:pt x="626" y="969"/>
                  </a:lnTo>
                  <a:cubicBezTo>
                    <a:pt x="626" y="950"/>
                    <a:pt x="619" y="947"/>
                    <a:pt x="619" y="942"/>
                  </a:cubicBezTo>
                  <a:cubicBezTo>
                    <a:pt x="619" y="934"/>
                    <a:pt x="633" y="930"/>
                    <a:pt x="639" y="926"/>
                  </a:cubicBezTo>
                  <a:cubicBezTo>
                    <a:pt x="649" y="921"/>
                    <a:pt x="653" y="918"/>
                    <a:pt x="661" y="912"/>
                  </a:cubicBezTo>
                  <a:cubicBezTo>
                    <a:pt x="669" y="906"/>
                    <a:pt x="691" y="882"/>
                    <a:pt x="691" y="870"/>
                  </a:cubicBezTo>
                  <a:cubicBezTo>
                    <a:pt x="683" y="870"/>
                    <a:pt x="680" y="875"/>
                    <a:pt x="679" y="875"/>
                  </a:cubicBezTo>
                  <a:cubicBezTo>
                    <a:pt x="677" y="875"/>
                    <a:pt x="673" y="873"/>
                    <a:pt x="673" y="871"/>
                  </a:cubicBezTo>
                  <a:cubicBezTo>
                    <a:pt x="673" y="866"/>
                    <a:pt x="695" y="846"/>
                    <a:pt x="695" y="823"/>
                  </a:cubicBezTo>
                  <a:lnTo>
                    <a:pt x="695" y="811"/>
                  </a:lnTo>
                  <a:cubicBezTo>
                    <a:pt x="683" y="811"/>
                    <a:pt x="665" y="824"/>
                    <a:pt x="658" y="831"/>
                  </a:cubicBezTo>
                  <a:cubicBezTo>
                    <a:pt x="653" y="836"/>
                    <a:pt x="650" y="839"/>
                    <a:pt x="645" y="845"/>
                  </a:cubicBezTo>
                  <a:cubicBezTo>
                    <a:pt x="636" y="854"/>
                    <a:pt x="636" y="851"/>
                    <a:pt x="636" y="837"/>
                  </a:cubicBezTo>
                  <a:cubicBezTo>
                    <a:pt x="635" y="836"/>
                    <a:pt x="633" y="834"/>
                    <a:pt x="633" y="834"/>
                  </a:cubicBezTo>
                  <a:cubicBezTo>
                    <a:pt x="617" y="834"/>
                    <a:pt x="614" y="881"/>
                    <a:pt x="614" y="901"/>
                  </a:cubicBezTo>
                  <a:lnTo>
                    <a:pt x="611" y="904"/>
                  </a:lnTo>
                  <a:cubicBezTo>
                    <a:pt x="606" y="900"/>
                    <a:pt x="604" y="874"/>
                    <a:pt x="593" y="862"/>
                  </a:cubicBezTo>
                  <a:cubicBezTo>
                    <a:pt x="588" y="857"/>
                    <a:pt x="585" y="852"/>
                    <a:pt x="579" y="848"/>
                  </a:cubicBezTo>
                  <a:cubicBezTo>
                    <a:pt x="566" y="838"/>
                    <a:pt x="570" y="845"/>
                    <a:pt x="570" y="856"/>
                  </a:cubicBezTo>
                  <a:cubicBezTo>
                    <a:pt x="570" y="859"/>
                    <a:pt x="570" y="858"/>
                    <a:pt x="568" y="861"/>
                  </a:cubicBezTo>
                  <a:lnTo>
                    <a:pt x="553" y="859"/>
                  </a:lnTo>
                  <a:lnTo>
                    <a:pt x="545" y="859"/>
                  </a:lnTo>
                  <a:cubicBezTo>
                    <a:pt x="535" y="859"/>
                    <a:pt x="516" y="862"/>
                    <a:pt x="516" y="872"/>
                  </a:cubicBezTo>
                  <a:cubicBezTo>
                    <a:pt x="516" y="875"/>
                    <a:pt x="517" y="875"/>
                    <a:pt x="519" y="877"/>
                  </a:cubicBezTo>
                  <a:cubicBezTo>
                    <a:pt x="530" y="877"/>
                    <a:pt x="531" y="885"/>
                    <a:pt x="538" y="890"/>
                  </a:cubicBezTo>
                  <a:cubicBezTo>
                    <a:pt x="542" y="893"/>
                    <a:pt x="557" y="899"/>
                    <a:pt x="557" y="904"/>
                  </a:cubicBezTo>
                  <a:cubicBezTo>
                    <a:pt x="557" y="907"/>
                    <a:pt x="556" y="907"/>
                    <a:pt x="554" y="909"/>
                  </a:cubicBezTo>
                  <a:lnTo>
                    <a:pt x="544" y="910"/>
                  </a:lnTo>
                  <a:cubicBezTo>
                    <a:pt x="545" y="922"/>
                    <a:pt x="564" y="924"/>
                    <a:pt x="576" y="924"/>
                  </a:cubicBezTo>
                  <a:lnTo>
                    <a:pt x="583" y="924"/>
                  </a:lnTo>
                  <a:cubicBezTo>
                    <a:pt x="595" y="924"/>
                    <a:pt x="598" y="919"/>
                    <a:pt x="604" y="929"/>
                  </a:cubicBezTo>
                  <a:cubicBezTo>
                    <a:pt x="604" y="937"/>
                    <a:pt x="603" y="949"/>
                    <a:pt x="604" y="956"/>
                  </a:cubicBezTo>
                  <a:cubicBezTo>
                    <a:pt x="605" y="964"/>
                    <a:pt x="610" y="969"/>
                    <a:pt x="610" y="975"/>
                  </a:cubicBezTo>
                  <a:lnTo>
                    <a:pt x="610" y="976"/>
                  </a:lnTo>
                  <a:cubicBezTo>
                    <a:pt x="610" y="979"/>
                    <a:pt x="609" y="980"/>
                    <a:pt x="606" y="980"/>
                  </a:cubicBezTo>
                  <a:lnTo>
                    <a:pt x="605" y="980"/>
                  </a:lnTo>
                  <a:cubicBezTo>
                    <a:pt x="602" y="980"/>
                    <a:pt x="585" y="962"/>
                    <a:pt x="567" y="962"/>
                  </a:cubicBezTo>
                  <a:lnTo>
                    <a:pt x="566" y="962"/>
                  </a:lnTo>
                  <a:cubicBezTo>
                    <a:pt x="563" y="962"/>
                    <a:pt x="562" y="963"/>
                    <a:pt x="562" y="966"/>
                  </a:cubicBezTo>
                  <a:cubicBezTo>
                    <a:pt x="562" y="981"/>
                    <a:pt x="591" y="991"/>
                    <a:pt x="595" y="997"/>
                  </a:cubicBezTo>
                  <a:cubicBezTo>
                    <a:pt x="592" y="1002"/>
                    <a:pt x="580" y="1004"/>
                    <a:pt x="574" y="1008"/>
                  </a:cubicBezTo>
                  <a:cubicBezTo>
                    <a:pt x="570" y="1010"/>
                    <a:pt x="557" y="1019"/>
                    <a:pt x="554" y="1019"/>
                  </a:cubicBezTo>
                  <a:cubicBezTo>
                    <a:pt x="553" y="1019"/>
                    <a:pt x="549" y="988"/>
                    <a:pt x="548" y="985"/>
                  </a:cubicBezTo>
                  <a:cubicBezTo>
                    <a:pt x="547" y="979"/>
                    <a:pt x="539" y="962"/>
                    <a:pt x="532" y="962"/>
                  </a:cubicBezTo>
                  <a:cubicBezTo>
                    <a:pt x="530" y="962"/>
                    <a:pt x="530" y="963"/>
                    <a:pt x="528" y="965"/>
                  </a:cubicBezTo>
                  <a:cubicBezTo>
                    <a:pt x="528" y="972"/>
                    <a:pt x="530" y="1000"/>
                    <a:pt x="524" y="1000"/>
                  </a:cubicBezTo>
                  <a:cubicBezTo>
                    <a:pt x="523" y="1000"/>
                    <a:pt x="504" y="981"/>
                    <a:pt x="492" y="981"/>
                  </a:cubicBezTo>
                  <a:cubicBezTo>
                    <a:pt x="483" y="981"/>
                    <a:pt x="488" y="993"/>
                    <a:pt x="482" y="993"/>
                  </a:cubicBezTo>
                  <a:cubicBezTo>
                    <a:pt x="481" y="993"/>
                    <a:pt x="451" y="971"/>
                    <a:pt x="447" y="968"/>
                  </a:cubicBezTo>
                  <a:cubicBezTo>
                    <a:pt x="438" y="961"/>
                    <a:pt x="443" y="929"/>
                    <a:pt x="441" y="914"/>
                  </a:cubicBezTo>
                  <a:cubicBezTo>
                    <a:pt x="439" y="897"/>
                    <a:pt x="436" y="880"/>
                    <a:pt x="433" y="862"/>
                  </a:cubicBezTo>
                  <a:cubicBezTo>
                    <a:pt x="431" y="849"/>
                    <a:pt x="422" y="826"/>
                    <a:pt x="422" y="814"/>
                  </a:cubicBezTo>
                  <a:lnTo>
                    <a:pt x="422" y="800"/>
                  </a:lnTo>
                  <a:close/>
                  <a:moveTo>
                    <a:pt x="752" y="739"/>
                  </a:moveTo>
                  <a:cubicBezTo>
                    <a:pt x="747" y="739"/>
                    <a:pt x="748" y="731"/>
                    <a:pt x="746" y="725"/>
                  </a:cubicBezTo>
                  <a:cubicBezTo>
                    <a:pt x="744" y="722"/>
                    <a:pt x="739" y="714"/>
                    <a:pt x="739" y="712"/>
                  </a:cubicBezTo>
                  <a:cubicBezTo>
                    <a:pt x="739" y="709"/>
                    <a:pt x="740" y="708"/>
                    <a:pt x="742" y="708"/>
                  </a:cubicBezTo>
                  <a:cubicBezTo>
                    <a:pt x="746" y="708"/>
                    <a:pt x="759" y="729"/>
                    <a:pt x="759" y="733"/>
                  </a:cubicBezTo>
                  <a:cubicBezTo>
                    <a:pt x="759" y="734"/>
                    <a:pt x="754" y="739"/>
                    <a:pt x="752" y="739"/>
                  </a:cubicBezTo>
                  <a:close/>
                  <a:moveTo>
                    <a:pt x="438" y="692"/>
                  </a:moveTo>
                  <a:cubicBezTo>
                    <a:pt x="441" y="694"/>
                    <a:pt x="447" y="714"/>
                    <a:pt x="447" y="720"/>
                  </a:cubicBezTo>
                  <a:cubicBezTo>
                    <a:pt x="447" y="723"/>
                    <a:pt x="446" y="724"/>
                    <a:pt x="443" y="724"/>
                  </a:cubicBezTo>
                  <a:cubicBezTo>
                    <a:pt x="439" y="724"/>
                    <a:pt x="435" y="705"/>
                    <a:pt x="435" y="698"/>
                  </a:cubicBezTo>
                  <a:lnTo>
                    <a:pt x="435" y="696"/>
                  </a:lnTo>
                  <a:cubicBezTo>
                    <a:pt x="435" y="692"/>
                    <a:pt x="436" y="693"/>
                    <a:pt x="438" y="692"/>
                  </a:cubicBezTo>
                  <a:close/>
                  <a:moveTo>
                    <a:pt x="409" y="717"/>
                  </a:moveTo>
                  <a:cubicBezTo>
                    <a:pt x="409" y="712"/>
                    <a:pt x="419" y="693"/>
                    <a:pt x="426" y="693"/>
                  </a:cubicBezTo>
                  <a:cubicBezTo>
                    <a:pt x="426" y="700"/>
                    <a:pt x="417" y="721"/>
                    <a:pt x="411" y="721"/>
                  </a:cubicBezTo>
                  <a:cubicBezTo>
                    <a:pt x="410" y="721"/>
                    <a:pt x="409" y="719"/>
                    <a:pt x="409" y="717"/>
                  </a:cubicBezTo>
                  <a:close/>
                  <a:moveTo>
                    <a:pt x="395" y="702"/>
                  </a:moveTo>
                  <a:cubicBezTo>
                    <a:pt x="395" y="697"/>
                    <a:pt x="412" y="686"/>
                    <a:pt x="419" y="686"/>
                  </a:cubicBezTo>
                  <a:cubicBezTo>
                    <a:pt x="419" y="692"/>
                    <a:pt x="401" y="706"/>
                    <a:pt x="397" y="706"/>
                  </a:cubicBezTo>
                  <a:cubicBezTo>
                    <a:pt x="396" y="706"/>
                    <a:pt x="395" y="704"/>
                    <a:pt x="395" y="702"/>
                  </a:cubicBezTo>
                  <a:close/>
                  <a:moveTo>
                    <a:pt x="465" y="698"/>
                  </a:moveTo>
                  <a:cubicBezTo>
                    <a:pt x="459" y="698"/>
                    <a:pt x="444" y="691"/>
                    <a:pt x="442" y="686"/>
                  </a:cubicBezTo>
                  <a:cubicBezTo>
                    <a:pt x="443" y="685"/>
                    <a:pt x="444" y="684"/>
                    <a:pt x="446" y="684"/>
                  </a:cubicBezTo>
                  <a:cubicBezTo>
                    <a:pt x="450" y="684"/>
                    <a:pt x="470" y="690"/>
                    <a:pt x="470" y="695"/>
                  </a:cubicBezTo>
                  <a:cubicBezTo>
                    <a:pt x="470" y="697"/>
                    <a:pt x="469" y="698"/>
                    <a:pt x="467" y="698"/>
                  </a:cubicBezTo>
                  <a:lnTo>
                    <a:pt x="465" y="698"/>
                  </a:lnTo>
                  <a:close/>
                  <a:moveTo>
                    <a:pt x="933" y="684"/>
                  </a:moveTo>
                  <a:cubicBezTo>
                    <a:pt x="933" y="674"/>
                    <a:pt x="942" y="665"/>
                    <a:pt x="951" y="665"/>
                  </a:cubicBezTo>
                  <a:cubicBezTo>
                    <a:pt x="961" y="665"/>
                    <a:pt x="970" y="677"/>
                    <a:pt x="970" y="687"/>
                  </a:cubicBezTo>
                  <a:lnTo>
                    <a:pt x="970" y="695"/>
                  </a:lnTo>
                  <a:cubicBezTo>
                    <a:pt x="959" y="694"/>
                    <a:pt x="970" y="675"/>
                    <a:pt x="951" y="675"/>
                  </a:cubicBezTo>
                  <a:lnTo>
                    <a:pt x="950" y="675"/>
                  </a:lnTo>
                  <a:cubicBezTo>
                    <a:pt x="945" y="675"/>
                    <a:pt x="940" y="681"/>
                    <a:pt x="940" y="687"/>
                  </a:cubicBezTo>
                  <a:cubicBezTo>
                    <a:pt x="940" y="702"/>
                    <a:pt x="948" y="698"/>
                    <a:pt x="951" y="703"/>
                  </a:cubicBezTo>
                  <a:cubicBezTo>
                    <a:pt x="950" y="705"/>
                    <a:pt x="951" y="706"/>
                    <a:pt x="948" y="706"/>
                  </a:cubicBezTo>
                  <a:cubicBezTo>
                    <a:pt x="939" y="706"/>
                    <a:pt x="933" y="695"/>
                    <a:pt x="933" y="684"/>
                  </a:cubicBezTo>
                  <a:close/>
                  <a:moveTo>
                    <a:pt x="415" y="677"/>
                  </a:moveTo>
                  <a:lnTo>
                    <a:pt x="394" y="677"/>
                  </a:lnTo>
                  <a:cubicBezTo>
                    <a:pt x="391" y="677"/>
                    <a:pt x="390" y="675"/>
                    <a:pt x="389" y="673"/>
                  </a:cubicBezTo>
                  <a:cubicBezTo>
                    <a:pt x="390" y="671"/>
                    <a:pt x="391" y="669"/>
                    <a:pt x="394" y="669"/>
                  </a:cubicBezTo>
                  <a:lnTo>
                    <a:pt x="409" y="669"/>
                  </a:lnTo>
                  <a:cubicBezTo>
                    <a:pt x="415" y="669"/>
                    <a:pt x="417" y="670"/>
                    <a:pt x="419" y="674"/>
                  </a:cubicBezTo>
                  <a:cubicBezTo>
                    <a:pt x="417" y="676"/>
                    <a:pt x="417" y="677"/>
                    <a:pt x="415" y="677"/>
                  </a:cubicBezTo>
                  <a:close/>
                  <a:moveTo>
                    <a:pt x="445" y="672"/>
                  </a:moveTo>
                  <a:cubicBezTo>
                    <a:pt x="448" y="667"/>
                    <a:pt x="463" y="658"/>
                    <a:pt x="470" y="658"/>
                  </a:cubicBezTo>
                  <a:cubicBezTo>
                    <a:pt x="472" y="658"/>
                    <a:pt x="472" y="659"/>
                    <a:pt x="472" y="662"/>
                  </a:cubicBezTo>
                  <a:cubicBezTo>
                    <a:pt x="472" y="667"/>
                    <a:pt x="455" y="673"/>
                    <a:pt x="449" y="673"/>
                  </a:cubicBezTo>
                  <a:lnTo>
                    <a:pt x="448" y="673"/>
                  </a:lnTo>
                  <a:cubicBezTo>
                    <a:pt x="446" y="673"/>
                    <a:pt x="446" y="673"/>
                    <a:pt x="445" y="672"/>
                  </a:cubicBezTo>
                  <a:close/>
                  <a:moveTo>
                    <a:pt x="404" y="645"/>
                  </a:moveTo>
                  <a:cubicBezTo>
                    <a:pt x="408" y="645"/>
                    <a:pt x="422" y="662"/>
                    <a:pt x="422" y="670"/>
                  </a:cubicBezTo>
                  <a:cubicBezTo>
                    <a:pt x="417" y="670"/>
                    <a:pt x="401" y="654"/>
                    <a:pt x="401" y="650"/>
                  </a:cubicBezTo>
                  <a:lnTo>
                    <a:pt x="401" y="649"/>
                  </a:lnTo>
                  <a:cubicBezTo>
                    <a:pt x="401" y="646"/>
                    <a:pt x="402" y="645"/>
                    <a:pt x="404" y="645"/>
                  </a:cubicBezTo>
                  <a:close/>
                  <a:moveTo>
                    <a:pt x="424" y="637"/>
                  </a:moveTo>
                  <a:cubicBezTo>
                    <a:pt x="424" y="634"/>
                    <a:pt x="426" y="632"/>
                    <a:pt x="428" y="632"/>
                  </a:cubicBezTo>
                  <a:cubicBezTo>
                    <a:pt x="430" y="632"/>
                    <a:pt x="432" y="635"/>
                    <a:pt x="432" y="637"/>
                  </a:cubicBezTo>
                  <a:lnTo>
                    <a:pt x="432" y="662"/>
                  </a:lnTo>
                  <a:cubicBezTo>
                    <a:pt x="432" y="664"/>
                    <a:pt x="431" y="664"/>
                    <a:pt x="430" y="667"/>
                  </a:cubicBezTo>
                  <a:cubicBezTo>
                    <a:pt x="424" y="663"/>
                    <a:pt x="424" y="650"/>
                    <a:pt x="424" y="640"/>
                  </a:cubicBezTo>
                  <a:lnTo>
                    <a:pt x="424" y="637"/>
                  </a:lnTo>
                  <a:close/>
                  <a:moveTo>
                    <a:pt x="675" y="615"/>
                  </a:moveTo>
                  <a:cubicBezTo>
                    <a:pt x="676" y="619"/>
                    <a:pt x="677" y="619"/>
                    <a:pt x="677" y="622"/>
                  </a:cubicBezTo>
                  <a:lnTo>
                    <a:pt x="677" y="635"/>
                  </a:lnTo>
                  <a:cubicBezTo>
                    <a:pt x="677" y="650"/>
                    <a:pt x="672" y="655"/>
                    <a:pt x="672" y="668"/>
                  </a:cubicBezTo>
                  <a:lnTo>
                    <a:pt x="672" y="669"/>
                  </a:lnTo>
                  <a:cubicBezTo>
                    <a:pt x="672" y="682"/>
                    <a:pt x="680" y="688"/>
                    <a:pt x="692" y="688"/>
                  </a:cubicBezTo>
                  <a:lnTo>
                    <a:pt x="694" y="688"/>
                  </a:lnTo>
                  <a:cubicBezTo>
                    <a:pt x="700" y="688"/>
                    <a:pt x="706" y="682"/>
                    <a:pt x="706" y="675"/>
                  </a:cubicBezTo>
                  <a:lnTo>
                    <a:pt x="706" y="668"/>
                  </a:lnTo>
                  <a:cubicBezTo>
                    <a:pt x="706" y="651"/>
                    <a:pt x="688" y="663"/>
                    <a:pt x="688" y="654"/>
                  </a:cubicBezTo>
                  <a:cubicBezTo>
                    <a:pt x="688" y="649"/>
                    <a:pt x="695" y="646"/>
                    <a:pt x="700" y="646"/>
                  </a:cubicBezTo>
                  <a:cubicBezTo>
                    <a:pt x="708" y="646"/>
                    <a:pt x="716" y="655"/>
                    <a:pt x="716" y="664"/>
                  </a:cubicBezTo>
                  <a:lnTo>
                    <a:pt x="716" y="674"/>
                  </a:lnTo>
                  <a:cubicBezTo>
                    <a:pt x="716" y="688"/>
                    <a:pt x="703" y="698"/>
                    <a:pt x="691" y="698"/>
                  </a:cubicBezTo>
                  <a:cubicBezTo>
                    <a:pt x="675" y="698"/>
                    <a:pt x="666" y="687"/>
                    <a:pt x="666" y="670"/>
                  </a:cubicBezTo>
                  <a:lnTo>
                    <a:pt x="666" y="667"/>
                  </a:lnTo>
                  <a:lnTo>
                    <a:pt x="671" y="618"/>
                  </a:lnTo>
                  <a:lnTo>
                    <a:pt x="675" y="615"/>
                  </a:lnTo>
                  <a:close/>
                  <a:moveTo>
                    <a:pt x="440" y="663"/>
                  </a:moveTo>
                  <a:cubicBezTo>
                    <a:pt x="440" y="657"/>
                    <a:pt x="448" y="637"/>
                    <a:pt x="453" y="637"/>
                  </a:cubicBezTo>
                  <a:cubicBezTo>
                    <a:pt x="455" y="637"/>
                    <a:pt x="456" y="638"/>
                    <a:pt x="456" y="641"/>
                  </a:cubicBezTo>
                  <a:cubicBezTo>
                    <a:pt x="456" y="645"/>
                    <a:pt x="446" y="666"/>
                    <a:pt x="440" y="667"/>
                  </a:cubicBezTo>
                  <a:lnTo>
                    <a:pt x="440" y="663"/>
                  </a:lnTo>
                  <a:close/>
                  <a:moveTo>
                    <a:pt x="599" y="678"/>
                  </a:moveTo>
                  <a:cubicBezTo>
                    <a:pt x="599" y="662"/>
                    <a:pt x="612" y="634"/>
                    <a:pt x="626" y="634"/>
                  </a:cubicBezTo>
                  <a:cubicBezTo>
                    <a:pt x="625" y="642"/>
                    <a:pt x="605" y="663"/>
                    <a:pt x="605" y="686"/>
                  </a:cubicBezTo>
                  <a:cubicBezTo>
                    <a:pt x="605" y="697"/>
                    <a:pt x="615" y="703"/>
                    <a:pt x="626" y="703"/>
                  </a:cubicBezTo>
                  <a:cubicBezTo>
                    <a:pt x="631" y="703"/>
                    <a:pt x="639" y="696"/>
                    <a:pt x="639" y="689"/>
                  </a:cubicBezTo>
                  <a:lnTo>
                    <a:pt x="639" y="688"/>
                  </a:lnTo>
                  <a:cubicBezTo>
                    <a:pt x="639" y="682"/>
                    <a:pt x="636" y="675"/>
                    <a:pt x="632" y="675"/>
                  </a:cubicBezTo>
                  <a:lnTo>
                    <a:pt x="629" y="675"/>
                  </a:lnTo>
                  <a:cubicBezTo>
                    <a:pt x="622" y="675"/>
                    <a:pt x="625" y="680"/>
                    <a:pt x="618" y="681"/>
                  </a:cubicBezTo>
                  <a:lnTo>
                    <a:pt x="618" y="674"/>
                  </a:lnTo>
                  <a:cubicBezTo>
                    <a:pt x="618" y="669"/>
                    <a:pt x="624" y="665"/>
                    <a:pt x="629" y="665"/>
                  </a:cubicBezTo>
                  <a:cubicBezTo>
                    <a:pt x="638" y="665"/>
                    <a:pt x="647" y="675"/>
                    <a:pt x="647" y="684"/>
                  </a:cubicBezTo>
                  <a:cubicBezTo>
                    <a:pt x="647" y="699"/>
                    <a:pt x="635" y="714"/>
                    <a:pt x="621" y="714"/>
                  </a:cubicBezTo>
                  <a:lnTo>
                    <a:pt x="620" y="714"/>
                  </a:lnTo>
                  <a:cubicBezTo>
                    <a:pt x="611" y="714"/>
                    <a:pt x="599" y="698"/>
                    <a:pt x="599" y="687"/>
                  </a:cubicBezTo>
                  <a:lnTo>
                    <a:pt x="599" y="678"/>
                  </a:lnTo>
                  <a:close/>
                  <a:moveTo>
                    <a:pt x="530" y="678"/>
                  </a:moveTo>
                  <a:cubicBezTo>
                    <a:pt x="530" y="663"/>
                    <a:pt x="537" y="656"/>
                    <a:pt x="544" y="648"/>
                  </a:cubicBezTo>
                  <a:cubicBezTo>
                    <a:pt x="548" y="644"/>
                    <a:pt x="564" y="631"/>
                    <a:pt x="570" y="631"/>
                  </a:cubicBezTo>
                  <a:lnTo>
                    <a:pt x="573" y="631"/>
                  </a:lnTo>
                  <a:cubicBezTo>
                    <a:pt x="575" y="631"/>
                    <a:pt x="575" y="631"/>
                    <a:pt x="576" y="632"/>
                  </a:cubicBezTo>
                  <a:cubicBezTo>
                    <a:pt x="575" y="639"/>
                    <a:pt x="539" y="656"/>
                    <a:pt x="539" y="674"/>
                  </a:cubicBezTo>
                  <a:lnTo>
                    <a:pt x="539" y="675"/>
                  </a:lnTo>
                  <a:cubicBezTo>
                    <a:pt x="539" y="687"/>
                    <a:pt x="546" y="698"/>
                    <a:pt x="555" y="698"/>
                  </a:cubicBezTo>
                  <a:lnTo>
                    <a:pt x="558" y="698"/>
                  </a:lnTo>
                  <a:cubicBezTo>
                    <a:pt x="564" y="698"/>
                    <a:pt x="570" y="693"/>
                    <a:pt x="570" y="686"/>
                  </a:cubicBezTo>
                  <a:cubicBezTo>
                    <a:pt x="570" y="677"/>
                    <a:pt x="559" y="674"/>
                    <a:pt x="559" y="669"/>
                  </a:cubicBezTo>
                  <a:lnTo>
                    <a:pt x="559" y="665"/>
                  </a:lnTo>
                  <a:cubicBezTo>
                    <a:pt x="562" y="665"/>
                    <a:pt x="562" y="664"/>
                    <a:pt x="565" y="664"/>
                  </a:cubicBezTo>
                  <a:cubicBezTo>
                    <a:pt x="571" y="664"/>
                    <a:pt x="581" y="673"/>
                    <a:pt x="581" y="681"/>
                  </a:cubicBezTo>
                  <a:lnTo>
                    <a:pt x="581" y="689"/>
                  </a:lnTo>
                  <a:cubicBezTo>
                    <a:pt x="581" y="701"/>
                    <a:pt x="570" y="711"/>
                    <a:pt x="559" y="711"/>
                  </a:cubicBezTo>
                  <a:lnTo>
                    <a:pt x="555" y="711"/>
                  </a:lnTo>
                  <a:cubicBezTo>
                    <a:pt x="546" y="711"/>
                    <a:pt x="530" y="694"/>
                    <a:pt x="530" y="684"/>
                  </a:cubicBezTo>
                  <a:lnTo>
                    <a:pt x="530" y="678"/>
                  </a:lnTo>
                  <a:close/>
                  <a:moveTo>
                    <a:pt x="160" y="635"/>
                  </a:moveTo>
                  <a:cubicBezTo>
                    <a:pt x="160" y="625"/>
                    <a:pt x="166" y="616"/>
                    <a:pt x="175" y="616"/>
                  </a:cubicBezTo>
                  <a:lnTo>
                    <a:pt x="179" y="616"/>
                  </a:lnTo>
                  <a:cubicBezTo>
                    <a:pt x="190" y="616"/>
                    <a:pt x="193" y="623"/>
                    <a:pt x="193" y="635"/>
                  </a:cubicBezTo>
                  <a:cubicBezTo>
                    <a:pt x="193" y="640"/>
                    <a:pt x="190" y="645"/>
                    <a:pt x="186" y="645"/>
                  </a:cubicBezTo>
                  <a:lnTo>
                    <a:pt x="183" y="645"/>
                  </a:lnTo>
                  <a:cubicBezTo>
                    <a:pt x="183" y="637"/>
                    <a:pt x="185" y="639"/>
                    <a:pt x="185" y="634"/>
                  </a:cubicBezTo>
                  <a:lnTo>
                    <a:pt x="185" y="632"/>
                  </a:lnTo>
                  <a:cubicBezTo>
                    <a:pt x="185" y="629"/>
                    <a:pt x="183" y="627"/>
                    <a:pt x="180" y="627"/>
                  </a:cubicBezTo>
                  <a:lnTo>
                    <a:pt x="177" y="627"/>
                  </a:lnTo>
                  <a:cubicBezTo>
                    <a:pt x="174" y="627"/>
                    <a:pt x="171" y="631"/>
                    <a:pt x="170" y="634"/>
                  </a:cubicBezTo>
                  <a:lnTo>
                    <a:pt x="170" y="642"/>
                  </a:lnTo>
                  <a:cubicBezTo>
                    <a:pt x="169" y="643"/>
                    <a:pt x="167" y="645"/>
                    <a:pt x="166" y="645"/>
                  </a:cubicBezTo>
                  <a:cubicBezTo>
                    <a:pt x="162" y="645"/>
                    <a:pt x="160" y="640"/>
                    <a:pt x="160" y="635"/>
                  </a:cubicBezTo>
                  <a:close/>
                  <a:moveTo>
                    <a:pt x="355" y="625"/>
                  </a:moveTo>
                  <a:cubicBezTo>
                    <a:pt x="361" y="625"/>
                    <a:pt x="356" y="615"/>
                    <a:pt x="363" y="609"/>
                  </a:cubicBezTo>
                  <a:cubicBezTo>
                    <a:pt x="365" y="611"/>
                    <a:pt x="365" y="610"/>
                    <a:pt x="365" y="613"/>
                  </a:cubicBezTo>
                  <a:lnTo>
                    <a:pt x="365" y="618"/>
                  </a:lnTo>
                  <a:cubicBezTo>
                    <a:pt x="365" y="624"/>
                    <a:pt x="359" y="634"/>
                    <a:pt x="359" y="642"/>
                  </a:cubicBezTo>
                  <a:lnTo>
                    <a:pt x="359" y="648"/>
                  </a:lnTo>
                  <a:cubicBezTo>
                    <a:pt x="359" y="692"/>
                    <a:pt x="387" y="707"/>
                    <a:pt x="387" y="736"/>
                  </a:cubicBezTo>
                  <a:lnTo>
                    <a:pt x="387" y="747"/>
                  </a:lnTo>
                  <a:cubicBezTo>
                    <a:pt x="387" y="761"/>
                    <a:pt x="378" y="777"/>
                    <a:pt x="366" y="777"/>
                  </a:cubicBezTo>
                  <a:lnTo>
                    <a:pt x="364" y="777"/>
                  </a:lnTo>
                  <a:cubicBezTo>
                    <a:pt x="355" y="777"/>
                    <a:pt x="349" y="773"/>
                    <a:pt x="343" y="771"/>
                  </a:cubicBezTo>
                  <a:cubicBezTo>
                    <a:pt x="336" y="768"/>
                    <a:pt x="326" y="769"/>
                    <a:pt x="325" y="762"/>
                  </a:cubicBezTo>
                  <a:lnTo>
                    <a:pt x="333" y="758"/>
                  </a:lnTo>
                  <a:cubicBezTo>
                    <a:pt x="329" y="751"/>
                    <a:pt x="293" y="736"/>
                    <a:pt x="282" y="736"/>
                  </a:cubicBezTo>
                  <a:lnTo>
                    <a:pt x="275" y="736"/>
                  </a:lnTo>
                  <a:cubicBezTo>
                    <a:pt x="265" y="736"/>
                    <a:pt x="262" y="740"/>
                    <a:pt x="255" y="740"/>
                  </a:cubicBezTo>
                  <a:cubicBezTo>
                    <a:pt x="256" y="736"/>
                    <a:pt x="256" y="736"/>
                    <a:pt x="256" y="731"/>
                  </a:cubicBezTo>
                  <a:cubicBezTo>
                    <a:pt x="256" y="729"/>
                    <a:pt x="256" y="730"/>
                    <a:pt x="255" y="726"/>
                  </a:cubicBezTo>
                  <a:cubicBezTo>
                    <a:pt x="243" y="726"/>
                    <a:pt x="226" y="749"/>
                    <a:pt x="220" y="759"/>
                  </a:cubicBezTo>
                  <a:cubicBezTo>
                    <a:pt x="216" y="767"/>
                    <a:pt x="213" y="775"/>
                    <a:pt x="212" y="785"/>
                  </a:cubicBezTo>
                  <a:cubicBezTo>
                    <a:pt x="210" y="792"/>
                    <a:pt x="210" y="810"/>
                    <a:pt x="203" y="810"/>
                  </a:cubicBezTo>
                  <a:cubicBezTo>
                    <a:pt x="201" y="810"/>
                    <a:pt x="191" y="785"/>
                    <a:pt x="190" y="780"/>
                  </a:cubicBezTo>
                  <a:cubicBezTo>
                    <a:pt x="186" y="766"/>
                    <a:pt x="186" y="758"/>
                    <a:pt x="184" y="743"/>
                  </a:cubicBezTo>
                  <a:cubicBezTo>
                    <a:pt x="182" y="730"/>
                    <a:pt x="184" y="711"/>
                    <a:pt x="182" y="701"/>
                  </a:cubicBezTo>
                  <a:cubicBezTo>
                    <a:pt x="180" y="694"/>
                    <a:pt x="174" y="665"/>
                    <a:pt x="183" y="665"/>
                  </a:cubicBezTo>
                  <a:cubicBezTo>
                    <a:pt x="187" y="665"/>
                    <a:pt x="193" y="697"/>
                    <a:pt x="213" y="697"/>
                  </a:cubicBezTo>
                  <a:cubicBezTo>
                    <a:pt x="215" y="697"/>
                    <a:pt x="216" y="696"/>
                    <a:pt x="216" y="693"/>
                  </a:cubicBezTo>
                  <a:cubicBezTo>
                    <a:pt x="216" y="680"/>
                    <a:pt x="196" y="658"/>
                    <a:pt x="196" y="655"/>
                  </a:cubicBezTo>
                  <a:cubicBezTo>
                    <a:pt x="196" y="653"/>
                    <a:pt x="198" y="653"/>
                    <a:pt x="200" y="653"/>
                  </a:cubicBezTo>
                  <a:lnTo>
                    <a:pt x="201" y="653"/>
                  </a:lnTo>
                  <a:cubicBezTo>
                    <a:pt x="206" y="653"/>
                    <a:pt x="211" y="658"/>
                    <a:pt x="218" y="658"/>
                  </a:cubicBezTo>
                  <a:lnTo>
                    <a:pt x="226" y="658"/>
                  </a:lnTo>
                  <a:cubicBezTo>
                    <a:pt x="242" y="658"/>
                    <a:pt x="245" y="644"/>
                    <a:pt x="252" y="644"/>
                  </a:cubicBezTo>
                  <a:cubicBezTo>
                    <a:pt x="255" y="644"/>
                    <a:pt x="264" y="649"/>
                    <a:pt x="272" y="649"/>
                  </a:cubicBezTo>
                  <a:lnTo>
                    <a:pt x="282" y="649"/>
                  </a:lnTo>
                  <a:cubicBezTo>
                    <a:pt x="285" y="649"/>
                    <a:pt x="285" y="648"/>
                    <a:pt x="285" y="645"/>
                  </a:cubicBezTo>
                  <a:cubicBezTo>
                    <a:pt x="285" y="641"/>
                    <a:pt x="283" y="642"/>
                    <a:pt x="283" y="636"/>
                  </a:cubicBezTo>
                  <a:cubicBezTo>
                    <a:pt x="283" y="630"/>
                    <a:pt x="290" y="630"/>
                    <a:pt x="295" y="628"/>
                  </a:cubicBezTo>
                  <a:cubicBezTo>
                    <a:pt x="300" y="625"/>
                    <a:pt x="303" y="620"/>
                    <a:pt x="306" y="620"/>
                  </a:cubicBezTo>
                  <a:cubicBezTo>
                    <a:pt x="309" y="620"/>
                    <a:pt x="310" y="621"/>
                    <a:pt x="310" y="623"/>
                  </a:cubicBezTo>
                  <a:lnTo>
                    <a:pt x="310" y="626"/>
                  </a:lnTo>
                  <a:cubicBezTo>
                    <a:pt x="310" y="626"/>
                    <a:pt x="305" y="648"/>
                    <a:pt x="304" y="649"/>
                  </a:cubicBezTo>
                  <a:cubicBezTo>
                    <a:pt x="301" y="657"/>
                    <a:pt x="295" y="660"/>
                    <a:pt x="293" y="665"/>
                  </a:cubicBezTo>
                  <a:cubicBezTo>
                    <a:pt x="296" y="667"/>
                    <a:pt x="293" y="667"/>
                    <a:pt x="296" y="667"/>
                  </a:cubicBezTo>
                  <a:cubicBezTo>
                    <a:pt x="303" y="667"/>
                    <a:pt x="307" y="654"/>
                    <a:pt x="311" y="654"/>
                  </a:cubicBezTo>
                  <a:cubicBezTo>
                    <a:pt x="312" y="654"/>
                    <a:pt x="313" y="655"/>
                    <a:pt x="313" y="656"/>
                  </a:cubicBezTo>
                  <a:cubicBezTo>
                    <a:pt x="313" y="661"/>
                    <a:pt x="310" y="662"/>
                    <a:pt x="310" y="668"/>
                  </a:cubicBezTo>
                  <a:lnTo>
                    <a:pt x="310" y="672"/>
                  </a:lnTo>
                  <a:cubicBezTo>
                    <a:pt x="321" y="668"/>
                    <a:pt x="317" y="652"/>
                    <a:pt x="327" y="645"/>
                  </a:cubicBezTo>
                  <a:lnTo>
                    <a:pt x="325" y="664"/>
                  </a:lnTo>
                  <a:lnTo>
                    <a:pt x="326" y="665"/>
                  </a:lnTo>
                  <a:cubicBezTo>
                    <a:pt x="326" y="668"/>
                    <a:pt x="326" y="668"/>
                    <a:pt x="327" y="669"/>
                  </a:cubicBezTo>
                  <a:cubicBezTo>
                    <a:pt x="335" y="667"/>
                    <a:pt x="333" y="657"/>
                    <a:pt x="333" y="646"/>
                  </a:cubicBezTo>
                  <a:lnTo>
                    <a:pt x="336" y="654"/>
                  </a:lnTo>
                  <a:lnTo>
                    <a:pt x="338" y="654"/>
                  </a:lnTo>
                  <a:cubicBezTo>
                    <a:pt x="338" y="650"/>
                    <a:pt x="337" y="649"/>
                    <a:pt x="337" y="645"/>
                  </a:cubicBezTo>
                  <a:lnTo>
                    <a:pt x="337" y="641"/>
                  </a:lnTo>
                  <a:cubicBezTo>
                    <a:pt x="337" y="639"/>
                    <a:pt x="338" y="639"/>
                    <a:pt x="338" y="637"/>
                  </a:cubicBezTo>
                  <a:lnTo>
                    <a:pt x="348" y="646"/>
                  </a:lnTo>
                  <a:lnTo>
                    <a:pt x="349" y="645"/>
                  </a:lnTo>
                  <a:lnTo>
                    <a:pt x="349" y="641"/>
                  </a:lnTo>
                  <a:cubicBezTo>
                    <a:pt x="349" y="633"/>
                    <a:pt x="346" y="632"/>
                    <a:pt x="345" y="623"/>
                  </a:cubicBezTo>
                  <a:cubicBezTo>
                    <a:pt x="349" y="624"/>
                    <a:pt x="349" y="625"/>
                    <a:pt x="353" y="625"/>
                  </a:cubicBezTo>
                  <a:lnTo>
                    <a:pt x="355" y="625"/>
                  </a:lnTo>
                  <a:close/>
                  <a:moveTo>
                    <a:pt x="253" y="632"/>
                  </a:moveTo>
                  <a:cubicBezTo>
                    <a:pt x="254" y="624"/>
                    <a:pt x="268" y="615"/>
                    <a:pt x="277" y="615"/>
                  </a:cubicBezTo>
                  <a:cubicBezTo>
                    <a:pt x="276" y="619"/>
                    <a:pt x="258" y="631"/>
                    <a:pt x="253" y="632"/>
                  </a:cubicBezTo>
                  <a:close/>
                  <a:moveTo>
                    <a:pt x="403" y="611"/>
                  </a:moveTo>
                  <a:cubicBezTo>
                    <a:pt x="403" y="605"/>
                    <a:pt x="420" y="598"/>
                    <a:pt x="426" y="598"/>
                  </a:cubicBezTo>
                  <a:lnTo>
                    <a:pt x="428" y="598"/>
                  </a:lnTo>
                  <a:cubicBezTo>
                    <a:pt x="468" y="598"/>
                    <a:pt x="502" y="620"/>
                    <a:pt x="502" y="663"/>
                  </a:cubicBezTo>
                  <a:lnTo>
                    <a:pt x="502" y="670"/>
                  </a:lnTo>
                  <a:cubicBezTo>
                    <a:pt x="502" y="696"/>
                    <a:pt x="489" y="741"/>
                    <a:pt x="469" y="741"/>
                  </a:cubicBezTo>
                  <a:cubicBezTo>
                    <a:pt x="470" y="737"/>
                    <a:pt x="481" y="725"/>
                    <a:pt x="485" y="716"/>
                  </a:cubicBezTo>
                  <a:cubicBezTo>
                    <a:pt x="488" y="705"/>
                    <a:pt x="492" y="695"/>
                    <a:pt x="492" y="682"/>
                  </a:cubicBezTo>
                  <a:lnTo>
                    <a:pt x="492" y="677"/>
                  </a:lnTo>
                  <a:cubicBezTo>
                    <a:pt x="492" y="637"/>
                    <a:pt x="466" y="612"/>
                    <a:pt x="430" y="612"/>
                  </a:cubicBezTo>
                  <a:cubicBezTo>
                    <a:pt x="424" y="612"/>
                    <a:pt x="403" y="619"/>
                    <a:pt x="403" y="611"/>
                  </a:cubicBezTo>
                  <a:close/>
                  <a:moveTo>
                    <a:pt x="1048" y="597"/>
                  </a:moveTo>
                  <a:cubicBezTo>
                    <a:pt x="1055" y="597"/>
                    <a:pt x="1059" y="588"/>
                    <a:pt x="1070" y="588"/>
                  </a:cubicBezTo>
                  <a:cubicBezTo>
                    <a:pt x="1074" y="588"/>
                    <a:pt x="1073" y="592"/>
                    <a:pt x="1078" y="595"/>
                  </a:cubicBezTo>
                  <a:cubicBezTo>
                    <a:pt x="1082" y="598"/>
                    <a:pt x="1085" y="595"/>
                    <a:pt x="1085" y="601"/>
                  </a:cubicBezTo>
                  <a:cubicBezTo>
                    <a:pt x="1085" y="605"/>
                    <a:pt x="1069" y="622"/>
                    <a:pt x="1065" y="627"/>
                  </a:cubicBezTo>
                  <a:cubicBezTo>
                    <a:pt x="1059" y="636"/>
                    <a:pt x="1055" y="647"/>
                    <a:pt x="1051" y="658"/>
                  </a:cubicBezTo>
                  <a:cubicBezTo>
                    <a:pt x="1041" y="681"/>
                    <a:pt x="1039" y="708"/>
                    <a:pt x="1031" y="731"/>
                  </a:cubicBezTo>
                  <a:cubicBezTo>
                    <a:pt x="1021" y="761"/>
                    <a:pt x="1016" y="770"/>
                    <a:pt x="1003" y="795"/>
                  </a:cubicBezTo>
                  <a:cubicBezTo>
                    <a:pt x="998" y="805"/>
                    <a:pt x="967" y="840"/>
                    <a:pt x="957" y="840"/>
                  </a:cubicBezTo>
                  <a:cubicBezTo>
                    <a:pt x="956" y="840"/>
                    <a:pt x="955" y="839"/>
                    <a:pt x="955" y="838"/>
                  </a:cubicBezTo>
                  <a:cubicBezTo>
                    <a:pt x="955" y="838"/>
                    <a:pt x="965" y="807"/>
                    <a:pt x="966" y="802"/>
                  </a:cubicBezTo>
                  <a:cubicBezTo>
                    <a:pt x="968" y="795"/>
                    <a:pt x="972" y="767"/>
                    <a:pt x="971" y="759"/>
                  </a:cubicBezTo>
                  <a:lnTo>
                    <a:pt x="969" y="730"/>
                  </a:lnTo>
                  <a:lnTo>
                    <a:pt x="970" y="726"/>
                  </a:lnTo>
                  <a:cubicBezTo>
                    <a:pt x="984" y="726"/>
                    <a:pt x="986" y="748"/>
                    <a:pt x="1001" y="748"/>
                  </a:cubicBezTo>
                  <a:lnTo>
                    <a:pt x="1004" y="748"/>
                  </a:lnTo>
                  <a:cubicBezTo>
                    <a:pt x="1007" y="748"/>
                    <a:pt x="1009" y="746"/>
                    <a:pt x="1009" y="743"/>
                  </a:cubicBezTo>
                  <a:lnTo>
                    <a:pt x="1009" y="738"/>
                  </a:lnTo>
                  <a:cubicBezTo>
                    <a:pt x="1009" y="717"/>
                    <a:pt x="980" y="710"/>
                    <a:pt x="980" y="698"/>
                  </a:cubicBezTo>
                  <a:cubicBezTo>
                    <a:pt x="992" y="695"/>
                    <a:pt x="1016" y="698"/>
                    <a:pt x="1016" y="682"/>
                  </a:cubicBezTo>
                  <a:cubicBezTo>
                    <a:pt x="1016" y="664"/>
                    <a:pt x="983" y="680"/>
                    <a:pt x="983" y="669"/>
                  </a:cubicBezTo>
                  <a:cubicBezTo>
                    <a:pt x="983" y="667"/>
                    <a:pt x="1000" y="653"/>
                    <a:pt x="1000" y="640"/>
                  </a:cubicBezTo>
                  <a:lnTo>
                    <a:pt x="1000" y="637"/>
                  </a:lnTo>
                  <a:cubicBezTo>
                    <a:pt x="1000" y="634"/>
                    <a:pt x="998" y="632"/>
                    <a:pt x="995" y="632"/>
                  </a:cubicBezTo>
                  <a:lnTo>
                    <a:pt x="993" y="632"/>
                  </a:lnTo>
                  <a:cubicBezTo>
                    <a:pt x="982" y="632"/>
                    <a:pt x="970" y="651"/>
                    <a:pt x="965" y="651"/>
                  </a:cubicBezTo>
                  <a:cubicBezTo>
                    <a:pt x="963" y="651"/>
                    <a:pt x="962" y="647"/>
                    <a:pt x="962" y="644"/>
                  </a:cubicBezTo>
                  <a:lnTo>
                    <a:pt x="962" y="622"/>
                  </a:lnTo>
                  <a:cubicBezTo>
                    <a:pt x="962" y="616"/>
                    <a:pt x="964" y="609"/>
                    <a:pt x="969" y="609"/>
                  </a:cubicBezTo>
                  <a:lnTo>
                    <a:pt x="971" y="609"/>
                  </a:lnTo>
                  <a:lnTo>
                    <a:pt x="1022" y="617"/>
                  </a:lnTo>
                  <a:cubicBezTo>
                    <a:pt x="1025" y="616"/>
                    <a:pt x="1026" y="612"/>
                    <a:pt x="1028" y="609"/>
                  </a:cubicBezTo>
                  <a:cubicBezTo>
                    <a:pt x="1032" y="609"/>
                    <a:pt x="1036" y="608"/>
                    <a:pt x="1036" y="603"/>
                  </a:cubicBezTo>
                  <a:lnTo>
                    <a:pt x="1036" y="597"/>
                  </a:lnTo>
                  <a:lnTo>
                    <a:pt x="1048" y="597"/>
                  </a:lnTo>
                  <a:close/>
                  <a:moveTo>
                    <a:pt x="725" y="596"/>
                  </a:moveTo>
                  <a:cubicBezTo>
                    <a:pt x="725" y="588"/>
                    <a:pt x="733" y="582"/>
                    <a:pt x="739" y="582"/>
                  </a:cubicBezTo>
                  <a:lnTo>
                    <a:pt x="746" y="582"/>
                  </a:lnTo>
                  <a:cubicBezTo>
                    <a:pt x="754" y="582"/>
                    <a:pt x="764" y="595"/>
                    <a:pt x="764" y="603"/>
                  </a:cubicBezTo>
                  <a:lnTo>
                    <a:pt x="764" y="613"/>
                  </a:lnTo>
                  <a:cubicBezTo>
                    <a:pt x="764" y="625"/>
                    <a:pt x="750" y="641"/>
                    <a:pt x="740" y="641"/>
                  </a:cubicBezTo>
                  <a:lnTo>
                    <a:pt x="738" y="641"/>
                  </a:lnTo>
                  <a:cubicBezTo>
                    <a:pt x="718" y="641"/>
                    <a:pt x="706" y="624"/>
                    <a:pt x="706" y="602"/>
                  </a:cubicBezTo>
                  <a:lnTo>
                    <a:pt x="706" y="589"/>
                  </a:lnTo>
                  <a:cubicBezTo>
                    <a:pt x="706" y="586"/>
                    <a:pt x="707" y="585"/>
                    <a:pt x="709" y="584"/>
                  </a:cubicBezTo>
                  <a:cubicBezTo>
                    <a:pt x="714" y="595"/>
                    <a:pt x="710" y="632"/>
                    <a:pt x="731" y="632"/>
                  </a:cubicBezTo>
                  <a:lnTo>
                    <a:pt x="736" y="632"/>
                  </a:lnTo>
                  <a:cubicBezTo>
                    <a:pt x="746" y="632"/>
                    <a:pt x="756" y="623"/>
                    <a:pt x="756" y="611"/>
                  </a:cubicBezTo>
                  <a:cubicBezTo>
                    <a:pt x="756" y="602"/>
                    <a:pt x="751" y="593"/>
                    <a:pt x="744" y="593"/>
                  </a:cubicBezTo>
                  <a:lnTo>
                    <a:pt x="742" y="593"/>
                  </a:lnTo>
                  <a:cubicBezTo>
                    <a:pt x="735" y="593"/>
                    <a:pt x="735" y="601"/>
                    <a:pt x="730" y="601"/>
                  </a:cubicBezTo>
                  <a:cubicBezTo>
                    <a:pt x="727" y="601"/>
                    <a:pt x="725" y="599"/>
                    <a:pt x="725" y="596"/>
                  </a:cubicBezTo>
                  <a:close/>
                  <a:moveTo>
                    <a:pt x="970" y="601"/>
                  </a:moveTo>
                  <a:cubicBezTo>
                    <a:pt x="956" y="601"/>
                    <a:pt x="992" y="570"/>
                    <a:pt x="1022" y="570"/>
                  </a:cubicBezTo>
                  <a:lnTo>
                    <a:pt x="1023" y="570"/>
                  </a:lnTo>
                  <a:cubicBezTo>
                    <a:pt x="1026" y="570"/>
                    <a:pt x="1026" y="571"/>
                    <a:pt x="1026" y="574"/>
                  </a:cubicBezTo>
                  <a:cubicBezTo>
                    <a:pt x="1026" y="578"/>
                    <a:pt x="1001" y="584"/>
                    <a:pt x="997" y="586"/>
                  </a:cubicBezTo>
                  <a:cubicBezTo>
                    <a:pt x="991" y="588"/>
                    <a:pt x="972" y="601"/>
                    <a:pt x="970" y="601"/>
                  </a:cubicBezTo>
                  <a:close/>
                  <a:moveTo>
                    <a:pt x="191" y="540"/>
                  </a:moveTo>
                  <a:cubicBezTo>
                    <a:pt x="191" y="529"/>
                    <a:pt x="198" y="522"/>
                    <a:pt x="208" y="522"/>
                  </a:cubicBezTo>
                  <a:cubicBezTo>
                    <a:pt x="219" y="522"/>
                    <a:pt x="229" y="533"/>
                    <a:pt x="229" y="545"/>
                  </a:cubicBezTo>
                  <a:cubicBezTo>
                    <a:pt x="229" y="552"/>
                    <a:pt x="221" y="556"/>
                    <a:pt x="214" y="556"/>
                  </a:cubicBezTo>
                  <a:lnTo>
                    <a:pt x="214" y="552"/>
                  </a:lnTo>
                  <a:cubicBezTo>
                    <a:pt x="214" y="548"/>
                    <a:pt x="217" y="549"/>
                    <a:pt x="217" y="545"/>
                  </a:cubicBezTo>
                  <a:cubicBezTo>
                    <a:pt x="217" y="542"/>
                    <a:pt x="213" y="537"/>
                    <a:pt x="210" y="537"/>
                  </a:cubicBezTo>
                  <a:lnTo>
                    <a:pt x="207" y="537"/>
                  </a:lnTo>
                  <a:cubicBezTo>
                    <a:pt x="199" y="537"/>
                    <a:pt x="202" y="550"/>
                    <a:pt x="195" y="550"/>
                  </a:cubicBezTo>
                  <a:cubicBezTo>
                    <a:pt x="193" y="550"/>
                    <a:pt x="191" y="548"/>
                    <a:pt x="191" y="545"/>
                  </a:cubicBezTo>
                  <a:lnTo>
                    <a:pt x="191" y="540"/>
                  </a:lnTo>
                  <a:close/>
                  <a:moveTo>
                    <a:pt x="730" y="535"/>
                  </a:moveTo>
                  <a:cubicBezTo>
                    <a:pt x="754" y="539"/>
                    <a:pt x="769" y="502"/>
                    <a:pt x="776" y="502"/>
                  </a:cubicBezTo>
                  <a:lnTo>
                    <a:pt x="776" y="507"/>
                  </a:lnTo>
                  <a:cubicBezTo>
                    <a:pt x="776" y="525"/>
                    <a:pt x="751" y="541"/>
                    <a:pt x="733" y="541"/>
                  </a:cubicBezTo>
                  <a:lnTo>
                    <a:pt x="717" y="541"/>
                  </a:lnTo>
                  <a:cubicBezTo>
                    <a:pt x="714" y="541"/>
                    <a:pt x="714" y="540"/>
                    <a:pt x="714" y="537"/>
                  </a:cubicBezTo>
                  <a:cubicBezTo>
                    <a:pt x="714" y="534"/>
                    <a:pt x="715" y="534"/>
                    <a:pt x="716" y="532"/>
                  </a:cubicBezTo>
                  <a:lnTo>
                    <a:pt x="730" y="535"/>
                  </a:lnTo>
                  <a:close/>
                  <a:moveTo>
                    <a:pt x="342" y="550"/>
                  </a:moveTo>
                  <a:cubicBezTo>
                    <a:pt x="352" y="550"/>
                    <a:pt x="349" y="523"/>
                    <a:pt x="349" y="512"/>
                  </a:cubicBezTo>
                  <a:cubicBezTo>
                    <a:pt x="349" y="494"/>
                    <a:pt x="349" y="484"/>
                    <a:pt x="354" y="471"/>
                  </a:cubicBezTo>
                  <a:cubicBezTo>
                    <a:pt x="360" y="453"/>
                    <a:pt x="376" y="428"/>
                    <a:pt x="397" y="428"/>
                  </a:cubicBezTo>
                  <a:lnTo>
                    <a:pt x="403" y="428"/>
                  </a:lnTo>
                  <a:cubicBezTo>
                    <a:pt x="416" y="428"/>
                    <a:pt x="411" y="472"/>
                    <a:pt x="411" y="486"/>
                  </a:cubicBezTo>
                  <a:cubicBezTo>
                    <a:pt x="411" y="497"/>
                    <a:pt x="411" y="508"/>
                    <a:pt x="411" y="519"/>
                  </a:cubicBezTo>
                  <a:cubicBezTo>
                    <a:pt x="411" y="523"/>
                    <a:pt x="411" y="533"/>
                    <a:pt x="411" y="536"/>
                  </a:cubicBezTo>
                  <a:cubicBezTo>
                    <a:pt x="412" y="541"/>
                    <a:pt x="416" y="541"/>
                    <a:pt x="416" y="547"/>
                  </a:cubicBezTo>
                  <a:cubicBezTo>
                    <a:pt x="416" y="550"/>
                    <a:pt x="396" y="561"/>
                    <a:pt x="392" y="564"/>
                  </a:cubicBezTo>
                  <a:cubicBezTo>
                    <a:pt x="389" y="566"/>
                    <a:pt x="373" y="583"/>
                    <a:pt x="372" y="583"/>
                  </a:cubicBezTo>
                  <a:lnTo>
                    <a:pt x="370" y="583"/>
                  </a:lnTo>
                  <a:cubicBezTo>
                    <a:pt x="364" y="583"/>
                    <a:pt x="362" y="578"/>
                    <a:pt x="353" y="578"/>
                  </a:cubicBezTo>
                  <a:lnTo>
                    <a:pt x="345" y="578"/>
                  </a:lnTo>
                  <a:cubicBezTo>
                    <a:pt x="326" y="578"/>
                    <a:pt x="319" y="601"/>
                    <a:pt x="308" y="607"/>
                  </a:cubicBezTo>
                  <a:cubicBezTo>
                    <a:pt x="303" y="606"/>
                    <a:pt x="296" y="603"/>
                    <a:pt x="290" y="603"/>
                  </a:cubicBezTo>
                  <a:lnTo>
                    <a:pt x="284" y="603"/>
                  </a:lnTo>
                  <a:cubicBezTo>
                    <a:pt x="280" y="603"/>
                    <a:pt x="280" y="604"/>
                    <a:pt x="276" y="604"/>
                  </a:cubicBezTo>
                  <a:lnTo>
                    <a:pt x="276" y="598"/>
                  </a:lnTo>
                  <a:cubicBezTo>
                    <a:pt x="276" y="595"/>
                    <a:pt x="274" y="593"/>
                    <a:pt x="272" y="593"/>
                  </a:cubicBezTo>
                  <a:lnTo>
                    <a:pt x="270" y="593"/>
                  </a:lnTo>
                  <a:cubicBezTo>
                    <a:pt x="257" y="593"/>
                    <a:pt x="241" y="636"/>
                    <a:pt x="232" y="635"/>
                  </a:cubicBezTo>
                  <a:lnTo>
                    <a:pt x="207" y="632"/>
                  </a:lnTo>
                  <a:cubicBezTo>
                    <a:pt x="208" y="623"/>
                    <a:pt x="231" y="614"/>
                    <a:pt x="231" y="599"/>
                  </a:cubicBezTo>
                  <a:cubicBezTo>
                    <a:pt x="231" y="596"/>
                    <a:pt x="230" y="596"/>
                    <a:pt x="228" y="596"/>
                  </a:cubicBezTo>
                  <a:cubicBezTo>
                    <a:pt x="218" y="596"/>
                    <a:pt x="204" y="608"/>
                    <a:pt x="196" y="608"/>
                  </a:cubicBezTo>
                  <a:cubicBezTo>
                    <a:pt x="195" y="608"/>
                    <a:pt x="194" y="607"/>
                    <a:pt x="194" y="606"/>
                  </a:cubicBezTo>
                  <a:cubicBezTo>
                    <a:pt x="194" y="602"/>
                    <a:pt x="198" y="597"/>
                    <a:pt x="200" y="594"/>
                  </a:cubicBezTo>
                  <a:cubicBezTo>
                    <a:pt x="202" y="588"/>
                    <a:pt x="200" y="586"/>
                    <a:pt x="200" y="579"/>
                  </a:cubicBezTo>
                  <a:cubicBezTo>
                    <a:pt x="200" y="578"/>
                    <a:pt x="205" y="569"/>
                    <a:pt x="208" y="569"/>
                  </a:cubicBezTo>
                  <a:cubicBezTo>
                    <a:pt x="213" y="569"/>
                    <a:pt x="228" y="589"/>
                    <a:pt x="240" y="589"/>
                  </a:cubicBezTo>
                  <a:lnTo>
                    <a:pt x="247" y="589"/>
                  </a:lnTo>
                  <a:cubicBezTo>
                    <a:pt x="252" y="589"/>
                    <a:pt x="258" y="588"/>
                    <a:pt x="258" y="583"/>
                  </a:cubicBezTo>
                  <a:cubicBezTo>
                    <a:pt x="258" y="572"/>
                    <a:pt x="236" y="568"/>
                    <a:pt x="236" y="560"/>
                  </a:cubicBezTo>
                  <a:cubicBezTo>
                    <a:pt x="236" y="554"/>
                    <a:pt x="275" y="558"/>
                    <a:pt x="275" y="544"/>
                  </a:cubicBezTo>
                  <a:cubicBezTo>
                    <a:pt x="275" y="527"/>
                    <a:pt x="236" y="541"/>
                    <a:pt x="236" y="530"/>
                  </a:cubicBezTo>
                  <a:cubicBezTo>
                    <a:pt x="236" y="522"/>
                    <a:pt x="254" y="516"/>
                    <a:pt x="254" y="504"/>
                  </a:cubicBezTo>
                  <a:cubicBezTo>
                    <a:pt x="254" y="503"/>
                    <a:pt x="251" y="499"/>
                    <a:pt x="248" y="499"/>
                  </a:cubicBezTo>
                  <a:cubicBezTo>
                    <a:pt x="237" y="499"/>
                    <a:pt x="231" y="515"/>
                    <a:pt x="218" y="516"/>
                  </a:cubicBezTo>
                  <a:cubicBezTo>
                    <a:pt x="218" y="492"/>
                    <a:pt x="217" y="486"/>
                    <a:pt x="233" y="479"/>
                  </a:cubicBezTo>
                  <a:cubicBezTo>
                    <a:pt x="244" y="474"/>
                    <a:pt x="256" y="471"/>
                    <a:pt x="272" y="471"/>
                  </a:cubicBezTo>
                  <a:lnTo>
                    <a:pt x="282" y="471"/>
                  </a:lnTo>
                  <a:cubicBezTo>
                    <a:pt x="287" y="471"/>
                    <a:pt x="288" y="472"/>
                    <a:pt x="289" y="476"/>
                  </a:cubicBezTo>
                  <a:lnTo>
                    <a:pt x="243" y="483"/>
                  </a:lnTo>
                  <a:cubicBezTo>
                    <a:pt x="244" y="490"/>
                    <a:pt x="275" y="507"/>
                    <a:pt x="283" y="507"/>
                  </a:cubicBezTo>
                  <a:lnTo>
                    <a:pt x="285" y="507"/>
                  </a:lnTo>
                  <a:cubicBezTo>
                    <a:pt x="293" y="507"/>
                    <a:pt x="285" y="497"/>
                    <a:pt x="284" y="495"/>
                  </a:cubicBezTo>
                  <a:cubicBezTo>
                    <a:pt x="287" y="494"/>
                    <a:pt x="284" y="494"/>
                    <a:pt x="288" y="494"/>
                  </a:cubicBezTo>
                  <a:lnTo>
                    <a:pt x="318" y="499"/>
                  </a:lnTo>
                  <a:lnTo>
                    <a:pt x="318" y="498"/>
                  </a:lnTo>
                  <a:lnTo>
                    <a:pt x="323" y="503"/>
                  </a:lnTo>
                  <a:cubicBezTo>
                    <a:pt x="322" y="523"/>
                    <a:pt x="319" y="550"/>
                    <a:pt x="337" y="550"/>
                  </a:cubicBezTo>
                  <a:lnTo>
                    <a:pt x="342" y="550"/>
                  </a:lnTo>
                  <a:close/>
                  <a:moveTo>
                    <a:pt x="782" y="832"/>
                  </a:moveTo>
                  <a:lnTo>
                    <a:pt x="783" y="832"/>
                  </a:lnTo>
                  <a:cubicBezTo>
                    <a:pt x="797" y="832"/>
                    <a:pt x="843" y="716"/>
                    <a:pt x="843" y="689"/>
                  </a:cubicBezTo>
                  <a:lnTo>
                    <a:pt x="843" y="670"/>
                  </a:lnTo>
                  <a:cubicBezTo>
                    <a:pt x="843" y="665"/>
                    <a:pt x="835" y="658"/>
                    <a:pt x="829" y="658"/>
                  </a:cubicBezTo>
                  <a:cubicBezTo>
                    <a:pt x="818" y="658"/>
                    <a:pt x="811" y="682"/>
                    <a:pt x="789" y="682"/>
                  </a:cubicBezTo>
                  <a:cubicBezTo>
                    <a:pt x="786" y="682"/>
                    <a:pt x="783" y="680"/>
                    <a:pt x="783" y="677"/>
                  </a:cubicBezTo>
                  <a:lnTo>
                    <a:pt x="783" y="675"/>
                  </a:lnTo>
                  <a:cubicBezTo>
                    <a:pt x="783" y="674"/>
                    <a:pt x="796" y="640"/>
                    <a:pt x="799" y="629"/>
                  </a:cubicBezTo>
                  <a:cubicBezTo>
                    <a:pt x="802" y="614"/>
                    <a:pt x="804" y="589"/>
                    <a:pt x="804" y="571"/>
                  </a:cubicBezTo>
                  <a:lnTo>
                    <a:pt x="804" y="557"/>
                  </a:lnTo>
                  <a:cubicBezTo>
                    <a:pt x="804" y="543"/>
                    <a:pt x="802" y="523"/>
                    <a:pt x="799" y="512"/>
                  </a:cubicBezTo>
                  <a:cubicBezTo>
                    <a:pt x="795" y="501"/>
                    <a:pt x="797" y="502"/>
                    <a:pt x="795" y="490"/>
                  </a:cubicBezTo>
                  <a:cubicBezTo>
                    <a:pt x="794" y="485"/>
                    <a:pt x="790" y="477"/>
                    <a:pt x="790" y="471"/>
                  </a:cubicBezTo>
                  <a:cubicBezTo>
                    <a:pt x="790" y="469"/>
                    <a:pt x="792" y="468"/>
                    <a:pt x="793" y="467"/>
                  </a:cubicBezTo>
                  <a:lnTo>
                    <a:pt x="800" y="478"/>
                  </a:lnTo>
                  <a:lnTo>
                    <a:pt x="804" y="464"/>
                  </a:lnTo>
                  <a:cubicBezTo>
                    <a:pt x="809" y="465"/>
                    <a:pt x="807" y="465"/>
                    <a:pt x="807" y="472"/>
                  </a:cubicBezTo>
                  <a:lnTo>
                    <a:pt x="812" y="478"/>
                  </a:lnTo>
                  <a:lnTo>
                    <a:pt x="813" y="481"/>
                  </a:lnTo>
                  <a:cubicBezTo>
                    <a:pt x="813" y="484"/>
                    <a:pt x="814" y="485"/>
                    <a:pt x="816" y="485"/>
                  </a:cubicBezTo>
                  <a:cubicBezTo>
                    <a:pt x="820" y="485"/>
                    <a:pt x="817" y="479"/>
                    <a:pt x="822" y="475"/>
                  </a:cubicBezTo>
                  <a:lnTo>
                    <a:pt x="824" y="475"/>
                  </a:lnTo>
                  <a:lnTo>
                    <a:pt x="825" y="489"/>
                  </a:lnTo>
                  <a:lnTo>
                    <a:pt x="828" y="492"/>
                  </a:lnTo>
                  <a:cubicBezTo>
                    <a:pt x="833" y="487"/>
                    <a:pt x="830" y="484"/>
                    <a:pt x="835" y="484"/>
                  </a:cubicBezTo>
                  <a:cubicBezTo>
                    <a:pt x="837" y="484"/>
                    <a:pt x="838" y="491"/>
                    <a:pt x="839" y="494"/>
                  </a:cubicBezTo>
                  <a:cubicBezTo>
                    <a:pt x="842" y="492"/>
                    <a:pt x="843" y="489"/>
                    <a:pt x="846" y="489"/>
                  </a:cubicBezTo>
                  <a:cubicBezTo>
                    <a:pt x="848" y="489"/>
                    <a:pt x="859" y="505"/>
                    <a:pt x="859" y="505"/>
                  </a:cubicBezTo>
                  <a:cubicBezTo>
                    <a:pt x="859" y="513"/>
                    <a:pt x="847" y="506"/>
                    <a:pt x="847" y="512"/>
                  </a:cubicBezTo>
                  <a:cubicBezTo>
                    <a:pt x="847" y="525"/>
                    <a:pt x="876" y="547"/>
                    <a:pt x="878" y="554"/>
                  </a:cubicBezTo>
                  <a:cubicBezTo>
                    <a:pt x="874" y="555"/>
                    <a:pt x="878" y="555"/>
                    <a:pt x="874" y="555"/>
                  </a:cubicBezTo>
                  <a:cubicBezTo>
                    <a:pt x="870" y="555"/>
                    <a:pt x="870" y="554"/>
                    <a:pt x="866" y="554"/>
                  </a:cubicBezTo>
                  <a:lnTo>
                    <a:pt x="866" y="559"/>
                  </a:lnTo>
                  <a:cubicBezTo>
                    <a:pt x="866" y="574"/>
                    <a:pt x="887" y="587"/>
                    <a:pt x="898" y="592"/>
                  </a:cubicBezTo>
                  <a:cubicBezTo>
                    <a:pt x="916" y="601"/>
                    <a:pt x="938" y="588"/>
                    <a:pt x="938" y="616"/>
                  </a:cubicBezTo>
                  <a:lnTo>
                    <a:pt x="938" y="649"/>
                  </a:lnTo>
                  <a:cubicBezTo>
                    <a:pt x="938" y="651"/>
                    <a:pt x="937" y="651"/>
                    <a:pt x="936" y="653"/>
                  </a:cubicBezTo>
                  <a:cubicBezTo>
                    <a:pt x="931" y="651"/>
                    <a:pt x="914" y="622"/>
                    <a:pt x="893" y="622"/>
                  </a:cubicBezTo>
                  <a:cubicBezTo>
                    <a:pt x="891" y="622"/>
                    <a:pt x="889" y="623"/>
                    <a:pt x="889" y="625"/>
                  </a:cubicBezTo>
                  <a:cubicBezTo>
                    <a:pt x="889" y="640"/>
                    <a:pt x="917" y="668"/>
                    <a:pt x="918" y="672"/>
                  </a:cubicBezTo>
                  <a:cubicBezTo>
                    <a:pt x="913" y="674"/>
                    <a:pt x="896" y="673"/>
                    <a:pt x="889" y="674"/>
                  </a:cubicBezTo>
                  <a:cubicBezTo>
                    <a:pt x="883" y="675"/>
                    <a:pt x="871" y="681"/>
                    <a:pt x="871" y="688"/>
                  </a:cubicBezTo>
                  <a:cubicBezTo>
                    <a:pt x="871" y="701"/>
                    <a:pt x="910" y="697"/>
                    <a:pt x="917" y="701"/>
                  </a:cubicBezTo>
                  <a:cubicBezTo>
                    <a:pt x="914" y="711"/>
                    <a:pt x="895" y="721"/>
                    <a:pt x="895" y="744"/>
                  </a:cubicBezTo>
                  <a:cubicBezTo>
                    <a:pt x="895" y="748"/>
                    <a:pt x="897" y="753"/>
                    <a:pt x="901" y="753"/>
                  </a:cubicBezTo>
                  <a:cubicBezTo>
                    <a:pt x="912" y="753"/>
                    <a:pt x="926" y="726"/>
                    <a:pt x="934" y="720"/>
                  </a:cubicBezTo>
                  <a:lnTo>
                    <a:pt x="937" y="723"/>
                  </a:lnTo>
                  <a:cubicBezTo>
                    <a:pt x="938" y="743"/>
                    <a:pt x="934" y="781"/>
                    <a:pt x="951" y="781"/>
                  </a:cubicBezTo>
                  <a:cubicBezTo>
                    <a:pt x="959" y="781"/>
                    <a:pt x="954" y="752"/>
                    <a:pt x="957" y="745"/>
                  </a:cubicBezTo>
                  <a:cubicBezTo>
                    <a:pt x="959" y="747"/>
                    <a:pt x="961" y="748"/>
                    <a:pt x="961" y="753"/>
                  </a:cubicBezTo>
                  <a:lnTo>
                    <a:pt x="961" y="781"/>
                  </a:lnTo>
                  <a:cubicBezTo>
                    <a:pt x="961" y="784"/>
                    <a:pt x="955" y="788"/>
                    <a:pt x="952" y="793"/>
                  </a:cubicBezTo>
                  <a:cubicBezTo>
                    <a:pt x="949" y="800"/>
                    <a:pt x="950" y="801"/>
                    <a:pt x="948" y="809"/>
                  </a:cubicBezTo>
                  <a:cubicBezTo>
                    <a:pt x="946" y="819"/>
                    <a:pt x="946" y="837"/>
                    <a:pt x="939" y="839"/>
                  </a:cubicBezTo>
                  <a:cubicBezTo>
                    <a:pt x="935" y="822"/>
                    <a:pt x="924" y="806"/>
                    <a:pt x="914" y="795"/>
                  </a:cubicBezTo>
                  <a:cubicBezTo>
                    <a:pt x="909" y="789"/>
                    <a:pt x="881" y="771"/>
                    <a:pt x="873" y="771"/>
                  </a:cubicBezTo>
                  <a:lnTo>
                    <a:pt x="869" y="771"/>
                  </a:lnTo>
                  <a:cubicBezTo>
                    <a:pt x="871" y="786"/>
                    <a:pt x="881" y="781"/>
                    <a:pt x="863" y="787"/>
                  </a:cubicBezTo>
                  <a:cubicBezTo>
                    <a:pt x="856" y="790"/>
                    <a:pt x="851" y="791"/>
                    <a:pt x="844" y="795"/>
                  </a:cubicBezTo>
                  <a:cubicBezTo>
                    <a:pt x="836" y="800"/>
                    <a:pt x="818" y="813"/>
                    <a:pt x="817" y="825"/>
                  </a:cubicBezTo>
                  <a:cubicBezTo>
                    <a:pt x="827" y="825"/>
                    <a:pt x="866" y="824"/>
                    <a:pt x="866" y="832"/>
                  </a:cubicBezTo>
                  <a:cubicBezTo>
                    <a:pt x="866" y="836"/>
                    <a:pt x="861" y="837"/>
                    <a:pt x="859" y="843"/>
                  </a:cubicBezTo>
                  <a:cubicBezTo>
                    <a:pt x="862" y="845"/>
                    <a:pt x="858" y="844"/>
                    <a:pt x="862" y="844"/>
                  </a:cubicBezTo>
                  <a:lnTo>
                    <a:pt x="881" y="844"/>
                  </a:lnTo>
                  <a:cubicBezTo>
                    <a:pt x="892" y="844"/>
                    <a:pt x="901" y="837"/>
                    <a:pt x="906" y="837"/>
                  </a:cubicBezTo>
                  <a:lnTo>
                    <a:pt x="909" y="837"/>
                  </a:lnTo>
                  <a:cubicBezTo>
                    <a:pt x="916" y="837"/>
                    <a:pt x="926" y="846"/>
                    <a:pt x="926" y="854"/>
                  </a:cubicBezTo>
                  <a:cubicBezTo>
                    <a:pt x="926" y="869"/>
                    <a:pt x="897" y="876"/>
                    <a:pt x="883" y="876"/>
                  </a:cubicBezTo>
                  <a:lnTo>
                    <a:pt x="862" y="876"/>
                  </a:lnTo>
                  <a:cubicBezTo>
                    <a:pt x="843" y="876"/>
                    <a:pt x="838" y="868"/>
                    <a:pt x="827" y="865"/>
                  </a:cubicBezTo>
                  <a:lnTo>
                    <a:pt x="826" y="865"/>
                  </a:lnTo>
                  <a:lnTo>
                    <a:pt x="831" y="899"/>
                  </a:lnTo>
                  <a:lnTo>
                    <a:pt x="830" y="923"/>
                  </a:lnTo>
                  <a:cubicBezTo>
                    <a:pt x="830" y="942"/>
                    <a:pt x="816" y="997"/>
                    <a:pt x="806" y="997"/>
                  </a:cubicBezTo>
                  <a:lnTo>
                    <a:pt x="805" y="997"/>
                  </a:lnTo>
                  <a:cubicBezTo>
                    <a:pt x="800" y="997"/>
                    <a:pt x="791" y="967"/>
                    <a:pt x="788" y="961"/>
                  </a:cubicBezTo>
                  <a:cubicBezTo>
                    <a:pt x="783" y="951"/>
                    <a:pt x="775" y="937"/>
                    <a:pt x="772" y="928"/>
                  </a:cubicBezTo>
                  <a:cubicBezTo>
                    <a:pt x="761" y="898"/>
                    <a:pt x="760" y="875"/>
                    <a:pt x="759" y="837"/>
                  </a:cubicBezTo>
                  <a:cubicBezTo>
                    <a:pt x="758" y="821"/>
                    <a:pt x="757" y="802"/>
                    <a:pt x="755" y="787"/>
                  </a:cubicBezTo>
                  <a:cubicBezTo>
                    <a:pt x="753" y="772"/>
                    <a:pt x="746" y="755"/>
                    <a:pt x="758" y="748"/>
                  </a:cubicBezTo>
                  <a:cubicBezTo>
                    <a:pt x="771" y="741"/>
                    <a:pt x="778" y="739"/>
                    <a:pt x="790" y="730"/>
                  </a:cubicBezTo>
                  <a:cubicBezTo>
                    <a:pt x="795" y="726"/>
                    <a:pt x="810" y="706"/>
                    <a:pt x="815" y="706"/>
                  </a:cubicBezTo>
                  <a:cubicBezTo>
                    <a:pt x="817" y="706"/>
                    <a:pt x="819" y="709"/>
                    <a:pt x="819" y="711"/>
                  </a:cubicBezTo>
                  <a:lnTo>
                    <a:pt x="819" y="714"/>
                  </a:lnTo>
                  <a:cubicBezTo>
                    <a:pt x="819" y="723"/>
                    <a:pt x="806" y="748"/>
                    <a:pt x="802" y="754"/>
                  </a:cubicBezTo>
                  <a:cubicBezTo>
                    <a:pt x="797" y="761"/>
                    <a:pt x="774" y="780"/>
                    <a:pt x="774" y="782"/>
                  </a:cubicBezTo>
                  <a:cubicBezTo>
                    <a:pt x="774" y="786"/>
                    <a:pt x="783" y="783"/>
                    <a:pt x="783" y="794"/>
                  </a:cubicBezTo>
                  <a:lnTo>
                    <a:pt x="783" y="800"/>
                  </a:lnTo>
                  <a:cubicBezTo>
                    <a:pt x="783" y="809"/>
                    <a:pt x="779" y="818"/>
                    <a:pt x="777" y="827"/>
                  </a:cubicBezTo>
                  <a:cubicBezTo>
                    <a:pt x="778" y="829"/>
                    <a:pt x="778" y="832"/>
                    <a:pt x="782" y="832"/>
                  </a:cubicBezTo>
                  <a:close/>
                  <a:moveTo>
                    <a:pt x="686" y="446"/>
                  </a:moveTo>
                  <a:cubicBezTo>
                    <a:pt x="686" y="441"/>
                    <a:pt x="700" y="433"/>
                    <a:pt x="704" y="433"/>
                  </a:cubicBezTo>
                  <a:cubicBezTo>
                    <a:pt x="708" y="433"/>
                    <a:pt x="706" y="443"/>
                    <a:pt x="706" y="448"/>
                  </a:cubicBezTo>
                  <a:lnTo>
                    <a:pt x="706" y="450"/>
                  </a:lnTo>
                  <a:cubicBezTo>
                    <a:pt x="706" y="454"/>
                    <a:pt x="711" y="457"/>
                    <a:pt x="715" y="457"/>
                  </a:cubicBezTo>
                  <a:cubicBezTo>
                    <a:pt x="727" y="457"/>
                    <a:pt x="720" y="445"/>
                    <a:pt x="729" y="438"/>
                  </a:cubicBezTo>
                  <a:cubicBezTo>
                    <a:pt x="735" y="440"/>
                    <a:pt x="747" y="450"/>
                    <a:pt x="747" y="457"/>
                  </a:cubicBezTo>
                  <a:cubicBezTo>
                    <a:pt x="747" y="462"/>
                    <a:pt x="730" y="465"/>
                    <a:pt x="724" y="465"/>
                  </a:cubicBezTo>
                  <a:lnTo>
                    <a:pt x="719" y="465"/>
                  </a:lnTo>
                  <a:cubicBezTo>
                    <a:pt x="709" y="465"/>
                    <a:pt x="686" y="456"/>
                    <a:pt x="686" y="447"/>
                  </a:cubicBezTo>
                  <a:lnTo>
                    <a:pt x="686" y="446"/>
                  </a:lnTo>
                  <a:close/>
                  <a:moveTo>
                    <a:pt x="226" y="475"/>
                  </a:moveTo>
                  <a:cubicBezTo>
                    <a:pt x="220" y="470"/>
                    <a:pt x="225" y="440"/>
                    <a:pt x="224" y="429"/>
                  </a:cubicBezTo>
                  <a:cubicBezTo>
                    <a:pt x="224" y="416"/>
                    <a:pt x="218" y="398"/>
                    <a:pt x="218" y="389"/>
                  </a:cubicBezTo>
                  <a:cubicBezTo>
                    <a:pt x="218" y="389"/>
                    <a:pt x="220" y="386"/>
                    <a:pt x="220" y="386"/>
                  </a:cubicBezTo>
                  <a:cubicBezTo>
                    <a:pt x="228" y="389"/>
                    <a:pt x="235" y="405"/>
                    <a:pt x="235" y="417"/>
                  </a:cubicBezTo>
                  <a:lnTo>
                    <a:pt x="235" y="437"/>
                  </a:lnTo>
                  <a:cubicBezTo>
                    <a:pt x="235" y="448"/>
                    <a:pt x="232" y="471"/>
                    <a:pt x="226" y="475"/>
                  </a:cubicBezTo>
                  <a:close/>
                  <a:moveTo>
                    <a:pt x="500" y="475"/>
                  </a:moveTo>
                  <a:cubicBezTo>
                    <a:pt x="506" y="500"/>
                    <a:pt x="493" y="554"/>
                    <a:pt x="521" y="554"/>
                  </a:cubicBezTo>
                  <a:cubicBezTo>
                    <a:pt x="549" y="554"/>
                    <a:pt x="526" y="510"/>
                    <a:pt x="540" y="505"/>
                  </a:cubicBezTo>
                  <a:cubicBezTo>
                    <a:pt x="561" y="498"/>
                    <a:pt x="565" y="491"/>
                    <a:pt x="580" y="479"/>
                  </a:cubicBezTo>
                  <a:cubicBezTo>
                    <a:pt x="598" y="464"/>
                    <a:pt x="622" y="423"/>
                    <a:pt x="622" y="387"/>
                  </a:cubicBezTo>
                  <a:lnTo>
                    <a:pt x="622" y="370"/>
                  </a:lnTo>
                  <a:lnTo>
                    <a:pt x="618" y="325"/>
                  </a:lnTo>
                  <a:cubicBezTo>
                    <a:pt x="618" y="324"/>
                    <a:pt x="619" y="323"/>
                    <a:pt x="620" y="323"/>
                  </a:cubicBezTo>
                  <a:cubicBezTo>
                    <a:pt x="624" y="326"/>
                    <a:pt x="633" y="367"/>
                    <a:pt x="647" y="367"/>
                  </a:cubicBezTo>
                  <a:lnTo>
                    <a:pt x="648" y="367"/>
                  </a:lnTo>
                  <a:cubicBezTo>
                    <a:pt x="655" y="367"/>
                    <a:pt x="651" y="352"/>
                    <a:pt x="658" y="352"/>
                  </a:cubicBezTo>
                  <a:cubicBezTo>
                    <a:pt x="660" y="352"/>
                    <a:pt x="662" y="361"/>
                    <a:pt x="667" y="361"/>
                  </a:cubicBezTo>
                  <a:lnTo>
                    <a:pt x="677" y="361"/>
                  </a:lnTo>
                  <a:lnTo>
                    <a:pt x="695" y="359"/>
                  </a:lnTo>
                  <a:lnTo>
                    <a:pt x="704" y="368"/>
                  </a:lnTo>
                  <a:cubicBezTo>
                    <a:pt x="706" y="366"/>
                    <a:pt x="706" y="366"/>
                    <a:pt x="709" y="366"/>
                  </a:cubicBezTo>
                  <a:lnTo>
                    <a:pt x="710" y="366"/>
                  </a:lnTo>
                  <a:cubicBezTo>
                    <a:pt x="715" y="366"/>
                    <a:pt x="715" y="373"/>
                    <a:pt x="723" y="373"/>
                  </a:cubicBezTo>
                  <a:lnTo>
                    <a:pt x="726" y="373"/>
                  </a:lnTo>
                  <a:lnTo>
                    <a:pt x="726" y="379"/>
                  </a:lnTo>
                  <a:cubicBezTo>
                    <a:pt x="726" y="396"/>
                    <a:pt x="732" y="393"/>
                    <a:pt x="738" y="401"/>
                  </a:cubicBezTo>
                  <a:cubicBezTo>
                    <a:pt x="734" y="407"/>
                    <a:pt x="699" y="409"/>
                    <a:pt x="691" y="413"/>
                  </a:cubicBezTo>
                  <a:cubicBezTo>
                    <a:pt x="678" y="418"/>
                    <a:pt x="669" y="431"/>
                    <a:pt x="658" y="441"/>
                  </a:cubicBezTo>
                  <a:cubicBezTo>
                    <a:pt x="648" y="449"/>
                    <a:pt x="632" y="457"/>
                    <a:pt x="623" y="466"/>
                  </a:cubicBezTo>
                  <a:cubicBezTo>
                    <a:pt x="619" y="471"/>
                    <a:pt x="599" y="496"/>
                    <a:pt x="599" y="502"/>
                  </a:cubicBezTo>
                  <a:cubicBezTo>
                    <a:pt x="599" y="503"/>
                    <a:pt x="602" y="505"/>
                    <a:pt x="603" y="505"/>
                  </a:cubicBezTo>
                  <a:cubicBezTo>
                    <a:pt x="614" y="504"/>
                    <a:pt x="611" y="501"/>
                    <a:pt x="618" y="497"/>
                  </a:cubicBezTo>
                  <a:lnTo>
                    <a:pt x="625" y="497"/>
                  </a:lnTo>
                  <a:lnTo>
                    <a:pt x="636" y="490"/>
                  </a:lnTo>
                  <a:lnTo>
                    <a:pt x="636" y="491"/>
                  </a:lnTo>
                  <a:lnTo>
                    <a:pt x="636" y="497"/>
                  </a:lnTo>
                  <a:cubicBezTo>
                    <a:pt x="636" y="505"/>
                    <a:pt x="619" y="506"/>
                    <a:pt x="619" y="513"/>
                  </a:cubicBezTo>
                  <a:cubicBezTo>
                    <a:pt x="619" y="516"/>
                    <a:pt x="629" y="519"/>
                    <a:pt x="633" y="519"/>
                  </a:cubicBezTo>
                  <a:cubicBezTo>
                    <a:pt x="644" y="519"/>
                    <a:pt x="644" y="513"/>
                    <a:pt x="652" y="513"/>
                  </a:cubicBezTo>
                  <a:lnTo>
                    <a:pt x="652" y="518"/>
                  </a:lnTo>
                  <a:cubicBezTo>
                    <a:pt x="652" y="520"/>
                    <a:pt x="633" y="540"/>
                    <a:pt x="629" y="547"/>
                  </a:cubicBezTo>
                  <a:cubicBezTo>
                    <a:pt x="624" y="558"/>
                    <a:pt x="622" y="577"/>
                    <a:pt x="622" y="593"/>
                  </a:cubicBezTo>
                  <a:cubicBezTo>
                    <a:pt x="622" y="597"/>
                    <a:pt x="624" y="599"/>
                    <a:pt x="628" y="599"/>
                  </a:cubicBezTo>
                  <a:lnTo>
                    <a:pt x="633" y="563"/>
                  </a:lnTo>
                  <a:lnTo>
                    <a:pt x="637" y="555"/>
                  </a:lnTo>
                  <a:cubicBezTo>
                    <a:pt x="641" y="558"/>
                    <a:pt x="640" y="569"/>
                    <a:pt x="640" y="577"/>
                  </a:cubicBezTo>
                  <a:lnTo>
                    <a:pt x="644" y="579"/>
                  </a:lnTo>
                  <a:cubicBezTo>
                    <a:pt x="648" y="571"/>
                    <a:pt x="641" y="557"/>
                    <a:pt x="651" y="556"/>
                  </a:cubicBezTo>
                  <a:lnTo>
                    <a:pt x="651" y="564"/>
                  </a:lnTo>
                  <a:cubicBezTo>
                    <a:pt x="651" y="570"/>
                    <a:pt x="653" y="573"/>
                    <a:pt x="658" y="573"/>
                  </a:cubicBezTo>
                  <a:lnTo>
                    <a:pt x="658" y="557"/>
                  </a:lnTo>
                  <a:cubicBezTo>
                    <a:pt x="658" y="554"/>
                    <a:pt x="660" y="553"/>
                    <a:pt x="663" y="552"/>
                  </a:cubicBezTo>
                  <a:cubicBezTo>
                    <a:pt x="666" y="560"/>
                    <a:pt x="661" y="571"/>
                    <a:pt x="671" y="571"/>
                  </a:cubicBezTo>
                  <a:lnTo>
                    <a:pt x="671" y="554"/>
                  </a:lnTo>
                  <a:cubicBezTo>
                    <a:pt x="671" y="550"/>
                    <a:pt x="673" y="549"/>
                    <a:pt x="676" y="549"/>
                  </a:cubicBezTo>
                  <a:lnTo>
                    <a:pt x="679" y="566"/>
                  </a:lnTo>
                  <a:lnTo>
                    <a:pt x="684" y="564"/>
                  </a:lnTo>
                  <a:cubicBezTo>
                    <a:pt x="684" y="553"/>
                    <a:pt x="688" y="526"/>
                    <a:pt x="697" y="526"/>
                  </a:cubicBezTo>
                  <a:cubicBezTo>
                    <a:pt x="701" y="526"/>
                    <a:pt x="703" y="530"/>
                    <a:pt x="703" y="535"/>
                  </a:cubicBezTo>
                  <a:lnTo>
                    <a:pt x="703" y="541"/>
                  </a:lnTo>
                  <a:cubicBezTo>
                    <a:pt x="703" y="563"/>
                    <a:pt x="688" y="587"/>
                    <a:pt x="677" y="597"/>
                  </a:cubicBezTo>
                  <a:cubicBezTo>
                    <a:pt x="664" y="608"/>
                    <a:pt x="642" y="620"/>
                    <a:pt x="620" y="620"/>
                  </a:cubicBezTo>
                  <a:lnTo>
                    <a:pt x="605" y="620"/>
                  </a:lnTo>
                  <a:cubicBezTo>
                    <a:pt x="574" y="620"/>
                    <a:pt x="537" y="605"/>
                    <a:pt x="522" y="588"/>
                  </a:cubicBezTo>
                  <a:cubicBezTo>
                    <a:pt x="505" y="570"/>
                    <a:pt x="479" y="549"/>
                    <a:pt x="447" y="549"/>
                  </a:cubicBezTo>
                  <a:lnTo>
                    <a:pt x="440" y="549"/>
                  </a:lnTo>
                  <a:lnTo>
                    <a:pt x="440" y="540"/>
                  </a:lnTo>
                  <a:cubicBezTo>
                    <a:pt x="444" y="539"/>
                    <a:pt x="446" y="535"/>
                    <a:pt x="446" y="530"/>
                  </a:cubicBezTo>
                  <a:lnTo>
                    <a:pt x="446" y="517"/>
                  </a:lnTo>
                  <a:cubicBezTo>
                    <a:pt x="446" y="498"/>
                    <a:pt x="442" y="441"/>
                    <a:pt x="447" y="431"/>
                  </a:cubicBezTo>
                  <a:cubicBezTo>
                    <a:pt x="475" y="431"/>
                    <a:pt x="495" y="450"/>
                    <a:pt x="500" y="475"/>
                  </a:cubicBezTo>
                  <a:close/>
                  <a:moveTo>
                    <a:pt x="133" y="757"/>
                  </a:moveTo>
                  <a:cubicBezTo>
                    <a:pt x="133" y="764"/>
                    <a:pt x="159" y="769"/>
                    <a:pt x="166" y="773"/>
                  </a:cubicBezTo>
                  <a:cubicBezTo>
                    <a:pt x="175" y="779"/>
                    <a:pt x="183" y="789"/>
                    <a:pt x="188" y="800"/>
                  </a:cubicBezTo>
                  <a:cubicBezTo>
                    <a:pt x="193" y="811"/>
                    <a:pt x="221" y="860"/>
                    <a:pt x="221" y="868"/>
                  </a:cubicBezTo>
                  <a:cubicBezTo>
                    <a:pt x="205" y="867"/>
                    <a:pt x="170" y="835"/>
                    <a:pt x="158" y="825"/>
                  </a:cubicBezTo>
                  <a:cubicBezTo>
                    <a:pt x="147" y="816"/>
                    <a:pt x="120" y="773"/>
                    <a:pt x="115" y="759"/>
                  </a:cubicBezTo>
                  <a:cubicBezTo>
                    <a:pt x="105" y="732"/>
                    <a:pt x="97" y="703"/>
                    <a:pt x="87" y="676"/>
                  </a:cubicBezTo>
                  <a:cubicBezTo>
                    <a:pt x="83" y="663"/>
                    <a:pt x="77" y="649"/>
                    <a:pt x="72" y="637"/>
                  </a:cubicBezTo>
                  <a:cubicBezTo>
                    <a:pt x="70" y="633"/>
                    <a:pt x="66" y="623"/>
                    <a:pt x="63" y="619"/>
                  </a:cubicBezTo>
                  <a:cubicBezTo>
                    <a:pt x="60" y="616"/>
                    <a:pt x="51" y="609"/>
                    <a:pt x="51" y="604"/>
                  </a:cubicBezTo>
                  <a:lnTo>
                    <a:pt x="51" y="603"/>
                  </a:lnTo>
                  <a:cubicBezTo>
                    <a:pt x="51" y="601"/>
                    <a:pt x="63" y="588"/>
                    <a:pt x="66" y="584"/>
                  </a:cubicBezTo>
                  <a:cubicBezTo>
                    <a:pt x="71" y="576"/>
                    <a:pt x="74" y="571"/>
                    <a:pt x="78" y="562"/>
                  </a:cubicBezTo>
                  <a:cubicBezTo>
                    <a:pt x="85" y="546"/>
                    <a:pt x="90" y="529"/>
                    <a:pt x="96" y="512"/>
                  </a:cubicBezTo>
                  <a:cubicBezTo>
                    <a:pt x="103" y="494"/>
                    <a:pt x="107" y="478"/>
                    <a:pt x="114" y="460"/>
                  </a:cubicBezTo>
                  <a:cubicBezTo>
                    <a:pt x="120" y="444"/>
                    <a:pt x="129" y="430"/>
                    <a:pt x="136" y="415"/>
                  </a:cubicBezTo>
                  <a:cubicBezTo>
                    <a:pt x="148" y="390"/>
                    <a:pt x="181" y="363"/>
                    <a:pt x="202" y="347"/>
                  </a:cubicBezTo>
                  <a:cubicBezTo>
                    <a:pt x="219" y="335"/>
                    <a:pt x="230" y="335"/>
                    <a:pt x="250" y="329"/>
                  </a:cubicBezTo>
                  <a:cubicBezTo>
                    <a:pt x="256" y="327"/>
                    <a:pt x="272" y="327"/>
                    <a:pt x="281" y="327"/>
                  </a:cubicBezTo>
                  <a:cubicBezTo>
                    <a:pt x="287" y="327"/>
                    <a:pt x="308" y="329"/>
                    <a:pt x="308" y="323"/>
                  </a:cubicBezTo>
                  <a:cubicBezTo>
                    <a:pt x="308" y="317"/>
                    <a:pt x="306" y="317"/>
                    <a:pt x="306" y="310"/>
                  </a:cubicBezTo>
                  <a:lnTo>
                    <a:pt x="306" y="301"/>
                  </a:lnTo>
                  <a:cubicBezTo>
                    <a:pt x="306" y="287"/>
                    <a:pt x="305" y="247"/>
                    <a:pt x="317" y="247"/>
                  </a:cubicBezTo>
                  <a:cubicBezTo>
                    <a:pt x="326" y="247"/>
                    <a:pt x="326" y="285"/>
                    <a:pt x="327" y="297"/>
                  </a:cubicBezTo>
                  <a:cubicBezTo>
                    <a:pt x="329" y="314"/>
                    <a:pt x="335" y="332"/>
                    <a:pt x="342" y="343"/>
                  </a:cubicBezTo>
                  <a:cubicBezTo>
                    <a:pt x="350" y="354"/>
                    <a:pt x="362" y="364"/>
                    <a:pt x="375" y="369"/>
                  </a:cubicBezTo>
                  <a:cubicBezTo>
                    <a:pt x="382" y="371"/>
                    <a:pt x="389" y="373"/>
                    <a:pt x="397" y="375"/>
                  </a:cubicBezTo>
                  <a:cubicBezTo>
                    <a:pt x="406" y="376"/>
                    <a:pt x="415" y="375"/>
                    <a:pt x="415" y="386"/>
                  </a:cubicBezTo>
                  <a:lnTo>
                    <a:pt x="415" y="391"/>
                  </a:lnTo>
                  <a:cubicBezTo>
                    <a:pt x="415" y="399"/>
                    <a:pt x="388" y="399"/>
                    <a:pt x="379" y="402"/>
                  </a:cubicBezTo>
                  <a:cubicBezTo>
                    <a:pt x="368" y="406"/>
                    <a:pt x="357" y="412"/>
                    <a:pt x="350" y="419"/>
                  </a:cubicBezTo>
                  <a:cubicBezTo>
                    <a:pt x="342" y="428"/>
                    <a:pt x="337" y="437"/>
                    <a:pt x="333" y="449"/>
                  </a:cubicBezTo>
                  <a:cubicBezTo>
                    <a:pt x="330" y="457"/>
                    <a:pt x="329" y="459"/>
                    <a:pt x="328" y="469"/>
                  </a:cubicBezTo>
                  <a:cubicBezTo>
                    <a:pt x="327" y="474"/>
                    <a:pt x="328" y="486"/>
                    <a:pt x="322" y="486"/>
                  </a:cubicBezTo>
                  <a:cubicBezTo>
                    <a:pt x="319" y="486"/>
                    <a:pt x="309" y="475"/>
                    <a:pt x="304" y="472"/>
                  </a:cubicBezTo>
                  <a:cubicBezTo>
                    <a:pt x="299" y="468"/>
                    <a:pt x="287" y="464"/>
                    <a:pt x="284" y="461"/>
                  </a:cubicBezTo>
                  <a:cubicBezTo>
                    <a:pt x="287" y="457"/>
                    <a:pt x="290" y="458"/>
                    <a:pt x="290" y="453"/>
                  </a:cubicBezTo>
                  <a:cubicBezTo>
                    <a:pt x="290" y="450"/>
                    <a:pt x="288" y="448"/>
                    <a:pt x="285" y="448"/>
                  </a:cubicBezTo>
                  <a:cubicBezTo>
                    <a:pt x="268" y="448"/>
                    <a:pt x="249" y="462"/>
                    <a:pt x="244" y="462"/>
                  </a:cubicBezTo>
                  <a:cubicBezTo>
                    <a:pt x="243" y="462"/>
                    <a:pt x="241" y="461"/>
                    <a:pt x="241" y="460"/>
                  </a:cubicBezTo>
                  <a:cubicBezTo>
                    <a:pt x="241" y="449"/>
                    <a:pt x="276" y="418"/>
                    <a:pt x="284" y="412"/>
                  </a:cubicBezTo>
                  <a:cubicBezTo>
                    <a:pt x="293" y="405"/>
                    <a:pt x="301" y="399"/>
                    <a:pt x="312" y="393"/>
                  </a:cubicBezTo>
                  <a:cubicBezTo>
                    <a:pt x="319" y="390"/>
                    <a:pt x="337" y="383"/>
                    <a:pt x="338" y="376"/>
                  </a:cubicBezTo>
                  <a:cubicBezTo>
                    <a:pt x="335" y="374"/>
                    <a:pt x="339" y="375"/>
                    <a:pt x="335" y="375"/>
                  </a:cubicBezTo>
                  <a:lnTo>
                    <a:pt x="333" y="375"/>
                  </a:lnTo>
                  <a:cubicBezTo>
                    <a:pt x="307" y="375"/>
                    <a:pt x="261" y="417"/>
                    <a:pt x="261" y="417"/>
                  </a:cubicBezTo>
                  <a:cubicBezTo>
                    <a:pt x="256" y="417"/>
                    <a:pt x="262" y="391"/>
                    <a:pt x="252" y="391"/>
                  </a:cubicBezTo>
                  <a:cubicBezTo>
                    <a:pt x="248" y="391"/>
                    <a:pt x="248" y="395"/>
                    <a:pt x="245" y="398"/>
                  </a:cubicBezTo>
                  <a:cubicBezTo>
                    <a:pt x="238" y="392"/>
                    <a:pt x="236" y="383"/>
                    <a:pt x="230" y="376"/>
                  </a:cubicBezTo>
                  <a:cubicBezTo>
                    <a:pt x="221" y="365"/>
                    <a:pt x="220" y="367"/>
                    <a:pt x="209" y="361"/>
                  </a:cubicBezTo>
                  <a:lnTo>
                    <a:pt x="206" y="363"/>
                  </a:lnTo>
                  <a:lnTo>
                    <a:pt x="204" y="385"/>
                  </a:lnTo>
                  <a:lnTo>
                    <a:pt x="205" y="386"/>
                  </a:lnTo>
                  <a:cubicBezTo>
                    <a:pt x="205" y="395"/>
                    <a:pt x="215" y="415"/>
                    <a:pt x="209" y="415"/>
                  </a:cubicBezTo>
                  <a:cubicBezTo>
                    <a:pt x="205" y="415"/>
                    <a:pt x="202" y="410"/>
                    <a:pt x="193" y="410"/>
                  </a:cubicBezTo>
                  <a:cubicBezTo>
                    <a:pt x="193" y="431"/>
                    <a:pt x="213" y="452"/>
                    <a:pt x="213" y="466"/>
                  </a:cubicBezTo>
                  <a:lnTo>
                    <a:pt x="213" y="469"/>
                  </a:lnTo>
                  <a:cubicBezTo>
                    <a:pt x="213" y="472"/>
                    <a:pt x="212" y="472"/>
                    <a:pt x="209" y="472"/>
                  </a:cubicBezTo>
                  <a:cubicBezTo>
                    <a:pt x="205" y="472"/>
                    <a:pt x="206" y="469"/>
                    <a:pt x="202" y="469"/>
                  </a:cubicBezTo>
                  <a:cubicBezTo>
                    <a:pt x="202" y="469"/>
                    <a:pt x="200" y="470"/>
                    <a:pt x="199" y="471"/>
                  </a:cubicBezTo>
                  <a:cubicBezTo>
                    <a:pt x="199" y="483"/>
                    <a:pt x="200" y="487"/>
                    <a:pt x="195" y="495"/>
                  </a:cubicBezTo>
                  <a:cubicBezTo>
                    <a:pt x="195" y="502"/>
                    <a:pt x="197" y="511"/>
                    <a:pt x="192" y="511"/>
                  </a:cubicBezTo>
                  <a:lnTo>
                    <a:pt x="191" y="511"/>
                  </a:lnTo>
                  <a:cubicBezTo>
                    <a:pt x="187" y="511"/>
                    <a:pt x="173" y="490"/>
                    <a:pt x="165" y="490"/>
                  </a:cubicBezTo>
                  <a:lnTo>
                    <a:pt x="162" y="490"/>
                  </a:lnTo>
                  <a:cubicBezTo>
                    <a:pt x="159" y="490"/>
                    <a:pt x="156" y="495"/>
                    <a:pt x="156" y="498"/>
                  </a:cubicBezTo>
                  <a:cubicBezTo>
                    <a:pt x="156" y="513"/>
                    <a:pt x="179" y="523"/>
                    <a:pt x="179" y="530"/>
                  </a:cubicBezTo>
                  <a:cubicBezTo>
                    <a:pt x="179" y="531"/>
                    <a:pt x="178" y="532"/>
                    <a:pt x="176" y="532"/>
                  </a:cubicBezTo>
                  <a:lnTo>
                    <a:pt x="169" y="532"/>
                  </a:lnTo>
                  <a:cubicBezTo>
                    <a:pt x="161" y="532"/>
                    <a:pt x="160" y="530"/>
                    <a:pt x="153" y="530"/>
                  </a:cubicBezTo>
                  <a:cubicBezTo>
                    <a:pt x="148" y="530"/>
                    <a:pt x="139" y="532"/>
                    <a:pt x="139" y="536"/>
                  </a:cubicBezTo>
                  <a:lnTo>
                    <a:pt x="139" y="538"/>
                  </a:lnTo>
                  <a:cubicBezTo>
                    <a:pt x="139" y="545"/>
                    <a:pt x="154" y="551"/>
                    <a:pt x="160" y="553"/>
                  </a:cubicBezTo>
                  <a:cubicBezTo>
                    <a:pt x="163" y="554"/>
                    <a:pt x="188" y="556"/>
                    <a:pt x="188" y="559"/>
                  </a:cubicBezTo>
                  <a:cubicBezTo>
                    <a:pt x="188" y="567"/>
                    <a:pt x="183" y="571"/>
                    <a:pt x="181" y="578"/>
                  </a:cubicBezTo>
                  <a:cubicBezTo>
                    <a:pt x="179" y="585"/>
                    <a:pt x="183" y="601"/>
                    <a:pt x="176" y="601"/>
                  </a:cubicBezTo>
                  <a:lnTo>
                    <a:pt x="175" y="601"/>
                  </a:lnTo>
                  <a:cubicBezTo>
                    <a:pt x="167" y="601"/>
                    <a:pt x="164" y="564"/>
                    <a:pt x="149" y="564"/>
                  </a:cubicBezTo>
                  <a:cubicBezTo>
                    <a:pt x="148" y="564"/>
                    <a:pt x="147" y="566"/>
                    <a:pt x="147" y="568"/>
                  </a:cubicBezTo>
                  <a:lnTo>
                    <a:pt x="147" y="571"/>
                  </a:lnTo>
                  <a:cubicBezTo>
                    <a:pt x="147" y="590"/>
                    <a:pt x="161" y="599"/>
                    <a:pt x="161" y="608"/>
                  </a:cubicBezTo>
                  <a:lnTo>
                    <a:pt x="161" y="609"/>
                  </a:lnTo>
                  <a:cubicBezTo>
                    <a:pt x="161" y="612"/>
                    <a:pt x="160" y="613"/>
                    <a:pt x="157" y="613"/>
                  </a:cubicBezTo>
                  <a:cubicBezTo>
                    <a:pt x="151" y="613"/>
                    <a:pt x="146" y="608"/>
                    <a:pt x="141" y="606"/>
                  </a:cubicBezTo>
                  <a:cubicBezTo>
                    <a:pt x="137" y="604"/>
                    <a:pt x="124" y="603"/>
                    <a:pt x="124" y="599"/>
                  </a:cubicBezTo>
                  <a:cubicBezTo>
                    <a:pt x="124" y="593"/>
                    <a:pt x="136" y="585"/>
                    <a:pt x="136" y="571"/>
                  </a:cubicBezTo>
                  <a:cubicBezTo>
                    <a:pt x="136" y="570"/>
                    <a:pt x="134" y="568"/>
                    <a:pt x="132" y="568"/>
                  </a:cubicBezTo>
                  <a:lnTo>
                    <a:pt x="131" y="568"/>
                  </a:lnTo>
                  <a:cubicBezTo>
                    <a:pt x="123" y="568"/>
                    <a:pt x="127" y="584"/>
                    <a:pt x="119" y="590"/>
                  </a:cubicBezTo>
                  <a:cubicBezTo>
                    <a:pt x="113" y="586"/>
                    <a:pt x="106" y="561"/>
                    <a:pt x="97" y="561"/>
                  </a:cubicBezTo>
                  <a:cubicBezTo>
                    <a:pt x="96" y="561"/>
                    <a:pt x="94" y="564"/>
                    <a:pt x="94" y="566"/>
                  </a:cubicBezTo>
                  <a:cubicBezTo>
                    <a:pt x="94" y="576"/>
                    <a:pt x="112" y="592"/>
                    <a:pt x="112" y="597"/>
                  </a:cubicBezTo>
                  <a:lnTo>
                    <a:pt x="112" y="598"/>
                  </a:lnTo>
                  <a:cubicBezTo>
                    <a:pt x="112" y="602"/>
                    <a:pt x="110" y="600"/>
                    <a:pt x="110" y="604"/>
                  </a:cubicBezTo>
                  <a:cubicBezTo>
                    <a:pt x="110" y="618"/>
                    <a:pt x="127" y="629"/>
                    <a:pt x="140" y="629"/>
                  </a:cubicBezTo>
                  <a:cubicBezTo>
                    <a:pt x="142" y="630"/>
                    <a:pt x="147" y="632"/>
                    <a:pt x="147" y="636"/>
                  </a:cubicBezTo>
                  <a:cubicBezTo>
                    <a:pt x="147" y="639"/>
                    <a:pt x="116" y="655"/>
                    <a:pt x="116" y="665"/>
                  </a:cubicBezTo>
                  <a:cubicBezTo>
                    <a:pt x="116" y="667"/>
                    <a:pt x="118" y="669"/>
                    <a:pt x="120" y="669"/>
                  </a:cubicBezTo>
                  <a:lnTo>
                    <a:pt x="121" y="669"/>
                  </a:lnTo>
                  <a:cubicBezTo>
                    <a:pt x="136" y="669"/>
                    <a:pt x="154" y="655"/>
                    <a:pt x="155" y="655"/>
                  </a:cubicBezTo>
                  <a:cubicBezTo>
                    <a:pt x="158" y="655"/>
                    <a:pt x="158" y="656"/>
                    <a:pt x="158" y="659"/>
                  </a:cubicBezTo>
                  <a:cubicBezTo>
                    <a:pt x="158" y="670"/>
                    <a:pt x="148" y="715"/>
                    <a:pt x="160" y="715"/>
                  </a:cubicBezTo>
                  <a:cubicBezTo>
                    <a:pt x="164" y="715"/>
                    <a:pt x="165" y="703"/>
                    <a:pt x="166" y="698"/>
                  </a:cubicBezTo>
                  <a:cubicBezTo>
                    <a:pt x="173" y="700"/>
                    <a:pt x="170" y="705"/>
                    <a:pt x="171" y="712"/>
                  </a:cubicBezTo>
                  <a:cubicBezTo>
                    <a:pt x="172" y="722"/>
                    <a:pt x="177" y="718"/>
                    <a:pt x="177" y="724"/>
                  </a:cubicBezTo>
                  <a:lnTo>
                    <a:pt x="177" y="726"/>
                  </a:lnTo>
                  <a:cubicBezTo>
                    <a:pt x="177" y="732"/>
                    <a:pt x="171" y="734"/>
                    <a:pt x="165" y="734"/>
                  </a:cubicBezTo>
                  <a:cubicBezTo>
                    <a:pt x="168" y="747"/>
                    <a:pt x="169" y="734"/>
                    <a:pt x="169" y="754"/>
                  </a:cubicBezTo>
                  <a:cubicBezTo>
                    <a:pt x="169" y="757"/>
                    <a:pt x="174" y="757"/>
                    <a:pt x="175" y="766"/>
                  </a:cubicBezTo>
                  <a:cubicBezTo>
                    <a:pt x="164" y="765"/>
                    <a:pt x="149" y="737"/>
                    <a:pt x="133" y="733"/>
                  </a:cubicBezTo>
                  <a:lnTo>
                    <a:pt x="130" y="734"/>
                  </a:lnTo>
                  <a:cubicBezTo>
                    <a:pt x="130" y="746"/>
                    <a:pt x="138" y="739"/>
                    <a:pt x="141" y="750"/>
                  </a:cubicBezTo>
                  <a:cubicBezTo>
                    <a:pt x="138" y="752"/>
                    <a:pt x="133" y="751"/>
                    <a:pt x="133" y="757"/>
                  </a:cubicBezTo>
                  <a:close/>
                  <a:moveTo>
                    <a:pt x="636" y="317"/>
                  </a:moveTo>
                  <a:cubicBezTo>
                    <a:pt x="640" y="321"/>
                    <a:pt x="656" y="335"/>
                    <a:pt x="657" y="338"/>
                  </a:cubicBezTo>
                  <a:lnTo>
                    <a:pt x="650" y="338"/>
                  </a:lnTo>
                  <a:cubicBezTo>
                    <a:pt x="643" y="338"/>
                    <a:pt x="617" y="309"/>
                    <a:pt x="617" y="300"/>
                  </a:cubicBezTo>
                  <a:lnTo>
                    <a:pt x="617" y="296"/>
                  </a:lnTo>
                  <a:cubicBezTo>
                    <a:pt x="617" y="294"/>
                    <a:pt x="617" y="294"/>
                    <a:pt x="618" y="292"/>
                  </a:cubicBezTo>
                  <a:cubicBezTo>
                    <a:pt x="622" y="295"/>
                    <a:pt x="630" y="310"/>
                    <a:pt x="636" y="317"/>
                  </a:cubicBezTo>
                  <a:close/>
                  <a:moveTo>
                    <a:pt x="733" y="252"/>
                  </a:moveTo>
                  <a:cubicBezTo>
                    <a:pt x="722" y="252"/>
                    <a:pt x="706" y="249"/>
                    <a:pt x="703" y="239"/>
                  </a:cubicBezTo>
                  <a:lnTo>
                    <a:pt x="733" y="245"/>
                  </a:lnTo>
                  <a:lnTo>
                    <a:pt x="739" y="244"/>
                  </a:lnTo>
                  <a:cubicBezTo>
                    <a:pt x="747" y="244"/>
                    <a:pt x="767" y="239"/>
                    <a:pt x="770" y="244"/>
                  </a:cubicBezTo>
                  <a:cubicBezTo>
                    <a:pt x="767" y="249"/>
                    <a:pt x="751" y="252"/>
                    <a:pt x="742" y="252"/>
                  </a:cubicBezTo>
                  <a:lnTo>
                    <a:pt x="733" y="252"/>
                  </a:lnTo>
                  <a:close/>
                  <a:moveTo>
                    <a:pt x="657" y="244"/>
                  </a:moveTo>
                  <a:cubicBezTo>
                    <a:pt x="655" y="238"/>
                    <a:pt x="648" y="234"/>
                    <a:pt x="648" y="228"/>
                  </a:cubicBezTo>
                  <a:cubicBezTo>
                    <a:pt x="648" y="226"/>
                    <a:pt x="649" y="225"/>
                    <a:pt x="651" y="225"/>
                  </a:cubicBezTo>
                  <a:cubicBezTo>
                    <a:pt x="651" y="225"/>
                    <a:pt x="656" y="229"/>
                    <a:pt x="665" y="229"/>
                  </a:cubicBezTo>
                  <a:cubicBezTo>
                    <a:pt x="671" y="229"/>
                    <a:pt x="677" y="229"/>
                    <a:pt x="682" y="229"/>
                  </a:cubicBezTo>
                  <a:cubicBezTo>
                    <a:pt x="689" y="233"/>
                    <a:pt x="690" y="242"/>
                    <a:pt x="695" y="249"/>
                  </a:cubicBezTo>
                  <a:cubicBezTo>
                    <a:pt x="699" y="255"/>
                    <a:pt x="706" y="261"/>
                    <a:pt x="712" y="265"/>
                  </a:cubicBezTo>
                  <a:cubicBezTo>
                    <a:pt x="720" y="271"/>
                    <a:pt x="723" y="273"/>
                    <a:pt x="732" y="277"/>
                  </a:cubicBezTo>
                  <a:cubicBezTo>
                    <a:pt x="735" y="279"/>
                    <a:pt x="742" y="280"/>
                    <a:pt x="744" y="281"/>
                  </a:cubicBezTo>
                  <a:cubicBezTo>
                    <a:pt x="747" y="283"/>
                    <a:pt x="749" y="288"/>
                    <a:pt x="753" y="288"/>
                  </a:cubicBezTo>
                  <a:cubicBezTo>
                    <a:pt x="757" y="288"/>
                    <a:pt x="753" y="281"/>
                    <a:pt x="758" y="280"/>
                  </a:cubicBezTo>
                  <a:cubicBezTo>
                    <a:pt x="760" y="279"/>
                    <a:pt x="765" y="281"/>
                    <a:pt x="769" y="281"/>
                  </a:cubicBezTo>
                  <a:cubicBezTo>
                    <a:pt x="772" y="281"/>
                    <a:pt x="778" y="279"/>
                    <a:pt x="778" y="274"/>
                  </a:cubicBezTo>
                  <a:cubicBezTo>
                    <a:pt x="778" y="267"/>
                    <a:pt x="774" y="268"/>
                    <a:pt x="774" y="263"/>
                  </a:cubicBezTo>
                  <a:cubicBezTo>
                    <a:pt x="774" y="259"/>
                    <a:pt x="783" y="261"/>
                    <a:pt x="787" y="260"/>
                  </a:cubicBezTo>
                  <a:cubicBezTo>
                    <a:pt x="791" y="258"/>
                    <a:pt x="793" y="255"/>
                    <a:pt x="796" y="252"/>
                  </a:cubicBezTo>
                  <a:cubicBezTo>
                    <a:pt x="800" y="248"/>
                    <a:pt x="807" y="234"/>
                    <a:pt x="811" y="234"/>
                  </a:cubicBezTo>
                  <a:cubicBezTo>
                    <a:pt x="818" y="234"/>
                    <a:pt x="824" y="272"/>
                    <a:pt x="824" y="286"/>
                  </a:cubicBezTo>
                  <a:lnTo>
                    <a:pt x="824" y="287"/>
                  </a:lnTo>
                  <a:lnTo>
                    <a:pt x="819" y="332"/>
                  </a:lnTo>
                  <a:lnTo>
                    <a:pt x="857" y="326"/>
                  </a:lnTo>
                  <a:cubicBezTo>
                    <a:pt x="885" y="322"/>
                    <a:pt x="924" y="342"/>
                    <a:pt x="940" y="353"/>
                  </a:cubicBezTo>
                  <a:cubicBezTo>
                    <a:pt x="951" y="360"/>
                    <a:pt x="963" y="369"/>
                    <a:pt x="971" y="378"/>
                  </a:cubicBezTo>
                  <a:cubicBezTo>
                    <a:pt x="976" y="383"/>
                    <a:pt x="980" y="388"/>
                    <a:pt x="985" y="393"/>
                  </a:cubicBezTo>
                  <a:cubicBezTo>
                    <a:pt x="990" y="399"/>
                    <a:pt x="992" y="404"/>
                    <a:pt x="997" y="409"/>
                  </a:cubicBezTo>
                  <a:cubicBezTo>
                    <a:pt x="1012" y="426"/>
                    <a:pt x="1023" y="462"/>
                    <a:pt x="1033" y="487"/>
                  </a:cubicBezTo>
                  <a:cubicBezTo>
                    <a:pt x="1038" y="502"/>
                    <a:pt x="1040" y="518"/>
                    <a:pt x="1045" y="532"/>
                  </a:cubicBezTo>
                  <a:cubicBezTo>
                    <a:pt x="1047" y="539"/>
                    <a:pt x="1060" y="573"/>
                    <a:pt x="1060" y="574"/>
                  </a:cubicBezTo>
                  <a:lnTo>
                    <a:pt x="1054" y="574"/>
                  </a:lnTo>
                  <a:cubicBezTo>
                    <a:pt x="1051" y="574"/>
                    <a:pt x="1042" y="555"/>
                    <a:pt x="1019" y="555"/>
                  </a:cubicBezTo>
                  <a:lnTo>
                    <a:pt x="1015" y="550"/>
                  </a:lnTo>
                  <a:lnTo>
                    <a:pt x="1016" y="538"/>
                  </a:lnTo>
                  <a:cubicBezTo>
                    <a:pt x="1016" y="538"/>
                    <a:pt x="1015" y="536"/>
                    <a:pt x="1015" y="536"/>
                  </a:cubicBezTo>
                  <a:cubicBezTo>
                    <a:pt x="1006" y="538"/>
                    <a:pt x="1014" y="542"/>
                    <a:pt x="995" y="542"/>
                  </a:cubicBezTo>
                  <a:cubicBezTo>
                    <a:pt x="990" y="546"/>
                    <a:pt x="974" y="562"/>
                    <a:pt x="970" y="567"/>
                  </a:cubicBezTo>
                  <a:cubicBezTo>
                    <a:pt x="966" y="573"/>
                    <a:pt x="953" y="598"/>
                    <a:pt x="949" y="598"/>
                  </a:cubicBezTo>
                  <a:lnTo>
                    <a:pt x="947" y="598"/>
                  </a:lnTo>
                  <a:cubicBezTo>
                    <a:pt x="942" y="598"/>
                    <a:pt x="939" y="584"/>
                    <a:pt x="936" y="579"/>
                  </a:cubicBezTo>
                  <a:cubicBezTo>
                    <a:pt x="934" y="574"/>
                    <a:pt x="929" y="565"/>
                    <a:pt x="926" y="560"/>
                  </a:cubicBezTo>
                  <a:cubicBezTo>
                    <a:pt x="921" y="553"/>
                    <a:pt x="896" y="534"/>
                    <a:pt x="896" y="532"/>
                  </a:cubicBezTo>
                  <a:lnTo>
                    <a:pt x="896" y="528"/>
                  </a:lnTo>
                  <a:cubicBezTo>
                    <a:pt x="908" y="529"/>
                    <a:pt x="924" y="543"/>
                    <a:pt x="930" y="550"/>
                  </a:cubicBezTo>
                  <a:cubicBezTo>
                    <a:pt x="936" y="557"/>
                    <a:pt x="938" y="559"/>
                    <a:pt x="943" y="567"/>
                  </a:cubicBezTo>
                  <a:cubicBezTo>
                    <a:pt x="945" y="572"/>
                    <a:pt x="949" y="584"/>
                    <a:pt x="954" y="584"/>
                  </a:cubicBezTo>
                  <a:cubicBezTo>
                    <a:pt x="955" y="584"/>
                    <a:pt x="956" y="582"/>
                    <a:pt x="956" y="580"/>
                  </a:cubicBezTo>
                  <a:lnTo>
                    <a:pt x="956" y="579"/>
                  </a:lnTo>
                  <a:cubicBezTo>
                    <a:pt x="956" y="560"/>
                    <a:pt x="953" y="544"/>
                    <a:pt x="947" y="531"/>
                  </a:cubicBezTo>
                  <a:cubicBezTo>
                    <a:pt x="943" y="523"/>
                    <a:pt x="930" y="502"/>
                    <a:pt x="921" y="502"/>
                  </a:cubicBezTo>
                  <a:cubicBezTo>
                    <a:pt x="918" y="502"/>
                    <a:pt x="915" y="513"/>
                    <a:pt x="911" y="513"/>
                  </a:cubicBezTo>
                  <a:lnTo>
                    <a:pt x="910" y="513"/>
                  </a:lnTo>
                  <a:cubicBezTo>
                    <a:pt x="908" y="513"/>
                    <a:pt x="898" y="507"/>
                    <a:pt x="890" y="507"/>
                  </a:cubicBezTo>
                  <a:cubicBezTo>
                    <a:pt x="871" y="507"/>
                    <a:pt x="876" y="509"/>
                    <a:pt x="865" y="492"/>
                  </a:cubicBezTo>
                  <a:cubicBezTo>
                    <a:pt x="860" y="483"/>
                    <a:pt x="854" y="476"/>
                    <a:pt x="847" y="469"/>
                  </a:cubicBezTo>
                  <a:cubicBezTo>
                    <a:pt x="842" y="464"/>
                    <a:pt x="830" y="455"/>
                    <a:pt x="823" y="451"/>
                  </a:cubicBezTo>
                  <a:cubicBezTo>
                    <a:pt x="817" y="448"/>
                    <a:pt x="796" y="442"/>
                    <a:pt x="796" y="438"/>
                  </a:cubicBezTo>
                  <a:cubicBezTo>
                    <a:pt x="796" y="433"/>
                    <a:pt x="818" y="431"/>
                    <a:pt x="824" y="431"/>
                  </a:cubicBezTo>
                  <a:lnTo>
                    <a:pt x="843" y="431"/>
                  </a:lnTo>
                  <a:cubicBezTo>
                    <a:pt x="877" y="431"/>
                    <a:pt x="911" y="439"/>
                    <a:pt x="930" y="456"/>
                  </a:cubicBezTo>
                  <a:cubicBezTo>
                    <a:pt x="941" y="466"/>
                    <a:pt x="949" y="474"/>
                    <a:pt x="960" y="485"/>
                  </a:cubicBezTo>
                  <a:cubicBezTo>
                    <a:pt x="968" y="493"/>
                    <a:pt x="979" y="516"/>
                    <a:pt x="984" y="519"/>
                  </a:cubicBezTo>
                  <a:cubicBezTo>
                    <a:pt x="993" y="499"/>
                    <a:pt x="953" y="450"/>
                    <a:pt x="942" y="440"/>
                  </a:cubicBezTo>
                  <a:cubicBezTo>
                    <a:pt x="924" y="424"/>
                    <a:pt x="891" y="406"/>
                    <a:pt x="858" y="406"/>
                  </a:cubicBezTo>
                  <a:lnTo>
                    <a:pt x="846" y="406"/>
                  </a:lnTo>
                  <a:cubicBezTo>
                    <a:pt x="835" y="406"/>
                    <a:pt x="820" y="408"/>
                    <a:pt x="811" y="411"/>
                  </a:cubicBezTo>
                  <a:cubicBezTo>
                    <a:pt x="804" y="413"/>
                    <a:pt x="787" y="420"/>
                    <a:pt x="782" y="420"/>
                  </a:cubicBezTo>
                  <a:cubicBezTo>
                    <a:pt x="782" y="410"/>
                    <a:pt x="812" y="392"/>
                    <a:pt x="821" y="388"/>
                  </a:cubicBezTo>
                  <a:cubicBezTo>
                    <a:pt x="837" y="381"/>
                    <a:pt x="857" y="376"/>
                    <a:pt x="879" y="376"/>
                  </a:cubicBezTo>
                  <a:lnTo>
                    <a:pt x="881" y="376"/>
                  </a:lnTo>
                  <a:cubicBezTo>
                    <a:pt x="947" y="376"/>
                    <a:pt x="982" y="439"/>
                    <a:pt x="989" y="439"/>
                  </a:cubicBezTo>
                  <a:cubicBezTo>
                    <a:pt x="989" y="423"/>
                    <a:pt x="959" y="390"/>
                    <a:pt x="949" y="382"/>
                  </a:cubicBezTo>
                  <a:cubicBezTo>
                    <a:pt x="933" y="369"/>
                    <a:pt x="909" y="351"/>
                    <a:pt x="883" y="351"/>
                  </a:cubicBezTo>
                  <a:lnTo>
                    <a:pt x="871" y="351"/>
                  </a:lnTo>
                  <a:cubicBezTo>
                    <a:pt x="850" y="351"/>
                    <a:pt x="824" y="359"/>
                    <a:pt x="810" y="368"/>
                  </a:cubicBezTo>
                  <a:cubicBezTo>
                    <a:pt x="803" y="371"/>
                    <a:pt x="792" y="379"/>
                    <a:pt x="787" y="385"/>
                  </a:cubicBezTo>
                  <a:cubicBezTo>
                    <a:pt x="784" y="388"/>
                    <a:pt x="771" y="405"/>
                    <a:pt x="768" y="405"/>
                  </a:cubicBezTo>
                  <a:cubicBezTo>
                    <a:pt x="755" y="405"/>
                    <a:pt x="762" y="389"/>
                    <a:pt x="758" y="377"/>
                  </a:cubicBezTo>
                  <a:cubicBezTo>
                    <a:pt x="754" y="367"/>
                    <a:pt x="749" y="362"/>
                    <a:pt x="743" y="355"/>
                  </a:cubicBezTo>
                  <a:cubicBezTo>
                    <a:pt x="736" y="348"/>
                    <a:pt x="711" y="327"/>
                    <a:pt x="700" y="327"/>
                  </a:cubicBezTo>
                  <a:cubicBezTo>
                    <a:pt x="700" y="335"/>
                    <a:pt x="706" y="337"/>
                    <a:pt x="710" y="340"/>
                  </a:cubicBezTo>
                  <a:lnTo>
                    <a:pt x="710" y="348"/>
                  </a:lnTo>
                  <a:lnTo>
                    <a:pt x="717" y="359"/>
                  </a:lnTo>
                  <a:lnTo>
                    <a:pt x="716" y="360"/>
                  </a:lnTo>
                  <a:lnTo>
                    <a:pt x="703" y="358"/>
                  </a:lnTo>
                  <a:cubicBezTo>
                    <a:pt x="700" y="353"/>
                    <a:pt x="671" y="325"/>
                    <a:pt x="671" y="323"/>
                  </a:cubicBezTo>
                  <a:cubicBezTo>
                    <a:pt x="671" y="318"/>
                    <a:pt x="678" y="323"/>
                    <a:pt x="678" y="316"/>
                  </a:cubicBezTo>
                  <a:lnTo>
                    <a:pt x="678" y="315"/>
                  </a:lnTo>
                  <a:cubicBezTo>
                    <a:pt x="678" y="308"/>
                    <a:pt x="668" y="310"/>
                    <a:pt x="663" y="301"/>
                  </a:cubicBezTo>
                  <a:cubicBezTo>
                    <a:pt x="653" y="301"/>
                    <a:pt x="656" y="300"/>
                    <a:pt x="650" y="296"/>
                  </a:cubicBezTo>
                  <a:cubicBezTo>
                    <a:pt x="646" y="293"/>
                    <a:pt x="643" y="294"/>
                    <a:pt x="638" y="292"/>
                  </a:cubicBezTo>
                  <a:cubicBezTo>
                    <a:pt x="632" y="290"/>
                    <a:pt x="619" y="283"/>
                    <a:pt x="619" y="276"/>
                  </a:cubicBezTo>
                  <a:cubicBezTo>
                    <a:pt x="619" y="268"/>
                    <a:pt x="624" y="271"/>
                    <a:pt x="624" y="257"/>
                  </a:cubicBezTo>
                  <a:cubicBezTo>
                    <a:pt x="623" y="249"/>
                    <a:pt x="624" y="240"/>
                    <a:pt x="630" y="240"/>
                  </a:cubicBezTo>
                  <a:cubicBezTo>
                    <a:pt x="633" y="240"/>
                    <a:pt x="643" y="268"/>
                    <a:pt x="658" y="268"/>
                  </a:cubicBezTo>
                  <a:lnTo>
                    <a:pt x="664" y="268"/>
                  </a:lnTo>
                  <a:lnTo>
                    <a:pt x="664" y="264"/>
                  </a:lnTo>
                  <a:cubicBezTo>
                    <a:pt x="664" y="260"/>
                    <a:pt x="661" y="261"/>
                    <a:pt x="660" y="255"/>
                  </a:cubicBezTo>
                  <a:cubicBezTo>
                    <a:pt x="658" y="251"/>
                    <a:pt x="659" y="248"/>
                    <a:pt x="657" y="244"/>
                  </a:cubicBezTo>
                  <a:close/>
                  <a:moveTo>
                    <a:pt x="628" y="203"/>
                  </a:moveTo>
                  <a:lnTo>
                    <a:pt x="628" y="202"/>
                  </a:lnTo>
                  <a:cubicBezTo>
                    <a:pt x="628" y="196"/>
                    <a:pt x="621" y="195"/>
                    <a:pt x="617" y="193"/>
                  </a:cubicBezTo>
                  <a:cubicBezTo>
                    <a:pt x="617" y="190"/>
                    <a:pt x="618" y="188"/>
                    <a:pt x="621" y="188"/>
                  </a:cubicBezTo>
                  <a:lnTo>
                    <a:pt x="626" y="188"/>
                  </a:lnTo>
                  <a:cubicBezTo>
                    <a:pt x="633" y="188"/>
                    <a:pt x="640" y="198"/>
                    <a:pt x="640" y="206"/>
                  </a:cubicBezTo>
                  <a:cubicBezTo>
                    <a:pt x="640" y="214"/>
                    <a:pt x="633" y="221"/>
                    <a:pt x="625" y="221"/>
                  </a:cubicBezTo>
                  <a:lnTo>
                    <a:pt x="618" y="221"/>
                  </a:lnTo>
                  <a:cubicBezTo>
                    <a:pt x="612" y="221"/>
                    <a:pt x="606" y="217"/>
                    <a:pt x="606" y="210"/>
                  </a:cubicBezTo>
                  <a:cubicBezTo>
                    <a:pt x="614" y="210"/>
                    <a:pt x="613" y="214"/>
                    <a:pt x="619" y="214"/>
                  </a:cubicBezTo>
                  <a:cubicBezTo>
                    <a:pt x="625" y="214"/>
                    <a:pt x="628" y="210"/>
                    <a:pt x="628" y="203"/>
                  </a:cubicBezTo>
                  <a:close/>
                  <a:moveTo>
                    <a:pt x="492" y="152"/>
                  </a:moveTo>
                  <a:cubicBezTo>
                    <a:pt x="484" y="143"/>
                    <a:pt x="466" y="134"/>
                    <a:pt x="462" y="129"/>
                  </a:cubicBezTo>
                  <a:cubicBezTo>
                    <a:pt x="462" y="128"/>
                    <a:pt x="464" y="127"/>
                    <a:pt x="464" y="127"/>
                  </a:cubicBezTo>
                  <a:cubicBezTo>
                    <a:pt x="484" y="127"/>
                    <a:pt x="515" y="161"/>
                    <a:pt x="516" y="182"/>
                  </a:cubicBezTo>
                  <a:cubicBezTo>
                    <a:pt x="512" y="181"/>
                    <a:pt x="497" y="158"/>
                    <a:pt x="492" y="152"/>
                  </a:cubicBezTo>
                  <a:close/>
                  <a:moveTo>
                    <a:pt x="537" y="169"/>
                  </a:moveTo>
                  <a:cubicBezTo>
                    <a:pt x="535" y="148"/>
                    <a:pt x="498" y="136"/>
                    <a:pt x="495" y="126"/>
                  </a:cubicBezTo>
                  <a:cubicBezTo>
                    <a:pt x="496" y="126"/>
                    <a:pt x="498" y="125"/>
                    <a:pt x="499" y="125"/>
                  </a:cubicBezTo>
                  <a:cubicBezTo>
                    <a:pt x="518" y="125"/>
                    <a:pt x="602" y="175"/>
                    <a:pt x="602" y="189"/>
                  </a:cubicBezTo>
                  <a:cubicBezTo>
                    <a:pt x="602" y="191"/>
                    <a:pt x="600" y="192"/>
                    <a:pt x="598" y="192"/>
                  </a:cubicBezTo>
                  <a:lnTo>
                    <a:pt x="597" y="192"/>
                  </a:lnTo>
                  <a:cubicBezTo>
                    <a:pt x="591" y="192"/>
                    <a:pt x="581" y="182"/>
                    <a:pt x="567" y="182"/>
                  </a:cubicBezTo>
                  <a:lnTo>
                    <a:pt x="564" y="182"/>
                  </a:lnTo>
                  <a:cubicBezTo>
                    <a:pt x="561" y="182"/>
                    <a:pt x="559" y="184"/>
                    <a:pt x="559" y="187"/>
                  </a:cubicBezTo>
                  <a:lnTo>
                    <a:pt x="559" y="188"/>
                  </a:lnTo>
                  <a:cubicBezTo>
                    <a:pt x="559" y="204"/>
                    <a:pt x="592" y="199"/>
                    <a:pt x="592" y="207"/>
                  </a:cubicBezTo>
                  <a:cubicBezTo>
                    <a:pt x="592" y="208"/>
                    <a:pt x="561" y="234"/>
                    <a:pt x="561" y="241"/>
                  </a:cubicBezTo>
                  <a:lnTo>
                    <a:pt x="561" y="243"/>
                  </a:lnTo>
                  <a:cubicBezTo>
                    <a:pt x="561" y="247"/>
                    <a:pt x="565" y="248"/>
                    <a:pt x="568" y="248"/>
                  </a:cubicBezTo>
                  <a:cubicBezTo>
                    <a:pt x="582" y="248"/>
                    <a:pt x="599" y="226"/>
                    <a:pt x="602" y="226"/>
                  </a:cubicBezTo>
                  <a:cubicBezTo>
                    <a:pt x="603" y="226"/>
                    <a:pt x="604" y="228"/>
                    <a:pt x="604" y="230"/>
                  </a:cubicBezTo>
                  <a:lnTo>
                    <a:pt x="604" y="231"/>
                  </a:lnTo>
                  <a:cubicBezTo>
                    <a:pt x="604" y="241"/>
                    <a:pt x="599" y="243"/>
                    <a:pt x="599" y="249"/>
                  </a:cubicBezTo>
                  <a:cubicBezTo>
                    <a:pt x="599" y="260"/>
                    <a:pt x="604" y="263"/>
                    <a:pt x="604" y="269"/>
                  </a:cubicBezTo>
                  <a:lnTo>
                    <a:pt x="604" y="285"/>
                  </a:lnTo>
                  <a:cubicBezTo>
                    <a:pt x="604" y="314"/>
                    <a:pt x="569" y="366"/>
                    <a:pt x="569" y="347"/>
                  </a:cubicBezTo>
                  <a:cubicBezTo>
                    <a:pt x="569" y="344"/>
                    <a:pt x="597" y="301"/>
                    <a:pt x="597" y="290"/>
                  </a:cubicBezTo>
                  <a:cubicBezTo>
                    <a:pt x="597" y="276"/>
                    <a:pt x="544" y="314"/>
                    <a:pt x="544" y="325"/>
                  </a:cubicBezTo>
                  <a:cubicBezTo>
                    <a:pt x="544" y="331"/>
                    <a:pt x="558" y="325"/>
                    <a:pt x="558" y="330"/>
                  </a:cubicBezTo>
                  <a:cubicBezTo>
                    <a:pt x="558" y="337"/>
                    <a:pt x="544" y="352"/>
                    <a:pt x="540" y="362"/>
                  </a:cubicBezTo>
                  <a:cubicBezTo>
                    <a:pt x="537" y="369"/>
                    <a:pt x="537" y="375"/>
                    <a:pt x="533" y="382"/>
                  </a:cubicBezTo>
                  <a:cubicBezTo>
                    <a:pt x="531" y="385"/>
                    <a:pt x="524" y="396"/>
                    <a:pt x="524" y="398"/>
                  </a:cubicBezTo>
                  <a:lnTo>
                    <a:pt x="524" y="401"/>
                  </a:lnTo>
                  <a:cubicBezTo>
                    <a:pt x="537" y="401"/>
                    <a:pt x="557" y="391"/>
                    <a:pt x="565" y="385"/>
                  </a:cubicBezTo>
                  <a:cubicBezTo>
                    <a:pt x="570" y="381"/>
                    <a:pt x="575" y="376"/>
                    <a:pt x="579" y="370"/>
                  </a:cubicBezTo>
                  <a:cubicBezTo>
                    <a:pt x="583" y="364"/>
                    <a:pt x="584" y="352"/>
                    <a:pt x="590" y="352"/>
                  </a:cubicBezTo>
                  <a:cubicBezTo>
                    <a:pt x="598" y="352"/>
                    <a:pt x="591" y="370"/>
                    <a:pt x="600" y="370"/>
                  </a:cubicBezTo>
                  <a:lnTo>
                    <a:pt x="602" y="370"/>
                  </a:lnTo>
                  <a:cubicBezTo>
                    <a:pt x="606" y="370"/>
                    <a:pt x="606" y="364"/>
                    <a:pt x="610" y="361"/>
                  </a:cubicBezTo>
                  <a:cubicBezTo>
                    <a:pt x="612" y="362"/>
                    <a:pt x="612" y="361"/>
                    <a:pt x="612" y="365"/>
                  </a:cubicBezTo>
                  <a:lnTo>
                    <a:pt x="612" y="368"/>
                  </a:lnTo>
                  <a:cubicBezTo>
                    <a:pt x="612" y="401"/>
                    <a:pt x="603" y="424"/>
                    <a:pt x="591" y="444"/>
                  </a:cubicBezTo>
                  <a:cubicBezTo>
                    <a:pt x="581" y="459"/>
                    <a:pt x="563" y="488"/>
                    <a:pt x="542" y="488"/>
                  </a:cubicBezTo>
                  <a:lnTo>
                    <a:pt x="539" y="488"/>
                  </a:lnTo>
                  <a:cubicBezTo>
                    <a:pt x="537" y="488"/>
                    <a:pt x="537" y="487"/>
                    <a:pt x="535" y="485"/>
                  </a:cubicBezTo>
                  <a:cubicBezTo>
                    <a:pt x="535" y="460"/>
                    <a:pt x="519" y="433"/>
                    <a:pt x="506" y="420"/>
                  </a:cubicBezTo>
                  <a:cubicBezTo>
                    <a:pt x="498" y="412"/>
                    <a:pt x="489" y="407"/>
                    <a:pt x="479" y="402"/>
                  </a:cubicBezTo>
                  <a:cubicBezTo>
                    <a:pt x="471" y="399"/>
                    <a:pt x="445" y="397"/>
                    <a:pt x="445" y="391"/>
                  </a:cubicBezTo>
                  <a:lnTo>
                    <a:pt x="445" y="380"/>
                  </a:lnTo>
                  <a:cubicBezTo>
                    <a:pt x="445" y="372"/>
                    <a:pt x="471" y="375"/>
                    <a:pt x="482" y="369"/>
                  </a:cubicBezTo>
                  <a:cubicBezTo>
                    <a:pt x="493" y="364"/>
                    <a:pt x="505" y="358"/>
                    <a:pt x="512" y="349"/>
                  </a:cubicBezTo>
                  <a:cubicBezTo>
                    <a:pt x="529" y="331"/>
                    <a:pt x="536" y="302"/>
                    <a:pt x="536" y="267"/>
                  </a:cubicBezTo>
                  <a:lnTo>
                    <a:pt x="536" y="261"/>
                  </a:lnTo>
                  <a:lnTo>
                    <a:pt x="534" y="236"/>
                  </a:lnTo>
                  <a:lnTo>
                    <a:pt x="540" y="233"/>
                  </a:lnTo>
                  <a:lnTo>
                    <a:pt x="540" y="226"/>
                  </a:lnTo>
                  <a:cubicBezTo>
                    <a:pt x="540" y="216"/>
                    <a:pt x="540" y="204"/>
                    <a:pt x="538" y="196"/>
                  </a:cubicBezTo>
                  <a:cubicBezTo>
                    <a:pt x="537" y="190"/>
                    <a:pt x="529" y="175"/>
                    <a:pt x="529" y="174"/>
                  </a:cubicBezTo>
                  <a:lnTo>
                    <a:pt x="529" y="173"/>
                  </a:lnTo>
                  <a:cubicBezTo>
                    <a:pt x="529" y="170"/>
                    <a:pt x="530" y="169"/>
                    <a:pt x="532" y="169"/>
                  </a:cubicBezTo>
                  <a:lnTo>
                    <a:pt x="537" y="169"/>
                  </a:lnTo>
                  <a:close/>
                  <a:moveTo>
                    <a:pt x="441" y="168"/>
                  </a:moveTo>
                  <a:lnTo>
                    <a:pt x="441" y="162"/>
                  </a:lnTo>
                  <a:cubicBezTo>
                    <a:pt x="441" y="145"/>
                    <a:pt x="425" y="129"/>
                    <a:pt x="425" y="123"/>
                  </a:cubicBezTo>
                  <a:lnTo>
                    <a:pt x="437" y="123"/>
                  </a:lnTo>
                  <a:cubicBezTo>
                    <a:pt x="471" y="123"/>
                    <a:pt x="466" y="200"/>
                    <a:pt x="492" y="201"/>
                  </a:cubicBezTo>
                  <a:lnTo>
                    <a:pt x="494" y="191"/>
                  </a:lnTo>
                  <a:cubicBezTo>
                    <a:pt x="497" y="192"/>
                    <a:pt x="516" y="219"/>
                    <a:pt x="516" y="222"/>
                  </a:cubicBezTo>
                  <a:cubicBezTo>
                    <a:pt x="516" y="225"/>
                    <a:pt x="508" y="230"/>
                    <a:pt x="505" y="235"/>
                  </a:cubicBezTo>
                  <a:cubicBezTo>
                    <a:pt x="503" y="240"/>
                    <a:pt x="503" y="249"/>
                    <a:pt x="504" y="257"/>
                  </a:cubicBezTo>
                  <a:cubicBezTo>
                    <a:pt x="504" y="266"/>
                    <a:pt x="503" y="293"/>
                    <a:pt x="501" y="301"/>
                  </a:cubicBezTo>
                  <a:cubicBezTo>
                    <a:pt x="496" y="323"/>
                    <a:pt x="479" y="344"/>
                    <a:pt x="454" y="344"/>
                  </a:cubicBezTo>
                  <a:cubicBezTo>
                    <a:pt x="450" y="344"/>
                    <a:pt x="445" y="342"/>
                    <a:pt x="445" y="338"/>
                  </a:cubicBezTo>
                  <a:lnTo>
                    <a:pt x="445" y="332"/>
                  </a:lnTo>
                  <a:cubicBezTo>
                    <a:pt x="445" y="327"/>
                    <a:pt x="469" y="322"/>
                    <a:pt x="477" y="315"/>
                  </a:cubicBezTo>
                  <a:cubicBezTo>
                    <a:pt x="486" y="305"/>
                    <a:pt x="486" y="293"/>
                    <a:pt x="486" y="274"/>
                  </a:cubicBezTo>
                  <a:lnTo>
                    <a:pt x="486" y="245"/>
                  </a:lnTo>
                  <a:cubicBezTo>
                    <a:pt x="486" y="237"/>
                    <a:pt x="481" y="228"/>
                    <a:pt x="475" y="228"/>
                  </a:cubicBezTo>
                  <a:cubicBezTo>
                    <a:pt x="445" y="228"/>
                    <a:pt x="475" y="297"/>
                    <a:pt x="450" y="297"/>
                  </a:cubicBezTo>
                  <a:lnTo>
                    <a:pt x="449" y="297"/>
                  </a:lnTo>
                  <a:cubicBezTo>
                    <a:pt x="446" y="297"/>
                    <a:pt x="445" y="294"/>
                    <a:pt x="443" y="292"/>
                  </a:cubicBezTo>
                  <a:cubicBezTo>
                    <a:pt x="443" y="273"/>
                    <a:pt x="450" y="228"/>
                    <a:pt x="432" y="228"/>
                  </a:cubicBezTo>
                  <a:lnTo>
                    <a:pt x="427" y="228"/>
                  </a:lnTo>
                  <a:cubicBezTo>
                    <a:pt x="402" y="228"/>
                    <a:pt x="425" y="299"/>
                    <a:pt x="408" y="299"/>
                  </a:cubicBezTo>
                  <a:lnTo>
                    <a:pt x="407" y="299"/>
                  </a:lnTo>
                  <a:cubicBezTo>
                    <a:pt x="385" y="299"/>
                    <a:pt x="410" y="229"/>
                    <a:pt x="386" y="229"/>
                  </a:cubicBezTo>
                  <a:cubicBezTo>
                    <a:pt x="374" y="229"/>
                    <a:pt x="372" y="242"/>
                    <a:pt x="372" y="254"/>
                  </a:cubicBezTo>
                  <a:lnTo>
                    <a:pt x="372" y="294"/>
                  </a:lnTo>
                  <a:cubicBezTo>
                    <a:pt x="372" y="325"/>
                    <a:pt x="413" y="319"/>
                    <a:pt x="413" y="335"/>
                  </a:cubicBezTo>
                  <a:lnTo>
                    <a:pt x="413" y="337"/>
                  </a:lnTo>
                  <a:cubicBezTo>
                    <a:pt x="413" y="355"/>
                    <a:pt x="364" y="339"/>
                    <a:pt x="355" y="303"/>
                  </a:cubicBezTo>
                  <a:cubicBezTo>
                    <a:pt x="353" y="296"/>
                    <a:pt x="350" y="262"/>
                    <a:pt x="350" y="253"/>
                  </a:cubicBezTo>
                  <a:cubicBezTo>
                    <a:pt x="350" y="229"/>
                    <a:pt x="345" y="226"/>
                    <a:pt x="323" y="226"/>
                  </a:cubicBezTo>
                  <a:cubicBezTo>
                    <a:pt x="322" y="224"/>
                    <a:pt x="321" y="224"/>
                    <a:pt x="321" y="221"/>
                  </a:cubicBezTo>
                  <a:cubicBezTo>
                    <a:pt x="321" y="211"/>
                    <a:pt x="350" y="172"/>
                    <a:pt x="357" y="165"/>
                  </a:cubicBezTo>
                  <a:cubicBezTo>
                    <a:pt x="368" y="153"/>
                    <a:pt x="389" y="129"/>
                    <a:pt x="410" y="129"/>
                  </a:cubicBezTo>
                  <a:lnTo>
                    <a:pt x="411" y="129"/>
                  </a:lnTo>
                  <a:cubicBezTo>
                    <a:pt x="423" y="129"/>
                    <a:pt x="432" y="149"/>
                    <a:pt x="432" y="163"/>
                  </a:cubicBezTo>
                  <a:lnTo>
                    <a:pt x="432" y="165"/>
                  </a:lnTo>
                  <a:cubicBezTo>
                    <a:pt x="432" y="178"/>
                    <a:pt x="425" y="195"/>
                    <a:pt x="415" y="195"/>
                  </a:cubicBezTo>
                  <a:lnTo>
                    <a:pt x="407" y="195"/>
                  </a:lnTo>
                  <a:cubicBezTo>
                    <a:pt x="400" y="195"/>
                    <a:pt x="407" y="177"/>
                    <a:pt x="393" y="177"/>
                  </a:cubicBezTo>
                  <a:cubicBezTo>
                    <a:pt x="388" y="177"/>
                    <a:pt x="382" y="184"/>
                    <a:pt x="382" y="189"/>
                  </a:cubicBezTo>
                  <a:cubicBezTo>
                    <a:pt x="382" y="199"/>
                    <a:pt x="394" y="208"/>
                    <a:pt x="403" y="208"/>
                  </a:cubicBezTo>
                  <a:lnTo>
                    <a:pt x="404" y="208"/>
                  </a:lnTo>
                  <a:cubicBezTo>
                    <a:pt x="424" y="208"/>
                    <a:pt x="441" y="190"/>
                    <a:pt x="441" y="168"/>
                  </a:cubicBezTo>
                  <a:close/>
                  <a:moveTo>
                    <a:pt x="463" y="112"/>
                  </a:moveTo>
                  <a:cubicBezTo>
                    <a:pt x="464" y="102"/>
                    <a:pt x="482" y="101"/>
                    <a:pt x="490" y="99"/>
                  </a:cubicBezTo>
                  <a:cubicBezTo>
                    <a:pt x="500" y="96"/>
                    <a:pt x="511" y="91"/>
                    <a:pt x="519" y="87"/>
                  </a:cubicBezTo>
                  <a:cubicBezTo>
                    <a:pt x="527" y="82"/>
                    <a:pt x="536" y="77"/>
                    <a:pt x="543" y="71"/>
                  </a:cubicBezTo>
                  <a:cubicBezTo>
                    <a:pt x="547" y="68"/>
                    <a:pt x="564" y="52"/>
                    <a:pt x="566" y="52"/>
                  </a:cubicBezTo>
                  <a:lnTo>
                    <a:pt x="567" y="52"/>
                  </a:lnTo>
                  <a:cubicBezTo>
                    <a:pt x="571" y="52"/>
                    <a:pt x="580" y="66"/>
                    <a:pt x="584" y="69"/>
                  </a:cubicBezTo>
                  <a:cubicBezTo>
                    <a:pt x="591" y="74"/>
                    <a:pt x="596" y="77"/>
                    <a:pt x="604" y="82"/>
                  </a:cubicBezTo>
                  <a:cubicBezTo>
                    <a:pt x="617" y="89"/>
                    <a:pt x="635" y="94"/>
                    <a:pt x="650" y="100"/>
                  </a:cubicBezTo>
                  <a:cubicBezTo>
                    <a:pt x="665" y="105"/>
                    <a:pt x="683" y="111"/>
                    <a:pt x="694" y="120"/>
                  </a:cubicBezTo>
                  <a:cubicBezTo>
                    <a:pt x="702" y="126"/>
                    <a:pt x="722" y="148"/>
                    <a:pt x="722" y="159"/>
                  </a:cubicBezTo>
                  <a:lnTo>
                    <a:pt x="722" y="164"/>
                  </a:lnTo>
                  <a:cubicBezTo>
                    <a:pt x="722" y="169"/>
                    <a:pt x="717" y="175"/>
                    <a:pt x="714" y="175"/>
                  </a:cubicBezTo>
                  <a:cubicBezTo>
                    <a:pt x="711" y="175"/>
                    <a:pt x="712" y="169"/>
                    <a:pt x="707" y="169"/>
                  </a:cubicBezTo>
                  <a:lnTo>
                    <a:pt x="706" y="169"/>
                  </a:lnTo>
                  <a:cubicBezTo>
                    <a:pt x="701" y="169"/>
                    <a:pt x="699" y="176"/>
                    <a:pt x="699" y="182"/>
                  </a:cubicBezTo>
                  <a:cubicBezTo>
                    <a:pt x="699" y="185"/>
                    <a:pt x="702" y="191"/>
                    <a:pt x="706" y="191"/>
                  </a:cubicBezTo>
                  <a:lnTo>
                    <a:pt x="711" y="191"/>
                  </a:lnTo>
                  <a:cubicBezTo>
                    <a:pt x="720" y="191"/>
                    <a:pt x="730" y="178"/>
                    <a:pt x="730" y="168"/>
                  </a:cubicBezTo>
                  <a:lnTo>
                    <a:pt x="730" y="162"/>
                  </a:lnTo>
                  <a:cubicBezTo>
                    <a:pt x="730" y="147"/>
                    <a:pt x="718" y="139"/>
                    <a:pt x="718" y="130"/>
                  </a:cubicBezTo>
                  <a:cubicBezTo>
                    <a:pt x="741" y="132"/>
                    <a:pt x="808" y="197"/>
                    <a:pt x="808" y="220"/>
                  </a:cubicBezTo>
                  <a:cubicBezTo>
                    <a:pt x="808" y="221"/>
                    <a:pt x="806" y="224"/>
                    <a:pt x="804" y="224"/>
                  </a:cubicBezTo>
                  <a:cubicBezTo>
                    <a:pt x="795" y="224"/>
                    <a:pt x="785" y="217"/>
                    <a:pt x="775" y="219"/>
                  </a:cubicBezTo>
                  <a:lnTo>
                    <a:pt x="754" y="221"/>
                  </a:lnTo>
                  <a:cubicBezTo>
                    <a:pt x="754" y="210"/>
                    <a:pt x="761" y="212"/>
                    <a:pt x="761" y="206"/>
                  </a:cubicBezTo>
                  <a:cubicBezTo>
                    <a:pt x="761" y="203"/>
                    <a:pt x="760" y="202"/>
                    <a:pt x="757" y="202"/>
                  </a:cubicBezTo>
                  <a:lnTo>
                    <a:pt x="749" y="202"/>
                  </a:lnTo>
                  <a:cubicBezTo>
                    <a:pt x="723" y="202"/>
                    <a:pt x="710" y="221"/>
                    <a:pt x="697" y="221"/>
                  </a:cubicBezTo>
                  <a:lnTo>
                    <a:pt x="695" y="221"/>
                  </a:lnTo>
                  <a:cubicBezTo>
                    <a:pt x="678" y="221"/>
                    <a:pt x="682" y="205"/>
                    <a:pt x="657" y="205"/>
                  </a:cubicBezTo>
                  <a:cubicBezTo>
                    <a:pt x="660" y="194"/>
                    <a:pt x="677" y="190"/>
                    <a:pt x="677" y="172"/>
                  </a:cubicBezTo>
                  <a:cubicBezTo>
                    <a:pt x="677" y="170"/>
                    <a:pt x="675" y="169"/>
                    <a:pt x="673" y="169"/>
                  </a:cubicBezTo>
                  <a:lnTo>
                    <a:pt x="671" y="169"/>
                  </a:lnTo>
                  <a:cubicBezTo>
                    <a:pt x="664" y="169"/>
                    <a:pt x="649" y="182"/>
                    <a:pt x="647" y="182"/>
                  </a:cubicBezTo>
                  <a:lnTo>
                    <a:pt x="645" y="182"/>
                  </a:lnTo>
                  <a:cubicBezTo>
                    <a:pt x="643" y="182"/>
                    <a:pt x="641" y="180"/>
                    <a:pt x="641" y="177"/>
                  </a:cubicBezTo>
                  <a:cubicBezTo>
                    <a:pt x="641" y="173"/>
                    <a:pt x="643" y="173"/>
                    <a:pt x="643" y="168"/>
                  </a:cubicBezTo>
                  <a:lnTo>
                    <a:pt x="643" y="151"/>
                  </a:lnTo>
                  <a:cubicBezTo>
                    <a:pt x="643" y="147"/>
                    <a:pt x="641" y="143"/>
                    <a:pt x="637" y="143"/>
                  </a:cubicBezTo>
                  <a:cubicBezTo>
                    <a:pt x="630" y="143"/>
                    <a:pt x="627" y="162"/>
                    <a:pt x="627" y="172"/>
                  </a:cubicBezTo>
                  <a:cubicBezTo>
                    <a:pt x="625" y="173"/>
                    <a:pt x="625" y="174"/>
                    <a:pt x="622" y="174"/>
                  </a:cubicBezTo>
                  <a:cubicBezTo>
                    <a:pt x="616" y="174"/>
                    <a:pt x="609" y="149"/>
                    <a:pt x="600" y="149"/>
                  </a:cubicBezTo>
                  <a:lnTo>
                    <a:pt x="597" y="149"/>
                  </a:lnTo>
                  <a:lnTo>
                    <a:pt x="597" y="162"/>
                  </a:lnTo>
                  <a:cubicBezTo>
                    <a:pt x="597" y="164"/>
                    <a:pt x="596" y="165"/>
                    <a:pt x="594" y="165"/>
                  </a:cubicBezTo>
                  <a:lnTo>
                    <a:pt x="591" y="165"/>
                  </a:lnTo>
                  <a:cubicBezTo>
                    <a:pt x="590" y="165"/>
                    <a:pt x="565" y="146"/>
                    <a:pt x="560" y="144"/>
                  </a:cubicBezTo>
                  <a:cubicBezTo>
                    <a:pt x="553" y="140"/>
                    <a:pt x="530" y="130"/>
                    <a:pt x="527" y="125"/>
                  </a:cubicBezTo>
                  <a:cubicBezTo>
                    <a:pt x="531" y="118"/>
                    <a:pt x="547" y="118"/>
                    <a:pt x="555" y="116"/>
                  </a:cubicBezTo>
                  <a:cubicBezTo>
                    <a:pt x="559" y="114"/>
                    <a:pt x="581" y="104"/>
                    <a:pt x="581" y="104"/>
                  </a:cubicBezTo>
                  <a:cubicBezTo>
                    <a:pt x="588" y="104"/>
                    <a:pt x="576" y="116"/>
                    <a:pt x="573" y="117"/>
                  </a:cubicBezTo>
                  <a:cubicBezTo>
                    <a:pt x="568" y="120"/>
                    <a:pt x="561" y="122"/>
                    <a:pt x="559" y="129"/>
                  </a:cubicBezTo>
                  <a:lnTo>
                    <a:pt x="575" y="132"/>
                  </a:lnTo>
                  <a:lnTo>
                    <a:pt x="581" y="131"/>
                  </a:lnTo>
                  <a:cubicBezTo>
                    <a:pt x="585" y="131"/>
                    <a:pt x="590" y="130"/>
                    <a:pt x="590" y="126"/>
                  </a:cubicBezTo>
                  <a:cubicBezTo>
                    <a:pt x="590" y="125"/>
                    <a:pt x="587" y="122"/>
                    <a:pt x="587" y="118"/>
                  </a:cubicBezTo>
                  <a:cubicBezTo>
                    <a:pt x="587" y="111"/>
                    <a:pt x="603" y="103"/>
                    <a:pt x="611" y="102"/>
                  </a:cubicBezTo>
                  <a:cubicBezTo>
                    <a:pt x="609" y="95"/>
                    <a:pt x="601" y="92"/>
                    <a:pt x="592" y="92"/>
                  </a:cubicBezTo>
                  <a:cubicBezTo>
                    <a:pt x="586" y="92"/>
                    <a:pt x="583" y="97"/>
                    <a:pt x="577" y="97"/>
                  </a:cubicBezTo>
                  <a:lnTo>
                    <a:pt x="576" y="97"/>
                  </a:lnTo>
                  <a:cubicBezTo>
                    <a:pt x="574" y="97"/>
                    <a:pt x="574" y="96"/>
                    <a:pt x="572" y="94"/>
                  </a:cubicBezTo>
                  <a:cubicBezTo>
                    <a:pt x="572" y="91"/>
                    <a:pt x="572" y="85"/>
                    <a:pt x="569" y="85"/>
                  </a:cubicBezTo>
                  <a:cubicBezTo>
                    <a:pt x="562" y="85"/>
                    <a:pt x="535" y="117"/>
                    <a:pt x="509" y="117"/>
                  </a:cubicBezTo>
                  <a:lnTo>
                    <a:pt x="502" y="117"/>
                  </a:lnTo>
                  <a:lnTo>
                    <a:pt x="463" y="112"/>
                  </a:lnTo>
                  <a:close/>
                  <a:moveTo>
                    <a:pt x="0" y="602"/>
                  </a:moveTo>
                  <a:cubicBezTo>
                    <a:pt x="0" y="602"/>
                    <a:pt x="31" y="634"/>
                    <a:pt x="34" y="640"/>
                  </a:cubicBezTo>
                  <a:cubicBezTo>
                    <a:pt x="44" y="657"/>
                    <a:pt x="50" y="673"/>
                    <a:pt x="58" y="692"/>
                  </a:cubicBezTo>
                  <a:cubicBezTo>
                    <a:pt x="65" y="712"/>
                    <a:pt x="67" y="733"/>
                    <a:pt x="73" y="752"/>
                  </a:cubicBezTo>
                  <a:cubicBezTo>
                    <a:pt x="80" y="773"/>
                    <a:pt x="85" y="787"/>
                    <a:pt x="94" y="806"/>
                  </a:cubicBezTo>
                  <a:cubicBezTo>
                    <a:pt x="109" y="838"/>
                    <a:pt x="133" y="867"/>
                    <a:pt x="161" y="886"/>
                  </a:cubicBezTo>
                  <a:cubicBezTo>
                    <a:pt x="193" y="908"/>
                    <a:pt x="223" y="915"/>
                    <a:pt x="275" y="915"/>
                  </a:cubicBezTo>
                  <a:lnTo>
                    <a:pt x="277" y="919"/>
                  </a:lnTo>
                  <a:cubicBezTo>
                    <a:pt x="277" y="924"/>
                    <a:pt x="276" y="922"/>
                    <a:pt x="276" y="927"/>
                  </a:cubicBezTo>
                  <a:cubicBezTo>
                    <a:pt x="276" y="1008"/>
                    <a:pt x="340" y="1081"/>
                    <a:pt x="390" y="1109"/>
                  </a:cubicBezTo>
                  <a:cubicBezTo>
                    <a:pt x="406" y="1119"/>
                    <a:pt x="419" y="1125"/>
                    <a:pt x="437" y="1133"/>
                  </a:cubicBezTo>
                  <a:cubicBezTo>
                    <a:pt x="455" y="1141"/>
                    <a:pt x="476" y="1142"/>
                    <a:pt x="493" y="1149"/>
                  </a:cubicBezTo>
                  <a:cubicBezTo>
                    <a:pt x="512" y="1158"/>
                    <a:pt x="522" y="1164"/>
                    <a:pt x="539" y="1175"/>
                  </a:cubicBezTo>
                  <a:cubicBezTo>
                    <a:pt x="543" y="1178"/>
                    <a:pt x="553" y="1189"/>
                    <a:pt x="556" y="1194"/>
                  </a:cubicBezTo>
                  <a:cubicBezTo>
                    <a:pt x="559" y="1199"/>
                    <a:pt x="566" y="1219"/>
                    <a:pt x="569" y="1219"/>
                  </a:cubicBezTo>
                  <a:cubicBezTo>
                    <a:pt x="573" y="1219"/>
                    <a:pt x="583" y="1201"/>
                    <a:pt x="586" y="1197"/>
                  </a:cubicBezTo>
                  <a:cubicBezTo>
                    <a:pt x="590" y="1189"/>
                    <a:pt x="598" y="1183"/>
                    <a:pt x="605" y="1178"/>
                  </a:cubicBezTo>
                  <a:cubicBezTo>
                    <a:pt x="621" y="1167"/>
                    <a:pt x="634" y="1158"/>
                    <a:pt x="653" y="1150"/>
                  </a:cubicBezTo>
                  <a:cubicBezTo>
                    <a:pt x="688" y="1135"/>
                    <a:pt x="725" y="1125"/>
                    <a:pt x="758" y="1107"/>
                  </a:cubicBezTo>
                  <a:cubicBezTo>
                    <a:pt x="788" y="1090"/>
                    <a:pt x="818" y="1061"/>
                    <a:pt x="835" y="1032"/>
                  </a:cubicBezTo>
                  <a:cubicBezTo>
                    <a:pt x="846" y="1014"/>
                    <a:pt x="852" y="999"/>
                    <a:pt x="858" y="976"/>
                  </a:cubicBezTo>
                  <a:cubicBezTo>
                    <a:pt x="862" y="960"/>
                    <a:pt x="861" y="915"/>
                    <a:pt x="869" y="909"/>
                  </a:cubicBezTo>
                  <a:cubicBezTo>
                    <a:pt x="872" y="910"/>
                    <a:pt x="873" y="910"/>
                    <a:pt x="876" y="910"/>
                  </a:cubicBezTo>
                  <a:cubicBezTo>
                    <a:pt x="966" y="910"/>
                    <a:pt x="1018" y="870"/>
                    <a:pt x="1049" y="805"/>
                  </a:cubicBezTo>
                  <a:cubicBezTo>
                    <a:pt x="1057" y="788"/>
                    <a:pt x="1063" y="772"/>
                    <a:pt x="1069" y="752"/>
                  </a:cubicBezTo>
                  <a:cubicBezTo>
                    <a:pt x="1074" y="734"/>
                    <a:pt x="1076" y="711"/>
                    <a:pt x="1081" y="692"/>
                  </a:cubicBezTo>
                  <a:cubicBezTo>
                    <a:pt x="1084" y="676"/>
                    <a:pt x="1094" y="654"/>
                    <a:pt x="1102" y="642"/>
                  </a:cubicBezTo>
                  <a:cubicBezTo>
                    <a:pt x="1109" y="633"/>
                    <a:pt x="1134" y="613"/>
                    <a:pt x="1134" y="602"/>
                  </a:cubicBezTo>
                  <a:cubicBezTo>
                    <a:pt x="1134" y="588"/>
                    <a:pt x="1125" y="588"/>
                    <a:pt x="1117" y="582"/>
                  </a:cubicBezTo>
                  <a:cubicBezTo>
                    <a:pt x="1110" y="577"/>
                    <a:pt x="1106" y="570"/>
                    <a:pt x="1100" y="563"/>
                  </a:cubicBezTo>
                  <a:cubicBezTo>
                    <a:pt x="1092" y="553"/>
                    <a:pt x="1081" y="526"/>
                    <a:pt x="1077" y="512"/>
                  </a:cubicBezTo>
                  <a:cubicBezTo>
                    <a:pt x="1069" y="484"/>
                    <a:pt x="1049" y="426"/>
                    <a:pt x="1037" y="403"/>
                  </a:cubicBezTo>
                  <a:cubicBezTo>
                    <a:pt x="1019" y="369"/>
                    <a:pt x="999" y="345"/>
                    <a:pt x="970" y="324"/>
                  </a:cubicBezTo>
                  <a:cubicBezTo>
                    <a:pt x="955" y="314"/>
                    <a:pt x="940" y="306"/>
                    <a:pt x="922" y="300"/>
                  </a:cubicBezTo>
                  <a:cubicBezTo>
                    <a:pt x="913" y="297"/>
                    <a:pt x="905" y="295"/>
                    <a:pt x="894" y="293"/>
                  </a:cubicBezTo>
                  <a:cubicBezTo>
                    <a:pt x="883" y="291"/>
                    <a:pt x="871" y="293"/>
                    <a:pt x="864" y="287"/>
                  </a:cubicBezTo>
                  <a:cubicBezTo>
                    <a:pt x="864" y="198"/>
                    <a:pt x="803" y="137"/>
                    <a:pt x="748" y="107"/>
                  </a:cubicBezTo>
                  <a:cubicBezTo>
                    <a:pt x="733" y="99"/>
                    <a:pt x="718" y="90"/>
                    <a:pt x="700" y="84"/>
                  </a:cubicBezTo>
                  <a:cubicBezTo>
                    <a:pt x="682" y="77"/>
                    <a:pt x="664" y="73"/>
                    <a:pt x="647" y="65"/>
                  </a:cubicBezTo>
                  <a:cubicBezTo>
                    <a:pt x="629" y="56"/>
                    <a:pt x="617" y="50"/>
                    <a:pt x="602" y="38"/>
                  </a:cubicBezTo>
                  <a:cubicBezTo>
                    <a:pt x="595" y="32"/>
                    <a:pt x="589" y="27"/>
                    <a:pt x="583" y="20"/>
                  </a:cubicBezTo>
                  <a:cubicBezTo>
                    <a:pt x="580" y="16"/>
                    <a:pt x="569" y="0"/>
                    <a:pt x="566" y="0"/>
                  </a:cubicBezTo>
                  <a:lnTo>
                    <a:pt x="565" y="0"/>
                  </a:lnTo>
                  <a:cubicBezTo>
                    <a:pt x="562" y="0"/>
                    <a:pt x="534" y="32"/>
                    <a:pt x="529" y="37"/>
                  </a:cubicBezTo>
                  <a:cubicBezTo>
                    <a:pt x="517" y="47"/>
                    <a:pt x="498" y="56"/>
                    <a:pt x="483" y="63"/>
                  </a:cubicBezTo>
                  <a:cubicBezTo>
                    <a:pt x="451" y="77"/>
                    <a:pt x="407" y="83"/>
                    <a:pt x="380" y="102"/>
                  </a:cubicBezTo>
                  <a:cubicBezTo>
                    <a:pt x="346" y="125"/>
                    <a:pt x="328" y="135"/>
                    <a:pt x="305" y="172"/>
                  </a:cubicBezTo>
                  <a:cubicBezTo>
                    <a:pt x="296" y="186"/>
                    <a:pt x="287" y="204"/>
                    <a:pt x="281" y="222"/>
                  </a:cubicBezTo>
                  <a:cubicBezTo>
                    <a:pt x="278" y="232"/>
                    <a:pt x="275" y="240"/>
                    <a:pt x="274" y="252"/>
                  </a:cubicBezTo>
                  <a:cubicBezTo>
                    <a:pt x="272" y="261"/>
                    <a:pt x="274" y="279"/>
                    <a:pt x="270" y="287"/>
                  </a:cubicBezTo>
                  <a:cubicBezTo>
                    <a:pt x="266" y="293"/>
                    <a:pt x="251" y="293"/>
                    <a:pt x="243" y="295"/>
                  </a:cubicBezTo>
                  <a:cubicBezTo>
                    <a:pt x="231" y="297"/>
                    <a:pt x="224" y="299"/>
                    <a:pt x="215" y="302"/>
                  </a:cubicBezTo>
                  <a:cubicBezTo>
                    <a:pt x="197" y="309"/>
                    <a:pt x="183" y="318"/>
                    <a:pt x="169" y="328"/>
                  </a:cubicBezTo>
                  <a:cubicBezTo>
                    <a:pt x="144" y="347"/>
                    <a:pt x="115" y="376"/>
                    <a:pt x="100" y="405"/>
                  </a:cubicBezTo>
                  <a:cubicBezTo>
                    <a:pt x="84" y="434"/>
                    <a:pt x="65" y="475"/>
                    <a:pt x="58" y="512"/>
                  </a:cubicBezTo>
                  <a:cubicBezTo>
                    <a:pt x="55" y="525"/>
                    <a:pt x="43" y="555"/>
                    <a:pt x="36" y="564"/>
                  </a:cubicBezTo>
                  <a:cubicBezTo>
                    <a:pt x="30" y="572"/>
                    <a:pt x="27" y="578"/>
                    <a:pt x="21" y="585"/>
                  </a:cubicBezTo>
                  <a:cubicBezTo>
                    <a:pt x="17" y="590"/>
                    <a:pt x="0" y="599"/>
                    <a:pt x="0" y="602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152153" y="112474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1929" y="1740296"/>
            <a:ext cx="174791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5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biaotiwenben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234"/>
          <p:cNvSpPr>
            <a:spLocks noChangeArrowheads="1"/>
          </p:cNvSpPr>
          <p:nvPr/>
        </p:nvSpPr>
        <p:spPr bwMode="auto">
          <a:xfrm>
            <a:off x="1330026" y="2041088"/>
            <a:ext cx="2365708" cy="2708139"/>
          </a:xfrm>
          <a:custGeom>
            <a:avLst/>
            <a:gdLst>
              <a:gd name="T0" fmla="*/ 2147483647 w 426"/>
              <a:gd name="T1" fmla="*/ 0 h 540"/>
              <a:gd name="T2" fmla="*/ 830571043 w 426"/>
              <a:gd name="T3" fmla="*/ 0 h 540"/>
              <a:gd name="T4" fmla="*/ 0 w 426"/>
              <a:gd name="T5" fmla="*/ 677752259 h 540"/>
              <a:gd name="T6" fmla="*/ 0 w 426"/>
              <a:gd name="T7" fmla="*/ 2147483647 h 540"/>
              <a:gd name="T8" fmla="*/ 830571043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677752259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1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1" y="426"/>
                  <a:pt x="381" y="426"/>
                  <a:pt x="381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9" name="Freeform 235"/>
          <p:cNvSpPr>
            <a:spLocks noChangeArrowheads="1"/>
          </p:cNvSpPr>
          <p:nvPr/>
        </p:nvSpPr>
        <p:spPr bwMode="auto">
          <a:xfrm>
            <a:off x="8459867" y="1995884"/>
            <a:ext cx="2365708" cy="2708139"/>
          </a:xfrm>
          <a:custGeom>
            <a:avLst/>
            <a:gdLst>
              <a:gd name="T0" fmla="*/ 2147483647 w 426"/>
              <a:gd name="T1" fmla="*/ 0 h 540"/>
              <a:gd name="T2" fmla="*/ 830571043 w 426"/>
              <a:gd name="T3" fmla="*/ 0 h 540"/>
              <a:gd name="T4" fmla="*/ 0 w 426"/>
              <a:gd name="T5" fmla="*/ 677752259 h 540"/>
              <a:gd name="T6" fmla="*/ 0 w 426"/>
              <a:gd name="T7" fmla="*/ 2147483647 h 540"/>
              <a:gd name="T8" fmla="*/ 830571043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677752259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0" name="TextBox 1"/>
          <p:cNvSpPr>
            <a:spLocks noChangeArrowheads="1"/>
          </p:cNvSpPr>
          <p:nvPr/>
        </p:nvSpPr>
        <p:spPr bwMode="auto">
          <a:xfrm>
            <a:off x="1462438" y="2406127"/>
            <a:ext cx="21008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TextBox 1"/>
          <p:cNvSpPr>
            <a:spLocks noChangeArrowheads="1"/>
          </p:cNvSpPr>
          <p:nvPr/>
        </p:nvSpPr>
        <p:spPr bwMode="auto">
          <a:xfrm>
            <a:off x="8592278" y="2360922"/>
            <a:ext cx="21008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请输入您想要的文字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534" y="4507315"/>
            <a:ext cx="1906373" cy="1609984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7687" y="4507315"/>
            <a:ext cx="1906373" cy="16099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8" grpId="0" animBg="1"/>
      <p:bldP spid="39" grpId="0" animBg="1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82929" y="82509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家规介绍</a:t>
            </a:r>
            <a:endParaRPr lang="zh-CN" altLang="en-US" sz="320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5400000" flipV="1">
            <a:off x="4431648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 flipH="1" flipV="1">
            <a:off x="7293880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9605" y="2084851"/>
            <a:ext cx="1856598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单击添加标题一</a:t>
            </a:r>
            <a:endParaRPr lang="zh-CN" altLang="en-US" sz="186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79729" y="3167540"/>
            <a:ext cx="1856598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单击添加标题二</a:t>
            </a:r>
            <a:endParaRPr lang="zh-CN" altLang="en-US" sz="186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5860" y="4311162"/>
            <a:ext cx="1856598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单击添加标题三</a:t>
            </a:r>
            <a:endParaRPr lang="zh-CN" altLang="en-US" sz="186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095773" y="2570653"/>
            <a:ext cx="2609175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18" name="直接连接符 17"/>
          <p:cNvCxnSpPr/>
          <p:nvPr/>
        </p:nvCxnSpPr>
        <p:spPr>
          <a:xfrm>
            <a:off x="1019798" y="4036140"/>
            <a:ext cx="2609175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19" name="直接连接符 18"/>
          <p:cNvCxnSpPr/>
          <p:nvPr/>
        </p:nvCxnSpPr>
        <p:spPr>
          <a:xfrm>
            <a:off x="993043" y="5470204"/>
            <a:ext cx="2609175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007434" y="2586295"/>
            <a:ext cx="564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</a:rPr>
              <a:t>要学会感激，感激无私奉献、默默付出的父母，感激一切曾经关心过爱护过支持过帮助过的人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5860" y="3668986"/>
            <a:ext cx="5784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</a:rPr>
              <a:t>要尊敬师长，见到老师、长辈、熟人要主动热情打招呼，不可视而不见见而避之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94757" y="4730505"/>
            <a:ext cx="5755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</a:rPr>
              <a:t>要团结同学，要有爱心有同情心，不可以大欺小，不可歧视弱者，不可嘲笑残疾人或者成绩差的</a:t>
            </a:r>
            <a:r>
              <a:rPr lang="zh-CN" altLang="en-US" dirty="0" smtClean="0">
                <a:latin typeface="华文新魏" panose="02010800040101010101" charset="-122"/>
                <a:ea typeface="华文新魏" panose="02010800040101010101" charset="-122"/>
              </a:rPr>
              <a:t>同学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728181" y="2333253"/>
            <a:ext cx="2935861" cy="2935861"/>
            <a:chOff x="3537429" y="1525806"/>
            <a:chExt cx="2560320" cy="2560320"/>
          </a:xfrm>
        </p:grpSpPr>
        <p:sp>
          <p:nvSpPr>
            <p:cNvPr id="24" name="Oval 9"/>
            <p:cNvSpPr/>
            <p:nvPr/>
          </p:nvSpPr>
          <p:spPr>
            <a:xfrm>
              <a:off x="3537429" y="1525806"/>
              <a:ext cx="2560320" cy="2560320"/>
            </a:xfrm>
            <a:prstGeom prst="ellipse">
              <a:avLst/>
            </a:prstGeom>
            <a:solidFill>
              <a:srgbClr val="FF0000">
                <a:alpha val="8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n-US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endParaRPr lang="en-US" altLang="zh-CN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black">
            <a:xfrm>
              <a:off x="4157852" y="1871391"/>
              <a:ext cx="842545" cy="846990"/>
            </a:xfrm>
            <a:custGeom>
              <a:avLst/>
              <a:gdLst>
                <a:gd name="T0" fmla="*/ 287 w 292"/>
                <a:gd name="T1" fmla="*/ 113 h 294"/>
                <a:gd name="T2" fmla="*/ 239 w 292"/>
                <a:gd name="T3" fmla="*/ 105 h 294"/>
                <a:gd name="T4" fmla="*/ 252 w 292"/>
                <a:gd name="T5" fmla="*/ 58 h 294"/>
                <a:gd name="T6" fmla="*/ 229 w 292"/>
                <a:gd name="T7" fmla="*/ 32 h 294"/>
                <a:gd name="T8" fmla="*/ 187 w 292"/>
                <a:gd name="T9" fmla="*/ 57 h 294"/>
                <a:gd name="T10" fmla="*/ 167 w 292"/>
                <a:gd name="T11" fmla="*/ 6 h 294"/>
                <a:gd name="T12" fmla="*/ 132 w 292"/>
                <a:gd name="T13" fmla="*/ 0 h 294"/>
                <a:gd name="T14" fmla="*/ 115 w 292"/>
                <a:gd name="T15" fmla="*/ 53 h 294"/>
                <a:gd name="T16" fmla="*/ 72 w 292"/>
                <a:gd name="T17" fmla="*/ 31 h 294"/>
                <a:gd name="T18" fmla="*/ 42 w 292"/>
                <a:gd name="T19" fmla="*/ 49 h 294"/>
                <a:gd name="T20" fmla="*/ 59 w 292"/>
                <a:gd name="T21" fmla="*/ 95 h 294"/>
                <a:gd name="T22" fmla="*/ 12 w 292"/>
                <a:gd name="T23" fmla="*/ 107 h 294"/>
                <a:gd name="T24" fmla="*/ 0 w 292"/>
                <a:gd name="T25" fmla="*/ 140 h 294"/>
                <a:gd name="T26" fmla="*/ 43 w 292"/>
                <a:gd name="T27" fmla="*/ 164 h 294"/>
                <a:gd name="T28" fmla="*/ 14 w 292"/>
                <a:gd name="T29" fmla="*/ 204 h 294"/>
                <a:gd name="T30" fmla="*/ 27 w 292"/>
                <a:gd name="T31" fmla="*/ 237 h 294"/>
                <a:gd name="T32" fmla="*/ 75 w 292"/>
                <a:gd name="T33" fmla="*/ 227 h 294"/>
                <a:gd name="T34" fmla="*/ 79 w 292"/>
                <a:gd name="T35" fmla="*/ 276 h 294"/>
                <a:gd name="T36" fmla="*/ 109 w 292"/>
                <a:gd name="T37" fmla="*/ 293 h 294"/>
                <a:gd name="T38" fmla="*/ 140 w 292"/>
                <a:gd name="T39" fmla="*/ 255 h 294"/>
                <a:gd name="T40" fmla="*/ 152 w 292"/>
                <a:gd name="T41" fmla="*/ 255 h 294"/>
                <a:gd name="T42" fmla="*/ 183 w 292"/>
                <a:gd name="T43" fmla="*/ 293 h 294"/>
                <a:gd name="T44" fmla="*/ 213 w 292"/>
                <a:gd name="T45" fmla="*/ 276 h 294"/>
                <a:gd name="T46" fmla="*/ 217 w 292"/>
                <a:gd name="T47" fmla="*/ 227 h 294"/>
                <a:gd name="T48" fmla="*/ 265 w 292"/>
                <a:gd name="T49" fmla="*/ 237 h 294"/>
                <a:gd name="T50" fmla="*/ 278 w 292"/>
                <a:gd name="T51" fmla="*/ 204 h 294"/>
                <a:gd name="T52" fmla="*/ 249 w 292"/>
                <a:gd name="T53" fmla="*/ 164 h 294"/>
                <a:gd name="T54" fmla="*/ 292 w 292"/>
                <a:gd name="T55" fmla="*/ 140 h 294"/>
                <a:gd name="T56" fmla="*/ 187 w 292"/>
                <a:gd name="T57" fmla="*/ 193 h 294"/>
                <a:gd name="T58" fmla="*/ 105 w 292"/>
                <a:gd name="T59" fmla="*/ 193 h 294"/>
                <a:gd name="T60" fmla="*/ 105 w 292"/>
                <a:gd name="T61" fmla="*/ 111 h 294"/>
                <a:gd name="T62" fmla="*/ 187 w 292"/>
                <a:gd name="T63" fmla="*/ 11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" h="294">
                  <a:moveTo>
                    <a:pt x="292" y="140"/>
                  </a:moveTo>
                  <a:cubicBezTo>
                    <a:pt x="287" y="113"/>
                    <a:pt x="287" y="113"/>
                    <a:pt x="287" y="113"/>
                  </a:cubicBezTo>
                  <a:cubicBezTo>
                    <a:pt x="286" y="110"/>
                    <a:pt x="284" y="108"/>
                    <a:pt x="280" y="107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7" y="102"/>
                    <a:pt x="235" y="98"/>
                    <a:pt x="233" y="95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4" y="55"/>
                    <a:pt x="253" y="51"/>
                    <a:pt x="250" y="49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27" y="29"/>
                    <a:pt x="223" y="29"/>
                    <a:pt x="220" y="3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5"/>
                    <a:pt x="181" y="54"/>
                    <a:pt x="177" y="53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6" y="3"/>
                    <a:pt x="163" y="0"/>
                    <a:pt x="16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6" y="3"/>
                    <a:pt x="125" y="6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1" y="54"/>
                    <a:pt x="108" y="55"/>
                    <a:pt x="105" y="5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29"/>
                    <a:pt x="65" y="29"/>
                    <a:pt x="63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9" y="51"/>
                    <a:pt x="39" y="55"/>
                    <a:pt x="40" y="58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7" y="98"/>
                    <a:pt x="55" y="102"/>
                    <a:pt x="53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07"/>
                    <a:pt x="6" y="110"/>
                    <a:pt x="5" y="11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7"/>
                    <a:pt x="4" y="148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4" y="168"/>
                    <a:pt x="44" y="172"/>
                    <a:pt x="45" y="17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2" y="206"/>
                    <a:pt x="11" y="210"/>
                    <a:pt x="13" y="213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9"/>
                    <a:pt x="32" y="241"/>
                    <a:pt x="35" y="240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3"/>
                    <a:pt x="84" y="235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80"/>
                    <a:pt x="80" y="283"/>
                    <a:pt x="83" y="284"/>
                  </a:cubicBezTo>
                  <a:cubicBezTo>
                    <a:pt x="109" y="293"/>
                    <a:pt x="109" y="293"/>
                    <a:pt x="109" y="293"/>
                  </a:cubicBezTo>
                  <a:cubicBezTo>
                    <a:pt x="112" y="294"/>
                    <a:pt x="116" y="293"/>
                    <a:pt x="118" y="291"/>
                  </a:cubicBezTo>
                  <a:cubicBezTo>
                    <a:pt x="140" y="255"/>
                    <a:pt x="140" y="255"/>
                    <a:pt x="140" y="255"/>
                  </a:cubicBezTo>
                  <a:cubicBezTo>
                    <a:pt x="142" y="255"/>
                    <a:pt x="144" y="256"/>
                    <a:pt x="146" y="256"/>
                  </a:cubicBezTo>
                  <a:cubicBezTo>
                    <a:pt x="148" y="256"/>
                    <a:pt x="150" y="255"/>
                    <a:pt x="152" y="255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6" y="293"/>
                    <a:pt x="180" y="294"/>
                    <a:pt x="183" y="293"/>
                  </a:cubicBezTo>
                  <a:cubicBezTo>
                    <a:pt x="209" y="284"/>
                    <a:pt x="209" y="284"/>
                    <a:pt x="209" y="284"/>
                  </a:cubicBezTo>
                  <a:cubicBezTo>
                    <a:pt x="212" y="283"/>
                    <a:pt x="214" y="280"/>
                    <a:pt x="213" y="276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11" y="232"/>
                    <a:pt x="214" y="230"/>
                    <a:pt x="217" y="227"/>
                  </a:cubicBezTo>
                  <a:cubicBezTo>
                    <a:pt x="257" y="240"/>
                    <a:pt x="257" y="240"/>
                    <a:pt x="257" y="240"/>
                  </a:cubicBezTo>
                  <a:cubicBezTo>
                    <a:pt x="260" y="241"/>
                    <a:pt x="264" y="239"/>
                    <a:pt x="265" y="237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81" y="210"/>
                    <a:pt x="280" y="206"/>
                    <a:pt x="278" y="204"/>
                  </a:cubicBezTo>
                  <a:cubicBezTo>
                    <a:pt x="247" y="176"/>
                    <a:pt x="247" y="176"/>
                    <a:pt x="247" y="176"/>
                  </a:cubicBezTo>
                  <a:cubicBezTo>
                    <a:pt x="248" y="172"/>
                    <a:pt x="248" y="168"/>
                    <a:pt x="249" y="164"/>
                  </a:cubicBezTo>
                  <a:cubicBezTo>
                    <a:pt x="288" y="148"/>
                    <a:pt x="288" y="148"/>
                    <a:pt x="288" y="148"/>
                  </a:cubicBezTo>
                  <a:cubicBezTo>
                    <a:pt x="291" y="147"/>
                    <a:pt x="292" y="144"/>
                    <a:pt x="292" y="140"/>
                  </a:cubicBezTo>
                  <a:close/>
                  <a:moveTo>
                    <a:pt x="204" y="152"/>
                  </a:moveTo>
                  <a:cubicBezTo>
                    <a:pt x="204" y="168"/>
                    <a:pt x="197" y="182"/>
                    <a:pt x="187" y="193"/>
                  </a:cubicBezTo>
                  <a:cubicBezTo>
                    <a:pt x="176" y="203"/>
                    <a:pt x="162" y="210"/>
                    <a:pt x="146" y="210"/>
                  </a:cubicBezTo>
                  <a:cubicBezTo>
                    <a:pt x="130" y="210"/>
                    <a:pt x="116" y="203"/>
                    <a:pt x="105" y="193"/>
                  </a:cubicBezTo>
                  <a:cubicBezTo>
                    <a:pt x="95" y="182"/>
                    <a:pt x="88" y="168"/>
                    <a:pt x="88" y="152"/>
                  </a:cubicBezTo>
                  <a:cubicBezTo>
                    <a:pt x="88" y="136"/>
                    <a:pt x="95" y="121"/>
                    <a:pt x="105" y="111"/>
                  </a:cubicBezTo>
                  <a:cubicBezTo>
                    <a:pt x="116" y="100"/>
                    <a:pt x="130" y="94"/>
                    <a:pt x="146" y="94"/>
                  </a:cubicBezTo>
                  <a:cubicBezTo>
                    <a:pt x="162" y="94"/>
                    <a:pt x="176" y="100"/>
                    <a:pt x="187" y="111"/>
                  </a:cubicBezTo>
                  <a:cubicBezTo>
                    <a:pt x="197" y="121"/>
                    <a:pt x="204" y="136"/>
                    <a:pt x="204" y="1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>
                <a:defRPr/>
              </a:pPr>
              <a:endParaRPr lang="en-US" sz="10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black">
            <a:xfrm>
              <a:off x="4910832" y="2197313"/>
              <a:ext cx="532768" cy="573569"/>
            </a:xfrm>
            <a:custGeom>
              <a:avLst/>
              <a:gdLst>
                <a:gd name="T0" fmla="*/ 129 w 148"/>
                <a:gd name="T1" fmla="*/ 91 h 160"/>
                <a:gd name="T2" fmla="*/ 131 w 148"/>
                <a:gd name="T3" fmla="*/ 80 h 160"/>
                <a:gd name="T4" fmla="*/ 129 w 148"/>
                <a:gd name="T5" fmla="*/ 70 h 160"/>
                <a:gd name="T6" fmla="*/ 145 w 148"/>
                <a:gd name="T7" fmla="*/ 55 h 160"/>
                <a:gd name="T8" fmla="*/ 147 w 148"/>
                <a:gd name="T9" fmla="*/ 50 h 160"/>
                <a:gd name="T10" fmla="*/ 147 w 148"/>
                <a:gd name="T11" fmla="*/ 46 h 160"/>
                <a:gd name="T12" fmla="*/ 140 w 148"/>
                <a:gd name="T13" fmla="*/ 34 h 160"/>
                <a:gd name="T14" fmla="*/ 133 w 148"/>
                <a:gd name="T15" fmla="*/ 31 h 160"/>
                <a:gd name="T16" fmla="*/ 131 w 148"/>
                <a:gd name="T17" fmla="*/ 31 h 160"/>
                <a:gd name="T18" fmla="*/ 111 w 148"/>
                <a:gd name="T19" fmla="*/ 37 h 160"/>
                <a:gd name="T20" fmla="*/ 92 w 148"/>
                <a:gd name="T21" fmla="*/ 27 h 160"/>
                <a:gd name="T22" fmla="*/ 88 w 148"/>
                <a:gd name="T23" fmla="*/ 6 h 160"/>
                <a:gd name="T24" fmla="*/ 81 w 148"/>
                <a:gd name="T25" fmla="*/ 0 h 160"/>
                <a:gd name="T26" fmla="*/ 67 w 148"/>
                <a:gd name="T27" fmla="*/ 0 h 160"/>
                <a:gd name="T28" fmla="*/ 60 w 148"/>
                <a:gd name="T29" fmla="*/ 6 h 160"/>
                <a:gd name="T30" fmla="*/ 55 w 148"/>
                <a:gd name="T31" fmla="*/ 27 h 160"/>
                <a:gd name="T32" fmla="*/ 37 w 148"/>
                <a:gd name="T33" fmla="*/ 38 h 160"/>
                <a:gd name="T34" fmla="*/ 16 w 148"/>
                <a:gd name="T35" fmla="*/ 31 h 160"/>
                <a:gd name="T36" fmla="*/ 14 w 148"/>
                <a:gd name="T37" fmla="*/ 31 h 160"/>
                <a:gd name="T38" fmla="*/ 8 w 148"/>
                <a:gd name="T39" fmla="*/ 34 h 160"/>
                <a:gd name="T40" fmla="*/ 1 w 148"/>
                <a:gd name="T41" fmla="*/ 46 h 160"/>
                <a:gd name="T42" fmla="*/ 0 w 148"/>
                <a:gd name="T43" fmla="*/ 50 h 160"/>
                <a:gd name="T44" fmla="*/ 2 w 148"/>
                <a:gd name="T45" fmla="*/ 55 h 160"/>
                <a:gd name="T46" fmla="*/ 19 w 148"/>
                <a:gd name="T47" fmla="*/ 70 h 160"/>
                <a:gd name="T48" fmla="*/ 17 w 148"/>
                <a:gd name="T49" fmla="*/ 80 h 160"/>
                <a:gd name="T50" fmla="*/ 19 w 148"/>
                <a:gd name="T51" fmla="*/ 91 h 160"/>
                <a:gd name="T52" fmla="*/ 2 w 148"/>
                <a:gd name="T53" fmla="*/ 106 h 160"/>
                <a:gd name="T54" fmla="*/ 0 w 148"/>
                <a:gd name="T55" fmla="*/ 111 h 160"/>
                <a:gd name="T56" fmla="*/ 1 w 148"/>
                <a:gd name="T57" fmla="*/ 114 h 160"/>
                <a:gd name="T58" fmla="*/ 8 w 148"/>
                <a:gd name="T59" fmla="*/ 126 h 160"/>
                <a:gd name="T60" fmla="*/ 14 w 148"/>
                <a:gd name="T61" fmla="*/ 130 h 160"/>
                <a:gd name="T62" fmla="*/ 16 w 148"/>
                <a:gd name="T63" fmla="*/ 130 h 160"/>
                <a:gd name="T64" fmla="*/ 37 w 148"/>
                <a:gd name="T65" fmla="*/ 123 h 160"/>
                <a:gd name="T66" fmla="*/ 55 w 148"/>
                <a:gd name="T67" fmla="*/ 133 h 160"/>
                <a:gd name="T68" fmla="*/ 60 w 148"/>
                <a:gd name="T69" fmla="*/ 155 h 160"/>
                <a:gd name="T70" fmla="*/ 67 w 148"/>
                <a:gd name="T71" fmla="*/ 160 h 160"/>
                <a:gd name="T72" fmla="*/ 81 w 148"/>
                <a:gd name="T73" fmla="*/ 160 h 160"/>
                <a:gd name="T74" fmla="*/ 88 w 148"/>
                <a:gd name="T75" fmla="*/ 155 h 160"/>
                <a:gd name="T76" fmla="*/ 92 w 148"/>
                <a:gd name="T77" fmla="*/ 134 h 160"/>
                <a:gd name="T78" fmla="*/ 111 w 148"/>
                <a:gd name="T79" fmla="*/ 123 h 160"/>
                <a:gd name="T80" fmla="*/ 131 w 148"/>
                <a:gd name="T81" fmla="*/ 130 h 160"/>
                <a:gd name="T82" fmla="*/ 133 w 148"/>
                <a:gd name="T83" fmla="*/ 130 h 160"/>
                <a:gd name="T84" fmla="*/ 140 w 148"/>
                <a:gd name="T85" fmla="*/ 126 h 160"/>
                <a:gd name="T86" fmla="*/ 147 w 148"/>
                <a:gd name="T87" fmla="*/ 114 h 160"/>
                <a:gd name="T88" fmla="*/ 147 w 148"/>
                <a:gd name="T89" fmla="*/ 111 h 160"/>
                <a:gd name="T90" fmla="*/ 145 w 148"/>
                <a:gd name="T91" fmla="*/ 106 h 160"/>
                <a:gd name="T92" fmla="*/ 129 w 148"/>
                <a:gd name="T93" fmla="*/ 91 h 160"/>
                <a:gd name="T94" fmla="*/ 96 w 148"/>
                <a:gd name="T95" fmla="*/ 80 h 160"/>
                <a:gd name="T96" fmla="*/ 74 w 148"/>
                <a:gd name="T97" fmla="*/ 102 h 160"/>
                <a:gd name="T98" fmla="*/ 52 w 148"/>
                <a:gd name="T99" fmla="*/ 80 h 160"/>
                <a:gd name="T100" fmla="*/ 74 w 148"/>
                <a:gd name="T101" fmla="*/ 58 h 160"/>
                <a:gd name="T102" fmla="*/ 96 w 148"/>
                <a:gd name="T103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8" h="160">
                  <a:moveTo>
                    <a:pt x="129" y="91"/>
                  </a:moveTo>
                  <a:cubicBezTo>
                    <a:pt x="130" y="88"/>
                    <a:pt x="131" y="84"/>
                    <a:pt x="131" y="80"/>
                  </a:cubicBezTo>
                  <a:cubicBezTo>
                    <a:pt x="131" y="77"/>
                    <a:pt x="130" y="73"/>
                    <a:pt x="129" y="7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47" y="54"/>
                    <a:pt x="147" y="52"/>
                    <a:pt x="147" y="50"/>
                  </a:cubicBezTo>
                  <a:cubicBezTo>
                    <a:pt x="147" y="49"/>
                    <a:pt x="147" y="47"/>
                    <a:pt x="147" y="46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38" y="32"/>
                    <a:pt x="136" y="31"/>
                    <a:pt x="133" y="31"/>
                  </a:cubicBezTo>
                  <a:cubicBezTo>
                    <a:pt x="133" y="31"/>
                    <a:pt x="132" y="31"/>
                    <a:pt x="13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5" y="33"/>
                    <a:pt x="99" y="29"/>
                    <a:pt x="92" y="2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3"/>
                    <a:pt x="84" y="0"/>
                    <a:pt x="8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1" y="3"/>
                    <a:pt x="60" y="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48" y="29"/>
                    <a:pt x="42" y="33"/>
                    <a:pt x="37" y="38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2" y="31"/>
                    <a:pt x="9" y="32"/>
                    <a:pt x="8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7"/>
                    <a:pt x="0" y="49"/>
                    <a:pt x="0" y="50"/>
                  </a:cubicBezTo>
                  <a:cubicBezTo>
                    <a:pt x="0" y="52"/>
                    <a:pt x="1" y="54"/>
                    <a:pt x="2" y="5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3"/>
                    <a:pt x="17" y="77"/>
                    <a:pt x="17" y="80"/>
                  </a:cubicBezTo>
                  <a:cubicBezTo>
                    <a:pt x="17" y="84"/>
                    <a:pt x="18" y="87"/>
                    <a:pt x="19" y="91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7"/>
                    <a:pt x="0" y="109"/>
                    <a:pt x="0" y="111"/>
                  </a:cubicBezTo>
                  <a:cubicBezTo>
                    <a:pt x="0" y="112"/>
                    <a:pt x="0" y="113"/>
                    <a:pt x="1" y="114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9"/>
                    <a:pt x="12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2" y="127"/>
                    <a:pt x="48" y="131"/>
                    <a:pt x="55" y="133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8"/>
                    <a:pt x="63" y="160"/>
                    <a:pt x="6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4" y="160"/>
                    <a:pt x="87" y="158"/>
                    <a:pt x="88" y="155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9" y="131"/>
                    <a:pt x="105" y="128"/>
                    <a:pt x="111" y="12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3" y="130"/>
                    <a:pt x="133" y="130"/>
                  </a:cubicBezTo>
                  <a:cubicBezTo>
                    <a:pt x="136" y="130"/>
                    <a:pt x="138" y="129"/>
                    <a:pt x="140" y="126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3"/>
                    <a:pt x="148" y="112"/>
                    <a:pt x="147" y="111"/>
                  </a:cubicBezTo>
                  <a:cubicBezTo>
                    <a:pt x="148" y="109"/>
                    <a:pt x="147" y="107"/>
                    <a:pt x="145" y="106"/>
                  </a:cubicBezTo>
                  <a:lnTo>
                    <a:pt x="129" y="91"/>
                  </a:lnTo>
                  <a:close/>
                  <a:moveTo>
                    <a:pt x="96" y="80"/>
                  </a:moveTo>
                  <a:cubicBezTo>
                    <a:pt x="96" y="92"/>
                    <a:pt x="86" y="102"/>
                    <a:pt x="74" y="102"/>
                  </a:cubicBezTo>
                  <a:cubicBezTo>
                    <a:pt x="62" y="102"/>
                    <a:pt x="52" y="92"/>
                    <a:pt x="52" y="80"/>
                  </a:cubicBezTo>
                  <a:cubicBezTo>
                    <a:pt x="52" y="68"/>
                    <a:pt x="62" y="58"/>
                    <a:pt x="74" y="58"/>
                  </a:cubicBezTo>
                  <a:cubicBezTo>
                    <a:pt x="86" y="58"/>
                    <a:pt x="96" y="68"/>
                    <a:pt x="96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>
                <a:defRPr/>
              </a:pPr>
              <a:endParaRPr lang="en-US" sz="10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4" grpId="0"/>
      <p:bldP spid="15" grpId="0"/>
      <p:bldP spid="16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492" y="-315415"/>
            <a:ext cx="2112433" cy="278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3" b="94169" l="10000" r="90000">
                        <a14:backgroundMark x1="49231" y1="27697" x2="49231" y2="27697"/>
                        <a14:backgroundMark x1="69615" y1="48688" x2="69615" y2="48688"/>
                        <a14:backgroundMark x1="67692" y1="47522" x2="67692" y2="47522"/>
                        <a14:backgroundMark x1="76538" y1="49854" x2="76538" y2="49854"/>
                        <a14:backgroundMark x1="51154" y1="46356" x2="51154" y2="46356"/>
                        <a14:backgroundMark x1="52308" y1="45481" x2="52308" y2="45481"/>
                        <a14:backgroundMark x1="48462" y1="47230" x2="48462" y2="47230"/>
                        <a14:backgroundMark x1="49231" y1="41691" x2="49231" y2="41691"/>
                        <a14:backgroundMark x1="45385" y1="41108" x2="45385" y2="41108"/>
                        <a14:backgroundMark x1="42692" y1="53644" x2="42692" y2="53644"/>
                        <a14:backgroundMark x1="45385" y1="55102" x2="45385" y2="55102"/>
                        <a14:backgroundMark x1="44615" y1="57726" x2="44615" y2="57726"/>
                        <a14:backgroundMark x1="41923" y1="56560" x2="41923" y2="56560"/>
                        <a14:backgroundMark x1="38846" y1="56268" x2="38846" y2="56268"/>
                        <a14:backgroundMark x1="36154" y1="54810" x2="36154" y2="54810"/>
                        <a14:backgroundMark x1="30385" y1="54227" x2="30385" y2="54227"/>
                        <a14:backgroundMark x1="32308" y1="56851" x2="32308" y2="56851"/>
                        <a14:backgroundMark x1="36923" y1="58601" x2="36923" y2="58601"/>
                        <a14:backgroundMark x1="35000" y1="57143" x2="35000" y2="57143"/>
                        <a14:backgroundMark x1="51154" y1="50729" x2="51154" y2="50729"/>
                        <a14:backgroundMark x1="47692" y1="53353" x2="47692" y2="53353"/>
                        <a14:backgroundMark x1="46538" y1="51312" x2="46538" y2="51312"/>
                        <a14:backgroundMark x1="51154" y1="53353" x2="51154" y2="53353"/>
                        <a14:backgroundMark x1="34231" y1="32362" x2="34231" y2="32362"/>
                        <a14:backgroundMark x1="32692" y1="33819" x2="32692" y2="33819"/>
                        <a14:backgroundMark x1="38846" y1="32362" x2="38846" y2="32362"/>
                        <a14:backgroundMark x1="46923" y1="27114" x2="46923" y2="27114"/>
                        <a14:backgroundMark x1="65769" y1="65598" x2="65769" y2="65598"/>
                        <a14:backgroundMark x1="67308" y1="65889" x2="67308" y2="65889"/>
                        <a14:backgroundMark x1="39615" y1="69679" x2="39615" y2="69679"/>
                        <a14:backgroundMark x1="38846" y1="71137" x2="38846" y2="71137"/>
                        <a14:backgroundMark x1="31538" y1="70262" x2="31538" y2="70262"/>
                        <a14:backgroundMark x1="38077" y1="77843" x2="38077" y2="77843"/>
                        <a14:backgroundMark x1="36154" y1="82216" x2="36154" y2="82216"/>
                        <a14:backgroundMark x1="72308" y1="55977" x2="72308" y2="55977"/>
                        <a14:backgroundMark x1="70385" y1="57143" x2="70385" y2="57143"/>
                        <a14:backgroundMark x1="50000" y1="59475" x2="50000" y2="59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746" y="-315415"/>
            <a:ext cx="2112433" cy="278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07929" y="86194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家规介绍</a:t>
            </a:r>
            <a:endParaRPr lang="zh-CN" altLang="en-US" sz="320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5400000" flipV="1">
            <a:off x="4431648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 flipH="1" flipV="1">
            <a:off x="7293880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4"/>
          <p:cNvSpPr/>
          <p:nvPr/>
        </p:nvSpPr>
        <p:spPr bwMode="auto">
          <a:xfrm>
            <a:off x="3695734" y="2933070"/>
            <a:ext cx="3504825" cy="3504041"/>
          </a:xfrm>
          <a:custGeom>
            <a:avLst/>
            <a:gdLst>
              <a:gd name="T0" fmla="*/ 800 w 1050"/>
              <a:gd name="T1" fmla="*/ 903 h 1049"/>
              <a:gd name="T2" fmla="*/ 766 w 1050"/>
              <a:gd name="T3" fmla="*/ 996 h 1049"/>
              <a:gd name="T4" fmla="*/ 671 w 1050"/>
              <a:gd name="T5" fmla="*/ 969 h 1049"/>
              <a:gd name="T6" fmla="*/ 625 w 1050"/>
              <a:gd name="T7" fmla="*/ 1044 h 1049"/>
              <a:gd name="T8" fmla="*/ 526 w 1050"/>
              <a:gd name="T9" fmla="*/ 991 h 1049"/>
              <a:gd name="T10" fmla="*/ 443 w 1050"/>
              <a:gd name="T11" fmla="*/ 1047 h 1049"/>
              <a:gd name="T12" fmla="*/ 381 w 1050"/>
              <a:gd name="T13" fmla="*/ 969 h 1049"/>
              <a:gd name="T14" fmla="*/ 301 w 1050"/>
              <a:gd name="T15" fmla="*/ 1003 h 1049"/>
              <a:gd name="T16" fmla="*/ 272 w 1050"/>
              <a:gd name="T17" fmla="*/ 917 h 1049"/>
              <a:gd name="T18" fmla="*/ 232 w 1050"/>
              <a:gd name="T19" fmla="*/ 888 h 1049"/>
              <a:gd name="T20" fmla="*/ 140 w 1050"/>
              <a:gd name="T21" fmla="*/ 886 h 1049"/>
              <a:gd name="T22" fmla="*/ 134 w 1050"/>
              <a:gd name="T23" fmla="*/ 778 h 1049"/>
              <a:gd name="T24" fmla="*/ 47 w 1050"/>
              <a:gd name="T25" fmla="*/ 750 h 1049"/>
              <a:gd name="T26" fmla="*/ 78 w 1050"/>
              <a:gd name="T27" fmla="*/ 657 h 1049"/>
              <a:gd name="T28" fmla="*/ 0 w 1050"/>
              <a:gd name="T29" fmla="*/ 590 h 1049"/>
              <a:gd name="T30" fmla="*/ 60 w 1050"/>
              <a:gd name="T31" fmla="*/ 500 h 1049"/>
              <a:gd name="T32" fmla="*/ 6 w 1050"/>
              <a:gd name="T33" fmla="*/ 426 h 1049"/>
              <a:gd name="T34" fmla="*/ 86 w 1050"/>
              <a:gd name="T35" fmla="*/ 368 h 1049"/>
              <a:gd name="T36" fmla="*/ 55 w 1050"/>
              <a:gd name="T37" fmla="*/ 284 h 1049"/>
              <a:gd name="T38" fmla="*/ 148 w 1050"/>
              <a:gd name="T39" fmla="*/ 250 h 1049"/>
              <a:gd name="T40" fmla="*/ 140 w 1050"/>
              <a:gd name="T41" fmla="*/ 163 h 1049"/>
              <a:gd name="T42" fmla="*/ 232 w 1050"/>
              <a:gd name="T43" fmla="*/ 162 h 1049"/>
              <a:gd name="T44" fmla="*/ 271 w 1050"/>
              <a:gd name="T45" fmla="*/ 61 h 1049"/>
              <a:gd name="T46" fmla="*/ 358 w 1050"/>
              <a:gd name="T47" fmla="*/ 88 h 1049"/>
              <a:gd name="T48" fmla="*/ 405 w 1050"/>
              <a:gd name="T49" fmla="*/ 73 h 1049"/>
              <a:gd name="T50" fmla="*/ 501 w 1050"/>
              <a:gd name="T51" fmla="*/ 58 h 1049"/>
              <a:gd name="T52" fmla="*/ 592 w 1050"/>
              <a:gd name="T53" fmla="*/ 0 h 1049"/>
              <a:gd name="T54" fmla="*/ 646 w 1050"/>
              <a:gd name="T55" fmla="*/ 73 h 1049"/>
              <a:gd name="T56" fmla="*/ 694 w 1050"/>
              <a:gd name="T57" fmla="*/ 88 h 1049"/>
              <a:gd name="T58" fmla="*/ 781 w 1050"/>
              <a:gd name="T59" fmla="*/ 61 h 1049"/>
              <a:gd name="T60" fmla="*/ 810 w 1050"/>
              <a:gd name="T61" fmla="*/ 155 h 1049"/>
              <a:gd name="T62" fmla="*/ 900 w 1050"/>
              <a:gd name="T63" fmla="*/ 151 h 1049"/>
              <a:gd name="T64" fmla="*/ 904 w 1050"/>
              <a:gd name="T65" fmla="*/ 250 h 1049"/>
              <a:gd name="T66" fmla="*/ 997 w 1050"/>
              <a:gd name="T67" fmla="*/ 284 h 1049"/>
              <a:gd name="T68" fmla="*/ 970 w 1050"/>
              <a:gd name="T69" fmla="*/ 380 h 1049"/>
              <a:gd name="T70" fmla="*/ 1045 w 1050"/>
              <a:gd name="T71" fmla="*/ 426 h 1049"/>
              <a:gd name="T72" fmla="*/ 993 w 1050"/>
              <a:gd name="T73" fmla="*/ 524 h 1049"/>
              <a:gd name="T74" fmla="*/ 1048 w 1050"/>
              <a:gd name="T75" fmla="*/ 607 h 1049"/>
              <a:gd name="T76" fmla="*/ 970 w 1050"/>
              <a:gd name="T77" fmla="*/ 669 h 1049"/>
              <a:gd name="T78" fmla="*/ 1005 w 1050"/>
              <a:gd name="T79" fmla="*/ 750 h 1049"/>
              <a:gd name="T80" fmla="*/ 918 w 1050"/>
              <a:gd name="T81" fmla="*/ 778 h 1049"/>
              <a:gd name="T82" fmla="*/ 889 w 1050"/>
              <a:gd name="T83" fmla="*/ 818 h 1049"/>
              <a:gd name="T84" fmla="*/ 888 w 1050"/>
              <a:gd name="T85" fmla="*/ 911 h 1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50" h="1049">
                <a:moveTo>
                  <a:pt x="888" y="911"/>
                </a:moveTo>
                <a:lnTo>
                  <a:pt x="820" y="888"/>
                </a:lnTo>
                <a:lnTo>
                  <a:pt x="800" y="903"/>
                </a:lnTo>
                <a:lnTo>
                  <a:pt x="780" y="917"/>
                </a:lnTo>
                <a:lnTo>
                  <a:pt x="781" y="988"/>
                </a:lnTo>
                <a:lnTo>
                  <a:pt x="766" y="996"/>
                </a:lnTo>
                <a:lnTo>
                  <a:pt x="751" y="1003"/>
                </a:lnTo>
                <a:lnTo>
                  <a:pt x="694" y="961"/>
                </a:lnTo>
                <a:lnTo>
                  <a:pt x="671" y="969"/>
                </a:lnTo>
                <a:lnTo>
                  <a:pt x="658" y="972"/>
                </a:lnTo>
                <a:lnTo>
                  <a:pt x="646" y="976"/>
                </a:lnTo>
                <a:lnTo>
                  <a:pt x="625" y="1044"/>
                </a:lnTo>
                <a:lnTo>
                  <a:pt x="592" y="1049"/>
                </a:lnTo>
                <a:lnTo>
                  <a:pt x="551" y="991"/>
                </a:lnTo>
                <a:lnTo>
                  <a:pt x="526" y="991"/>
                </a:lnTo>
                <a:lnTo>
                  <a:pt x="501" y="991"/>
                </a:lnTo>
                <a:lnTo>
                  <a:pt x="460" y="1049"/>
                </a:lnTo>
                <a:lnTo>
                  <a:pt x="443" y="1047"/>
                </a:lnTo>
                <a:lnTo>
                  <a:pt x="426" y="1044"/>
                </a:lnTo>
                <a:lnTo>
                  <a:pt x="405" y="976"/>
                </a:lnTo>
                <a:lnTo>
                  <a:pt x="381" y="969"/>
                </a:lnTo>
                <a:lnTo>
                  <a:pt x="369" y="965"/>
                </a:lnTo>
                <a:lnTo>
                  <a:pt x="358" y="961"/>
                </a:lnTo>
                <a:lnTo>
                  <a:pt x="301" y="1003"/>
                </a:lnTo>
                <a:lnTo>
                  <a:pt x="286" y="996"/>
                </a:lnTo>
                <a:lnTo>
                  <a:pt x="271" y="988"/>
                </a:lnTo>
                <a:lnTo>
                  <a:pt x="272" y="917"/>
                </a:lnTo>
                <a:lnTo>
                  <a:pt x="252" y="903"/>
                </a:lnTo>
                <a:lnTo>
                  <a:pt x="242" y="895"/>
                </a:lnTo>
                <a:lnTo>
                  <a:pt x="232" y="888"/>
                </a:lnTo>
                <a:lnTo>
                  <a:pt x="164" y="911"/>
                </a:lnTo>
                <a:lnTo>
                  <a:pt x="152" y="899"/>
                </a:lnTo>
                <a:lnTo>
                  <a:pt x="140" y="886"/>
                </a:lnTo>
                <a:lnTo>
                  <a:pt x="163" y="818"/>
                </a:lnTo>
                <a:lnTo>
                  <a:pt x="148" y="799"/>
                </a:lnTo>
                <a:lnTo>
                  <a:pt x="134" y="778"/>
                </a:lnTo>
                <a:lnTo>
                  <a:pt x="63" y="779"/>
                </a:lnTo>
                <a:lnTo>
                  <a:pt x="55" y="765"/>
                </a:lnTo>
                <a:lnTo>
                  <a:pt x="47" y="750"/>
                </a:lnTo>
                <a:lnTo>
                  <a:pt x="90" y="693"/>
                </a:lnTo>
                <a:lnTo>
                  <a:pt x="82" y="669"/>
                </a:lnTo>
                <a:lnTo>
                  <a:pt x="78" y="657"/>
                </a:lnTo>
                <a:lnTo>
                  <a:pt x="75" y="645"/>
                </a:lnTo>
                <a:lnTo>
                  <a:pt x="6" y="623"/>
                </a:lnTo>
                <a:lnTo>
                  <a:pt x="0" y="590"/>
                </a:lnTo>
                <a:lnTo>
                  <a:pt x="60" y="549"/>
                </a:lnTo>
                <a:lnTo>
                  <a:pt x="59" y="524"/>
                </a:lnTo>
                <a:lnTo>
                  <a:pt x="60" y="500"/>
                </a:lnTo>
                <a:lnTo>
                  <a:pt x="0" y="459"/>
                </a:lnTo>
                <a:lnTo>
                  <a:pt x="3" y="442"/>
                </a:lnTo>
                <a:lnTo>
                  <a:pt x="6" y="426"/>
                </a:lnTo>
                <a:lnTo>
                  <a:pt x="75" y="405"/>
                </a:lnTo>
                <a:lnTo>
                  <a:pt x="82" y="380"/>
                </a:lnTo>
                <a:lnTo>
                  <a:pt x="86" y="368"/>
                </a:lnTo>
                <a:lnTo>
                  <a:pt x="90" y="356"/>
                </a:lnTo>
                <a:lnTo>
                  <a:pt x="47" y="299"/>
                </a:lnTo>
                <a:lnTo>
                  <a:pt x="55" y="284"/>
                </a:lnTo>
                <a:lnTo>
                  <a:pt x="63" y="270"/>
                </a:lnTo>
                <a:lnTo>
                  <a:pt x="134" y="271"/>
                </a:lnTo>
                <a:lnTo>
                  <a:pt x="148" y="250"/>
                </a:lnTo>
                <a:lnTo>
                  <a:pt x="155" y="240"/>
                </a:lnTo>
                <a:lnTo>
                  <a:pt x="163" y="231"/>
                </a:lnTo>
                <a:lnTo>
                  <a:pt x="140" y="163"/>
                </a:lnTo>
                <a:lnTo>
                  <a:pt x="152" y="151"/>
                </a:lnTo>
                <a:lnTo>
                  <a:pt x="164" y="139"/>
                </a:lnTo>
                <a:lnTo>
                  <a:pt x="232" y="162"/>
                </a:lnTo>
                <a:lnTo>
                  <a:pt x="252" y="147"/>
                </a:lnTo>
                <a:lnTo>
                  <a:pt x="272" y="133"/>
                </a:lnTo>
                <a:lnTo>
                  <a:pt x="271" y="61"/>
                </a:lnTo>
                <a:lnTo>
                  <a:pt x="286" y="53"/>
                </a:lnTo>
                <a:lnTo>
                  <a:pt x="301" y="46"/>
                </a:lnTo>
                <a:lnTo>
                  <a:pt x="358" y="88"/>
                </a:lnTo>
                <a:lnTo>
                  <a:pt x="381" y="80"/>
                </a:lnTo>
                <a:lnTo>
                  <a:pt x="393" y="76"/>
                </a:lnTo>
                <a:lnTo>
                  <a:pt x="405" y="73"/>
                </a:lnTo>
                <a:lnTo>
                  <a:pt x="426" y="5"/>
                </a:lnTo>
                <a:lnTo>
                  <a:pt x="460" y="0"/>
                </a:lnTo>
                <a:lnTo>
                  <a:pt x="501" y="58"/>
                </a:lnTo>
                <a:lnTo>
                  <a:pt x="526" y="57"/>
                </a:lnTo>
                <a:lnTo>
                  <a:pt x="551" y="58"/>
                </a:lnTo>
                <a:lnTo>
                  <a:pt x="592" y="0"/>
                </a:lnTo>
                <a:lnTo>
                  <a:pt x="608" y="2"/>
                </a:lnTo>
                <a:lnTo>
                  <a:pt x="625" y="5"/>
                </a:lnTo>
                <a:lnTo>
                  <a:pt x="646" y="73"/>
                </a:lnTo>
                <a:lnTo>
                  <a:pt x="671" y="80"/>
                </a:lnTo>
                <a:lnTo>
                  <a:pt x="682" y="84"/>
                </a:lnTo>
                <a:lnTo>
                  <a:pt x="694" y="88"/>
                </a:lnTo>
                <a:lnTo>
                  <a:pt x="751" y="46"/>
                </a:lnTo>
                <a:lnTo>
                  <a:pt x="766" y="53"/>
                </a:lnTo>
                <a:lnTo>
                  <a:pt x="781" y="61"/>
                </a:lnTo>
                <a:lnTo>
                  <a:pt x="780" y="133"/>
                </a:lnTo>
                <a:lnTo>
                  <a:pt x="800" y="147"/>
                </a:lnTo>
                <a:lnTo>
                  <a:pt x="810" y="155"/>
                </a:lnTo>
                <a:lnTo>
                  <a:pt x="820" y="162"/>
                </a:lnTo>
                <a:lnTo>
                  <a:pt x="888" y="139"/>
                </a:lnTo>
                <a:lnTo>
                  <a:pt x="900" y="151"/>
                </a:lnTo>
                <a:lnTo>
                  <a:pt x="912" y="163"/>
                </a:lnTo>
                <a:lnTo>
                  <a:pt x="889" y="231"/>
                </a:lnTo>
                <a:lnTo>
                  <a:pt x="904" y="250"/>
                </a:lnTo>
                <a:lnTo>
                  <a:pt x="918" y="271"/>
                </a:lnTo>
                <a:lnTo>
                  <a:pt x="989" y="270"/>
                </a:lnTo>
                <a:lnTo>
                  <a:pt x="997" y="284"/>
                </a:lnTo>
                <a:lnTo>
                  <a:pt x="1005" y="299"/>
                </a:lnTo>
                <a:lnTo>
                  <a:pt x="962" y="356"/>
                </a:lnTo>
                <a:lnTo>
                  <a:pt x="970" y="380"/>
                </a:lnTo>
                <a:lnTo>
                  <a:pt x="974" y="393"/>
                </a:lnTo>
                <a:lnTo>
                  <a:pt x="977" y="405"/>
                </a:lnTo>
                <a:lnTo>
                  <a:pt x="1045" y="426"/>
                </a:lnTo>
                <a:lnTo>
                  <a:pt x="1050" y="459"/>
                </a:lnTo>
                <a:lnTo>
                  <a:pt x="992" y="500"/>
                </a:lnTo>
                <a:lnTo>
                  <a:pt x="993" y="524"/>
                </a:lnTo>
                <a:lnTo>
                  <a:pt x="992" y="549"/>
                </a:lnTo>
                <a:lnTo>
                  <a:pt x="1050" y="590"/>
                </a:lnTo>
                <a:lnTo>
                  <a:pt x="1048" y="607"/>
                </a:lnTo>
                <a:lnTo>
                  <a:pt x="1045" y="623"/>
                </a:lnTo>
                <a:lnTo>
                  <a:pt x="977" y="645"/>
                </a:lnTo>
                <a:lnTo>
                  <a:pt x="970" y="669"/>
                </a:lnTo>
                <a:lnTo>
                  <a:pt x="966" y="681"/>
                </a:lnTo>
                <a:lnTo>
                  <a:pt x="962" y="693"/>
                </a:lnTo>
                <a:lnTo>
                  <a:pt x="1005" y="750"/>
                </a:lnTo>
                <a:lnTo>
                  <a:pt x="997" y="765"/>
                </a:lnTo>
                <a:lnTo>
                  <a:pt x="989" y="779"/>
                </a:lnTo>
                <a:lnTo>
                  <a:pt x="918" y="778"/>
                </a:lnTo>
                <a:lnTo>
                  <a:pt x="904" y="799"/>
                </a:lnTo>
                <a:lnTo>
                  <a:pt x="897" y="809"/>
                </a:lnTo>
                <a:lnTo>
                  <a:pt x="889" y="818"/>
                </a:lnTo>
                <a:lnTo>
                  <a:pt x="912" y="886"/>
                </a:lnTo>
                <a:lnTo>
                  <a:pt x="900" y="899"/>
                </a:lnTo>
                <a:lnTo>
                  <a:pt x="888" y="911"/>
                </a:lnTo>
                <a:close/>
              </a:path>
            </a:pathLst>
          </a:custGeom>
          <a:solidFill>
            <a:srgbClr val="C00000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lIns="0" r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en-US" sz="3735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6"/>
          <p:cNvSpPr/>
          <p:nvPr/>
        </p:nvSpPr>
        <p:spPr bwMode="auto">
          <a:xfrm>
            <a:off x="6781162" y="2290494"/>
            <a:ext cx="2387180" cy="2386645"/>
          </a:xfrm>
          <a:custGeom>
            <a:avLst/>
            <a:gdLst>
              <a:gd name="T0" fmla="*/ 441 w 637"/>
              <a:gd name="T1" fmla="*/ 550 h 638"/>
              <a:gd name="T2" fmla="*/ 420 w 637"/>
              <a:gd name="T3" fmla="*/ 560 h 638"/>
              <a:gd name="T4" fmla="*/ 397 w 637"/>
              <a:gd name="T5" fmla="*/ 568 h 638"/>
              <a:gd name="T6" fmla="*/ 362 w 637"/>
              <a:gd name="T7" fmla="*/ 636 h 638"/>
              <a:gd name="T8" fmla="*/ 312 w 637"/>
              <a:gd name="T9" fmla="*/ 579 h 638"/>
              <a:gd name="T10" fmla="*/ 288 w 637"/>
              <a:gd name="T11" fmla="*/ 577 h 638"/>
              <a:gd name="T12" fmla="*/ 264 w 637"/>
              <a:gd name="T13" fmla="*/ 573 h 638"/>
              <a:gd name="T14" fmla="*/ 209 w 637"/>
              <a:gd name="T15" fmla="*/ 619 h 638"/>
              <a:gd name="T16" fmla="*/ 181 w 637"/>
              <a:gd name="T17" fmla="*/ 608 h 638"/>
              <a:gd name="T18" fmla="*/ 174 w 637"/>
              <a:gd name="T19" fmla="*/ 533 h 638"/>
              <a:gd name="T20" fmla="*/ 155 w 637"/>
              <a:gd name="T21" fmla="*/ 519 h 638"/>
              <a:gd name="T22" fmla="*/ 79 w 637"/>
              <a:gd name="T23" fmla="*/ 531 h 638"/>
              <a:gd name="T24" fmla="*/ 56 w 637"/>
              <a:gd name="T25" fmla="*/ 502 h 638"/>
              <a:gd name="T26" fmla="*/ 89 w 637"/>
              <a:gd name="T27" fmla="*/ 432 h 638"/>
              <a:gd name="T28" fmla="*/ 78 w 637"/>
              <a:gd name="T29" fmla="*/ 410 h 638"/>
              <a:gd name="T30" fmla="*/ 6 w 637"/>
              <a:gd name="T31" fmla="*/ 383 h 638"/>
              <a:gd name="T32" fmla="*/ 0 w 637"/>
              <a:gd name="T33" fmla="*/ 346 h 638"/>
              <a:gd name="T34" fmla="*/ 64 w 637"/>
              <a:gd name="T35" fmla="*/ 301 h 638"/>
              <a:gd name="T36" fmla="*/ 67 w 637"/>
              <a:gd name="T37" fmla="*/ 276 h 638"/>
              <a:gd name="T38" fmla="*/ 17 w 637"/>
              <a:gd name="T39" fmla="*/ 215 h 638"/>
              <a:gd name="T40" fmla="*/ 30 w 637"/>
              <a:gd name="T41" fmla="*/ 182 h 638"/>
              <a:gd name="T42" fmla="*/ 109 w 637"/>
              <a:gd name="T43" fmla="*/ 175 h 638"/>
              <a:gd name="T44" fmla="*/ 124 w 637"/>
              <a:gd name="T45" fmla="*/ 155 h 638"/>
              <a:gd name="T46" fmla="*/ 111 w 637"/>
              <a:gd name="T47" fmla="*/ 76 h 638"/>
              <a:gd name="T48" fmla="*/ 138 w 637"/>
              <a:gd name="T49" fmla="*/ 55 h 638"/>
              <a:gd name="T50" fmla="*/ 211 w 637"/>
              <a:gd name="T51" fmla="*/ 88 h 638"/>
              <a:gd name="T52" fmla="*/ 234 w 637"/>
              <a:gd name="T53" fmla="*/ 79 h 638"/>
              <a:gd name="T54" fmla="*/ 261 w 637"/>
              <a:gd name="T55" fmla="*/ 4 h 638"/>
              <a:gd name="T56" fmla="*/ 279 w 637"/>
              <a:gd name="T57" fmla="*/ 1 h 638"/>
              <a:gd name="T58" fmla="*/ 330 w 637"/>
              <a:gd name="T59" fmla="*/ 64 h 638"/>
              <a:gd name="T60" fmla="*/ 355 w 637"/>
              <a:gd name="T61" fmla="*/ 66 h 638"/>
              <a:gd name="T62" fmla="*/ 379 w 637"/>
              <a:gd name="T63" fmla="*/ 70 h 638"/>
              <a:gd name="T64" fmla="*/ 436 w 637"/>
              <a:gd name="T65" fmla="*/ 21 h 638"/>
              <a:gd name="T66" fmla="*/ 461 w 637"/>
              <a:gd name="T67" fmla="*/ 32 h 638"/>
              <a:gd name="T68" fmla="*/ 468 w 637"/>
              <a:gd name="T69" fmla="*/ 110 h 638"/>
              <a:gd name="T70" fmla="*/ 488 w 637"/>
              <a:gd name="T71" fmla="*/ 125 h 638"/>
              <a:gd name="T72" fmla="*/ 562 w 637"/>
              <a:gd name="T73" fmla="*/ 112 h 638"/>
              <a:gd name="T74" fmla="*/ 579 w 637"/>
              <a:gd name="T75" fmla="*/ 136 h 638"/>
              <a:gd name="T76" fmla="*/ 548 w 637"/>
              <a:gd name="T77" fmla="*/ 201 h 638"/>
              <a:gd name="T78" fmla="*/ 554 w 637"/>
              <a:gd name="T79" fmla="*/ 213 h 638"/>
              <a:gd name="T80" fmla="*/ 563 w 637"/>
              <a:gd name="T81" fmla="*/ 235 h 638"/>
              <a:gd name="T82" fmla="*/ 632 w 637"/>
              <a:gd name="T83" fmla="*/ 261 h 638"/>
              <a:gd name="T84" fmla="*/ 637 w 637"/>
              <a:gd name="T85" fmla="*/ 301 h 638"/>
              <a:gd name="T86" fmla="*/ 577 w 637"/>
              <a:gd name="T87" fmla="*/ 344 h 638"/>
              <a:gd name="T88" fmla="*/ 574 w 637"/>
              <a:gd name="T89" fmla="*/ 367 h 638"/>
              <a:gd name="T90" fmla="*/ 620 w 637"/>
              <a:gd name="T91" fmla="*/ 424 h 638"/>
              <a:gd name="T92" fmla="*/ 604 w 637"/>
              <a:gd name="T93" fmla="*/ 462 h 638"/>
              <a:gd name="T94" fmla="*/ 532 w 637"/>
              <a:gd name="T95" fmla="*/ 469 h 638"/>
              <a:gd name="T96" fmla="*/ 518 w 637"/>
              <a:gd name="T97" fmla="*/ 488 h 638"/>
              <a:gd name="T98" fmla="*/ 529 w 637"/>
              <a:gd name="T99" fmla="*/ 559 h 638"/>
              <a:gd name="T100" fmla="*/ 505 w 637"/>
              <a:gd name="T101" fmla="*/ 57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37" h="638">
                <a:moveTo>
                  <a:pt x="496" y="585"/>
                </a:moveTo>
                <a:lnTo>
                  <a:pt x="441" y="550"/>
                </a:lnTo>
                <a:lnTo>
                  <a:pt x="431" y="555"/>
                </a:lnTo>
                <a:lnTo>
                  <a:pt x="420" y="560"/>
                </a:lnTo>
                <a:lnTo>
                  <a:pt x="409" y="564"/>
                </a:lnTo>
                <a:lnTo>
                  <a:pt x="397" y="568"/>
                </a:lnTo>
                <a:lnTo>
                  <a:pt x="382" y="633"/>
                </a:lnTo>
                <a:lnTo>
                  <a:pt x="362" y="636"/>
                </a:lnTo>
                <a:lnTo>
                  <a:pt x="342" y="638"/>
                </a:lnTo>
                <a:lnTo>
                  <a:pt x="312" y="579"/>
                </a:lnTo>
                <a:lnTo>
                  <a:pt x="300" y="579"/>
                </a:lnTo>
                <a:lnTo>
                  <a:pt x="288" y="577"/>
                </a:lnTo>
                <a:lnTo>
                  <a:pt x="275" y="576"/>
                </a:lnTo>
                <a:lnTo>
                  <a:pt x="264" y="573"/>
                </a:lnTo>
                <a:lnTo>
                  <a:pt x="219" y="622"/>
                </a:lnTo>
                <a:lnTo>
                  <a:pt x="209" y="619"/>
                </a:lnTo>
                <a:lnTo>
                  <a:pt x="200" y="616"/>
                </a:lnTo>
                <a:lnTo>
                  <a:pt x="181" y="608"/>
                </a:lnTo>
                <a:lnTo>
                  <a:pt x="184" y="540"/>
                </a:lnTo>
                <a:lnTo>
                  <a:pt x="174" y="533"/>
                </a:lnTo>
                <a:lnTo>
                  <a:pt x="164" y="526"/>
                </a:lnTo>
                <a:lnTo>
                  <a:pt x="155" y="519"/>
                </a:lnTo>
                <a:lnTo>
                  <a:pt x="146" y="511"/>
                </a:lnTo>
                <a:lnTo>
                  <a:pt x="79" y="531"/>
                </a:lnTo>
                <a:lnTo>
                  <a:pt x="67" y="517"/>
                </a:lnTo>
                <a:lnTo>
                  <a:pt x="56" y="502"/>
                </a:lnTo>
                <a:lnTo>
                  <a:pt x="94" y="443"/>
                </a:lnTo>
                <a:lnTo>
                  <a:pt x="89" y="432"/>
                </a:lnTo>
                <a:lnTo>
                  <a:pt x="83" y="421"/>
                </a:lnTo>
                <a:lnTo>
                  <a:pt x="78" y="410"/>
                </a:lnTo>
                <a:lnTo>
                  <a:pt x="74" y="398"/>
                </a:lnTo>
                <a:lnTo>
                  <a:pt x="6" y="383"/>
                </a:lnTo>
                <a:lnTo>
                  <a:pt x="3" y="364"/>
                </a:lnTo>
                <a:lnTo>
                  <a:pt x="0" y="346"/>
                </a:lnTo>
                <a:lnTo>
                  <a:pt x="63" y="314"/>
                </a:lnTo>
                <a:lnTo>
                  <a:pt x="64" y="301"/>
                </a:lnTo>
                <a:lnTo>
                  <a:pt x="65" y="288"/>
                </a:lnTo>
                <a:lnTo>
                  <a:pt x="67" y="276"/>
                </a:lnTo>
                <a:lnTo>
                  <a:pt x="69" y="264"/>
                </a:lnTo>
                <a:lnTo>
                  <a:pt x="17" y="215"/>
                </a:lnTo>
                <a:lnTo>
                  <a:pt x="23" y="198"/>
                </a:lnTo>
                <a:lnTo>
                  <a:pt x="30" y="182"/>
                </a:lnTo>
                <a:lnTo>
                  <a:pt x="102" y="185"/>
                </a:lnTo>
                <a:lnTo>
                  <a:pt x="109" y="175"/>
                </a:lnTo>
                <a:lnTo>
                  <a:pt x="117" y="165"/>
                </a:lnTo>
                <a:lnTo>
                  <a:pt x="124" y="155"/>
                </a:lnTo>
                <a:lnTo>
                  <a:pt x="133" y="146"/>
                </a:lnTo>
                <a:lnTo>
                  <a:pt x="111" y="76"/>
                </a:lnTo>
                <a:lnTo>
                  <a:pt x="124" y="65"/>
                </a:lnTo>
                <a:lnTo>
                  <a:pt x="138" y="55"/>
                </a:lnTo>
                <a:lnTo>
                  <a:pt x="200" y="94"/>
                </a:lnTo>
                <a:lnTo>
                  <a:pt x="211" y="88"/>
                </a:lnTo>
                <a:lnTo>
                  <a:pt x="222" y="83"/>
                </a:lnTo>
                <a:lnTo>
                  <a:pt x="234" y="79"/>
                </a:lnTo>
                <a:lnTo>
                  <a:pt x="246" y="75"/>
                </a:lnTo>
                <a:lnTo>
                  <a:pt x="261" y="4"/>
                </a:lnTo>
                <a:lnTo>
                  <a:pt x="270" y="3"/>
                </a:lnTo>
                <a:lnTo>
                  <a:pt x="279" y="1"/>
                </a:lnTo>
                <a:lnTo>
                  <a:pt x="297" y="0"/>
                </a:lnTo>
                <a:lnTo>
                  <a:pt x="330" y="64"/>
                </a:lnTo>
                <a:lnTo>
                  <a:pt x="343" y="65"/>
                </a:lnTo>
                <a:lnTo>
                  <a:pt x="355" y="66"/>
                </a:lnTo>
                <a:lnTo>
                  <a:pt x="367" y="68"/>
                </a:lnTo>
                <a:lnTo>
                  <a:pt x="379" y="70"/>
                </a:lnTo>
                <a:lnTo>
                  <a:pt x="427" y="18"/>
                </a:lnTo>
                <a:lnTo>
                  <a:pt x="436" y="21"/>
                </a:lnTo>
                <a:lnTo>
                  <a:pt x="444" y="25"/>
                </a:lnTo>
                <a:lnTo>
                  <a:pt x="461" y="32"/>
                </a:lnTo>
                <a:lnTo>
                  <a:pt x="458" y="103"/>
                </a:lnTo>
                <a:lnTo>
                  <a:pt x="468" y="110"/>
                </a:lnTo>
                <a:lnTo>
                  <a:pt x="478" y="117"/>
                </a:lnTo>
                <a:lnTo>
                  <a:pt x="488" y="125"/>
                </a:lnTo>
                <a:lnTo>
                  <a:pt x="497" y="134"/>
                </a:lnTo>
                <a:lnTo>
                  <a:pt x="562" y="112"/>
                </a:lnTo>
                <a:lnTo>
                  <a:pt x="574" y="128"/>
                </a:lnTo>
                <a:lnTo>
                  <a:pt x="579" y="136"/>
                </a:lnTo>
                <a:lnTo>
                  <a:pt x="586" y="144"/>
                </a:lnTo>
                <a:lnTo>
                  <a:pt x="548" y="201"/>
                </a:lnTo>
                <a:lnTo>
                  <a:pt x="551" y="206"/>
                </a:lnTo>
                <a:lnTo>
                  <a:pt x="554" y="213"/>
                </a:lnTo>
                <a:lnTo>
                  <a:pt x="559" y="224"/>
                </a:lnTo>
                <a:lnTo>
                  <a:pt x="563" y="235"/>
                </a:lnTo>
                <a:lnTo>
                  <a:pt x="567" y="247"/>
                </a:lnTo>
                <a:lnTo>
                  <a:pt x="632" y="261"/>
                </a:lnTo>
                <a:lnTo>
                  <a:pt x="635" y="280"/>
                </a:lnTo>
                <a:lnTo>
                  <a:pt x="637" y="301"/>
                </a:lnTo>
                <a:lnTo>
                  <a:pt x="578" y="332"/>
                </a:lnTo>
                <a:lnTo>
                  <a:pt x="577" y="344"/>
                </a:lnTo>
                <a:lnTo>
                  <a:pt x="576" y="356"/>
                </a:lnTo>
                <a:lnTo>
                  <a:pt x="574" y="367"/>
                </a:lnTo>
                <a:lnTo>
                  <a:pt x="571" y="380"/>
                </a:lnTo>
                <a:lnTo>
                  <a:pt x="620" y="424"/>
                </a:lnTo>
                <a:lnTo>
                  <a:pt x="613" y="443"/>
                </a:lnTo>
                <a:lnTo>
                  <a:pt x="604" y="462"/>
                </a:lnTo>
                <a:lnTo>
                  <a:pt x="539" y="458"/>
                </a:lnTo>
                <a:lnTo>
                  <a:pt x="532" y="469"/>
                </a:lnTo>
                <a:lnTo>
                  <a:pt x="525" y="479"/>
                </a:lnTo>
                <a:lnTo>
                  <a:pt x="518" y="488"/>
                </a:lnTo>
                <a:lnTo>
                  <a:pt x="510" y="497"/>
                </a:lnTo>
                <a:lnTo>
                  <a:pt x="529" y="559"/>
                </a:lnTo>
                <a:lnTo>
                  <a:pt x="513" y="573"/>
                </a:lnTo>
                <a:lnTo>
                  <a:pt x="505" y="579"/>
                </a:lnTo>
                <a:lnTo>
                  <a:pt x="496" y="585"/>
                </a:lnTo>
                <a:close/>
              </a:path>
            </a:pathLst>
          </a:custGeom>
          <a:solidFill>
            <a:srgbClr val="C00000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lIns="0" r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en-US" sz="3735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7254742" y="2768251"/>
            <a:ext cx="1440022" cy="14311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不可习学吏事，为人写状害人，以干阴谴。</a:t>
            </a:r>
            <a:endParaRPr lang="zh-CN" altLang="en-US" sz="14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Freeform 8"/>
          <p:cNvSpPr/>
          <p:nvPr/>
        </p:nvSpPr>
        <p:spPr bwMode="auto">
          <a:xfrm>
            <a:off x="1120226" y="2647736"/>
            <a:ext cx="2767529" cy="2774033"/>
          </a:xfrm>
          <a:custGeom>
            <a:avLst/>
            <a:gdLst>
              <a:gd name="T0" fmla="*/ 587 w 808"/>
              <a:gd name="T1" fmla="*/ 691 h 810"/>
              <a:gd name="T2" fmla="*/ 553 w 808"/>
              <a:gd name="T3" fmla="*/ 710 h 810"/>
              <a:gd name="T4" fmla="*/ 535 w 808"/>
              <a:gd name="T5" fmla="*/ 789 h 810"/>
              <a:gd name="T6" fmla="*/ 509 w 808"/>
              <a:gd name="T7" fmla="*/ 797 h 810"/>
              <a:gd name="T8" fmla="*/ 450 w 808"/>
              <a:gd name="T9" fmla="*/ 741 h 810"/>
              <a:gd name="T10" fmla="*/ 425 w 808"/>
              <a:gd name="T11" fmla="*/ 744 h 810"/>
              <a:gd name="T12" fmla="*/ 378 w 808"/>
              <a:gd name="T13" fmla="*/ 810 h 810"/>
              <a:gd name="T14" fmla="*/ 351 w 808"/>
              <a:gd name="T15" fmla="*/ 807 h 810"/>
              <a:gd name="T16" fmla="*/ 317 w 808"/>
              <a:gd name="T17" fmla="*/ 733 h 810"/>
              <a:gd name="T18" fmla="*/ 292 w 808"/>
              <a:gd name="T19" fmla="*/ 726 h 810"/>
              <a:gd name="T20" fmla="*/ 225 w 808"/>
              <a:gd name="T21" fmla="*/ 769 h 810"/>
              <a:gd name="T22" fmla="*/ 199 w 808"/>
              <a:gd name="T23" fmla="*/ 755 h 810"/>
              <a:gd name="T24" fmla="*/ 197 w 808"/>
              <a:gd name="T25" fmla="*/ 675 h 810"/>
              <a:gd name="T26" fmla="*/ 177 w 808"/>
              <a:gd name="T27" fmla="*/ 658 h 810"/>
              <a:gd name="T28" fmla="*/ 99 w 808"/>
              <a:gd name="T29" fmla="*/ 672 h 810"/>
              <a:gd name="T30" fmla="*/ 81 w 808"/>
              <a:gd name="T31" fmla="*/ 649 h 810"/>
              <a:gd name="T32" fmla="*/ 103 w 808"/>
              <a:gd name="T33" fmla="*/ 563 h 810"/>
              <a:gd name="T34" fmla="*/ 92 w 808"/>
              <a:gd name="T35" fmla="*/ 540 h 810"/>
              <a:gd name="T36" fmla="*/ 16 w 808"/>
              <a:gd name="T37" fmla="*/ 521 h 810"/>
              <a:gd name="T38" fmla="*/ 67 w 808"/>
              <a:gd name="T39" fmla="*/ 461 h 810"/>
              <a:gd name="T40" fmla="*/ 64 w 808"/>
              <a:gd name="T41" fmla="*/ 436 h 810"/>
              <a:gd name="T42" fmla="*/ 62 w 808"/>
              <a:gd name="T43" fmla="*/ 410 h 810"/>
              <a:gd name="T44" fmla="*/ 1 w 808"/>
              <a:gd name="T45" fmla="*/ 362 h 810"/>
              <a:gd name="T46" fmla="*/ 70 w 808"/>
              <a:gd name="T47" fmla="*/ 328 h 810"/>
              <a:gd name="T48" fmla="*/ 78 w 808"/>
              <a:gd name="T49" fmla="*/ 303 h 810"/>
              <a:gd name="T50" fmla="*/ 86 w 808"/>
              <a:gd name="T51" fmla="*/ 278 h 810"/>
              <a:gd name="T52" fmla="*/ 48 w 808"/>
              <a:gd name="T53" fmla="*/ 212 h 810"/>
              <a:gd name="T54" fmla="*/ 125 w 808"/>
              <a:gd name="T55" fmla="*/ 206 h 810"/>
              <a:gd name="T56" fmla="*/ 140 w 808"/>
              <a:gd name="T57" fmla="*/ 186 h 810"/>
              <a:gd name="T58" fmla="*/ 157 w 808"/>
              <a:gd name="T59" fmla="*/ 166 h 810"/>
              <a:gd name="T60" fmla="*/ 148 w 808"/>
              <a:gd name="T61" fmla="*/ 91 h 810"/>
              <a:gd name="T62" fmla="*/ 221 w 808"/>
              <a:gd name="T63" fmla="*/ 114 h 810"/>
              <a:gd name="T64" fmla="*/ 255 w 808"/>
              <a:gd name="T65" fmla="*/ 95 h 810"/>
              <a:gd name="T66" fmla="*/ 272 w 808"/>
              <a:gd name="T67" fmla="*/ 21 h 810"/>
              <a:gd name="T68" fmla="*/ 302 w 808"/>
              <a:gd name="T69" fmla="*/ 12 h 810"/>
              <a:gd name="T70" fmla="*/ 358 w 808"/>
              <a:gd name="T71" fmla="*/ 63 h 810"/>
              <a:gd name="T72" fmla="*/ 383 w 808"/>
              <a:gd name="T73" fmla="*/ 61 h 810"/>
              <a:gd name="T74" fmla="*/ 427 w 808"/>
              <a:gd name="T75" fmla="*/ 0 h 810"/>
              <a:gd name="T76" fmla="*/ 459 w 808"/>
              <a:gd name="T77" fmla="*/ 3 h 810"/>
              <a:gd name="T78" fmla="*/ 491 w 808"/>
              <a:gd name="T79" fmla="*/ 71 h 810"/>
              <a:gd name="T80" fmla="*/ 515 w 808"/>
              <a:gd name="T81" fmla="*/ 78 h 810"/>
              <a:gd name="T82" fmla="*/ 579 w 808"/>
              <a:gd name="T83" fmla="*/ 39 h 810"/>
              <a:gd name="T84" fmla="*/ 607 w 808"/>
              <a:gd name="T85" fmla="*/ 54 h 810"/>
              <a:gd name="T86" fmla="*/ 611 w 808"/>
              <a:gd name="T87" fmla="*/ 130 h 810"/>
              <a:gd name="T88" fmla="*/ 630 w 808"/>
              <a:gd name="T89" fmla="*/ 146 h 810"/>
              <a:gd name="T90" fmla="*/ 705 w 808"/>
              <a:gd name="T91" fmla="*/ 134 h 810"/>
              <a:gd name="T92" fmla="*/ 725 w 808"/>
              <a:gd name="T93" fmla="*/ 158 h 810"/>
              <a:gd name="T94" fmla="*/ 705 w 808"/>
              <a:gd name="T95" fmla="*/ 241 h 810"/>
              <a:gd name="T96" fmla="*/ 716 w 808"/>
              <a:gd name="T97" fmla="*/ 264 h 810"/>
              <a:gd name="T98" fmla="*/ 791 w 808"/>
              <a:gd name="T99" fmla="*/ 285 h 810"/>
              <a:gd name="T100" fmla="*/ 740 w 808"/>
              <a:gd name="T101" fmla="*/ 343 h 810"/>
              <a:gd name="T102" fmla="*/ 744 w 808"/>
              <a:gd name="T103" fmla="*/ 368 h 810"/>
              <a:gd name="T104" fmla="*/ 745 w 808"/>
              <a:gd name="T105" fmla="*/ 395 h 810"/>
              <a:gd name="T106" fmla="*/ 807 w 808"/>
              <a:gd name="T107" fmla="*/ 442 h 810"/>
              <a:gd name="T108" fmla="*/ 737 w 808"/>
              <a:gd name="T109" fmla="*/ 477 h 810"/>
              <a:gd name="T110" fmla="*/ 730 w 808"/>
              <a:gd name="T111" fmla="*/ 502 h 810"/>
              <a:gd name="T112" fmla="*/ 722 w 808"/>
              <a:gd name="T113" fmla="*/ 526 h 810"/>
              <a:gd name="T114" fmla="*/ 762 w 808"/>
              <a:gd name="T115" fmla="*/ 595 h 810"/>
              <a:gd name="T116" fmla="*/ 683 w 808"/>
              <a:gd name="T117" fmla="*/ 599 h 810"/>
              <a:gd name="T118" fmla="*/ 668 w 808"/>
              <a:gd name="T119" fmla="*/ 620 h 810"/>
              <a:gd name="T120" fmla="*/ 651 w 808"/>
              <a:gd name="T121" fmla="*/ 639 h 810"/>
              <a:gd name="T122" fmla="*/ 662 w 808"/>
              <a:gd name="T123" fmla="*/ 718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8" h="810">
                <a:moveTo>
                  <a:pt x="651" y="726"/>
                </a:moveTo>
                <a:lnTo>
                  <a:pt x="587" y="691"/>
                </a:lnTo>
                <a:lnTo>
                  <a:pt x="565" y="704"/>
                </a:lnTo>
                <a:lnTo>
                  <a:pt x="553" y="710"/>
                </a:lnTo>
                <a:lnTo>
                  <a:pt x="542" y="716"/>
                </a:lnTo>
                <a:lnTo>
                  <a:pt x="535" y="789"/>
                </a:lnTo>
                <a:lnTo>
                  <a:pt x="522" y="794"/>
                </a:lnTo>
                <a:lnTo>
                  <a:pt x="509" y="797"/>
                </a:lnTo>
                <a:lnTo>
                  <a:pt x="462" y="739"/>
                </a:lnTo>
                <a:lnTo>
                  <a:pt x="450" y="741"/>
                </a:lnTo>
                <a:lnTo>
                  <a:pt x="437" y="743"/>
                </a:lnTo>
                <a:lnTo>
                  <a:pt x="425" y="744"/>
                </a:lnTo>
                <a:lnTo>
                  <a:pt x="412" y="744"/>
                </a:lnTo>
                <a:lnTo>
                  <a:pt x="378" y="810"/>
                </a:lnTo>
                <a:lnTo>
                  <a:pt x="364" y="809"/>
                </a:lnTo>
                <a:lnTo>
                  <a:pt x="351" y="807"/>
                </a:lnTo>
                <a:lnTo>
                  <a:pt x="329" y="736"/>
                </a:lnTo>
                <a:lnTo>
                  <a:pt x="317" y="733"/>
                </a:lnTo>
                <a:lnTo>
                  <a:pt x="304" y="730"/>
                </a:lnTo>
                <a:lnTo>
                  <a:pt x="292" y="726"/>
                </a:lnTo>
                <a:lnTo>
                  <a:pt x="280" y="721"/>
                </a:lnTo>
                <a:lnTo>
                  <a:pt x="225" y="769"/>
                </a:lnTo>
                <a:lnTo>
                  <a:pt x="212" y="763"/>
                </a:lnTo>
                <a:lnTo>
                  <a:pt x="199" y="755"/>
                </a:lnTo>
                <a:lnTo>
                  <a:pt x="207" y="683"/>
                </a:lnTo>
                <a:lnTo>
                  <a:pt x="197" y="675"/>
                </a:lnTo>
                <a:lnTo>
                  <a:pt x="187" y="667"/>
                </a:lnTo>
                <a:lnTo>
                  <a:pt x="177" y="658"/>
                </a:lnTo>
                <a:lnTo>
                  <a:pt x="168" y="650"/>
                </a:lnTo>
                <a:lnTo>
                  <a:pt x="99" y="672"/>
                </a:lnTo>
                <a:lnTo>
                  <a:pt x="90" y="661"/>
                </a:lnTo>
                <a:lnTo>
                  <a:pt x="81" y="649"/>
                </a:lnTo>
                <a:lnTo>
                  <a:pt x="116" y="586"/>
                </a:lnTo>
                <a:lnTo>
                  <a:pt x="103" y="563"/>
                </a:lnTo>
                <a:lnTo>
                  <a:pt x="97" y="552"/>
                </a:lnTo>
                <a:lnTo>
                  <a:pt x="92" y="540"/>
                </a:lnTo>
                <a:lnTo>
                  <a:pt x="20" y="534"/>
                </a:lnTo>
                <a:lnTo>
                  <a:pt x="16" y="521"/>
                </a:lnTo>
                <a:lnTo>
                  <a:pt x="12" y="507"/>
                </a:lnTo>
                <a:lnTo>
                  <a:pt x="67" y="461"/>
                </a:lnTo>
                <a:lnTo>
                  <a:pt x="65" y="449"/>
                </a:lnTo>
                <a:lnTo>
                  <a:pt x="64" y="436"/>
                </a:lnTo>
                <a:lnTo>
                  <a:pt x="63" y="423"/>
                </a:lnTo>
                <a:lnTo>
                  <a:pt x="62" y="410"/>
                </a:lnTo>
                <a:lnTo>
                  <a:pt x="0" y="378"/>
                </a:lnTo>
                <a:lnTo>
                  <a:pt x="1" y="362"/>
                </a:lnTo>
                <a:lnTo>
                  <a:pt x="3" y="348"/>
                </a:lnTo>
                <a:lnTo>
                  <a:pt x="70" y="328"/>
                </a:lnTo>
                <a:lnTo>
                  <a:pt x="73" y="316"/>
                </a:lnTo>
                <a:lnTo>
                  <a:pt x="78" y="303"/>
                </a:lnTo>
                <a:lnTo>
                  <a:pt x="82" y="291"/>
                </a:lnTo>
                <a:lnTo>
                  <a:pt x="86" y="278"/>
                </a:lnTo>
                <a:lnTo>
                  <a:pt x="41" y="225"/>
                </a:lnTo>
                <a:lnTo>
                  <a:pt x="48" y="212"/>
                </a:lnTo>
                <a:lnTo>
                  <a:pt x="55" y="199"/>
                </a:lnTo>
                <a:lnTo>
                  <a:pt x="125" y="206"/>
                </a:lnTo>
                <a:lnTo>
                  <a:pt x="132" y="196"/>
                </a:lnTo>
                <a:lnTo>
                  <a:pt x="140" y="186"/>
                </a:lnTo>
                <a:lnTo>
                  <a:pt x="148" y="175"/>
                </a:lnTo>
                <a:lnTo>
                  <a:pt x="157" y="166"/>
                </a:lnTo>
                <a:lnTo>
                  <a:pt x="136" y="101"/>
                </a:lnTo>
                <a:lnTo>
                  <a:pt x="148" y="91"/>
                </a:lnTo>
                <a:lnTo>
                  <a:pt x="160" y="80"/>
                </a:lnTo>
                <a:lnTo>
                  <a:pt x="221" y="114"/>
                </a:lnTo>
                <a:lnTo>
                  <a:pt x="243" y="101"/>
                </a:lnTo>
                <a:lnTo>
                  <a:pt x="255" y="95"/>
                </a:lnTo>
                <a:lnTo>
                  <a:pt x="266" y="90"/>
                </a:lnTo>
                <a:lnTo>
                  <a:pt x="272" y="21"/>
                </a:lnTo>
                <a:lnTo>
                  <a:pt x="287" y="16"/>
                </a:lnTo>
                <a:lnTo>
                  <a:pt x="302" y="12"/>
                </a:lnTo>
                <a:lnTo>
                  <a:pt x="345" y="65"/>
                </a:lnTo>
                <a:lnTo>
                  <a:pt x="358" y="63"/>
                </a:lnTo>
                <a:lnTo>
                  <a:pt x="371" y="62"/>
                </a:lnTo>
                <a:lnTo>
                  <a:pt x="383" y="61"/>
                </a:lnTo>
                <a:lnTo>
                  <a:pt x="396" y="60"/>
                </a:lnTo>
                <a:lnTo>
                  <a:pt x="427" y="0"/>
                </a:lnTo>
                <a:lnTo>
                  <a:pt x="443" y="1"/>
                </a:lnTo>
                <a:lnTo>
                  <a:pt x="459" y="3"/>
                </a:lnTo>
                <a:lnTo>
                  <a:pt x="479" y="68"/>
                </a:lnTo>
                <a:lnTo>
                  <a:pt x="491" y="71"/>
                </a:lnTo>
                <a:lnTo>
                  <a:pt x="503" y="75"/>
                </a:lnTo>
                <a:lnTo>
                  <a:pt x="515" y="78"/>
                </a:lnTo>
                <a:lnTo>
                  <a:pt x="527" y="83"/>
                </a:lnTo>
                <a:lnTo>
                  <a:pt x="579" y="39"/>
                </a:lnTo>
                <a:lnTo>
                  <a:pt x="593" y="46"/>
                </a:lnTo>
                <a:lnTo>
                  <a:pt x="607" y="54"/>
                </a:lnTo>
                <a:lnTo>
                  <a:pt x="599" y="122"/>
                </a:lnTo>
                <a:lnTo>
                  <a:pt x="611" y="130"/>
                </a:lnTo>
                <a:lnTo>
                  <a:pt x="621" y="138"/>
                </a:lnTo>
                <a:lnTo>
                  <a:pt x="630" y="146"/>
                </a:lnTo>
                <a:lnTo>
                  <a:pt x="640" y="155"/>
                </a:lnTo>
                <a:lnTo>
                  <a:pt x="705" y="134"/>
                </a:lnTo>
                <a:lnTo>
                  <a:pt x="715" y="146"/>
                </a:lnTo>
                <a:lnTo>
                  <a:pt x="725" y="158"/>
                </a:lnTo>
                <a:lnTo>
                  <a:pt x="692" y="219"/>
                </a:lnTo>
                <a:lnTo>
                  <a:pt x="705" y="241"/>
                </a:lnTo>
                <a:lnTo>
                  <a:pt x="710" y="252"/>
                </a:lnTo>
                <a:lnTo>
                  <a:pt x="716" y="264"/>
                </a:lnTo>
                <a:lnTo>
                  <a:pt x="786" y="270"/>
                </a:lnTo>
                <a:lnTo>
                  <a:pt x="791" y="285"/>
                </a:lnTo>
                <a:lnTo>
                  <a:pt x="795" y="300"/>
                </a:lnTo>
                <a:lnTo>
                  <a:pt x="740" y="343"/>
                </a:lnTo>
                <a:lnTo>
                  <a:pt x="742" y="356"/>
                </a:lnTo>
                <a:lnTo>
                  <a:pt x="744" y="368"/>
                </a:lnTo>
                <a:lnTo>
                  <a:pt x="745" y="382"/>
                </a:lnTo>
                <a:lnTo>
                  <a:pt x="745" y="395"/>
                </a:lnTo>
                <a:lnTo>
                  <a:pt x="808" y="427"/>
                </a:lnTo>
                <a:lnTo>
                  <a:pt x="807" y="442"/>
                </a:lnTo>
                <a:lnTo>
                  <a:pt x="805" y="457"/>
                </a:lnTo>
                <a:lnTo>
                  <a:pt x="737" y="477"/>
                </a:lnTo>
                <a:lnTo>
                  <a:pt x="734" y="490"/>
                </a:lnTo>
                <a:lnTo>
                  <a:pt x="730" y="502"/>
                </a:lnTo>
                <a:lnTo>
                  <a:pt x="726" y="514"/>
                </a:lnTo>
                <a:lnTo>
                  <a:pt x="722" y="526"/>
                </a:lnTo>
                <a:lnTo>
                  <a:pt x="769" y="582"/>
                </a:lnTo>
                <a:lnTo>
                  <a:pt x="762" y="595"/>
                </a:lnTo>
                <a:lnTo>
                  <a:pt x="756" y="607"/>
                </a:lnTo>
                <a:lnTo>
                  <a:pt x="683" y="599"/>
                </a:lnTo>
                <a:lnTo>
                  <a:pt x="676" y="609"/>
                </a:lnTo>
                <a:lnTo>
                  <a:pt x="668" y="620"/>
                </a:lnTo>
                <a:lnTo>
                  <a:pt x="659" y="629"/>
                </a:lnTo>
                <a:lnTo>
                  <a:pt x="651" y="639"/>
                </a:lnTo>
                <a:lnTo>
                  <a:pt x="673" y="709"/>
                </a:lnTo>
                <a:lnTo>
                  <a:pt x="662" y="718"/>
                </a:lnTo>
                <a:lnTo>
                  <a:pt x="651" y="726"/>
                </a:lnTo>
                <a:close/>
              </a:path>
            </a:pathLst>
          </a:custGeom>
          <a:solidFill>
            <a:srgbClr val="C00000"/>
          </a:solidFill>
          <a:ln w="3175" cap="flat" cmpd="sng" algn="ctr">
            <a:solidFill>
              <a:srgbClr val="C00000"/>
            </a:solidFill>
            <a:prstDash val="solid"/>
          </a:ln>
          <a:effectLst/>
        </p:spPr>
        <p:txBody>
          <a:bodyPr lIns="0" r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en-US" sz="140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4175787" y="3420511"/>
            <a:ext cx="2621330" cy="26207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世之生事诈人者，亦必伺人有过，然后起衅。我若无缺，彼虽凶恶，岂敢凌我谨守礼法之人</a:t>
            </a:r>
            <a:endParaRPr lang="en-US" sz="1400" kern="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1295406" y="2154535"/>
            <a:ext cx="2304317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65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665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9" name="TextBox 53"/>
          <p:cNvSpPr txBox="1">
            <a:spLocks noChangeArrowheads="1"/>
          </p:cNvSpPr>
          <p:nvPr/>
        </p:nvSpPr>
        <p:spPr bwMode="auto">
          <a:xfrm>
            <a:off x="4175787" y="2468893"/>
            <a:ext cx="2304317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65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665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0" name="TextBox 53"/>
          <p:cNvSpPr txBox="1">
            <a:spLocks noChangeArrowheads="1"/>
          </p:cNvSpPr>
          <p:nvPr/>
        </p:nvSpPr>
        <p:spPr bwMode="auto">
          <a:xfrm>
            <a:off x="8880309" y="2922621"/>
            <a:ext cx="2016224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65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665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2" name="Freeform 8"/>
          <p:cNvSpPr/>
          <p:nvPr/>
        </p:nvSpPr>
        <p:spPr bwMode="auto">
          <a:xfrm>
            <a:off x="8784299" y="3519821"/>
            <a:ext cx="2208245" cy="2213435"/>
          </a:xfrm>
          <a:custGeom>
            <a:avLst/>
            <a:gdLst>
              <a:gd name="T0" fmla="*/ 587 w 808"/>
              <a:gd name="T1" fmla="*/ 691 h 810"/>
              <a:gd name="T2" fmla="*/ 553 w 808"/>
              <a:gd name="T3" fmla="*/ 710 h 810"/>
              <a:gd name="T4" fmla="*/ 535 w 808"/>
              <a:gd name="T5" fmla="*/ 789 h 810"/>
              <a:gd name="T6" fmla="*/ 509 w 808"/>
              <a:gd name="T7" fmla="*/ 797 h 810"/>
              <a:gd name="T8" fmla="*/ 450 w 808"/>
              <a:gd name="T9" fmla="*/ 741 h 810"/>
              <a:gd name="T10" fmla="*/ 425 w 808"/>
              <a:gd name="T11" fmla="*/ 744 h 810"/>
              <a:gd name="T12" fmla="*/ 378 w 808"/>
              <a:gd name="T13" fmla="*/ 810 h 810"/>
              <a:gd name="T14" fmla="*/ 351 w 808"/>
              <a:gd name="T15" fmla="*/ 807 h 810"/>
              <a:gd name="T16" fmla="*/ 317 w 808"/>
              <a:gd name="T17" fmla="*/ 733 h 810"/>
              <a:gd name="T18" fmla="*/ 292 w 808"/>
              <a:gd name="T19" fmla="*/ 726 h 810"/>
              <a:gd name="T20" fmla="*/ 225 w 808"/>
              <a:gd name="T21" fmla="*/ 769 h 810"/>
              <a:gd name="T22" fmla="*/ 199 w 808"/>
              <a:gd name="T23" fmla="*/ 755 h 810"/>
              <a:gd name="T24" fmla="*/ 197 w 808"/>
              <a:gd name="T25" fmla="*/ 675 h 810"/>
              <a:gd name="T26" fmla="*/ 177 w 808"/>
              <a:gd name="T27" fmla="*/ 658 h 810"/>
              <a:gd name="T28" fmla="*/ 99 w 808"/>
              <a:gd name="T29" fmla="*/ 672 h 810"/>
              <a:gd name="T30" fmla="*/ 81 w 808"/>
              <a:gd name="T31" fmla="*/ 649 h 810"/>
              <a:gd name="T32" fmla="*/ 103 w 808"/>
              <a:gd name="T33" fmla="*/ 563 h 810"/>
              <a:gd name="T34" fmla="*/ 92 w 808"/>
              <a:gd name="T35" fmla="*/ 540 h 810"/>
              <a:gd name="T36" fmla="*/ 16 w 808"/>
              <a:gd name="T37" fmla="*/ 521 h 810"/>
              <a:gd name="T38" fmla="*/ 67 w 808"/>
              <a:gd name="T39" fmla="*/ 461 h 810"/>
              <a:gd name="T40" fmla="*/ 64 w 808"/>
              <a:gd name="T41" fmla="*/ 436 h 810"/>
              <a:gd name="T42" fmla="*/ 62 w 808"/>
              <a:gd name="T43" fmla="*/ 410 h 810"/>
              <a:gd name="T44" fmla="*/ 1 w 808"/>
              <a:gd name="T45" fmla="*/ 362 h 810"/>
              <a:gd name="T46" fmla="*/ 70 w 808"/>
              <a:gd name="T47" fmla="*/ 328 h 810"/>
              <a:gd name="T48" fmla="*/ 78 w 808"/>
              <a:gd name="T49" fmla="*/ 303 h 810"/>
              <a:gd name="T50" fmla="*/ 86 w 808"/>
              <a:gd name="T51" fmla="*/ 278 h 810"/>
              <a:gd name="T52" fmla="*/ 48 w 808"/>
              <a:gd name="T53" fmla="*/ 212 h 810"/>
              <a:gd name="T54" fmla="*/ 125 w 808"/>
              <a:gd name="T55" fmla="*/ 206 h 810"/>
              <a:gd name="T56" fmla="*/ 140 w 808"/>
              <a:gd name="T57" fmla="*/ 186 h 810"/>
              <a:gd name="T58" fmla="*/ 157 w 808"/>
              <a:gd name="T59" fmla="*/ 166 h 810"/>
              <a:gd name="T60" fmla="*/ 148 w 808"/>
              <a:gd name="T61" fmla="*/ 91 h 810"/>
              <a:gd name="T62" fmla="*/ 221 w 808"/>
              <a:gd name="T63" fmla="*/ 114 h 810"/>
              <a:gd name="T64" fmla="*/ 255 w 808"/>
              <a:gd name="T65" fmla="*/ 95 h 810"/>
              <a:gd name="T66" fmla="*/ 272 w 808"/>
              <a:gd name="T67" fmla="*/ 21 h 810"/>
              <a:gd name="T68" fmla="*/ 302 w 808"/>
              <a:gd name="T69" fmla="*/ 12 h 810"/>
              <a:gd name="T70" fmla="*/ 358 w 808"/>
              <a:gd name="T71" fmla="*/ 63 h 810"/>
              <a:gd name="T72" fmla="*/ 383 w 808"/>
              <a:gd name="T73" fmla="*/ 61 h 810"/>
              <a:gd name="T74" fmla="*/ 427 w 808"/>
              <a:gd name="T75" fmla="*/ 0 h 810"/>
              <a:gd name="T76" fmla="*/ 459 w 808"/>
              <a:gd name="T77" fmla="*/ 3 h 810"/>
              <a:gd name="T78" fmla="*/ 491 w 808"/>
              <a:gd name="T79" fmla="*/ 71 h 810"/>
              <a:gd name="T80" fmla="*/ 515 w 808"/>
              <a:gd name="T81" fmla="*/ 78 h 810"/>
              <a:gd name="T82" fmla="*/ 579 w 808"/>
              <a:gd name="T83" fmla="*/ 39 h 810"/>
              <a:gd name="T84" fmla="*/ 607 w 808"/>
              <a:gd name="T85" fmla="*/ 54 h 810"/>
              <a:gd name="T86" fmla="*/ 611 w 808"/>
              <a:gd name="T87" fmla="*/ 130 h 810"/>
              <a:gd name="T88" fmla="*/ 630 w 808"/>
              <a:gd name="T89" fmla="*/ 146 h 810"/>
              <a:gd name="T90" fmla="*/ 705 w 808"/>
              <a:gd name="T91" fmla="*/ 134 h 810"/>
              <a:gd name="T92" fmla="*/ 725 w 808"/>
              <a:gd name="T93" fmla="*/ 158 h 810"/>
              <a:gd name="T94" fmla="*/ 705 w 808"/>
              <a:gd name="T95" fmla="*/ 241 h 810"/>
              <a:gd name="T96" fmla="*/ 716 w 808"/>
              <a:gd name="T97" fmla="*/ 264 h 810"/>
              <a:gd name="T98" fmla="*/ 791 w 808"/>
              <a:gd name="T99" fmla="*/ 285 h 810"/>
              <a:gd name="T100" fmla="*/ 740 w 808"/>
              <a:gd name="T101" fmla="*/ 343 h 810"/>
              <a:gd name="T102" fmla="*/ 744 w 808"/>
              <a:gd name="T103" fmla="*/ 368 h 810"/>
              <a:gd name="T104" fmla="*/ 745 w 808"/>
              <a:gd name="T105" fmla="*/ 395 h 810"/>
              <a:gd name="T106" fmla="*/ 807 w 808"/>
              <a:gd name="T107" fmla="*/ 442 h 810"/>
              <a:gd name="T108" fmla="*/ 737 w 808"/>
              <a:gd name="T109" fmla="*/ 477 h 810"/>
              <a:gd name="T110" fmla="*/ 730 w 808"/>
              <a:gd name="T111" fmla="*/ 502 h 810"/>
              <a:gd name="T112" fmla="*/ 722 w 808"/>
              <a:gd name="T113" fmla="*/ 526 h 810"/>
              <a:gd name="T114" fmla="*/ 762 w 808"/>
              <a:gd name="T115" fmla="*/ 595 h 810"/>
              <a:gd name="T116" fmla="*/ 683 w 808"/>
              <a:gd name="T117" fmla="*/ 599 h 810"/>
              <a:gd name="T118" fmla="*/ 668 w 808"/>
              <a:gd name="T119" fmla="*/ 620 h 810"/>
              <a:gd name="T120" fmla="*/ 651 w 808"/>
              <a:gd name="T121" fmla="*/ 639 h 810"/>
              <a:gd name="T122" fmla="*/ 662 w 808"/>
              <a:gd name="T123" fmla="*/ 718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08" h="810">
                <a:moveTo>
                  <a:pt x="651" y="726"/>
                </a:moveTo>
                <a:lnTo>
                  <a:pt x="587" y="691"/>
                </a:lnTo>
                <a:lnTo>
                  <a:pt x="565" y="704"/>
                </a:lnTo>
                <a:lnTo>
                  <a:pt x="553" y="710"/>
                </a:lnTo>
                <a:lnTo>
                  <a:pt x="542" y="716"/>
                </a:lnTo>
                <a:lnTo>
                  <a:pt x="535" y="789"/>
                </a:lnTo>
                <a:lnTo>
                  <a:pt x="522" y="794"/>
                </a:lnTo>
                <a:lnTo>
                  <a:pt x="509" y="797"/>
                </a:lnTo>
                <a:lnTo>
                  <a:pt x="462" y="739"/>
                </a:lnTo>
                <a:lnTo>
                  <a:pt x="450" y="741"/>
                </a:lnTo>
                <a:lnTo>
                  <a:pt x="437" y="743"/>
                </a:lnTo>
                <a:lnTo>
                  <a:pt x="425" y="744"/>
                </a:lnTo>
                <a:lnTo>
                  <a:pt x="412" y="744"/>
                </a:lnTo>
                <a:lnTo>
                  <a:pt x="378" y="810"/>
                </a:lnTo>
                <a:lnTo>
                  <a:pt x="364" y="809"/>
                </a:lnTo>
                <a:lnTo>
                  <a:pt x="351" y="807"/>
                </a:lnTo>
                <a:lnTo>
                  <a:pt x="329" y="736"/>
                </a:lnTo>
                <a:lnTo>
                  <a:pt x="317" y="733"/>
                </a:lnTo>
                <a:lnTo>
                  <a:pt x="304" y="730"/>
                </a:lnTo>
                <a:lnTo>
                  <a:pt x="292" y="726"/>
                </a:lnTo>
                <a:lnTo>
                  <a:pt x="280" y="721"/>
                </a:lnTo>
                <a:lnTo>
                  <a:pt x="225" y="769"/>
                </a:lnTo>
                <a:lnTo>
                  <a:pt x="212" y="763"/>
                </a:lnTo>
                <a:lnTo>
                  <a:pt x="199" y="755"/>
                </a:lnTo>
                <a:lnTo>
                  <a:pt x="207" y="683"/>
                </a:lnTo>
                <a:lnTo>
                  <a:pt x="197" y="675"/>
                </a:lnTo>
                <a:lnTo>
                  <a:pt x="187" y="667"/>
                </a:lnTo>
                <a:lnTo>
                  <a:pt x="177" y="658"/>
                </a:lnTo>
                <a:lnTo>
                  <a:pt x="168" y="650"/>
                </a:lnTo>
                <a:lnTo>
                  <a:pt x="99" y="672"/>
                </a:lnTo>
                <a:lnTo>
                  <a:pt x="90" y="661"/>
                </a:lnTo>
                <a:lnTo>
                  <a:pt x="81" y="649"/>
                </a:lnTo>
                <a:lnTo>
                  <a:pt x="116" y="586"/>
                </a:lnTo>
                <a:lnTo>
                  <a:pt x="103" y="563"/>
                </a:lnTo>
                <a:lnTo>
                  <a:pt x="97" y="552"/>
                </a:lnTo>
                <a:lnTo>
                  <a:pt x="92" y="540"/>
                </a:lnTo>
                <a:lnTo>
                  <a:pt x="20" y="534"/>
                </a:lnTo>
                <a:lnTo>
                  <a:pt x="16" y="521"/>
                </a:lnTo>
                <a:lnTo>
                  <a:pt x="12" y="507"/>
                </a:lnTo>
                <a:lnTo>
                  <a:pt x="67" y="461"/>
                </a:lnTo>
                <a:lnTo>
                  <a:pt x="65" y="449"/>
                </a:lnTo>
                <a:lnTo>
                  <a:pt x="64" y="436"/>
                </a:lnTo>
                <a:lnTo>
                  <a:pt x="63" y="423"/>
                </a:lnTo>
                <a:lnTo>
                  <a:pt x="62" y="410"/>
                </a:lnTo>
                <a:lnTo>
                  <a:pt x="0" y="378"/>
                </a:lnTo>
                <a:lnTo>
                  <a:pt x="1" y="362"/>
                </a:lnTo>
                <a:lnTo>
                  <a:pt x="3" y="348"/>
                </a:lnTo>
                <a:lnTo>
                  <a:pt x="70" y="328"/>
                </a:lnTo>
                <a:lnTo>
                  <a:pt x="73" y="316"/>
                </a:lnTo>
                <a:lnTo>
                  <a:pt x="78" y="303"/>
                </a:lnTo>
                <a:lnTo>
                  <a:pt x="82" y="291"/>
                </a:lnTo>
                <a:lnTo>
                  <a:pt x="86" y="278"/>
                </a:lnTo>
                <a:lnTo>
                  <a:pt x="41" y="225"/>
                </a:lnTo>
                <a:lnTo>
                  <a:pt x="48" y="212"/>
                </a:lnTo>
                <a:lnTo>
                  <a:pt x="55" y="199"/>
                </a:lnTo>
                <a:lnTo>
                  <a:pt x="125" y="206"/>
                </a:lnTo>
                <a:lnTo>
                  <a:pt x="132" y="196"/>
                </a:lnTo>
                <a:lnTo>
                  <a:pt x="140" y="186"/>
                </a:lnTo>
                <a:lnTo>
                  <a:pt x="148" y="175"/>
                </a:lnTo>
                <a:lnTo>
                  <a:pt x="157" y="166"/>
                </a:lnTo>
                <a:lnTo>
                  <a:pt x="136" y="101"/>
                </a:lnTo>
                <a:lnTo>
                  <a:pt x="148" y="91"/>
                </a:lnTo>
                <a:lnTo>
                  <a:pt x="160" y="80"/>
                </a:lnTo>
                <a:lnTo>
                  <a:pt x="221" y="114"/>
                </a:lnTo>
                <a:lnTo>
                  <a:pt x="243" y="101"/>
                </a:lnTo>
                <a:lnTo>
                  <a:pt x="255" y="95"/>
                </a:lnTo>
                <a:lnTo>
                  <a:pt x="266" y="90"/>
                </a:lnTo>
                <a:lnTo>
                  <a:pt x="272" y="21"/>
                </a:lnTo>
                <a:lnTo>
                  <a:pt x="287" y="16"/>
                </a:lnTo>
                <a:lnTo>
                  <a:pt x="302" y="12"/>
                </a:lnTo>
                <a:lnTo>
                  <a:pt x="345" y="65"/>
                </a:lnTo>
                <a:lnTo>
                  <a:pt x="358" y="63"/>
                </a:lnTo>
                <a:lnTo>
                  <a:pt x="371" y="62"/>
                </a:lnTo>
                <a:lnTo>
                  <a:pt x="383" y="61"/>
                </a:lnTo>
                <a:lnTo>
                  <a:pt x="396" y="60"/>
                </a:lnTo>
                <a:lnTo>
                  <a:pt x="427" y="0"/>
                </a:lnTo>
                <a:lnTo>
                  <a:pt x="443" y="1"/>
                </a:lnTo>
                <a:lnTo>
                  <a:pt x="459" y="3"/>
                </a:lnTo>
                <a:lnTo>
                  <a:pt x="479" y="68"/>
                </a:lnTo>
                <a:lnTo>
                  <a:pt x="491" y="71"/>
                </a:lnTo>
                <a:lnTo>
                  <a:pt x="503" y="75"/>
                </a:lnTo>
                <a:lnTo>
                  <a:pt x="515" y="78"/>
                </a:lnTo>
                <a:lnTo>
                  <a:pt x="527" y="83"/>
                </a:lnTo>
                <a:lnTo>
                  <a:pt x="579" y="39"/>
                </a:lnTo>
                <a:lnTo>
                  <a:pt x="593" y="46"/>
                </a:lnTo>
                <a:lnTo>
                  <a:pt x="607" y="54"/>
                </a:lnTo>
                <a:lnTo>
                  <a:pt x="599" y="122"/>
                </a:lnTo>
                <a:lnTo>
                  <a:pt x="611" y="130"/>
                </a:lnTo>
                <a:lnTo>
                  <a:pt x="621" y="138"/>
                </a:lnTo>
                <a:lnTo>
                  <a:pt x="630" y="146"/>
                </a:lnTo>
                <a:lnTo>
                  <a:pt x="640" y="155"/>
                </a:lnTo>
                <a:lnTo>
                  <a:pt x="705" y="134"/>
                </a:lnTo>
                <a:lnTo>
                  <a:pt x="715" y="146"/>
                </a:lnTo>
                <a:lnTo>
                  <a:pt x="725" y="158"/>
                </a:lnTo>
                <a:lnTo>
                  <a:pt x="692" y="219"/>
                </a:lnTo>
                <a:lnTo>
                  <a:pt x="705" y="241"/>
                </a:lnTo>
                <a:lnTo>
                  <a:pt x="710" y="252"/>
                </a:lnTo>
                <a:lnTo>
                  <a:pt x="716" y="264"/>
                </a:lnTo>
                <a:lnTo>
                  <a:pt x="786" y="270"/>
                </a:lnTo>
                <a:lnTo>
                  <a:pt x="791" y="285"/>
                </a:lnTo>
                <a:lnTo>
                  <a:pt x="795" y="300"/>
                </a:lnTo>
                <a:lnTo>
                  <a:pt x="740" y="343"/>
                </a:lnTo>
                <a:lnTo>
                  <a:pt x="742" y="356"/>
                </a:lnTo>
                <a:lnTo>
                  <a:pt x="744" y="368"/>
                </a:lnTo>
                <a:lnTo>
                  <a:pt x="745" y="382"/>
                </a:lnTo>
                <a:lnTo>
                  <a:pt x="745" y="395"/>
                </a:lnTo>
                <a:lnTo>
                  <a:pt x="808" y="427"/>
                </a:lnTo>
                <a:lnTo>
                  <a:pt x="807" y="442"/>
                </a:lnTo>
                <a:lnTo>
                  <a:pt x="805" y="457"/>
                </a:lnTo>
                <a:lnTo>
                  <a:pt x="737" y="477"/>
                </a:lnTo>
                <a:lnTo>
                  <a:pt x="734" y="490"/>
                </a:lnTo>
                <a:lnTo>
                  <a:pt x="730" y="502"/>
                </a:lnTo>
                <a:lnTo>
                  <a:pt x="726" y="514"/>
                </a:lnTo>
                <a:lnTo>
                  <a:pt x="722" y="526"/>
                </a:lnTo>
                <a:lnTo>
                  <a:pt x="769" y="582"/>
                </a:lnTo>
                <a:lnTo>
                  <a:pt x="762" y="595"/>
                </a:lnTo>
                <a:lnTo>
                  <a:pt x="756" y="607"/>
                </a:lnTo>
                <a:lnTo>
                  <a:pt x="683" y="599"/>
                </a:lnTo>
                <a:lnTo>
                  <a:pt x="676" y="609"/>
                </a:lnTo>
                <a:lnTo>
                  <a:pt x="668" y="620"/>
                </a:lnTo>
                <a:lnTo>
                  <a:pt x="659" y="629"/>
                </a:lnTo>
                <a:lnTo>
                  <a:pt x="651" y="639"/>
                </a:lnTo>
                <a:lnTo>
                  <a:pt x="673" y="709"/>
                </a:lnTo>
                <a:lnTo>
                  <a:pt x="662" y="718"/>
                </a:lnTo>
                <a:lnTo>
                  <a:pt x="651" y="726"/>
                </a:lnTo>
                <a:close/>
              </a:path>
            </a:pathLst>
          </a:custGeom>
          <a:solidFill>
            <a:srgbClr val="C00000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lIns="0" r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en-US" sz="3735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9"/>
          <p:cNvSpPr>
            <a:spLocks noChangeArrowheads="1"/>
          </p:cNvSpPr>
          <p:nvPr/>
        </p:nvSpPr>
        <p:spPr bwMode="auto">
          <a:xfrm>
            <a:off x="9153761" y="3892042"/>
            <a:ext cx="1466479" cy="1466152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饮酒随量，不可过度，以灭德丧仪</a:t>
            </a:r>
            <a:endParaRPr lang="en-US" sz="1400" kern="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6781162" y="1796819"/>
            <a:ext cx="2304317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65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665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1504274" y="2984414"/>
            <a:ext cx="2095002" cy="2100676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待奴仆小过，宜以理谴责，毋轻出恶言，非理挞辱。若有故犯，则重惩不恕。</a:t>
            </a:r>
            <a:endParaRPr lang="zh-CN" altLang="en-US" sz="14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8" grpId="0"/>
      <p:bldP spid="19" grpId="0"/>
      <p:bldP spid="20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-24570" y="3258661"/>
            <a:ext cx="4344177" cy="215833"/>
          </a:xfrm>
          <a:prstGeom prst="rect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 flipV="1">
            <a:off x="-35150" y="4109299"/>
            <a:ext cx="1889601" cy="215833"/>
          </a:xfrm>
          <a:prstGeom prst="rect">
            <a:avLst/>
          </a:pr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21" name="同心圆 20"/>
          <p:cNvSpPr/>
          <p:nvPr/>
        </p:nvSpPr>
        <p:spPr bwMode="auto">
          <a:xfrm rot="10800000">
            <a:off x="1018626" y="4109298"/>
            <a:ext cx="1898064" cy="1872673"/>
          </a:xfrm>
          <a:custGeom>
            <a:avLst/>
            <a:gdLst>
              <a:gd name="T0" fmla="*/ 0 w 1423818"/>
              <a:gd name="T1" fmla="*/ 702078 h 1404156"/>
              <a:gd name="T2" fmla="*/ 711909 w 1423818"/>
              <a:gd name="T3" fmla="*/ 0 h 1404156"/>
              <a:gd name="T4" fmla="*/ 1423818 w 1423818"/>
              <a:gd name="T5" fmla="*/ 702078 h 1404156"/>
              <a:gd name="T6" fmla="*/ 711909 w 1423818"/>
              <a:gd name="T7" fmla="*/ 1404156 h 1404156"/>
              <a:gd name="T8" fmla="*/ 0 w 1423818"/>
              <a:gd name="T9" fmla="*/ 702078 h 1404156"/>
              <a:gd name="T10" fmla="*/ 194448 w 1423818"/>
              <a:gd name="T11" fmla="*/ 702078 h 1404156"/>
              <a:gd name="T12" fmla="*/ 711909 w 1423818"/>
              <a:gd name="T13" fmla="*/ 1209708 h 1404156"/>
              <a:gd name="T14" fmla="*/ 1229370 w 1423818"/>
              <a:gd name="T15" fmla="*/ 702078 h 1404156"/>
              <a:gd name="T16" fmla="*/ 711909 w 1423818"/>
              <a:gd name="T17" fmla="*/ 194448 h 1404156"/>
              <a:gd name="T18" fmla="*/ 194448 w 1423818"/>
              <a:gd name="T19" fmla="*/ 702078 h 14041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423818" h="1404156">
                <a:moveTo>
                  <a:pt x="0" y="702078"/>
                </a:moveTo>
                <a:cubicBezTo>
                  <a:pt x="0" y="314331"/>
                  <a:pt x="318733" y="0"/>
                  <a:pt x="711909" y="0"/>
                </a:cubicBezTo>
                <a:cubicBezTo>
                  <a:pt x="1105085" y="0"/>
                  <a:pt x="1423818" y="314331"/>
                  <a:pt x="1423818" y="702078"/>
                </a:cubicBezTo>
                <a:cubicBezTo>
                  <a:pt x="1423818" y="1089825"/>
                  <a:pt x="1105085" y="1404156"/>
                  <a:pt x="711909" y="1404156"/>
                </a:cubicBezTo>
                <a:cubicBezTo>
                  <a:pt x="318733" y="1404156"/>
                  <a:pt x="0" y="1089825"/>
                  <a:pt x="0" y="702078"/>
                </a:cubicBezTo>
                <a:close/>
                <a:moveTo>
                  <a:pt x="194448" y="702078"/>
                </a:moveTo>
                <a:cubicBezTo>
                  <a:pt x="194448" y="982434"/>
                  <a:pt x="426123" y="1209708"/>
                  <a:pt x="711909" y="1209708"/>
                </a:cubicBezTo>
                <a:cubicBezTo>
                  <a:pt x="997695" y="1209708"/>
                  <a:pt x="1229370" y="982434"/>
                  <a:pt x="1229370" y="702078"/>
                </a:cubicBezTo>
                <a:cubicBezTo>
                  <a:pt x="1229370" y="421722"/>
                  <a:pt x="997695" y="194448"/>
                  <a:pt x="711909" y="194448"/>
                </a:cubicBezTo>
                <a:cubicBezTo>
                  <a:pt x="426123" y="194448"/>
                  <a:pt x="194448" y="421722"/>
                  <a:pt x="194448" y="702078"/>
                </a:cubicBezTo>
                <a:close/>
              </a:path>
            </a:pathLst>
          </a:cu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 anchor="ctr"/>
          <a:lstStyle/>
          <a:p>
            <a:endParaRPr lang="zh-CN" altLang="en-US" sz="2400"/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-11873" y="3707256"/>
            <a:ext cx="6976497" cy="21583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0" name="同心圆 9"/>
          <p:cNvSpPr/>
          <p:nvPr/>
        </p:nvSpPr>
        <p:spPr bwMode="auto">
          <a:xfrm>
            <a:off x="3380097" y="1601823"/>
            <a:ext cx="1898064" cy="1870556"/>
          </a:xfrm>
          <a:custGeom>
            <a:avLst/>
            <a:gdLst>
              <a:gd name="T0" fmla="*/ 0 w 1423818"/>
              <a:gd name="T1" fmla="*/ 702078 h 1404156"/>
              <a:gd name="T2" fmla="*/ 711909 w 1423818"/>
              <a:gd name="T3" fmla="*/ 0 h 1404156"/>
              <a:gd name="T4" fmla="*/ 1423818 w 1423818"/>
              <a:gd name="T5" fmla="*/ 702078 h 1404156"/>
              <a:gd name="T6" fmla="*/ 711909 w 1423818"/>
              <a:gd name="T7" fmla="*/ 1404156 h 1404156"/>
              <a:gd name="T8" fmla="*/ 0 w 1423818"/>
              <a:gd name="T9" fmla="*/ 702078 h 1404156"/>
              <a:gd name="T10" fmla="*/ 194448 w 1423818"/>
              <a:gd name="T11" fmla="*/ 702078 h 1404156"/>
              <a:gd name="T12" fmla="*/ 711909 w 1423818"/>
              <a:gd name="T13" fmla="*/ 1209708 h 1404156"/>
              <a:gd name="T14" fmla="*/ 1229370 w 1423818"/>
              <a:gd name="T15" fmla="*/ 702078 h 1404156"/>
              <a:gd name="T16" fmla="*/ 711909 w 1423818"/>
              <a:gd name="T17" fmla="*/ 194448 h 1404156"/>
              <a:gd name="T18" fmla="*/ 194448 w 1423818"/>
              <a:gd name="T19" fmla="*/ 702078 h 14041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423818" h="1404156">
                <a:moveTo>
                  <a:pt x="0" y="702078"/>
                </a:moveTo>
                <a:cubicBezTo>
                  <a:pt x="0" y="314331"/>
                  <a:pt x="318733" y="0"/>
                  <a:pt x="711909" y="0"/>
                </a:cubicBezTo>
                <a:cubicBezTo>
                  <a:pt x="1105085" y="0"/>
                  <a:pt x="1423818" y="314331"/>
                  <a:pt x="1423818" y="702078"/>
                </a:cubicBezTo>
                <a:cubicBezTo>
                  <a:pt x="1423818" y="1089825"/>
                  <a:pt x="1105085" y="1404156"/>
                  <a:pt x="711909" y="1404156"/>
                </a:cubicBezTo>
                <a:cubicBezTo>
                  <a:pt x="318733" y="1404156"/>
                  <a:pt x="0" y="1089825"/>
                  <a:pt x="0" y="702078"/>
                </a:cubicBezTo>
                <a:close/>
                <a:moveTo>
                  <a:pt x="194448" y="702078"/>
                </a:moveTo>
                <a:cubicBezTo>
                  <a:pt x="194448" y="982434"/>
                  <a:pt x="426123" y="1209708"/>
                  <a:pt x="711909" y="1209708"/>
                </a:cubicBezTo>
                <a:cubicBezTo>
                  <a:pt x="997695" y="1209708"/>
                  <a:pt x="1229370" y="982434"/>
                  <a:pt x="1229370" y="702078"/>
                </a:cubicBezTo>
                <a:cubicBezTo>
                  <a:pt x="1229370" y="421722"/>
                  <a:pt x="997695" y="194448"/>
                  <a:pt x="711909" y="194448"/>
                </a:cubicBezTo>
                <a:cubicBezTo>
                  <a:pt x="426123" y="194448"/>
                  <a:pt x="194448" y="421722"/>
                  <a:pt x="194448" y="702078"/>
                </a:cubicBezTo>
                <a:close/>
              </a:path>
            </a:pathLst>
          </a:custGeom>
          <a:solidFill>
            <a:srgbClr val="C1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 anchor="ctr"/>
          <a:lstStyle/>
          <a:p>
            <a:endParaRPr lang="zh-CN" altLang="en-US" sz="2400"/>
          </a:p>
        </p:txBody>
      </p:sp>
      <p:sp>
        <p:nvSpPr>
          <p:cNvPr id="555015" name="Rectangle 7"/>
          <p:cNvSpPr>
            <a:spLocks noChangeArrowheads="1"/>
          </p:cNvSpPr>
          <p:nvPr/>
        </p:nvSpPr>
        <p:spPr bwMode="auto">
          <a:xfrm>
            <a:off x="3858317" y="2046186"/>
            <a:ext cx="925253" cy="851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493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93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同心圆 9"/>
          <p:cNvSpPr/>
          <p:nvPr/>
        </p:nvSpPr>
        <p:spPr bwMode="auto">
          <a:xfrm>
            <a:off x="6097059" y="3703023"/>
            <a:ext cx="1898064" cy="1870556"/>
          </a:xfrm>
          <a:custGeom>
            <a:avLst/>
            <a:gdLst>
              <a:gd name="T0" fmla="*/ 0 w 1423818"/>
              <a:gd name="T1" fmla="*/ 702078 h 1404156"/>
              <a:gd name="T2" fmla="*/ 711909 w 1423818"/>
              <a:gd name="T3" fmla="*/ 0 h 1404156"/>
              <a:gd name="T4" fmla="*/ 1423818 w 1423818"/>
              <a:gd name="T5" fmla="*/ 702078 h 1404156"/>
              <a:gd name="T6" fmla="*/ 711909 w 1423818"/>
              <a:gd name="T7" fmla="*/ 1404156 h 1404156"/>
              <a:gd name="T8" fmla="*/ 0 w 1423818"/>
              <a:gd name="T9" fmla="*/ 702078 h 1404156"/>
              <a:gd name="T10" fmla="*/ 194448 w 1423818"/>
              <a:gd name="T11" fmla="*/ 702078 h 1404156"/>
              <a:gd name="T12" fmla="*/ 711909 w 1423818"/>
              <a:gd name="T13" fmla="*/ 1209708 h 1404156"/>
              <a:gd name="T14" fmla="*/ 1229370 w 1423818"/>
              <a:gd name="T15" fmla="*/ 702078 h 1404156"/>
              <a:gd name="T16" fmla="*/ 711909 w 1423818"/>
              <a:gd name="T17" fmla="*/ 194448 h 1404156"/>
              <a:gd name="T18" fmla="*/ 194448 w 1423818"/>
              <a:gd name="T19" fmla="*/ 702078 h 14041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423818" h="1404156">
                <a:moveTo>
                  <a:pt x="0" y="702078"/>
                </a:moveTo>
                <a:cubicBezTo>
                  <a:pt x="0" y="314331"/>
                  <a:pt x="318733" y="0"/>
                  <a:pt x="711909" y="0"/>
                </a:cubicBezTo>
                <a:cubicBezTo>
                  <a:pt x="1105085" y="0"/>
                  <a:pt x="1423818" y="314331"/>
                  <a:pt x="1423818" y="702078"/>
                </a:cubicBezTo>
                <a:cubicBezTo>
                  <a:pt x="1423818" y="1089825"/>
                  <a:pt x="1105085" y="1404156"/>
                  <a:pt x="711909" y="1404156"/>
                </a:cubicBezTo>
                <a:cubicBezTo>
                  <a:pt x="318733" y="1404156"/>
                  <a:pt x="0" y="1089825"/>
                  <a:pt x="0" y="702078"/>
                </a:cubicBezTo>
                <a:close/>
                <a:moveTo>
                  <a:pt x="194448" y="702078"/>
                </a:moveTo>
                <a:cubicBezTo>
                  <a:pt x="194448" y="982434"/>
                  <a:pt x="426123" y="1209708"/>
                  <a:pt x="711909" y="1209708"/>
                </a:cubicBezTo>
                <a:cubicBezTo>
                  <a:pt x="997695" y="1209708"/>
                  <a:pt x="1229370" y="982434"/>
                  <a:pt x="1229370" y="702078"/>
                </a:cubicBezTo>
                <a:cubicBezTo>
                  <a:pt x="1229370" y="421722"/>
                  <a:pt x="997695" y="194448"/>
                  <a:pt x="711909" y="194448"/>
                </a:cubicBezTo>
                <a:cubicBezTo>
                  <a:pt x="426123" y="194448"/>
                  <a:pt x="194448" y="421722"/>
                  <a:pt x="194448" y="7020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endParaRPr lang="zh-CN" altLang="en-US" sz="2400"/>
          </a:p>
        </p:txBody>
      </p:sp>
      <p:sp>
        <p:nvSpPr>
          <p:cNvPr id="555017" name="Rectangle 9"/>
          <p:cNvSpPr>
            <a:spLocks noChangeArrowheads="1"/>
          </p:cNvSpPr>
          <p:nvPr/>
        </p:nvSpPr>
        <p:spPr bwMode="auto">
          <a:xfrm>
            <a:off x="6503334" y="4210867"/>
            <a:ext cx="925253" cy="851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493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93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5018" name="Rectangle 10"/>
          <p:cNvSpPr>
            <a:spLocks noChangeArrowheads="1"/>
          </p:cNvSpPr>
          <p:nvPr/>
        </p:nvSpPr>
        <p:spPr bwMode="auto">
          <a:xfrm>
            <a:off x="1424901" y="4617142"/>
            <a:ext cx="925253" cy="851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493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93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9"/>
          <p:cNvSpPr txBox="1"/>
          <p:nvPr/>
        </p:nvSpPr>
        <p:spPr bwMode="auto">
          <a:xfrm>
            <a:off x="5589215" y="2158334"/>
            <a:ext cx="3148628" cy="52322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蚤起夜眠，闻犬吠声即起。有盗徐逐之，勿急追。</a:t>
            </a:r>
            <a:endParaRPr lang="zh-CN" altLang="en-US" sz="14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555020" name="TextBox 13"/>
          <p:cNvSpPr txBox="1">
            <a:spLocks noChangeArrowheads="1"/>
          </p:cNvSpPr>
          <p:nvPr/>
        </p:nvSpPr>
        <p:spPr bwMode="auto">
          <a:xfrm>
            <a:off x="5589215" y="1671650"/>
            <a:ext cx="2640785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>
                <a:solidFill>
                  <a:srgbClr val="C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400" dirty="0">
              <a:solidFill>
                <a:srgbClr val="C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9"/>
          <p:cNvSpPr txBox="1"/>
          <p:nvPr/>
        </p:nvSpPr>
        <p:spPr bwMode="auto">
          <a:xfrm>
            <a:off x="8128431" y="4392844"/>
            <a:ext cx="3148628" cy="73866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日逐衣食及冠婚丧祭、亲故往来，量入为出，务从节俭。毋暗举债息，外示有余。</a:t>
            </a:r>
            <a:endParaRPr lang="zh-CN" altLang="en-US" sz="14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555022" name="TextBox 13"/>
          <p:cNvSpPr txBox="1">
            <a:spLocks noChangeArrowheads="1"/>
          </p:cNvSpPr>
          <p:nvPr/>
        </p:nvSpPr>
        <p:spPr bwMode="auto">
          <a:xfrm>
            <a:off x="8128431" y="3906161"/>
            <a:ext cx="2640785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>
                <a:solidFill>
                  <a:srgbClr val="C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400" dirty="0">
              <a:solidFill>
                <a:srgbClr val="C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9"/>
          <p:cNvSpPr txBox="1"/>
          <p:nvPr/>
        </p:nvSpPr>
        <p:spPr bwMode="auto">
          <a:xfrm>
            <a:off x="3049999" y="4900688"/>
            <a:ext cx="3148628" cy="52322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讨租讨债，宜善言催取。彼贫民岂无羞恶？遽出恶言，在我亦有所不忍。</a:t>
            </a:r>
            <a:endParaRPr lang="zh-CN" altLang="en-US" sz="14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555024" name="TextBox 13"/>
          <p:cNvSpPr txBox="1">
            <a:spLocks noChangeArrowheads="1"/>
          </p:cNvSpPr>
          <p:nvPr/>
        </p:nvSpPr>
        <p:spPr bwMode="auto">
          <a:xfrm>
            <a:off x="3049999" y="4414004"/>
            <a:ext cx="2640785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>
                <a:solidFill>
                  <a:srgbClr val="C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400" dirty="0">
              <a:solidFill>
                <a:srgbClr val="C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"/>
          <p:cNvSpPr txBox="1"/>
          <p:nvPr/>
        </p:nvSpPr>
        <p:spPr>
          <a:xfrm>
            <a:off x="5182929" y="82509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家规介绍</a:t>
            </a:r>
            <a:endParaRPr lang="zh-CN" altLang="en-US" sz="320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等腰三角形 33"/>
          <p:cNvSpPr/>
          <p:nvPr/>
        </p:nvSpPr>
        <p:spPr>
          <a:xfrm rot="5400000" flipV="1">
            <a:off x="4431648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16200000" flipH="1" flipV="1">
            <a:off x="7293880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5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55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55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1" grpId="0" animBg="1"/>
      <p:bldP spid="29" grpId="0" animBg="1"/>
      <p:bldP spid="10" grpId="0" animBg="1"/>
      <p:bldP spid="555015" grpId="0"/>
      <p:bldP spid="2" grpId="0" animBg="1"/>
      <p:bldP spid="555017" grpId="0"/>
      <p:bldP spid="555018" grpId="0"/>
      <p:bldP spid="3" grpId="0"/>
      <p:bldP spid="555020" grpId="0"/>
      <p:bldP spid="4" grpId="0"/>
      <p:bldP spid="555022" grpId="0"/>
      <p:bldP spid="5" grpId="0"/>
      <p:bldP spid="555024" grpId="0"/>
      <p:bldP spid="33" grpId="0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 hidden="1"/>
          <p:cNvPicPr>
            <a:picLocks noGrp="1" noChangeAspect="1"/>
          </p:cNvPicPr>
          <p:nvPr>
            <p:ph idx="1"/>
          </p:nvPr>
        </p:nvPicPr>
        <p:blipFill>
          <a:blip r:embed="rId1" cstate="email">
            <a:biLevel thresh="50000"/>
          </a:blip>
          <a:stretch>
            <a:fillRect/>
          </a:stretch>
        </p:blipFill>
        <p:spPr>
          <a:xfrm>
            <a:off x="838200" y="2264005"/>
            <a:ext cx="10515600" cy="2596754"/>
          </a:xfrm>
          <a:effectLst>
            <a:outerShdw blurRad="50800" dist="63500" dir="20400000" algn="t" rotWithShape="0">
              <a:srgbClr val="FF0000">
                <a:alpha val="40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3233166" y="2804560"/>
            <a:ext cx="4376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第三章</a:t>
            </a:r>
            <a:r>
              <a:rPr lang="en-US" altLang="zh-CN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   </a:t>
            </a:r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迷你简剪纸" panose="03000509000000000000" pitchFamily="65" charset="-122"/>
                <a:ea typeface="迷你简剪纸" panose="03000509000000000000" pitchFamily="65" charset="-122"/>
              </a:rPr>
              <a:t>家  训</a:t>
            </a:r>
            <a:endParaRPr lang="zh-CN" alt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3416046" y="3979750"/>
            <a:ext cx="4813554" cy="21873"/>
          </a:xfrm>
          <a:prstGeom prst="straightConnector1">
            <a:avLst/>
          </a:prstGeom>
          <a:ln w="31750">
            <a:solidFill>
              <a:srgbClr val="FF0000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2529" y="-221363"/>
            <a:ext cx="2840188" cy="273843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000999" y="3396542"/>
            <a:ext cx="4111523" cy="3461458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4" cstate="email"/>
          <a:stretch>
            <a:fillRect/>
          </a:stretch>
        </p:blipFill>
        <p:spPr>
          <a:xfrm rot="20711020">
            <a:off x="1896843" y="2767264"/>
            <a:ext cx="1024158" cy="1323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9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19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1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79510" y="3316032"/>
            <a:ext cx="8832981" cy="1582629"/>
            <a:chOff x="1510718" y="2320882"/>
            <a:chExt cx="6136130" cy="1186972"/>
          </a:xfrm>
        </p:grpSpPr>
        <p:sp>
          <p:nvSpPr>
            <p:cNvPr id="3" name="矩形 2"/>
            <p:cNvSpPr/>
            <p:nvPr/>
          </p:nvSpPr>
          <p:spPr>
            <a:xfrm flipV="1">
              <a:off x="3506593" y="2752930"/>
              <a:ext cx="2138744" cy="754924"/>
            </a:xfrm>
            <a:custGeom>
              <a:avLst/>
              <a:gdLst>
                <a:gd name="connsiteX0" fmla="*/ 0 w 2088232"/>
                <a:gd name="connsiteY0" fmla="*/ 0 h 504056"/>
                <a:gd name="connsiteX1" fmla="*/ 2088232 w 2088232"/>
                <a:gd name="connsiteY1" fmla="*/ 0 h 504056"/>
                <a:gd name="connsiteX2" fmla="*/ 2088232 w 2088232"/>
                <a:gd name="connsiteY2" fmla="*/ 504056 h 504056"/>
                <a:gd name="connsiteX3" fmla="*/ 0 w 2088232"/>
                <a:gd name="connsiteY3" fmla="*/ 504056 h 504056"/>
                <a:gd name="connsiteX4" fmla="*/ 0 w 2088232"/>
                <a:gd name="connsiteY4" fmla="*/ 0 h 504056"/>
                <a:gd name="connsiteX0-1" fmla="*/ 0 w 2316832"/>
                <a:gd name="connsiteY0-2" fmla="*/ 12700 h 504056"/>
                <a:gd name="connsiteX1-3" fmla="*/ 2316832 w 2316832"/>
                <a:gd name="connsiteY1-4" fmla="*/ 0 h 504056"/>
                <a:gd name="connsiteX2-5" fmla="*/ 2316832 w 2316832"/>
                <a:gd name="connsiteY2-6" fmla="*/ 504056 h 504056"/>
                <a:gd name="connsiteX3-7" fmla="*/ 228600 w 2316832"/>
                <a:gd name="connsiteY3-8" fmla="*/ 504056 h 504056"/>
                <a:gd name="connsiteX4-9" fmla="*/ 0 w 2316832"/>
                <a:gd name="connsiteY4-10" fmla="*/ 12700 h 504056"/>
                <a:gd name="connsiteX0-11" fmla="*/ 0 w 2570832"/>
                <a:gd name="connsiteY0-12" fmla="*/ 0 h 491356"/>
                <a:gd name="connsiteX1-13" fmla="*/ 2570832 w 2570832"/>
                <a:gd name="connsiteY1-14" fmla="*/ 0 h 491356"/>
                <a:gd name="connsiteX2-15" fmla="*/ 2316832 w 2570832"/>
                <a:gd name="connsiteY2-16" fmla="*/ 491356 h 491356"/>
                <a:gd name="connsiteX3-17" fmla="*/ 228600 w 2570832"/>
                <a:gd name="connsiteY3-18" fmla="*/ 491356 h 491356"/>
                <a:gd name="connsiteX4-19" fmla="*/ 0 w 2570832"/>
                <a:gd name="connsiteY4-20" fmla="*/ 0 h 491356"/>
                <a:gd name="connsiteX0-21" fmla="*/ 0 w 2570832"/>
                <a:gd name="connsiteY0-22" fmla="*/ 152400 h 643756"/>
                <a:gd name="connsiteX1-23" fmla="*/ 2570832 w 2570832"/>
                <a:gd name="connsiteY1-24" fmla="*/ 152400 h 643756"/>
                <a:gd name="connsiteX2-25" fmla="*/ 2316832 w 2570832"/>
                <a:gd name="connsiteY2-26" fmla="*/ 643756 h 643756"/>
                <a:gd name="connsiteX3-27" fmla="*/ 228600 w 2570832"/>
                <a:gd name="connsiteY3-28" fmla="*/ 643756 h 643756"/>
                <a:gd name="connsiteX4-29" fmla="*/ 0 w 2570832"/>
                <a:gd name="connsiteY4-30" fmla="*/ 152400 h 643756"/>
                <a:gd name="connsiteX0-31" fmla="*/ 0 w 2570832"/>
                <a:gd name="connsiteY0-32" fmla="*/ 296493 h 787849"/>
                <a:gd name="connsiteX1-33" fmla="*/ 2570832 w 2570832"/>
                <a:gd name="connsiteY1-34" fmla="*/ 296493 h 787849"/>
                <a:gd name="connsiteX2-35" fmla="*/ 2316832 w 2570832"/>
                <a:gd name="connsiteY2-36" fmla="*/ 787849 h 787849"/>
                <a:gd name="connsiteX3-37" fmla="*/ 228600 w 2570832"/>
                <a:gd name="connsiteY3-38" fmla="*/ 787849 h 787849"/>
                <a:gd name="connsiteX4-39" fmla="*/ 0 w 2570832"/>
                <a:gd name="connsiteY4-40" fmla="*/ 296493 h 787849"/>
                <a:gd name="connsiteX0-41" fmla="*/ 0 w 2570832"/>
                <a:gd name="connsiteY0-42" fmla="*/ 402790 h 894146"/>
                <a:gd name="connsiteX1-43" fmla="*/ 2570832 w 2570832"/>
                <a:gd name="connsiteY1-44" fmla="*/ 402790 h 894146"/>
                <a:gd name="connsiteX2-45" fmla="*/ 2316832 w 2570832"/>
                <a:gd name="connsiteY2-46" fmla="*/ 894146 h 894146"/>
                <a:gd name="connsiteX3-47" fmla="*/ 228600 w 2570832"/>
                <a:gd name="connsiteY3-48" fmla="*/ 894146 h 894146"/>
                <a:gd name="connsiteX4-49" fmla="*/ 0 w 2570832"/>
                <a:gd name="connsiteY4-50" fmla="*/ 402790 h 894146"/>
                <a:gd name="connsiteX0-51" fmla="*/ 0 w 2570832"/>
                <a:gd name="connsiteY0-52" fmla="*/ 476297 h 967653"/>
                <a:gd name="connsiteX1-53" fmla="*/ 2570832 w 2570832"/>
                <a:gd name="connsiteY1-54" fmla="*/ 476297 h 967653"/>
                <a:gd name="connsiteX2-55" fmla="*/ 2316832 w 2570832"/>
                <a:gd name="connsiteY2-56" fmla="*/ 967653 h 967653"/>
                <a:gd name="connsiteX3-57" fmla="*/ 228600 w 2570832"/>
                <a:gd name="connsiteY3-58" fmla="*/ 967653 h 967653"/>
                <a:gd name="connsiteX4-59" fmla="*/ 0 w 2570832"/>
                <a:gd name="connsiteY4-60" fmla="*/ 476297 h 967653"/>
                <a:gd name="connsiteX0-61" fmla="*/ 0 w 2570832"/>
                <a:gd name="connsiteY0-62" fmla="*/ 476297 h 967653"/>
                <a:gd name="connsiteX1-63" fmla="*/ 2570832 w 2570832"/>
                <a:gd name="connsiteY1-64" fmla="*/ 476297 h 967653"/>
                <a:gd name="connsiteX2-65" fmla="*/ 2316832 w 2570832"/>
                <a:gd name="connsiteY2-66" fmla="*/ 967653 h 967653"/>
                <a:gd name="connsiteX3-67" fmla="*/ 228600 w 2570832"/>
                <a:gd name="connsiteY3-68" fmla="*/ 967653 h 967653"/>
                <a:gd name="connsiteX4-69" fmla="*/ 0 w 2570832"/>
                <a:gd name="connsiteY4-70" fmla="*/ 476297 h 967653"/>
                <a:gd name="connsiteX0-71" fmla="*/ 0 w 2570832"/>
                <a:gd name="connsiteY0-72" fmla="*/ 476297 h 967653"/>
                <a:gd name="connsiteX1-73" fmla="*/ 2570832 w 2570832"/>
                <a:gd name="connsiteY1-74" fmla="*/ 476297 h 967653"/>
                <a:gd name="connsiteX2-75" fmla="*/ 2316832 w 2570832"/>
                <a:gd name="connsiteY2-76" fmla="*/ 967653 h 967653"/>
                <a:gd name="connsiteX3-77" fmla="*/ 228600 w 2570832"/>
                <a:gd name="connsiteY3-78" fmla="*/ 967653 h 967653"/>
                <a:gd name="connsiteX4-79" fmla="*/ 0 w 2570832"/>
                <a:gd name="connsiteY4-80" fmla="*/ 476297 h 967653"/>
                <a:gd name="connsiteX0-81" fmla="*/ 0 w 2570832"/>
                <a:gd name="connsiteY0-82" fmla="*/ 476297 h 967653"/>
                <a:gd name="connsiteX1-83" fmla="*/ 2570832 w 2570832"/>
                <a:gd name="connsiteY1-84" fmla="*/ 476297 h 967653"/>
                <a:gd name="connsiteX2-85" fmla="*/ 2316832 w 2570832"/>
                <a:gd name="connsiteY2-86" fmla="*/ 967653 h 967653"/>
                <a:gd name="connsiteX3-87" fmla="*/ 228600 w 2570832"/>
                <a:gd name="connsiteY3-88" fmla="*/ 967653 h 967653"/>
                <a:gd name="connsiteX4-89" fmla="*/ 0 w 2570832"/>
                <a:gd name="connsiteY4-90" fmla="*/ 476297 h 9676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70832" h="967653">
                  <a:moveTo>
                    <a:pt x="0" y="476297"/>
                  </a:moveTo>
                  <a:cubicBezTo>
                    <a:pt x="844244" y="-171403"/>
                    <a:pt x="1650388" y="-146003"/>
                    <a:pt x="2570832" y="476297"/>
                  </a:cubicBezTo>
                  <a:lnTo>
                    <a:pt x="2316832" y="967653"/>
                  </a:lnTo>
                  <a:cubicBezTo>
                    <a:pt x="1506455" y="345353"/>
                    <a:pt x="962777" y="396153"/>
                    <a:pt x="228600" y="967653"/>
                  </a:cubicBezTo>
                  <a:lnTo>
                    <a:pt x="0" y="476297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2"/>
            <p:cNvSpPr/>
            <p:nvPr/>
          </p:nvSpPr>
          <p:spPr>
            <a:xfrm>
              <a:off x="5508104" y="2320882"/>
              <a:ext cx="2138744" cy="754924"/>
            </a:xfrm>
            <a:custGeom>
              <a:avLst/>
              <a:gdLst>
                <a:gd name="connsiteX0" fmla="*/ 0 w 2088232"/>
                <a:gd name="connsiteY0" fmla="*/ 0 h 504056"/>
                <a:gd name="connsiteX1" fmla="*/ 2088232 w 2088232"/>
                <a:gd name="connsiteY1" fmla="*/ 0 h 504056"/>
                <a:gd name="connsiteX2" fmla="*/ 2088232 w 2088232"/>
                <a:gd name="connsiteY2" fmla="*/ 504056 h 504056"/>
                <a:gd name="connsiteX3" fmla="*/ 0 w 2088232"/>
                <a:gd name="connsiteY3" fmla="*/ 504056 h 504056"/>
                <a:gd name="connsiteX4" fmla="*/ 0 w 2088232"/>
                <a:gd name="connsiteY4" fmla="*/ 0 h 504056"/>
                <a:gd name="connsiteX0-1" fmla="*/ 0 w 2316832"/>
                <a:gd name="connsiteY0-2" fmla="*/ 12700 h 504056"/>
                <a:gd name="connsiteX1-3" fmla="*/ 2316832 w 2316832"/>
                <a:gd name="connsiteY1-4" fmla="*/ 0 h 504056"/>
                <a:gd name="connsiteX2-5" fmla="*/ 2316832 w 2316832"/>
                <a:gd name="connsiteY2-6" fmla="*/ 504056 h 504056"/>
                <a:gd name="connsiteX3-7" fmla="*/ 228600 w 2316832"/>
                <a:gd name="connsiteY3-8" fmla="*/ 504056 h 504056"/>
                <a:gd name="connsiteX4-9" fmla="*/ 0 w 2316832"/>
                <a:gd name="connsiteY4-10" fmla="*/ 12700 h 504056"/>
                <a:gd name="connsiteX0-11" fmla="*/ 0 w 2570832"/>
                <a:gd name="connsiteY0-12" fmla="*/ 0 h 491356"/>
                <a:gd name="connsiteX1-13" fmla="*/ 2570832 w 2570832"/>
                <a:gd name="connsiteY1-14" fmla="*/ 0 h 491356"/>
                <a:gd name="connsiteX2-15" fmla="*/ 2316832 w 2570832"/>
                <a:gd name="connsiteY2-16" fmla="*/ 491356 h 491356"/>
                <a:gd name="connsiteX3-17" fmla="*/ 228600 w 2570832"/>
                <a:gd name="connsiteY3-18" fmla="*/ 491356 h 491356"/>
                <a:gd name="connsiteX4-19" fmla="*/ 0 w 2570832"/>
                <a:gd name="connsiteY4-20" fmla="*/ 0 h 491356"/>
                <a:gd name="connsiteX0-21" fmla="*/ 0 w 2570832"/>
                <a:gd name="connsiteY0-22" fmla="*/ 152400 h 643756"/>
                <a:gd name="connsiteX1-23" fmla="*/ 2570832 w 2570832"/>
                <a:gd name="connsiteY1-24" fmla="*/ 152400 h 643756"/>
                <a:gd name="connsiteX2-25" fmla="*/ 2316832 w 2570832"/>
                <a:gd name="connsiteY2-26" fmla="*/ 643756 h 643756"/>
                <a:gd name="connsiteX3-27" fmla="*/ 228600 w 2570832"/>
                <a:gd name="connsiteY3-28" fmla="*/ 643756 h 643756"/>
                <a:gd name="connsiteX4-29" fmla="*/ 0 w 2570832"/>
                <a:gd name="connsiteY4-30" fmla="*/ 152400 h 643756"/>
                <a:gd name="connsiteX0-31" fmla="*/ 0 w 2570832"/>
                <a:gd name="connsiteY0-32" fmla="*/ 296493 h 787849"/>
                <a:gd name="connsiteX1-33" fmla="*/ 2570832 w 2570832"/>
                <a:gd name="connsiteY1-34" fmla="*/ 296493 h 787849"/>
                <a:gd name="connsiteX2-35" fmla="*/ 2316832 w 2570832"/>
                <a:gd name="connsiteY2-36" fmla="*/ 787849 h 787849"/>
                <a:gd name="connsiteX3-37" fmla="*/ 228600 w 2570832"/>
                <a:gd name="connsiteY3-38" fmla="*/ 787849 h 787849"/>
                <a:gd name="connsiteX4-39" fmla="*/ 0 w 2570832"/>
                <a:gd name="connsiteY4-40" fmla="*/ 296493 h 787849"/>
                <a:gd name="connsiteX0-41" fmla="*/ 0 w 2570832"/>
                <a:gd name="connsiteY0-42" fmla="*/ 402790 h 894146"/>
                <a:gd name="connsiteX1-43" fmla="*/ 2570832 w 2570832"/>
                <a:gd name="connsiteY1-44" fmla="*/ 402790 h 894146"/>
                <a:gd name="connsiteX2-45" fmla="*/ 2316832 w 2570832"/>
                <a:gd name="connsiteY2-46" fmla="*/ 894146 h 894146"/>
                <a:gd name="connsiteX3-47" fmla="*/ 228600 w 2570832"/>
                <a:gd name="connsiteY3-48" fmla="*/ 894146 h 894146"/>
                <a:gd name="connsiteX4-49" fmla="*/ 0 w 2570832"/>
                <a:gd name="connsiteY4-50" fmla="*/ 402790 h 894146"/>
                <a:gd name="connsiteX0-51" fmla="*/ 0 w 2570832"/>
                <a:gd name="connsiteY0-52" fmla="*/ 476297 h 967653"/>
                <a:gd name="connsiteX1-53" fmla="*/ 2570832 w 2570832"/>
                <a:gd name="connsiteY1-54" fmla="*/ 476297 h 967653"/>
                <a:gd name="connsiteX2-55" fmla="*/ 2316832 w 2570832"/>
                <a:gd name="connsiteY2-56" fmla="*/ 967653 h 967653"/>
                <a:gd name="connsiteX3-57" fmla="*/ 228600 w 2570832"/>
                <a:gd name="connsiteY3-58" fmla="*/ 967653 h 967653"/>
                <a:gd name="connsiteX4-59" fmla="*/ 0 w 2570832"/>
                <a:gd name="connsiteY4-60" fmla="*/ 476297 h 967653"/>
                <a:gd name="connsiteX0-61" fmla="*/ 0 w 2570832"/>
                <a:gd name="connsiteY0-62" fmla="*/ 476297 h 967653"/>
                <a:gd name="connsiteX1-63" fmla="*/ 2570832 w 2570832"/>
                <a:gd name="connsiteY1-64" fmla="*/ 476297 h 967653"/>
                <a:gd name="connsiteX2-65" fmla="*/ 2316832 w 2570832"/>
                <a:gd name="connsiteY2-66" fmla="*/ 967653 h 967653"/>
                <a:gd name="connsiteX3-67" fmla="*/ 228600 w 2570832"/>
                <a:gd name="connsiteY3-68" fmla="*/ 967653 h 967653"/>
                <a:gd name="connsiteX4-69" fmla="*/ 0 w 2570832"/>
                <a:gd name="connsiteY4-70" fmla="*/ 476297 h 967653"/>
                <a:gd name="connsiteX0-71" fmla="*/ 0 w 2570832"/>
                <a:gd name="connsiteY0-72" fmla="*/ 476297 h 967653"/>
                <a:gd name="connsiteX1-73" fmla="*/ 2570832 w 2570832"/>
                <a:gd name="connsiteY1-74" fmla="*/ 476297 h 967653"/>
                <a:gd name="connsiteX2-75" fmla="*/ 2316832 w 2570832"/>
                <a:gd name="connsiteY2-76" fmla="*/ 967653 h 967653"/>
                <a:gd name="connsiteX3-77" fmla="*/ 228600 w 2570832"/>
                <a:gd name="connsiteY3-78" fmla="*/ 967653 h 967653"/>
                <a:gd name="connsiteX4-79" fmla="*/ 0 w 2570832"/>
                <a:gd name="connsiteY4-80" fmla="*/ 476297 h 967653"/>
                <a:gd name="connsiteX0-81" fmla="*/ 0 w 2570832"/>
                <a:gd name="connsiteY0-82" fmla="*/ 476297 h 967653"/>
                <a:gd name="connsiteX1-83" fmla="*/ 2570832 w 2570832"/>
                <a:gd name="connsiteY1-84" fmla="*/ 476297 h 967653"/>
                <a:gd name="connsiteX2-85" fmla="*/ 2316832 w 2570832"/>
                <a:gd name="connsiteY2-86" fmla="*/ 967653 h 967653"/>
                <a:gd name="connsiteX3-87" fmla="*/ 228600 w 2570832"/>
                <a:gd name="connsiteY3-88" fmla="*/ 967653 h 967653"/>
                <a:gd name="connsiteX4-89" fmla="*/ 0 w 2570832"/>
                <a:gd name="connsiteY4-90" fmla="*/ 476297 h 9676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70832" h="967653">
                  <a:moveTo>
                    <a:pt x="0" y="476297"/>
                  </a:moveTo>
                  <a:cubicBezTo>
                    <a:pt x="844244" y="-171403"/>
                    <a:pt x="1650388" y="-146003"/>
                    <a:pt x="2570832" y="476297"/>
                  </a:cubicBezTo>
                  <a:lnTo>
                    <a:pt x="2316832" y="967653"/>
                  </a:lnTo>
                  <a:cubicBezTo>
                    <a:pt x="1506455" y="345353"/>
                    <a:pt x="962777" y="396153"/>
                    <a:pt x="228600" y="967653"/>
                  </a:cubicBezTo>
                  <a:lnTo>
                    <a:pt x="0" y="476297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2"/>
            <p:cNvSpPr/>
            <p:nvPr/>
          </p:nvSpPr>
          <p:spPr>
            <a:xfrm>
              <a:off x="1510718" y="2320882"/>
              <a:ext cx="2138744" cy="754924"/>
            </a:xfrm>
            <a:custGeom>
              <a:avLst/>
              <a:gdLst>
                <a:gd name="connsiteX0" fmla="*/ 0 w 2088232"/>
                <a:gd name="connsiteY0" fmla="*/ 0 h 504056"/>
                <a:gd name="connsiteX1" fmla="*/ 2088232 w 2088232"/>
                <a:gd name="connsiteY1" fmla="*/ 0 h 504056"/>
                <a:gd name="connsiteX2" fmla="*/ 2088232 w 2088232"/>
                <a:gd name="connsiteY2" fmla="*/ 504056 h 504056"/>
                <a:gd name="connsiteX3" fmla="*/ 0 w 2088232"/>
                <a:gd name="connsiteY3" fmla="*/ 504056 h 504056"/>
                <a:gd name="connsiteX4" fmla="*/ 0 w 2088232"/>
                <a:gd name="connsiteY4" fmla="*/ 0 h 504056"/>
                <a:gd name="connsiteX0-1" fmla="*/ 0 w 2316832"/>
                <a:gd name="connsiteY0-2" fmla="*/ 12700 h 504056"/>
                <a:gd name="connsiteX1-3" fmla="*/ 2316832 w 2316832"/>
                <a:gd name="connsiteY1-4" fmla="*/ 0 h 504056"/>
                <a:gd name="connsiteX2-5" fmla="*/ 2316832 w 2316832"/>
                <a:gd name="connsiteY2-6" fmla="*/ 504056 h 504056"/>
                <a:gd name="connsiteX3-7" fmla="*/ 228600 w 2316832"/>
                <a:gd name="connsiteY3-8" fmla="*/ 504056 h 504056"/>
                <a:gd name="connsiteX4-9" fmla="*/ 0 w 2316832"/>
                <a:gd name="connsiteY4-10" fmla="*/ 12700 h 504056"/>
                <a:gd name="connsiteX0-11" fmla="*/ 0 w 2570832"/>
                <a:gd name="connsiteY0-12" fmla="*/ 0 h 491356"/>
                <a:gd name="connsiteX1-13" fmla="*/ 2570832 w 2570832"/>
                <a:gd name="connsiteY1-14" fmla="*/ 0 h 491356"/>
                <a:gd name="connsiteX2-15" fmla="*/ 2316832 w 2570832"/>
                <a:gd name="connsiteY2-16" fmla="*/ 491356 h 491356"/>
                <a:gd name="connsiteX3-17" fmla="*/ 228600 w 2570832"/>
                <a:gd name="connsiteY3-18" fmla="*/ 491356 h 491356"/>
                <a:gd name="connsiteX4-19" fmla="*/ 0 w 2570832"/>
                <a:gd name="connsiteY4-20" fmla="*/ 0 h 491356"/>
                <a:gd name="connsiteX0-21" fmla="*/ 0 w 2570832"/>
                <a:gd name="connsiteY0-22" fmla="*/ 152400 h 643756"/>
                <a:gd name="connsiteX1-23" fmla="*/ 2570832 w 2570832"/>
                <a:gd name="connsiteY1-24" fmla="*/ 152400 h 643756"/>
                <a:gd name="connsiteX2-25" fmla="*/ 2316832 w 2570832"/>
                <a:gd name="connsiteY2-26" fmla="*/ 643756 h 643756"/>
                <a:gd name="connsiteX3-27" fmla="*/ 228600 w 2570832"/>
                <a:gd name="connsiteY3-28" fmla="*/ 643756 h 643756"/>
                <a:gd name="connsiteX4-29" fmla="*/ 0 w 2570832"/>
                <a:gd name="connsiteY4-30" fmla="*/ 152400 h 643756"/>
                <a:gd name="connsiteX0-31" fmla="*/ 0 w 2570832"/>
                <a:gd name="connsiteY0-32" fmla="*/ 296493 h 787849"/>
                <a:gd name="connsiteX1-33" fmla="*/ 2570832 w 2570832"/>
                <a:gd name="connsiteY1-34" fmla="*/ 296493 h 787849"/>
                <a:gd name="connsiteX2-35" fmla="*/ 2316832 w 2570832"/>
                <a:gd name="connsiteY2-36" fmla="*/ 787849 h 787849"/>
                <a:gd name="connsiteX3-37" fmla="*/ 228600 w 2570832"/>
                <a:gd name="connsiteY3-38" fmla="*/ 787849 h 787849"/>
                <a:gd name="connsiteX4-39" fmla="*/ 0 w 2570832"/>
                <a:gd name="connsiteY4-40" fmla="*/ 296493 h 787849"/>
                <a:gd name="connsiteX0-41" fmla="*/ 0 w 2570832"/>
                <a:gd name="connsiteY0-42" fmla="*/ 402790 h 894146"/>
                <a:gd name="connsiteX1-43" fmla="*/ 2570832 w 2570832"/>
                <a:gd name="connsiteY1-44" fmla="*/ 402790 h 894146"/>
                <a:gd name="connsiteX2-45" fmla="*/ 2316832 w 2570832"/>
                <a:gd name="connsiteY2-46" fmla="*/ 894146 h 894146"/>
                <a:gd name="connsiteX3-47" fmla="*/ 228600 w 2570832"/>
                <a:gd name="connsiteY3-48" fmla="*/ 894146 h 894146"/>
                <a:gd name="connsiteX4-49" fmla="*/ 0 w 2570832"/>
                <a:gd name="connsiteY4-50" fmla="*/ 402790 h 894146"/>
                <a:gd name="connsiteX0-51" fmla="*/ 0 w 2570832"/>
                <a:gd name="connsiteY0-52" fmla="*/ 476297 h 967653"/>
                <a:gd name="connsiteX1-53" fmla="*/ 2570832 w 2570832"/>
                <a:gd name="connsiteY1-54" fmla="*/ 476297 h 967653"/>
                <a:gd name="connsiteX2-55" fmla="*/ 2316832 w 2570832"/>
                <a:gd name="connsiteY2-56" fmla="*/ 967653 h 967653"/>
                <a:gd name="connsiteX3-57" fmla="*/ 228600 w 2570832"/>
                <a:gd name="connsiteY3-58" fmla="*/ 967653 h 967653"/>
                <a:gd name="connsiteX4-59" fmla="*/ 0 w 2570832"/>
                <a:gd name="connsiteY4-60" fmla="*/ 476297 h 967653"/>
                <a:gd name="connsiteX0-61" fmla="*/ 0 w 2570832"/>
                <a:gd name="connsiteY0-62" fmla="*/ 476297 h 967653"/>
                <a:gd name="connsiteX1-63" fmla="*/ 2570832 w 2570832"/>
                <a:gd name="connsiteY1-64" fmla="*/ 476297 h 967653"/>
                <a:gd name="connsiteX2-65" fmla="*/ 2316832 w 2570832"/>
                <a:gd name="connsiteY2-66" fmla="*/ 967653 h 967653"/>
                <a:gd name="connsiteX3-67" fmla="*/ 228600 w 2570832"/>
                <a:gd name="connsiteY3-68" fmla="*/ 967653 h 967653"/>
                <a:gd name="connsiteX4-69" fmla="*/ 0 w 2570832"/>
                <a:gd name="connsiteY4-70" fmla="*/ 476297 h 967653"/>
                <a:gd name="connsiteX0-71" fmla="*/ 0 w 2570832"/>
                <a:gd name="connsiteY0-72" fmla="*/ 476297 h 967653"/>
                <a:gd name="connsiteX1-73" fmla="*/ 2570832 w 2570832"/>
                <a:gd name="connsiteY1-74" fmla="*/ 476297 h 967653"/>
                <a:gd name="connsiteX2-75" fmla="*/ 2316832 w 2570832"/>
                <a:gd name="connsiteY2-76" fmla="*/ 967653 h 967653"/>
                <a:gd name="connsiteX3-77" fmla="*/ 228600 w 2570832"/>
                <a:gd name="connsiteY3-78" fmla="*/ 967653 h 967653"/>
                <a:gd name="connsiteX4-79" fmla="*/ 0 w 2570832"/>
                <a:gd name="connsiteY4-80" fmla="*/ 476297 h 967653"/>
                <a:gd name="connsiteX0-81" fmla="*/ 0 w 2570832"/>
                <a:gd name="connsiteY0-82" fmla="*/ 476297 h 967653"/>
                <a:gd name="connsiteX1-83" fmla="*/ 2570832 w 2570832"/>
                <a:gd name="connsiteY1-84" fmla="*/ 476297 h 967653"/>
                <a:gd name="connsiteX2-85" fmla="*/ 2316832 w 2570832"/>
                <a:gd name="connsiteY2-86" fmla="*/ 967653 h 967653"/>
                <a:gd name="connsiteX3-87" fmla="*/ 228600 w 2570832"/>
                <a:gd name="connsiteY3-88" fmla="*/ 967653 h 967653"/>
                <a:gd name="connsiteX4-89" fmla="*/ 0 w 2570832"/>
                <a:gd name="connsiteY4-90" fmla="*/ 476297 h 9676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70832" h="967653">
                  <a:moveTo>
                    <a:pt x="0" y="476297"/>
                  </a:moveTo>
                  <a:cubicBezTo>
                    <a:pt x="844244" y="-171403"/>
                    <a:pt x="1650388" y="-146003"/>
                    <a:pt x="2570832" y="476297"/>
                  </a:cubicBezTo>
                  <a:lnTo>
                    <a:pt x="2316832" y="967653"/>
                  </a:lnTo>
                  <a:cubicBezTo>
                    <a:pt x="1506455" y="345353"/>
                    <a:pt x="962777" y="396153"/>
                    <a:pt x="228600" y="967653"/>
                  </a:cubicBezTo>
                  <a:lnTo>
                    <a:pt x="0" y="476297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2573084" y="4447547"/>
            <a:ext cx="1160243" cy="1160243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393004" y="4381015"/>
            <a:ext cx="1160243" cy="1160243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11821" y="2519219"/>
            <a:ext cx="1160243" cy="1160243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6701" y="2545722"/>
            <a:ext cx="280914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zh-CN" altLang="en-US" sz="1865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8555" y="2545722"/>
            <a:ext cx="280914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zh-CN" altLang="en-US" sz="1865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5841" y="5021693"/>
            <a:ext cx="280914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  <a:endParaRPr lang="zh-CN" altLang="en-US" sz="1865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835112" y="4720351"/>
            <a:ext cx="611933" cy="614635"/>
            <a:chOff x="4935" y="-89"/>
            <a:chExt cx="1358" cy="1364"/>
          </a:xfrm>
          <a:solidFill>
            <a:schemeClr val="bg1">
              <a:lumMod val="95000"/>
            </a:schemeClr>
          </a:solidFill>
        </p:grpSpPr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5027" y="479"/>
              <a:ext cx="1250" cy="796"/>
            </a:xfrm>
            <a:custGeom>
              <a:avLst/>
              <a:gdLst>
                <a:gd name="T0" fmla="*/ 1761 w 3750"/>
                <a:gd name="T1" fmla="*/ 1309 h 2387"/>
                <a:gd name="T2" fmla="*/ 1672 w 3750"/>
                <a:gd name="T3" fmla="*/ 1309 h 2387"/>
                <a:gd name="T4" fmla="*/ 1627 w 3750"/>
                <a:gd name="T5" fmla="*/ 1312 h 2387"/>
                <a:gd name="T6" fmla="*/ 1447 w 3750"/>
                <a:gd name="T7" fmla="*/ 1297 h 2387"/>
                <a:gd name="T8" fmla="*/ 1662 w 3750"/>
                <a:gd name="T9" fmla="*/ 1258 h 2387"/>
                <a:gd name="T10" fmla="*/ 3081 w 3750"/>
                <a:gd name="T11" fmla="*/ 648 h 2387"/>
                <a:gd name="T12" fmla="*/ 3373 w 3750"/>
                <a:gd name="T13" fmla="*/ 551 h 2387"/>
                <a:gd name="T14" fmla="*/ 3288 w 3750"/>
                <a:gd name="T15" fmla="*/ 700 h 2387"/>
                <a:gd name="T16" fmla="*/ 3323 w 3750"/>
                <a:gd name="T17" fmla="*/ 626 h 2387"/>
                <a:gd name="T18" fmla="*/ 3441 w 3750"/>
                <a:gd name="T19" fmla="*/ 545 h 2387"/>
                <a:gd name="T20" fmla="*/ 1031 w 3750"/>
                <a:gd name="T21" fmla="*/ 465 h 2387"/>
                <a:gd name="T22" fmla="*/ 2867 w 3750"/>
                <a:gd name="T23" fmla="*/ 368 h 2387"/>
                <a:gd name="T24" fmla="*/ 2839 w 3750"/>
                <a:gd name="T25" fmla="*/ 368 h 2387"/>
                <a:gd name="T26" fmla="*/ 3370 w 3750"/>
                <a:gd name="T27" fmla="*/ 738 h 2387"/>
                <a:gd name="T28" fmla="*/ 3235 w 3750"/>
                <a:gd name="T29" fmla="*/ 606 h 2387"/>
                <a:gd name="T30" fmla="*/ 3239 w 3750"/>
                <a:gd name="T31" fmla="*/ 248 h 2387"/>
                <a:gd name="T32" fmla="*/ 2909 w 3750"/>
                <a:gd name="T33" fmla="*/ 356 h 2387"/>
                <a:gd name="T34" fmla="*/ 2882 w 3750"/>
                <a:gd name="T35" fmla="*/ 474 h 2387"/>
                <a:gd name="T36" fmla="*/ 2879 w 3750"/>
                <a:gd name="T37" fmla="*/ 357 h 2387"/>
                <a:gd name="T38" fmla="*/ 2878 w 3750"/>
                <a:gd name="T39" fmla="*/ 230 h 2387"/>
                <a:gd name="T40" fmla="*/ 795 w 3750"/>
                <a:gd name="T41" fmla="*/ 182 h 2387"/>
                <a:gd name="T42" fmla="*/ 3208 w 3750"/>
                <a:gd name="T43" fmla="*/ 125 h 2387"/>
                <a:gd name="T44" fmla="*/ 1293 w 3750"/>
                <a:gd name="T45" fmla="*/ 648 h 2387"/>
                <a:gd name="T46" fmla="*/ 1343 w 3750"/>
                <a:gd name="T47" fmla="*/ 816 h 2387"/>
                <a:gd name="T48" fmla="*/ 1469 w 3750"/>
                <a:gd name="T49" fmla="*/ 770 h 2387"/>
                <a:gd name="T50" fmla="*/ 1447 w 3750"/>
                <a:gd name="T51" fmla="*/ 830 h 2387"/>
                <a:gd name="T52" fmla="*/ 1666 w 3750"/>
                <a:gd name="T53" fmla="*/ 845 h 2387"/>
                <a:gd name="T54" fmla="*/ 1596 w 3750"/>
                <a:gd name="T55" fmla="*/ 1016 h 2387"/>
                <a:gd name="T56" fmla="*/ 1465 w 3750"/>
                <a:gd name="T57" fmla="*/ 1203 h 2387"/>
                <a:gd name="T58" fmla="*/ 1241 w 3750"/>
                <a:gd name="T59" fmla="*/ 1132 h 2387"/>
                <a:gd name="T60" fmla="*/ 1194 w 3750"/>
                <a:gd name="T61" fmla="*/ 1350 h 2387"/>
                <a:gd name="T62" fmla="*/ 1346 w 3750"/>
                <a:gd name="T63" fmla="*/ 1350 h 2387"/>
                <a:gd name="T64" fmla="*/ 1448 w 3750"/>
                <a:gd name="T65" fmla="*/ 1500 h 2387"/>
                <a:gd name="T66" fmla="*/ 1693 w 3750"/>
                <a:gd name="T67" fmla="*/ 1448 h 2387"/>
                <a:gd name="T68" fmla="*/ 1723 w 3750"/>
                <a:gd name="T69" fmla="*/ 1460 h 2387"/>
                <a:gd name="T70" fmla="*/ 1863 w 3750"/>
                <a:gd name="T71" fmla="*/ 1465 h 2387"/>
                <a:gd name="T72" fmla="*/ 1960 w 3750"/>
                <a:gd name="T73" fmla="*/ 1524 h 2387"/>
                <a:gd name="T74" fmla="*/ 1977 w 3750"/>
                <a:gd name="T75" fmla="*/ 1959 h 2387"/>
                <a:gd name="T76" fmla="*/ 1866 w 3750"/>
                <a:gd name="T77" fmla="*/ 2039 h 2387"/>
                <a:gd name="T78" fmla="*/ 1809 w 3750"/>
                <a:gd name="T79" fmla="*/ 2081 h 2387"/>
                <a:gd name="T80" fmla="*/ 1798 w 3750"/>
                <a:gd name="T81" fmla="*/ 2144 h 2387"/>
                <a:gd name="T82" fmla="*/ 1688 w 3750"/>
                <a:gd name="T83" fmla="*/ 2111 h 2387"/>
                <a:gd name="T84" fmla="*/ 1675 w 3750"/>
                <a:gd name="T85" fmla="*/ 2053 h 2387"/>
                <a:gd name="T86" fmla="*/ 1687 w 3750"/>
                <a:gd name="T87" fmla="*/ 1938 h 2387"/>
                <a:gd name="T88" fmla="*/ 1616 w 3750"/>
                <a:gd name="T89" fmla="*/ 1846 h 2387"/>
                <a:gd name="T90" fmla="*/ 1480 w 3750"/>
                <a:gd name="T91" fmla="*/ 1720 h 2387"/>
                <a:gd name="T92" fmla="*/ 1498 w 3750"/>
                <a:gd name="T93" fmla="*/ 1649 h 2387"/>
                <a:gd name="T94" fmla="*/ 1552 w 3750"/>
                <a:gd name="T95" fmla="*/ 1545 h 2387"/>
                <a:gd name="T96" fmla="*/ 1316 w 3750"/>
                <a:gd name="T97" fmla="*/ 1455 h 2387"/>
                <a:gd name="T98" fmla="*/ 967 w 3750"/>
                <a:gd name="T99" fmla="*/ 1287 h 2387"/>
                <a:gd name="T100" fmla="*/ 840 w 3750"/>
                <a:gd name="T101" fmla="*/ 1179 h 2387"/>
                <a:gd name="T102" fmla="*/ 775 w 3750"/>
                <a:gd name="T103" fmla="*/ 1128 h 2387"/>
                <a:gd name="T104" fmla="*/ 528 w 3750"/>
                <a:gd name="T105" fmla="*/ 581 h 2387"/>
                <a:gd name="T106" fmla="*/ 446 w 3750"/>
                <a:gd name="T107" fmla="*/ 389 h 2387"/>
                <a:gd name="T108" fmla="*/ 391 w 3750"/>
                <a:gd name="T109" fmla="*/ 276 h 2387"/>
                <a:gd name="T110" fmla="*/ 330 w 3750"/>
                <a:gd name="T111" fmla="*/ 184 h 2387"/>
                <a:gd name="T112" fmla="*/ 196 w 3750"/>
                <a:gd name="T113" fmla="*/ 148 h 2387"/>
                <a:gd name="T114" fmla="*/ 159 w 3750"/>
                <a:gd name="T115" fmla="*/ 128 h 2387"/>
                <a:gd name="T116" fmla="*/ 61 w 3750"/>
                <a:gd name="T117" fmla="*/ 322 h 2387"/>
                <a:gd name="T118" fmla="*/ 76 w 3750"/>
                <a:gd name="T119" fmla="*/ 219 h 2387"/>
                <a:gd name="T120" fmla="*/ 35 w 3750"/>
                <a:gd name="T121" fmla="*/ 181 h 2387"/>
                <a:gd name="T122" fmla="*/ 5 w 3750"/>
                <a:gd name="T123" fmla="*/ 117 h 2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50" h="2387">
                  <a:moveTo>
                    <a:pt x="1692" y="2101"/>
                  </a:moveTo>
                  <a:lnTo>
                    <a:pt x="1693" y="2101"/>
                  </a:lnTo>
                  <a:lnTo>
                    <a:pt x="1695" y="2102"/>
                  </a:lnTo>
                  <a:lnTo>
                    <a:pt x="1696" y="2102"/>
                  </a:lnTo>
                  <a:lnTo>
                    <a:pt x="1696" y="2103"/>
                  </a:lnTo>
                  <a:lnTo>
                    <a:pt x="1696" y="2103"/>
                  </a:lnTo>
                  <a:lnTo>
                    <a:pt x="1698" y="2104"/>
                  </a:lnTo>
                  <a:lnTo>
                    <a:pt x="1699" y="2104"/>
                  </a:lnTo>
                  <a:lnTo>
                    <a:pt x="1699" y="2107"/>
                  </a:lnTo>
                  <a:lnTo>
                    <a:pt x="1698" y="2108"/>
                  </a:lnTo>
                  <a:lnTo>
                    <a:pt x="1698" y="2108"/>
                  </a:lnTo>
                  <a:lnTo>
                    <a:pt x="1697" y="2109"/>
                  </a:lnTo>
                  <a:lnTo>
                    <a:pt x="1696" y="2108"/>
                  </a:lnTo>
                  <a:lnTo>
                    <a:pt x="1695" y="2107"/>
                  </a:lnTo>
                  <a:lnTo>
                    <a:pt x="1693" y="2108"/>
                  </a:lnTo>
                  <a:lnTo>
                    <a:pt x="1692" y="2108"/>
                  </a:lnTo>
                  <a:lnTo>
                    <a:pt x="1692" y="2108"/>
                  </a:lnTo>
                  <a:lnTo>
                    <a:pt x="1692" y="2107"/>
                  </a:lnTo>
                  <a:lnTo>
                    <a:pt x="1691" y="2104"/>
                  </a:lnTo>
                  <a:lnTo>
                    <a:pt x="1691" y="2103"/>
                  </a:lnTo>
                  <a:lnTo>
                    <a:pt x="1692" y="2102"/>
                  </a:lnTo>
                  <a:lnTo>
                    <a:pt x="1692" y="2101"/>
                  </a:lnTo>
                  <a:close/>
                  <a:moveTo>
                    <a:pt x="1896" y="1295"/>
                  </a:moveTo>
                  <a:lnTo>
                    <a:pt x="1898" y="1295"/>
                  </a:lnTo>
                  <a:lnTo>
                    <a:pt x="1898" y="1296"/>
                  </a:lnTo>
                  <a:lnTo>
                    <a:pt x="1896" y="1299"/>
                  </a:lnTo>
                  <a:lnTo>
                    <a:pt x="1895" y="1301"/>
                  </a:lnTo>
                  <a:lnTo>
                    <a:pt x="1894" y="1302"/>
                  </a:lnTo>
                  <a:lnTo>
                    <a:pt x="1893" y="1302"/>
                  </a:lnTo>
                  <a:lnTo>
                    <a:pt x="1891" y="1302"/>
                  </a:lnTo>
                  <a:lnTo>
                    <a:pt x="1890" y="1300"/>
                  </a:lnTo>
                  <a:lnTo>
                    <a:pt x="1891" y="1297"/>
                  </a:lnTo>
                  <a:lnTo>
                    <a:pt x="1893" y="1296"/>
                  </a:lnTo>
                  <a:lnTo>
                    <a:pt x="1895" y="1295"/>
                  </a:lnTo>
                  <a:lnTo>
                    <a:pt x="1896" y="1295"/>
                  </a:lnTo>
                  <a:close/>
                  <a:moveTo>
                    <a:pt x="1742" y="1286"/>
                  </a:moveTo>
                  <a:lnTo>
                    <a:pt x="1743" y="1286"/>
                  </a:lnTo>
                  <a:lnTo>
                    <a:pt x="1744" y="1287"/>
                  </a:lnTo>
                  <a:lnTo>
                    <a:pt x="1746" y="1289"/>
                  </a:lnTo>
                  <a:lnTo>
                    <a:pt x="1747" y="1290"/>
                  </a:lnTo>
                  <a:lnTo>
                    <a:pt x="1748" y="1291"/>
                  </a:lnTo>
                  <a:lnTo>
                    <a:pt x="1749" y="1291"/>
                  </a:lnTo>
                  <a:lnTo>
                    <a:pt x="1751" y="1294"/>
                  </a:lnTo>
                  <a:lnTo>
                    <a:pt x="1752" y="1295"/>
                  </a:lnTo>
                  <a:lnTo>
                    <a:pt x="1753" y="1296"/>
                  </a:lnTo>
                  <a:lnTo>
                    <a:pt x="1754" y="1299"/>
                  </a:lnTo>
                  <a:lnTo>
                    <a:pt x="1756" y="1299"/>
                  </a:lnTo>
                  <a:lnTo>
                    <a:pt x="1758" y="1300"/>
                  </a:lnTo>
                  <a:lnTo>
                    <a:pt x="1767" y="1300"/>
                  </a:lnTo>
                  <a:lnTo>
                    <a:pt x="1770" y="1300"/>
                  </a:lnTo>
                  <a:lnTo>
                    <a:pt x="1770" y="1301"/>
                  </a:lnTo>
                  <a:lnTo>
                    <a:pt x="1770" y="1302"/>
                  </a:lnTo>
                  <a:lnTo>
                    <a:pt x="1768" y="1304"/>
                  </a:lnTo>
                  <a:lnTo>
                    <a:pt x="1767" y="1305"/>
                  </a:lnTo>
                  <a:lnTo>
                    <a:pt x="1763" y="1307"/>
                  </a:lnTo>
                  <a:lnTo>
                    <a:pt x="1761" y="1309"/>
                  </a:lnTo>
                  <a:lnTo>
                    <a:pt x="1759" y="1309"/>
                  </a:lnTo>
                  <a:lnTo>
                    <a:pt x="1758" y="1310"/>
                  </a:lnTo>
                  <a:lnTo>
                    <a:pt x="1749" y="1312"/>
                  </a:lnTo>
                  <a:lnTo>
                    <a:pt x="1742" y="1315"/>
                  </a:lnTo>
                  <a:lnTo>
                    <a:pt x="1734" y="1315"/>
                  </a:lnTo>
                  <a:lnTo>
                    <a:pt x="1732" y="1315"/>
                  </a:lnTo>
                  <a:lnTo>
                    <a:pt x="1729" y="1316"/>
                  </a:lnTo>
                  <a:lnTo>
                    <a:pt x="1727" y="1316"/>
                  </a:lnTo>
                  <a:lnTo>
                    <a:pt x="1724" y="1318"/>
                  </a:lnTo>
                  <a:lnTo>
                    <a:pt x="1723" y="1320"/>
                  </a:lnTo>
                  <a:lnTo>
                    <a:pt x="1723" y="1321"/>
                  </a:lnTo>
                  <a:lnTo>
                    <a:pt x="1723" y="1322"/>
                  </a:lnTo>
                  <a:lnTo>
                    <a:pt x="1722" y="1322"/>
                  </a:lnTo>
                  <a:lnTo>
                    <a:pt x="1721" y="1323"/>
                  </a:lnTo>
                  <a:lnTo>
                    <a:pt x="1719" y="1323"/>
                  </a:lnTo>
                  <a:lnTo>
                    <a:pt x="1717" y="1326"/>
                  </a:lnTo>
                  <a:lnTo>
                    <a:pt x="1714" y="1328"/>
                  </a:lnTo>
                  <a:lnTo>
                    <a:pt x="1713" y="1331"/>
                  </a:lnTo>
                  <a:lnTo>
                    <a:pt x="1712" y="1333"/>
                  </a:lnTo>
                  <a:lnTo>
                    <a:pt x="1711" y="1335"/>
                  </a:lnTo>
                  <a:lnTo>
                    <a:pt x="1709" y="1336"/>
                  </a:lnTo>
                  <a:lnTo>
                    <a:pt x="1706" y="1336"/>
                  </a:lnTo>
                  <a:lnTo>
                    <a:pt x="1698" y="1337"/>
                  </a:lnTo>
                  <a:lnTo>
                    <a:pt x="1691" y="1337"/>
                  </a:lnTo>
                  <a:lnTo>
                    <a:pt x="1683" y="1340"/>
                  </a:lnTo>
                  <a:lnTo>
                    <a:pt x="1671" y="1346"/>
                  </a:lnTo>
                  <a:lnTo>
                    <a:pt x="1657" y="1347"/>
                  </a:lnTo>
                  <a:lnTo>
                    <a:pt x="1642" y="1347"/>
                  </a:lnTo>
                  <a:lnTo>
                    <a:pt x="1640" y="1347"/>
                  </a:lnTo>
                  <a:lnTo>
                    <a:pt x="1640" y="1346"/>
                  </a:lnTo>
                  <a:lnTo>
                    <a:pt x="1640" y="1345"/>
                  </a:lnTo>
                  <a:lnTo>
                    <a:pt x="1640" y="1343"/>
                  </a:lnTo>
                  <a:lnTo>
                    <a:pt x="1642" y="1342"/>
                  </a:lnTo>
                  <a:lnTo>
                    <a:pt x="1645" y="1341"/>
                  </a:lnTo>
                  <a:lnTo>
                    <a:pt x="1647" y="1340"/>
                  </a:lnTo>
                  <a:lnTo>
                    <a:pt x="1650" y="1340"/>
                  </a:lnTo>
                  <a:lnTo>
                    <a:pt x="1653" y="1340"/>
                  </a:lnTo>
                  <a:lnTo>
                    <a:pt x="1656" y="1340"/>
                  </a:lnTo>
                  <a:lnTo>
                    <a:pt x="1657" y="1340"/>
                  </a:lnTo>
                  <a:lnTo>
                    <a:pt x="1658" y="1338"/>
                  </a:lnTo>
                  <a:lnTo>
                    <a:pt x="1661" y="1337"/>
                  </a:lnTo>
                  <a:lnTo>
                    <a:pt x="1662" y="1335"/>
                  </a:lnTo>
                  <a:lnTo>
                    <a:pt x="1665" y="1333"/>
                  </a:lnTo>
                  <a:lnTo>
                    <a:pt x="1668" y="1331"/>
                  </a:lnTo>
                  <a:lnTo>
                    <a:pt x="1670" y="1331"/>
                  </a:lnTo>
                  <a:lnTo>
                    <a:pt x="1672" y="1330"/>
                  </a:lnTo>
                  <a:lnTo>
                    <a:pt x="1675" y="1330"/>
                  </a:lnTo>
                  <a:lnTo>
                    <a:pt x="1677" y="1330"/>
                  </a:lnTo>
                  <a:lnTo>
                    <a:pt x="1680" y="1328"/>
                  </a:lnTo>
                  <a:lnTo>
                    <a:pt x="1681" y="1327"/>
                  </a:lnTo>
                  <a:lnTo>
                    <a:pt x="1681" y="1326"/>
                  </a:lnTo>
                  <a:lnTo>
                    <a:pt x="1678" y="1321"/>
                  </a:lnTo>
                  <a:lnTo>
                    <a:pt x="1676" y="1317"/>
                  </a:lnTo>
                  <a:lnTo>
                    <a:pt x="1673" y="1312"/>
                  </a:lnTo>
                  <a:lnTo>
                    <a:pt x="1672" y="1311"/>
                  </a:lnTo>
                  <a:lnTo>
                    <a:pt x="1672" y="1309"/>
                  </a:lnTo>
                  <a:lnTo>
                    <a:pt x="1672" y="1305"/>
                  </a:lnTo>
                  <a:lnTo>
                    <a:pt x="1672" y="1301"/>
                  </a:lnTo>
                  <a:lnTo>
                    <a:pt x="1673" y="1299"/>
                  </a:lnTo>
                  <a:lnTo>
                    <a:pt x="1673" y="1297"/>
                  </a:lnTo>
                  <a:lnTo>
                    <a:pt x="1677" y="1296"/>
                  </a:lnTo>
                  <a:lnTo>
                    <a:pt x="1681" y="1296"/>
                  </a:lnTo>
                  <a:lnTo>
                    <a:pt x="1683" y="1295"/>
                  </a:lnTo>
                  <a:lnTo>
                    <a:pt x="1686" y="1295"/>
                  </a:lnTo>
                  <a:lnTo>
                    <a:pt x="1688" y="1294"/>
                  </a:lnTo>
                  <a:lnTo>
                    <a:pt x="1692" y="1295"/>
                  </a:lnTo>
                  <a:lnTo>
                    <a:pt x="1696" y="1295"/>
                  </a:lnTo>
                  <a:lnTo>
                    <a:pt x="1699" y="1295"/>
                  </a:lnTo>
                  <a:lnTo>
                    <a:pt x="1703" y="1294"/>
                  </a:lnTo>
                  <a:lnTo>
                    <a:pt x="1716" y="1292"/>
                  </a:lnTo>
                  <a:lnTo>
                    <a:pt x="1727" y="1290"/>
                  </a:lnTo>
                  <a:lnTo>
                    <a:pt x="1739" y="1286"/>
                  </a:lnTo>
                  <a:lnTo>
                    <a:pt x="1742" y="1286"/>
                  </a:lnTo>
                  <a:close/>
                  <a:moveTo>
                    <a:pt x="1495" y="1261"/>
                  </a:moveTo>
                  <a:lnTo>
                    <a:pt x="1498" y="1261"/>
                  </a:lnTo>
                  <a:lnTo>
                    <a:pt x="1500" y="1263"/>
                  </a:lnTo>
                  <a:lnTo>
                    <a:pt x="1503" y="1263"/>
                  </a:lnTo>
                  <a:lnTo>
                    <a:pt x="1505" y="1264"/>
                  </a:lnTo>
                  <a:lnTo>
                    <a:pt x="1508" y="1265"/>
                  </a:lnTo>
                  <a:lnTo>
                    <a:pt x="1510" y="1266"/>
                  </a:lnTo>
                  <a:lnTo>
                    <a:pt x="1513" y="1266"/>
                  </a:lnTo>
                  <a:lnTo>
                    <a:pt x="1515" y="1266"/>
                  </a:lnTo>
                  <a:lnTo>
                    <a:pt x="1519" y="1267"/>
                  </a:lnTo>
                  <a:lnTo>
                    <a:pt x="1529" y="1269"/>
                  </a:lnTo>
                  <a:lnTo>
                    <a:pt x="1540" y="1272"/>
                  </a:lnTo>
                  <a:lnTo>
                    <a:pt x="1544" y="1274"/>
                  </a:lnTo>
                  <a:lnTo>
                    <a:pt x="1546" y="1274"/>
                  </a:lnTo>
                  <a:lnTo>
                    <a:pt x="1550" y="1274"/>
                  </a:lnTo>
                  <a:lnTo>
                    <a:pt x="1554" y="1274"/>
                  </a:lnTo>
                  <a:lnTo>
                    <a:pt x="1559" y="1275"/>
                  </a:lnTo>
                  <a:lnTo>
                    <a:pt x="1561" y="1277"/>
                  </a:lnTo>
                  <a:lnTo>
                    <a:pt x="1564" y="1279"/>
                  </a:lnTo>
                  <a:lnTo>
                    <a:pt x="1565" y="1280"/>
                  </a:lnTo>
                  <a:lnTo>
                    <a:pt x="1567" y="1282"/>
                  </a:lnTo>
                  <a:lnTo>
                    <a:pt x="1571" y="1284"/>
                  </a:lnTo>
                  <a:lnTo>
                    <a:pt x="1574" y="1284"/>
                  </a:lnTo>
                  <a:lnTo>
                    <a:pt x="1580" y="1285"/>
                  </a:lnTo>
                  <a:lnTo>
                    <a:pt x="1585" y="1286"/>
                  </a:lnTo>
                  <a:lnTo>
                    <a:pt x="1590" y="1286"/>
                  </a:lnTo>
                  <a:lnTo>
                    <a:pt x="1600" y="1290"/>
                  </a:lnTo>
                  <a:lnTo>
                    <a:pt x="1609" y="1290"/>
                  </a:lnTo>
                  <a:lnTo>
                    <a:pt x="1616" y="1292"/>
                  </a:lnTo>
                  <a:lnTo>
                    <a:pt x="1623" y="1296"/>
                  </a:lnTo>
                  <a:lnTo>
                    <a:pt x="1631" y="1297"/>
                  </a:lnTo>
                  <a:lnTo>
                    <a:pt x="1637" y="1297"/>
                  </a:lnTo>
                  <a:lnTo>
                    <a:pt x="1641" y="1299"/>
                  </a:lnTo>
                  <a:lnTo>
                    <a:pt x="1643" y="1300"/>
                  </a:lnTo>
                  <a:lnTo>
                    <a:pt x="1643" y="1302"/>
                  </a:lnTo>
                  <a:lnTo>
                    <a:pt x="1643" y="1304"/>
                  </a:lnTo>
                  <a:lnTo>
                    <a:pt x="1641" y="1306"/>
                  </a:lnTo>
                  <a:lnTo>
                    <a:pt x="1637" y="1309"/>
                  </a:lnTo>
                  <a:lnTo>
                    <a:pt x="1627" y="1312"/>
                  </a:lnTo>
                  <a:lnTo>
                    <a:pt x="1615" y="1317"/>
                  </a:lnTo>
                  <a:lnTo>
                    <a:pt x="1601" y="1320"/>
                  </a:lnTo>
                  <a:lnTo>
                    <a:pt x="1590" y="1320"/>
                  </a:lnTo>
                  <a:lnTo>
                    <a:pt x="1586" y="1318"/>
                  </a:lnTo>
                  <a:lnTo>
                    <a:pt x="1584" y="1317"/>
                  </a:lnTo>
                  <a:lnTo>
                    <a:pt x="1581" y="1316"/>
                  </a:lnTo>
                  <a:lnTo>
                    <a:pt x="1579" y="1316"/>
                  </a:lnTo>
                  <a:lnTo>
                    <a:pt x="1576" y="1317"/>
                  </a:lnTo>
                  <a:lnTo>
                    <a:pt x="1574" y="1320"/>
                  </a:lnTo>
                  <a:lnTo>
                    <a:pt x="1572" y="1322"/>
                  </a:lnTo>
                  <a:lnTo>
                    <a:pt x="1571" y="1325"/>
                  </a:lnTo>
                  <a:lnTo>
                    <a:pt x="1569" y="1326"/>
                  </a:lnTo>
                  <a:lnTo>
                    <a:pt x="1565" y="1327"/>
                  </a:lnTo>
                  <a:lnTo>
                    <a:pt x="1561" y="1327"/>
                  </a:lnTo>
                  <a:lnTo>
                    <a:pt x="1561" y="1325"/>
                  </a:lnTo>
                  <a:lnTo>
                    <a:pt x="1561" y="1321"/>
                  </a:lnTo>
                  <a:lnTo>
                    <a:pt x="1560" y="1317"/>
                  </a:lnTo>
                  <a:lnTo>
                    <a:pt x="1560" y="1313"/>
                  </a:lnTo>
                  <a:lnTo>
                    <a:pt x="1557" y="1310"/>
                  </a:lnTo>
                  <a:lnTo>
                    <a:pt x="1556" y="1309"/>
                  </a:lnTo>
                  <a:lnTo>
                    <a:pt x="1554" y="1307"/>
                  </a:lnTo>
                  <a:lnTo>
                    <a:pt x="1551" y="1306"/>
                  </a:lnTo>
                  <a:lnTo>
                    <a:pt x="1548" y="1306"/>
                  </a:lnTo>
                  <a:lnTo>
                    <a:pt x="1545" y="1306"/>
                  </a:lnTo>
                  <a:lnTo>
                    <a:pt x="1543" y="1306"/>
                  </a:lnTo>
                  <a:lnTo>
                    <a:pt x="1535" y="1300"/>
                  </a:lnTo>
                  <a:lnTo>
                    <a:pt x="1528" y="1294"/>
                  </a:lnTo>
                  <a:lnTo>
                    <a:pt x="1519" y="1289"/>
                  </a:lnTo>
                  <a:lnTo>
                    <a:pt x="1518" y="1289"/>
                  </a:lnTo>
                  <a:lnTo>
                    <a:pt x="1515" y="1290"/>
                  </a:lnTo>
                  <a:lnTo>
                    <a:pt x="1514" y="1291"/>
                  </a:lnTo>
                  <a:lnTo>
                    <a:pt x="1511" y="1292"/>
                  </a:lnTo>
                  <a:lnTo>
                    <a:pt x="1510" y="1294"/>
                  </a:lnTo>
                  <a:lnTo>
                    <a:pt x="1508" y="1295"/>
                  </a:lnTo>
                  <a:lnTo>
                    <a:pt x="1505" y="1296"/>
                  </a:lnTo>
                  <a:lnTo>
                    <a:pt x="1503" y="1296"/>
                  </a:lnTo>
                  <a:lnTo>
                    <a:pt x="1500" y="1295"/>
                  </a:lnTo>
                  <a:lnTo>
                    <a:pt x="1498" y="1294"/>
                  </a:lnTo>
                  <a:lnTo>
                    <a:pt x="1495" y="1292"/>
                  </a:lnTo>
                  <a:lnTo>
                    <a:pt x="1493" y="1291"/>
                  </a:lnTo>
                  <a:lnTo>
                    <a:pt x="1490" y="1292"/>
                  </a:lnTo>
                  <a:lnTo>
                    <a:pt x="1486" y="1294"/>
                  </a:lnTo>
                  <a:lnTo>
                    <a:pt x="1484" y="1295"/>
                  </a:lnTo>
                  <a:lnTo>
                    <a:pt x="1480" y="1295"/>
                  </a:lnTo>
                  <a:lnTo>
                    <a:pt x="1476" y="1295"/>
                  </a:lnTo>
                  <a:lnTo>
                    <a:pt x="1474" y="1292"/>
                  </a:lnTo>
                  <a:lnTo>
                    <a:pt x="1473" y="1291"/>
                  </a:lnTo>
                  <a:lnTo>
                    <a:pt x="1469" y="1290"/>
                  </a:lnTo>
                  <a:lnTo>
                    <a:pt x="1467" y="1289"/>
                  </a:lnTo>
                  <a:lnTo>
                    <a:pt x="1462" y="1289"/>
                  </a:lnTo>
                  <a:lnTo>
                    <a:pt x="1459" y="1290"/>
                  </a:lnTo>
                  <a:lnTo>
                    <a:pt x="1455" y="1290"/>
                  </a:lnTo>
                  <a:lnTo>
                    <a:pt x="1453" y="1292"/>
                  </a:lnTo>
                  <a:lnTo>
                    <a:pt x="1450" y="1295"/>
                  </a:lnTo>
                  <a:lnTo>
                    <a:pt x="1449" y="1296"/>
                  </a:lnTo>
                  <a:lnTo>
                    <a:pt x="1447" y="1297"/>
                  </a:lnTo>
                  <a:lnTo>
                    <a:pt x="1444" y="1299"/>
                  </a:lnTo>
                  <a:lnTo>
                    <a:pt x="1442" y="1299"/>
                  </a:lnTo>
                  <a:lnTo>
                    <a:pt x="1439" y="1299"/>
                  </a:lnTo>
                  <a:lnTo>
                    <a:pt x="1437" y="1300"/>
                  </a:lnTo>
                  <a:lnTo>
                    <a:pt x="1427" y="1306"/>
                  </a:lnTo>
                  <a:lnTo>
                    <a:pt x="1413" y="1309"/>
                  </a:lnTo>
                  <a:lnTo>
                    <a:pt x="1412" y="1309"/>
                  </a:lnTo>
                  <a:lnTo>
                    <a:pt x="1409" y="1307"/>
                  </a:lnTo>
                  <a:lnTo>
                    <a:pt x="1407" y="1306"/>
                  </a:lnTo>
                  <a:lnTo>
                    <a:pt x="1405" y="1306"/>
                  </a:lnTo>
                  <a:lnTo>
                    <a:pt x="1404" y="1305"/>
                  </a:lnTo>
                  <a:lnTo>
                    <a:pt x="1405" y="1302"/>
                  </a:lnTo>
                  <a:lnTo>
                    <a:pt x="1405" y="1301"/>
                  </a:lnTo>
                  <a:lnTo>
                    <a:pt x="1408" y="1300"/>
                  </a:lnTo>
                  <a:lnTo>
                    <a:pt x="1409" y="1299"/>
                  </a:lnTo>
                  <a:lnTo>
                    <a:pt x="1412" y="1297"/>
                  </a:lnTo>
                  <a:lnTo>
                    <a:pt x="1414" y="1296"/>
                  </a:lnTo>
                  <a:lnTo>
                    <a:pt x="1417" y="1296"/>
                  </a:lnTo>
                  <a:lnTo>
                    <a:pt x="1418" y="1295"/>
                  </a:lnTo>
                  <a:lnTo>
                    <a:pt x="1424" y="1290"/>
                  </a:lnTo>
                  <a:lnTo>
                    <a:pt x="1428" y="1286"/>
                  </a:lnTo>
                  <a:lnTo>
                    <a:pt x="1432" y="1281"/>
                  </a:lnTo>
                  <a:lnTo>
                    <a:pt x="1435" y="1279"/>
                  </a:lnTo>
                  <a:lnTo>
                    <a:pt x="1443" y="1279"/>
                  </a:lnTo>
                  <a:lnTo>
                    <a:pt x="1449" y="1279"/>
                  </a:lnTo>
                  <a:lnTo>
                    <a:pt x="1458" y="1280"/>
                  </a:lnTo>
                  <a:lnTo>
                    <a:pt x="1465" y="1281"/>
                  </a:lnTo>
                  <a:lnTo>
                    <a:pt x="1472" y="1281"/>
                  </a:lnTo>
                  <a:lnTo>
                    <a:pt x="1476" y="1279"/>
                  </a:lnTo>
                  <a:lnTo>
                    <a:pt x="1481" y="1274"/>
                  </a:lnTo>
                  <a:lnTo>
                    <a:pt x="1485" y="1270"/>
                  </a:lnTo>
                  <a:lnTo>
                    <a:pt x="1490" y="1266"/>
                  </a:lnTo>
                  <a:lnTo>
                    <a:pt x="1495" y="1261"/>
                  </a:lnTo>
                  <a:close/>
                  <a:moveTo>
                    <a:pt x="1695" y="1253"/>
                  </a:moveTo>
                  <a:lnTo>
                    <a:pt x="1697" y="1254"/>
                  </a:lnTo>
                  <a:lnTo>
                    <a:pt x="1698" y="1254"/>
                  </a:lnTo>
                  <a:lnTo>
                    <a:pt x="1698" y="1256"/>
                  </a:lnTo>
                  <a:lnTo>
                    <a:pt x="1698" y="1259"/>
                  </a:lnTo>
                  <a:lnTo>
                    <a:pt x="1697" y="1260"/>
                  </a:lnTo>
                  <a:lnTo>
                    <a:pt x="1697" y="1260"/>
                  </a:lnTo>
                  <a:lnTo>
                    <a:pt x="1695" y="1260"/>
                  </a:lnTo>
                  <a:lnTo>
                    <a:pt x="1693" y="1260"/>
                  </a:lnTo>
                  <a:lnTo>
                    <a:pt x="1692" y="1260"/>
                  </a:lnTo>
                  <a:lnTo>
                    <a:pt x="1692" y="1258"/>
                  </a:lnTo>
                  <a:lnTo>
                    <a:pt x="1692" y="1256"/>
                  </a:lnTo>
                  <a:lnTo>
                    <a:pt x="1693" y="1254"/>
                  </a:lnTo>
                  <a:lnTo>
                    <a:pt x="1695" y="1253"/>
                  </a:lnTo>
                  <a:close/>
                  <a:moveTo>
                    <a:pt x="1663" y="1248"/>
                  </a:moveTo>
                  <a:lnTo>
                    <a:pt x="1665" y="1249"/>
                  </a:lnTo>
                  <a:lnTo>
                    <a:pt x="1666" y="1251"/>
                  </a:lnTo>
                  <a:lnTo>
                    <a:pt x="1666" y="1253"/>
                  </a:lnTo>
                  <a:lnTo>
                    <a:pt x="1666" y="1254"/>
                  </a:lnTo>
                  <a:lnTo>
                    <a:pt x="1666" y="1255"/>
                  </a:lnTo>
                  <a:lnTo>
                    <a:pt x="1666" y="1255"/>
                  </a:lnTo>
                  <a:lnTo>
                    <a:pt x="1663" y="1256"/>
                  </a:lnTo>
                  <a:lnTo>
                    <a:pt x="1662" y="1258"/>
                  </a:lnTo>
                  <a:lnTo>
                    <a:pt x="1661" y="1256"/>
                  </a:lnTo>
                  <a:lnTo>
                    <a:pt x="1661" y="1255"/>
                  </a:lnTo>
                  <a:lnTo>
                    <a:pt x="1661" y="1254"/>
                  </a:lnTo>
                  <a:lnTo>
                    <a:pt x="1661" y="1251"/>
                  </a:lnTo>
                  <a:lnTo>
                    <a:pt x="1661" y="1250"/>
                  </a:lnTo>
                  <a:lnTo>
                    <a:pt x="1662" y="1249"/>
                  </a:lnTo>
                  <a:lnTo>
                    <a:pt x="1663" y="1248"/>
                  </a:lnTo>
                  <a:close/>
                  <a:moveTo>
                    <a:pt x="1738" y="811"/>
                  </a:moveTo>
                  <a:lnTo>
                    <a:pt x="1736" y="812"/>
                  </a:lnTo>
                  <a:lnTo>
                    <a:pt x="1734" y="815"/>
                  </a:lnTo>
                  <a:lnTo>
                    <a:pt x="1737" y="816"/>
                  </a:lnTo>
                  <a:lnTo>
                    <a:pt x="1739" y="817"/>
                  </a:lnTo>
                  <a:lnTo>
                    <a:pt x="1742" y="819"/>
                  </a:lnTo>
                  <a:lnTo>
                    <a:pt x="1743" y="820"/>
                  </a:lnTo>
                  <a:lnTo>
                    <a:pt x="1744" y="821"/>
                  </a:lnTo>
                  <a:lnTo>
                    <a:pt x="1743" y="816"/>
                  </a:lnTo>
                  <a:lnTo>
                    <a:pt x="1742" y="814"/>
                  </a:lnTo>
                  <a:lnTo>
                    <a:pt x="1741" y="811"/>
                  </a:lnTo>
                  <a:lnTo>
                    <a:pt x="1738" y="811"/>
                  </a:lnTo>
                  <a:close/>
                  <a:moveTo>
                    <a:pt x="3154" y="602"/>
                  </a:moveTo>
                  <a:lnTo>
                    <a:pt x="3152" y="613"/>
                  </a:lnTo>
                  <a:lnTo>
                    <a:pt x="3147" y="625"/>
                  </a:lnTo>
                  <a:lnTo>
                    <a:pt x="3147" y="628"/>
                  </a:lnTo>
                  <a:lnTo>
                    <a:pt x="3146" y="632"/>
                  </a:lnTo>
                  <a:lnTo>
                    <a:pt x="3146" y="634"/>
                  </a:lnTo>
                  <a:lnTo>
                    <a:pt x="3145" y="638"/>
                  </a:lnTo>
                  <a:lnTo>
                    <a:pt x="3146" y="641"/>
                  </a:lnTo>
                  <a:lnTo>
                    <a:pt x="3146" y="643"/>
                  </a:lnTo>
                  <a:lnTo>
                    <a:pt x="3147" y="646"/>
                  </a:lnTo>
                  <a:lnTo>
                    <a:pt x="3147" y="649"/>
                  </a:lnTo>
                  <a:lnTo>
                    <a:pt x="3147" y="653"/>
                  </a:lnTo>
                  <a:lnTo>
                    <a:pt x="3146" y="657"/>
                  </a:lnTo>
                  <a:lnTo>
                    <a:pt x="3146" y="661"/>
                  </a:lnTo>
                  <a:lnTo>
                    <a:pt x="3145" y="663"/>
                  </a:lnTo>
                  <a:lnTo>
                    <a:pt x="3142" y="666"/>
                  </a:lnTo>
                  <a:lnTo>
                    <a:pt x="3140" y="666"/>
                  </a:lnTo>
                  <a:lnTo>
                    <a:pt x="3137" y="668"/>
                  </a:lnTo>
                  <a:lnTo>
                    <a:pt x="3135" y="669"/>
                  </a:lnTo>
                  <a:lnTo>
                    <a:pt x="3132" y="671"/>
                  </a:lnTo>
                  <a:lnTo>
                    <a:pt x="3130" y="674"/>
                  </a:lnTo>
                  <a:lnTo>
                    <a:pt x="3128" y="676"/>
                  </a:lnTo>
                  <a:lnTo>
                    <a:pt x="3126" y="676"/>
                  </a:lnTo>
                  <a:lnTo>
                    <a:pt x="3125" y="677"/>
                  </a:lnTo>
                  <a:lnTo>
                    <a:pt x="3122" y="676"/>
                  </a:lnTo>
                  <a:lnTo>
                    <a:pt x="3120" y="677"/>
                  </a:lnTo>
                  <a:lnTo>
                    <a:pt x="3117" y="678"/>
                  </a:lnTo>
                  <a:lnTo>
                    <a:pt x="3080" y="669"/>
                  </a:lnTo>
                  <a:lnTo>
                    <a:pt x="3080" y="668"/>
                  </a:lnTo>
                  <a:lnTo>
                    <a:pt x="3080" y="664"/>
                  </a:lnTo>
                  <a:lnTo>
                    <a:pt x="3079" y="661"/>
                  </a:lnTo>
                  <a:lnTo>
                    <a:pt x="3077" y="658"/>
                  </a:lnTo>
                  <a:lnTo>
                    <a:pt x="3076" y="656"/>
                  </a:lnTo>
                  <a:lnTo>
                    <a:pt x="3074" y="653"/>
                  </a:lnTo>
                  <a:lnTo>
                    <a:pt x="3072" y="651"/>
                  </a:lnTo>
                  <a:lnTo>
                    <a:pt x="3080" y="646"/>
                  </a:lnTo>
                  <a:lnTo>
                    <a:pt x="3081" y="648"/>
                  </a:lnTo>
                  <a:lnTo>
                    <a:pt x="3082" y="651"/>
                  </a:lnTo>
                  <a:lnTo>
                    <a:pt x="3085" y="653"/>
                  </a:lnTo>
                  <a:lnTo>
                    <a:pt x="3154" y="602"/>
                  </a:lnTo>
                  <a:close/>
                  <a:moveTo>
                    <a:pt x="1306" y="535"/>
                  </a:moveTo>
                  <a:lnTo>
                    <a:pt x="1303" y="535"/>
                  </a:lnTo>
                  <a:lnTo>
                    <a:pt x="1300" y="537"/>
                  </a:lnTo>
                  <a:lnTo>
                    <a:pt x="1297" y="541"/>
                  </a:lnTo>
                  <a:lnTo>
                    <a:pt x="1295" y="544"/>
                  </a:lnTo>
                  <a:lnTo>
                    <a:pt x="1292" y="547"/>
                  </a:lnTo>
                  <a:lnTo>
                    <a:pt x="1291" y="550"/>
                  </a:lnTo>
                  <a:lnTo>
                    <a:pt x="1290" y="552"/>
                  </a:lnTo>
                  <a:lnTo>
                    <a:pt x="1292" y="559"/>
                  </a:lnTo>
                  <a:lnTo>
                    <a:pt x="1298" y="562"/>
                  </a:lnTo>
                  <a:lnTo>
                    <a:pt x="1307" y="562"/>
                  </a:lnTo>
                  <a:lnTo>
                    <a:pt x="1313" y="561"/>
                  </a:lnTo>
                  <a:lnTo>
                    <a:pt x="1316" y="551"/>
                  </a:lnTo>
                  <a:lnTo>
                    <a:pt x="1315" y="542"/>
                  </a:lnTo>
                  <a:lnTo>
                    <a:pt x="1308" y="535"/>
                  </a:lnTo>
                  <a:lnTo>
                    <a:pt x="1306" y="535"/>
                  </a:lnTo>
                  <a:close/>
                  <a:moveTo>
                    <a:pt x="3369" y="534"/>
                  </a:moveTo>
                  <a:lnTo>
                    <a:pt x="3368" y="534"/>
                  </a:lnTo>
                  <a:lnTo>
                    <a:pt x="3366" y="534"/>
                  </a:lnTo>
                  <a:lnTo>
                    <a:pt x="3365" y="535"/>
                  </a:lnTo>
                  <a:lnTo>
                    <a:pt x="3364" y="537"/>
                  </a:lnTo>
                  <a:lnTo>
                    <a:pt x="3363" y="537"/>
                  </a:lnTo>
                  <a:lnTo>
                    <a:pt x="3360" y="540"/>
                  </a:lnTo>
                  <a:lnTo>
                    <a:pt x="3359" y="542"/>
                  </a:lnTo>
                  <a:lnTo>
                    <a:pt x="3356" y="546"/>
                  </a:lnTo>
                  <a:lnTo>
                    <a:pt x="3354" y="551"/>
                  </a:lnTo>
                  <a:lnTo>
                    <a:pt x="3354" y="556"/>
                  </a:lnTo>
                  <a:lnTo>
                    <a:pt x="3353" y="561"/>
                  </a:lnTo>
                  <a:lnTo>
                    <a:pt x="3351" y="567"/>
                  </a:lnTo>
                  <a:lnTo>
                    <a:pt x="3351" y="569"/>
                  </a:lnTo>
                  <a:lnTo>
                    <a:pt x="3351" y="572"/>
                  </a:lnTo>
                  <a:lnTo>
                    <a:pt x="3353" y="576"/>
                  </a:lnTo>
                  <a:lnTo>
                    <a:pt x="3353" y="580"/>
                  </a:lnTo>
                  <a:lnTo>
                    <a:pt x="3353" y="583"/>
                  </a:lnTo>
                  <a:lnTo>
                    <a:pt x="3354" y="585"/>
                  </a:lnTo>
                  <a:lnTo>
                    <a:pt x="3356" y="585"/>
                  </a:lnTo>
                  <a:lnTo>
                    <a:pt x="3359" y="583"/>
                  </a:lnTo>
                  <a:lnTo>
                    <a:pt x="3359" y="583"/>
                  </a:lnTo>
                  <a:lnTo>
                    <a:pt x="3360" y="583"/>
                  </a:lnTo>
                  <a:lnTo>
                    <a:pt x="3361" y="583"/>
                  </a:lnTo>
                  <a:lnTo>
                    <a:pt x="3363" y="582"/>
                  </a:lnTo>
                  <a:lnTo>
                    <a:pt x="3364" y="582"/>
                  </a:lnTo>
                  <a:lnTo>
                    <a:pt x="3365" y="580"/>
                  </a:lnTo>
                  <a:lnTo>
                    <a:pt x="3366" y="576"/>
                  </a:lnTo>
                  <a:lnTo>
                    <a:pt x="3368" y="572"/>
                  </a:lnTo>
                  <a:lnTo>
                    <a:pt x="3368" y="570"/>
                  </a:lnTo>
                  <a:lnTo>
                    <a:pt x="3368" y="567"/>
                  </a:lnTo>
                  <a:lnTo>
                    <a:pt x="3369" y="565"/>
                  </a:lnTo>
                  <a:lnTo>
                    <a:pt x="3370" y="562"/>
                  </a:lnTo>
                  <a:lnTo>
                    <a:pt x="3371" y="560"/>
                  </a:lnTo>
                  <a:lnTo>
                    <a:pt x="3373" y="557"/>
                  </a:lnTo>
                  <a:lnTo>
                    <a:pt x="3373" y="554"/>
                  </a:lnTo>
                  <a:lnTo>
                    <a:pt x="3373" y="551"/>
                  </a:lnTo>
                  <a:lnTo>
                    <a:pt x="3371" y="549"/>
                  </a:lnTo>
                  <a:lnTo>
                    <a:pt x="3370" y="546"/>
                  </a:lnTo>
                  <a:lnTo>
                    <a:pt x="3370" y="544"/>
                  </a:lnTo>
                  <a:lnTo>
                    <a:pt x="3371" y="541"/>
                  </a:lnTo>
                  <a:lnTo>
                    <a:pt x="3373" y="540"/>
                  </a:lnTo>
                  <a:lnTo>
                    <a:pt x="3373" y="537"/>
                  </a:lnTo>
                  <a:lnTo>
                    <a:pt x="3371" y="536"/>
                  </a:lnTo>
                  <a:lnTo>
                    <a:pt x="3370" y="535"/>
                  </a:lnTo>
                  <a:lnTo>
                    <a:pt x="3370" y="534"/>
                  </a:lnTo>
                  <a:lnTo>
                    <a:pt x="3369" y="534"/>
                  </a:lnTo>
                  <a:close/>
                  <a:moveTo>
                    <a:pt x="3320" y="518"/>
                  </a:moveTo>
                  <a:lnTo>
                    <a:pt x="3318" y="518"/>
                  </a:lnTo>
                  <a:lnTo>
                    <a:pt x="3315" y="520"/>
                  </a:lnTo>
                  <a:lnTo>
                    <a:pt x="3313" y="523"/>
                  </a:lnTo>
                  <a:lnTo>
                    <a:pt x="3311" y="525"/>
                  </a:lnTo>
                  <a:lnTo>
                    <a:pt x="3310" y="528"/>
                  </a:lnTo>
                  <a:lnTo>
                    <a:pt x="3309" y="530"/>
                  </a:lnTo>
                  <a:lnTo>
                    <a:pt x="3306" y="532"/>
                  </a:lnTo>
                  <a:lnTo>
                    <a:pt x="3305" y="532"/>
                  </a:lnTo>
                  <a:lnTo>
                    <a:pt x="3303" y="532"/>
                  </a:lnTo>
                  <a:lnTo>
                    <a:pt x="3301" y="532"/>
                  </a:lnTo>
                  <a:lnTo>
                    <a:pt x="3299" y="534"/>
                  </a:lnTo>
                  <a:lnTo>
                    <a:pt x="3297" y="535"/>
                  </a:lnTo>
                  <a:lnTo>
                    <a:pt x="3295" y="537"/>
                  </a:lnTo>
                  <a:lnTo>
                    <a:pt x="3294" y="540"/>
                  </a:lnTo>
                  <a:lnTo>
                    <a:pt x="3294" y="544"/>
                  </a:lnTo>
                  <a:lnTo>
                    <a:pt x="3293" y="547"/>
                  </a:lnTo>
                  <a:lnTo>
                    <a:pt x="3293" y="551"/>
                  </a:lnTo>
                  <a:lnTo>
                    <a:pt x="3292" y="554"/>
                  </a:lnTo>
                  <a:lnTo>
                    <a:pt x="3289" y="562"/>
                  </a:lnTo>
                  <a:lnTo>
                    <a:pt x="3287" y="570"/>
                  </a:lnTo>
                  <a:lnTo>
                    <a:pt x="3285" y="580"/>
                  </a:lnTo>
                  <a:lnTo>
                    <a:pt x="3285" y="606"/>
                  </a:lnTo>
                  <a:lnTo>
                    <a:pt x="3288" y="611"/>
                  </a:lnTo>
                  <a:lnTo>
                    <a:pt x="3288" y="616"/>
                  </a:lnTo>
                  <a:lnTo>
                    <a:pt x="3288" y="622"/>
                  </a:lnTo>
                  <a:lnTo>
                    <a:pt x="3290" y="625"/>
                  </a:lnTo>
                  <a:lnTo>
                    <a:pt x="3292" y="628"/>
                  </a:lnTo>
                  <a:lnTo>
                    <a:pt x="3292" y="629"/>
                  </a:lnTo>
                  <a:lnTo>
                    <a:pt x="3294" y="632"/>
                  </a:lnTo>
                  <a:lnTo>
                    <a:pt x="3294" y="642"/>
                  </a:lnTo>
                  <a:lnTo>
                    <a:pt x="3295" y="644"/>
                  </a:lnTo>
                  <a:lnTo>
                    <a:pt x="3297" y="648"/>
                  </a:lnTo>
                  <a:lnTo>
                    <a:pt x="3297" y="652"/>
                  </a:lnTo>
                  <a:lnTo>
                    <a:pt x="3297" y="656"/>
                  </a:lnTo>
                  <a:lnTo>
                    <a:pt x="3294" y="661"/>
                  </a:lnTo>
                  <a:lnTo>
                    <a:pt x="3293" y="664"/>
                  </a:lnTo>
                  <a:lnTo>
                    <a:pt x="3292" y="668"/>
                  </a:lnTo>
                  <a:lnTo>
                    <a:pt x="3292" y="671"/>
                  </a:lnTo>
                  <a:lnTo>
                    <a:pt x="3289" y="677"/>
                  </a:lnTo>
                  <a:lnTo>
                    <a:pt x="3289" y="682"/>
                  </a:lnTo>
                  <a:lnTo>
                    <a:pt x="3288" y="687"/>
                  </a:lnTo>
                  <a:lnTo>
                    <a:pt x="3288" y="689"/>
                  </a:lnTo>
                  <a:lnTo>
                    <a:pt x="3288" y="692"/>
                  </a:lnTo>
                  <a:lnTo>
                    <a:pt x="3288" y="695"/>
                  </a:lnTo>
                  <a:lnTo>
                    <a:pt x="3288" y="700"/>
                  </a:lnTo>
                  <a:lnTo>
                    <a:pt x="3289" y="700"/>
                  </a:lnTo>
                  <a:lnTo>
                    <a:pt x="3289" y="702"/>
                  </a:lnTo>
                  <a:lnTo>
                    <a:pt x="3290" y="702"/>
                  </a:lnTo>
                  <a:lnTo>
                    <a:pt x="3290" y="702"/>
                  </a:lnTo>
                  <a:lnTo>
                    <a:pt x="3292" y="703"/>
                  </a:lnTo>
                  <a:lnTo>
                    <a:pt x="3294" y="705"/>
                  </a:lnTo>
                  <a:lnTo>
                    <a:pt x="3295" y="708"/>
                  </a:lnTo>
                  <a:lnTo>
                    <a:pt x="3297" y="710"/>
                  </a:lnTo>
                  <a:lnTo>
                    <a:pt x="3297" y="713"/>
                  </a:lnTo>
                  <a:lnTo>
                    <a:pt x="3297" y="715"/>
                  </a:lnTo>
                  <a:lnTo>
                    <a:pt x="3298" y="717"/>
                  </a:lnTo>
                  <a:lnTo>
                    <a:pt x="3299" y="718"/>
                  </a:lnTo>
                  <a:lnTo>
                    <a:pt x="3300" y="719"/>
                  </a:lnTo>
                  <a:lnTo>
                    <a:pt x="3301" y="718"/>
                  </a:lnTo>
                  <a:lnTo>
                    <a:pt x="3303" y="717"/>
                  </a:lnTo>
                  <a:lnTo>
                    <a:pt x="3305" y="714"/>
                  </a:lnTo>
                  <a:lnTo>
                    <a:pt x="3306" y="712"/>
                  </a:lnTo>
                  <a:lnTo>
                    <a:pt x="3309" y="710"/>
                  </a:lnTo>
                  <a:lnTo>
                    <a:pt x="3311" y="710"/>
                  </a:lnTo>
                  <a:lnTo>
                    <a:pt x="3313" y="709"/>
                  </a:lnTo>
                  <a:lnTo>
                    <a:pt x="3313" y="708"/>
                  </a:lnTo>
                  <a:lnTo>
                    <a:pt x="3315" y="708"/>
                  </a:lnTo>
                  <a:lnTo>
                    <a:pt x="3316" y="707"/>
                  </a:lnTo>
                  <a:lnTo>
                    <a:pt x="3318" y="704"/>
                  </a:lnTo>
                  <a:lnTo>
                    <a:pt x="3318" y="703"/>
                  </a:lnTo>
                  <a:lnTo>
                    <a:pt x="3318" y="700"/>
                  </a:lnTo>
                  <a:lnTo>
                    <a:pt x="3319" y="682"/>
                  </a:lnTo>
                  <a:lnTo>
                    <a:pt x="3320" y="666"/>
                  </a:lnTo>
                  <a:lnTo>
                    <a:pt x="3320" y="663"/>
                  </a:lnTo>
                  <a:lnTo>
                    <a:pt x="3320" y="661"/>
                  </a:lnTo>
                  <a:lnTo>
                    <a:pt x="3319" y="658"/>
                  </a:lnTo>
                  <a:lnTo>
                    <a:pt x="3319" y="656"/>
                  </a:lnTo>
                  <a:lnTo>
                    <a:pt x="3318" y="656"/>
                  </a:lnTo>
                  <a:lnTo>
                    <a:pt x="3316" y="654"/>
                  </a:lnTo>
                  <a:lnTo>
                    <a:pt x="3315" y="653"/>
                  </a:lnTo>
                  <a:lnTo>
                    <a:pt x="3315" y="651"/>
                  </a:lnTo>
                  <a:lnTo>
                    <a:pt x="3315" y="648"/>
                  </a:lnTo>
                  <a:lnTo>
                    <a:pt x="3315" y="646"/>
                  </a:lnTo>
                  <a:lnTo>
                    <a:pt x="3315" y="644"/>
                  </a:lnTo>
                  <a:lnTo>
                    <a:pt x="3316" y="644"/>
                  </a:lnTo>
                  <a:lnTo>
                    <a:pt x="3316" y="644"/>
                  </a:lnTo>
                  <a:lnTo>
                    <a:pt x="3318" y="644"/>
                  </a:lnTo>
                  <a:lnTo>
                    <a:pt x="3318" y="644"/>
                  </a:lnTo>
                  <a:lnTo>
                    <a:pt x="3319" y="646"/>
                  </a:lnTo>
                  <a:lnTo>
                    <a:pt x="3321" y="646"/>
                  </a:lnTo>
                  <a:lnTo>
                    <a:pt x="3324" y="646"/>
                  </a:lnTo>
                  <a:lnTo>
                    <a:pt x="3325" y="644"/>
                  </a:lnTo>
                  <a:lnTo>
                    <a:pt x="3326" y="643"/>
                  </a:lnTo>
                  <a:lnTo>
                    <a:pt x="3326" y="641"/>
                  </a:lnTo>
                  <a:lnTo>
                    <a:pt x="3326" y="638"/>
                  </a:lnTo>
                  <a:lnTo>
                    <a:pt x="3326" y="636"/>
                  </a:lnTo>
                  <a:lnTo>
                    <a:pt x="3325" y="633"/>
                  </a:lnTo>
                  <a:lnTo>
                    <a:pt x="3325" y="632"/>
                  </a:lnTo>
                  <a:lnTo>
                    <a:pt x="3324" y="629"/>
                  </a:lnTo>
                  <a:lnTo>
                    <a:pt x="3323" y="627"/>
                  </a:lnTo>
                  <a:lnTo>
                    <a:pt x="3323" y="626"/>
                  </a:lnTo>
                  <a:lnTo>
                    <a:pt x="3321" y="625"/>
                  </a:lnTo>
                  <a:lnTo>
                    <a:pt x="3320" y="623"/>
                  </a:lnTo>
                  <a:lnTo>
                    <a:pt x="3318" y="625"/>
                  </a:lnTo>
                  <a:lnTo>
                    <a:pt x="3316" y="623"/>
                  </a:lnTo>
                  <a:lnTo>
                    <a:pt x="3316" y="622"/>
                  </a:lnTo>
                  <a:lnTo>
                    <a:pt x="3316" y="620"/>
                  </a:lnTo>
                  <a:lnTo>
                    <a:pt x="3316" y="617"/>
                  </a:lnTo>
                  <a:lnTo>
                    <a:pt x="3316" y="613"/>
                  </a:lnTo>
                  <a:lnTo>
                    <a:pt x="3318" y="611"/>
                  </a:lnTo>
                  <a:lnTo>
                    <a:pt x="3318" y="608"/>
                  </a:lnTo>
                  <a:lnTo>
                    <a:pt x="3316" y="606"/>
                  </a:lnTo>
                  <a:lnTo>
                    <a:pt x="3316" y="605"/>
                  </a:lnTo>
                  <a:lnTo>
                    <a:pt x="3315" y="603"/>
                  </a:lnTo>
                  <a:lnTo>
                    <a:pt x="3314" y="602"/>
                  </a:lnTo>
                  <a:lnTo>
                    <a:pt x="3313" y="601"/>
                  </a:lnTo>
                  <a:lnTo>
                    <a:pt x="3313" y="598"/>
                  </a:lnTo>
                  <a:lnTo>
                    <a:pt x="3313" y="585"/>
                  </a:lnTo>
                  <a:lnTo>
                    <a:pt x="3311" y="582"/>
                  </a:lnTo>
                  <a:lnTo>
                    <a:pt x="3310" y="580"/>
                  </a:lnTo>
                  <a:lnTo>
                    <a:pt x="3309" y="577"/>
                  </a:lnTo>
                  <a:lnTo>
                    <a:pt x="3310" y="572"/>
                  </a:lnTo>
                  <a:lnTo>
                    <a:pt x="3311" y="567"/>
                  </a:lnTo>
                  <a:lnTo>
                    <a:pt x="3313" y="562"/>
                  </a:lnTo>
                  <a:lnTo>
                    <a:pt x="3315" y="559"/>
                  </a:lnTo>
                  <a:lnTo>
                    <a:pt x="3316" y="556"/>
                  </a:lnTo>
                  <a:lnTo>
                    <a:pt x="3318" y="555"/>
                  </a:lnTo>
                  <a:lnTo>
                    <a:pt x="3319" y="554"/>
                  </a:lnTo>
                  <a:lnTo>
                    <a:pt x="3321" y="554"/>
                  </a:lnTo>
                  <a:lnTo>
                    <a:pt x="3323" y="555"/>
                  </a:lnTo>
                  <a:lnTo>
                    <a:pt x="3325" y="556"/>
                  </a:lnTo>
                  <a:lnTo>
                    <a:pt x="3325" y="556"/>
                  </a:lnTo>
                  <a:lnTo>
                    <a:pt x="3326" y="557"/>
                  </a:lnTo>
                  <a:lnTo>
                    <a:pt x="3328" y="559"/>
                  </a:lnTo>
                  <a:lnTo>
                    <a:pt x="3329" y="559"/>
                  </a:lnTo>
                  <a:lnTo>
                    <a:pt x="3329" y="559"/>
                  </a:lnTo>
                  <a:lnTo>
                    <a:pt x="3330" y="559"/>
                  </a:lnTo>
                  <a:lnTo>
                    <a:pt x="3330" y="556"/>
                  </a:lnTo>
                  <a:lnTo>
                    <a:pt x="3330" y="551"/>
                  </a:lnTo>
                  <a:lnTo>
                    <a:pt x="3330" y="546"/>
                  </a:lnTo>
                  <a:lnTo>
                    <a:pt x="3328" y="541"/>
                  </a:lnTo>
                  <a:lnTo>
                    <a:pt x="3325" y="531"/>
                  </a:lnTo>
                  <a:lnTo>
                    <a:pt x="3323" y="523"/>
                  </a:lnTo>
                  <a:lnTo>
                    <a:pt x="3320" y="518"/>
                  </a:lnTo>
                  <a:close/>
                  <a:moveTo>
                    <a:pt x="3455" y="515"/>
                  </a:moveTo>
                  <a:lnTo>
                    <a:pt x="3452" y="515"/>
                  </a:lnTo>
                  <a:lnTo>
                    <a:pt x="3448" y="515"/>
                  </a:lnTo>
                  <a:lnTo>
                    <a:pt x="3446" y="518"/>
                  </a:lnTo>
                  <a:lnTo>
                    <a:pt x="3445" y="521"/>
                  </a:lnTo>
                  <a:lnTo>
                    <a:pt x="3442" y="525"/>
                  </a:lnTo>
                  <a:lnTo>
                    <a:pt x="3441" y="528"/>
                  </a:lnTo>
                  <a:lnTo>
                    <a:pt x="3441" y="530"/>
                  </a:lnTo>
                  <a:lnTo>
                    <a:pt x="3440" y="534"/>
                  </a:lnTo>
                  <a:lnTo>
                    <a:pt x="3440" y="539"/>
                  </a:lnTo>
                  <a:lnTo>
                    <a:pt x="3441" y="542"/>
                  </a:lnTo>
                  <a:lnTo>
                    <a:pt x="3441" y="546"/>
                  </a:lnTo>
                  <a:lnTo>
                    <a:pt x="3441" y="545"/>
                  </a:lnTo>
                  <a:lnTo>
                    <a:pt x="3442" y="544"/>
                  </a:lnTo>
                  <a:lnTo>
                    <a:pt x="3442" y="540"/>
                  </a:lnTo>
                  <a:lnTo>
                    <a:pt x="3444" y="537"/>
                  </a:lnTo>
                  <a:lnTo>
                    <a:pt x="3444" y="535"/>
                  </a:lnTo>
                  <a:lnTo>
                    <a:pt x="3444" y="532"/>
                  </a:lnTo>
                  <a:lnTo>
                    <a:pt x="3445" y="531"/>
                  </a:lnTo>
                  <a:lnTo>
                    <a:pt x="3446" y="529"/>
                  </a:lnTo>
                  <a:lnTo>
                    <a:pt x="3447" y="528"/>
                  </a:lnTo>
                  <a:lnTo>
                    <a:pt x="3447" y="526"/>
                  </a:lnTo>
                  <a:lnTo>
                    <a:pt x="3448" y="525"/>
                  </a:lnTo>
                  <a:lnTo>
                    <a:pt x="3451" y="524"/>
                  </a:lnTo>
                  <a:lnTo>
                    <a:pt x="3455" y="523"/>
                  </a:lnTo>
                  <a:lnTo>
                    <a:pt x="3457" y="521"/>
                  </a:lnTo>
                  <a:lnTo>
                    <a:pt x="3460" y="520"/>
                  </a:lnTo>
                  <a:lnTo>
                    <a:pt x="3460" y="520"/>
                  </a:lnTo>
                  <a:lnTo>
                    <a:pt x="3461" y="520"/>
                  </a:lnTo>
                  <a:lnTo>
                    <a:pt x="3462" y="519"/>
                  </a:lnTo>
                  <a:lnTo>
                    <a:pt x="3462" y="518"/>
                  </a:lnTo>
                  <a:lnTo>
                    <a:pt x="3461" y="518"/>
                  </a:lnTo>
                  <a:lnTo>
                    <a:pt x="3458" y="518"/>
                  </a:lnTo>
                  <a:lnTo>
                    <a:pt x="3457" y="516"/>
                  </a:lnTo>
                  <a:lnTo>
                    <a:pt x="3456" y="515"/>
                  </a:lnTo>
                  <a:lnTo>
                    <a:pt x="3455" y="515"/>
                  </a:lnTo>
                  <a:close/>
                  <a:moveTo>
                    <a:pt x="1798" y="457"/>
                  </a:moveTo>
                  <a:lnTo>
                    <a:pt x="2522" y="658"/>
                  </a:lnTo>
                  <a:lnTo>
                    <a:pt x="3339" y="851"/>
                  </a:lnTo>
                  <a:lnTo>
                    <a:pt x="3360" y="852"/>
                  </a:lnTo>
                  <a:lnTo>
                    <a:pt x="3394" y="862"/>
                  </a:lnTo>
                  <a:lnTo>
                    <a:pt x="3405" y="863"/>
                  </a:lnTo>
                  <a:lnTo>
                    <a:pt x="3054" y="1207"/>
                  </a:lnTo>
                  <a:lnTo>
                    <a:pt x="3095" y="1290"/>
                  </a:lnTo>
                  <a:lnTo>
                    <a:pt x="3750" y="1944"/>
                  </a:lnTo>
                  <a:lnTo>
                    <a:pt x="3306" y="2387"/>
                  </a:lnTo>
                  <a:lnTo>
                    <a:pt x="2601" y="1684"/>
                  </a:lnTo>
                  <a:lnTo>
                    <a:pt x="2250" y="2035"/>
                  </a:lnTo>
                  <a:lnTo>
                    <a:pt x="2172" y="1780"/>
                  </a:lnTo>
                  <a:lnTo>
                    <a:pt x="2055" y="1362"/>
                  </a:lnTo>
                  <a:lnTo>
                    <a:pt x="1798" y="457"/>
                  </a:lnTo>
                  <a:close/>
                  <a:moveTo>
                    <a:pt x="1016" y="419"/>
                  </a:moveTo>
                  <a:lnTo>
                    <a:pt x="1011" y="419"/>
                  </a:lnTo>
                  <a:lnTo>
                    <a:pt x="1007" y="422"/>
                  </a:lnTo>
                  <a:lnTo>
                    <a:pt x="1007" y="427"/>
                  </a:lnTo>
                  <a:lnTo>
                    <a:pt x="1008" y="431"/>
                  </a:lnTo>
                  <a:lnTo>
                    <a:pt x="1009" y="432"/>
                  </a:lnTo>
                  <a:lnTo>
                    <a:pt x="1011" y="434"/>
                  </a:lnTo>
                  <a:lnTo>
                    <a:pt x="1013" y="435"/>
                  </a:lnTo>
                  <a:lnTo>
                    <a:pt x="1017" y="437"/>
                  </a:lnTo>
                  <a:lnTo>
                    <a:pt x="1019" y="438"/>
                  </a:lnTo>
                  <a:lnTo>
                    <a:pt x="1023" y="440"/>
                  </a:lnTo>
                  <a:lnTo>
                    <a:pt x="1024" y="443"/>
                  </a:lnTo>
                  <a:lnTo>
                    <a:pt x="1026" y="445"/>
                  </a:lnTo>
                  <a:lnTo>
                    <a:pt x="1026" y="449"/>
                  </a:lnTo>
                  <a:lnTo>
                    <a:pt x="1027" y="453"/>
                  </a:lnTo>
                  <a:lnTo>
                    <a:pt x="1028" y="455"/>
                  </a:lnTo>
                  <a:lnTo>
                    <a:pt x="1029" y="459"/>
                  </a:lnTo>
                  <a:lnTo>
                    <a:pt x="1031" y="465"/>
                  </a:lnTo>
                  <a:lnTo>
                    <a:pt x="1032" y="473"/>
                  </a:lnTo>
                  <a:lnTo>
                    <a:pt x="1034" y="477"/>
                  </a:lnTo>
                  <a:lnTo>
                    <a:pt x="1036" y="477"/>
                  </a:lnTo>
                  <a:lnTo>
                    <a:pt x="1037" y="470"/>
                  </a:lnTo>
                  <a:lnTo>
                    <a:pt x="1037" y="463"/>
                  </a:lnTo>
                  <a:lnTo>
                    <a:pt x="1036" y="455"/>
                  </a:lnTo>
                  <a:lnTo>
                    <a:pt x="1037" y="444"/>
                  </a:lnTo>
                  <a:lnTo>
                    <a:pt x="1036" y="432"/>
                  </a:lnTo>
                  <a:lnTo>
                    <a:pt x="1033" y="428"/>
                  </a:lnTo>
                  <a:lnTo>
                    <a:pt x="1028" y="424"/>
                  </a:lnTo>
                  <a:lnTo>
                    <a:pt x="1022" y="421"/>
                  </a:lnTo>
                  <a:lnTo>
                    <a:pt x="1016" y="419"/>
                  </a:lnTo>
                  <a:close/>
                  <a:moveTo>
                    <a:pt x="1055" y="392"/>
                  </a:moveTo>
                  <a:lnTo>
                    <a:pt x="1049" y="393"/>
                  </a:lnTo>
                  <a:lnTo>
                    <a:pt x="1045" y="397"/>
                  </a:lnTo>
                  <a:lnTo>
                    <a:pt x="1044" y="403"/>
                  </a:lnTo>
                  <a:lnTo>
                    <a:pt x="1044" y="407"/>
                  </a:lnTo>
                  <a:lnTo>
                    <a:pt x="1045" y="411"/>
                  </a:lnTo>
                  <a:lnTo>
                    <a:pt x="1048" y="414"/>
                  </a:lnTo>
                  <a:lnTo>
                    <a:pt x="1052" y="417"/>
                  </a:lnTo>
                  <a:lnTo>
                    <a:pt x="1054" y="418"/>
                  </a:lnTo>
                  <a:lnTo>
                    <a:pt x="1057" y="419"/>
                  </a:lnTo>
                  <a:lnTo>
                    <a:pt x="1058" y="421"/>
                  </a:lnTo>
                  <a:lnTo>
                    <a:pt x="1059" y="422"/>
                  </a:lnTo>
                  <a:lnTo>
                    <a:pt x="1059" y="423"/>
                  </a:lnTo>
                  <a:lnTo>
                    <a:pt x="1059" y="426"/>
                  </a:lnTo>
                  <a:lnTo>
                    <a:pt x="1059" y="429"/>
                  </a:lnTo>
                  <a:lnTo>
                    <a:pt x="1062" y="440"/>
                  </a:lnTo>
                  <a:lnTo>
                    <a:pt x="1068" y="450"/>
                  </a:lnTo>
                  <a:lnTo>
                    <a:pt x="1075" y="459"/>
                  </a:lnTo>
                  <a:lnTo>
                    <a:pt x="1078" y="462"/>
                  </a:lnTo>
                  <a:lnTo>
                    <a:pt x="1083" y="465"/>
                  </a:lnTo>
                  <a:lnTo>
                    <a:pt x="1088" y="472"/>
                  </a:lnTo>
                  <a:lnTo>
                    <a:pt x="1094" y="475"/>
                  </a:lnTo>
                  <a:lnTo>
                    <a:pt x="1099" y="479"/>
                  </a:lnTo>
                  <a:lnTo>
                    <a:pt x="1102" y="479"/>
                  </a:lnTo>
                  <a:lnTo>
                    <a:pt x="1103" y="475"/>
                  </a:lnTo>
                  <a:lnTo>
                    <a:pt x="1102" y="469"/>
                  </a:lnTo>
                  <a:lnTo>
                    <a:pt x="1099" y="462"/>
                  </a:lnTo>
                  <a:lnTo>
                    <a:pt x="1097" y="455"/>
                  </a:lnTo>
                  <a:lnTo>
                    <a:pt x="1094" y="450"/>
                  </a:lnTo>
                  <a:lnTo>
                    <a:pt x="1092" y="443"/>
                  </a:lnTo>
                  <a:lnTo>
                    <a:pt x="1092" y="433"/>
                  </a:lnTo>
                  <a:lnTo>
                    <a:pt x="1090" y="423"/>
                  </a:lnTo>
                  <a:lnTo>
                    <a:pt x="1090" y="413"/>
                  </a:lnTo>
                  <a:lnTo>
                    <a:pt x="1088" y="404"/>
                  </a:lnTo>
                  <a:lnTo>
                    <a:pt x="1083" y="397"/>
                  </a:lnTo>
                  <a:lnTo>
                    <a:pt x="1075" y="393"/>
                  </a:lnTo>
                  <a:lnTo>
                    <a:pt x="1070" y="393"/>
                  </a:lnTo>
                  <a:lnTo>
                    <a:pt x="1063" y="392"/>
                  </a:lnTo>
                  <a:lnTo>
                    <a:pt x="1055" y="392"/>
                  </a:lnTo>
                  <a:close/>
                  <a:moveTo>
                    <a:pt x="2853" y="335"/>
                  </a:moveTo>
                  <a:lnTo>
                    <a:pt x="2858" y="342"/>
                  </a:lnTo>
                  <a:lnTo>
                    <a:pt x="2862" y="352"/>
                  </a:lnTo>
                  <a:lnTo>
                    <a:pt x="2864" y="361"/>
                  </a:lnTo>
                  <a:lnTo>
                    <a:pt x="2867" y="368"/>
                  </a:lnTo>
                  <a:lnTo>
                    <a:pt x="2865" y="376"/>
                  </a:lnTo>
                  <a:lnTo>
                    <a:pt x="2862" y="382"/>
                  </a:lnTo>
                  <a:lnTo>
                    <a:pt x="2859" y="388"/>
                  </a:lnTo>
                  <a:lnTo>
                    <a:pt x="2859" y="413"/>
                  </a:lnTo>
                  <a:lnTo>
                    <a:pt x="2859" y="417"/>
                  </a:lnTo>
                  <a:lnTo>
                    <a:pt x="2859" y="419"/>
                  </a:lnTo>
                  <a:lnTo>
                    <a:pt x="2859" y="423"/>
                  </a:lnTo>
                  <a:lnTo>
                    <a:pt x="2858" y="426"/>
                  </a:lnTo>
                  <a:lnTo>
                    <a:pt x="2857" y="428"/>
                  </a:lnTo>
                  <a:lnTo>
                    <a:pt x="2854" y="434"/>
                  </a:lnTo>
                  <a:lnTo>
                    <a:pt x="2853" y="443"/>
                  </a:lnTo>
                  <a:lnTo>
                    <a:pt x="2851" y="450"/>
                  </a:lnTo>
                  <a:lnTo>
                    <a:pt x="2849" y="457"/>
                  </a:lnTo>
                  <a:lnTo>
                    <a:pt x="2846" y="458"/>
                  </a:lnTo>
                  <a:lnTo>
                    <a:pt x="2841" y="455"/>
                  </a:lnTo>
                  <a:lnTo>
                    <a:pt x="2841" y="454"/>
                  </a:lnTo>
                  <a:lnTo>
                    <a:pt x="2839" y="452"/>
                  </a:lnTo>
                  <a:lnTo>
                    <a:pt x="2839" y="450"/>
                  </a:lnTo>
                  <a:lnTo>
                    <a:pt x="2838" y="448"/>
                  </a:lnTo>
                  <a:lnTo>
                    <a:pt x="2838" y="448"/>
                  </a:lnTo>
                  <a:lnTo>
                    <a:pt x="2837" y="448"/>
                  </a:lnTo>
                  <a:lnTo>
                    <a:pt x="2833" y="452"/>
                  </a:lnTo>
                  <a:lnTo>
                    <a:pt x="2831" y="453"/>
                  </a:lnTo>
                  <a:lnTo>
                    <a:pt x="2829" y="454"/>
                  </a:lnTo>
                  <a:lnTo>
                    <a:pt x="2827" y="453"/>
                  </a:lnTo>
                  <a:lnTo>
                    <a:pt x="2823" y="448"/>
                  </a:lnTo>
                  <a:lnTo>
                    <a:pt x="2819" y="440"/>
                  </a:lnTo>
                  <a:lnTo>
                    <a:pt x="2819" y="432"/>
                  </a:lnTo>
                  <a:lnTo>
                    <a:pt x="2823" y="423"/>
                  </a:lnTo>
                  <a:lnTo>
                    <a:pt x="2824" y="421"/>
                  </a:lnTo>
                  <a:lnTo>
                    <a:pt x="2824" y="418"/>
                  </a:lnTo>
                  <a:lnTo>
                    <a:pt x="2824" y="414"/>
                  </a:lnTo>
                  <a:lnTo>
                    <a:pt x="2826" y="411"/>
                  </a:lnTo>
                  <a:lnTo>
                    <a:pt x="2827" y="407"/>
                  </a:lnTo>
                  <a:lnTo>
                    <a:pt x="2827" y="404"/>
                  </a:lnTo>
                  <a:lnTo>
                    <a:pt x="2828" y="402"/>
                  </a:lnTo>
                  <a:lnTo>
                    <a:pt x="2829" y="401"/>
                  </a:lnTo>
                  <a:lnTo>
                    <a:pt x="2829" y="397"/>
                  </a:lnTo>
                  <a:lnTo>
                    <a:pt x="2827" y="393"/>
                  </a:lnTo>
                  <a:lnTo>
                    <a:pt x="2824" y="389"/>
                  </a:lnTo>
                  <a:lnTo>
                    <a:pt x="2822" y="387"/>
                  </a:lnTo>
                  <a:lnTo>
                    <a:pt x="2821" y="383"/>
                  </a:lnTo>
                  <a:lnTo>
                    <a:pt x="2819" y="381"/>
                  </a:lnTo>
                  <a:lnTo>
                    <a:pt x="2821" y="377"/>
                  </a:lnTo>
                  <a:lnTo>
                    <a:pt x="2821" y="373"/>
                  </a:lnTo>
                  <a:lnTo>
                    <a:pt x="2822" y="370"/>
                  </a:lnTo>
                  <a:lnTo>
                    <a:pt x="2823" y="367"/>
                  </a:lnTo>
                  <a:lnTo>
                    <a:pt x="2826" y="366"/>
                  </a:lnTo>
                  <a:lnTo>
                    <a:pt x="2827" y="365"/>
                  </a:lnTo>
                  <a:lnTo>
                    <a:pt x="2829" y="363"/>
                  </a:lnTo>
                  <a:lnTo>
                    <a:pt x="2832" y="362"/>
                  </a:lnTo>
                  <a:lnTo>
                    <a:pt x="2833" y="362"/>
                  </a:lnTo>
                  <a:lnTo>
                    <a:pt x="2836" y="362"/>
                  </a:lnTo>
                  <a:lnTo>
                    <a:pt x="2837" y="363"/>
                  </a:lnTo>
                  <a:lnTo>
                    <a:pt x="2838" y="366"/>
                  </a:lnTo>
                  <a:lnTo>
                    <a:pt x="2839" y="368"/>
                  </a:lnTo>
                  <a:lnTo>
                    <a:pt x="2841" y="372"/>
                  </a:lnTo>
                  <a:lnTo>
                    <a:pt x="2842" y="375"/>
                  </a:lnTo>
                  <a:lnTo>
                    <a:pt x="2843" y="376"/>
                  </a:lnTo>
                  <a:lnTo>
                    <a:pt x="2844" y="376"/>
                  </a:lnTo>
                  <a:lnTo>
                    <a:pt x="2844" y="376"/>
                  </a:lnTo>
                  <a:lnTo>
                    <a:pt x="2844" y="373"/>
                  </a:lnTo>
                  <a:lnTo>
                    <a:pt x="2844" y="372"/>
                  </a:lnTo>
                  <a:lnTo>
                    <a:pt x="2844" y="370"/>
                  </a:lnTo>
                  <a:lnTo>
                    <a:pt x="2843" y="368"/>
                  </a:lnTo>
                  <a:lnTo>
                    <a:pt x="2843" y="368"/>
                  </a:lnTo>
                  <a:lnTo>
                    <a:pt x="2843" y="358"/>
                  </a:lnTo>
                  <a:lnTo>
                    <a:pt x="2844" y="356"/>
                  </a:lnTo>
                  <a:lnTo>
                    <a:pt x="2843" y="353"/>
                  </a:lnTo>
                  <a:lnTo>
                    <a:pt x="2842" y="352"/>
                  </a:lnTo>
                  <a:lnTo>
                    <a:pt x="2841" y="351"/>
                  </a:lnTo>
                  <a:lnTo>
                    <a:pt x="2839" y="351"/>
                  </a:lnTo>
                  <a:lnTo>
                    <a:pt x="2839" y="347"/>
                  </a:lnTo>
                  <a:lnTo>
                    <a:pt x="2841" y="345"/>
                  </a:lnTo>
                  <a:lnTo>
                    <a:pt x="2842" y="342"/>
                  </a:lnTo>
                  <a:lnTo>
                    <a:pt x="2843" y="341"/>
                  </a:lnTo>
                  <a:lnTo>
                    <a:pt x="2843" y="341"/>
                  </a:lnTo>
                  <a:lnTo>
                    <a:pt x="2846" y="341"/>
                  </a:lnTo>
                  <a:lnTo>
                    <a:pt x="2848" y="340"/>
                  </a:lnTo>
                  <a:lnTo>
                    <a:pt x="2851" y="338"/>
                  </a:lnTo>
                  <a:lnTo>
                    <a:pt x="2853" y="335"/>
                  </a:lnTo>
                  <a:close/>
                  <a:moveTo>
                    <a:pt x="372" y="283"/>
                  </a:moveTo>
                  <a:lnTo>
                    <a:pt x="374" y="284"/>
                  </a:lnTo>
                  <a:lnTo>
                    <a:pt x="374" y="284"/>
                  </a:lnTo>
                  <a:lnTo>
                    <a:pt x="375" y="285"/>
                  </a:lnTo>
                  <a:lnTo>
                    <a:pt x="375" y="286"/>
                  </a:lnTo>
                  <a:lnTo>
                    <a:pt x="374" y="287"/>
                  </a:lnTo>
                  <a:lnTo>
                    <a:pt x="374" y="289"/>
                  </a:lnTo>
                  <a:lnTo>
                    <a:pt x="372" y="289"/>
                  </a:lnTo>
                  <a:lnTo>
                    <a:pt x="369" y="289"/>
                  </a:lnTo>
                  <a:lnTo>
                    <a:pt x="368" y="287"/>
                  </a:lnTo>
                  <a:lnTo>
                    <a:pt x="368" y="286"/>
                  </a:lnTo>
                  <a:lnTo>
                    <a:pt x="368" y="284"/>
                  </a:lnTo>
                  <a:lnTo>
                    <a:pt x="369" y="284"/>
                  </a:lnTo>
                  <a:lnTo>
                    <a:pt x="372" y="283"/>
                  </a:lnTo>
                  <a:close/>
                  <a:moveTo>
                    <a:pt x="3588" y="270"/>
                  </a:moveTo>
                  <a:lnTo>
                    <a:pt x="3588" y="413"/>
                  </a:lnTo>
                  <a:lnTo>
                    <a:pt x="3582" y="506"/>
                  </a:lnTo>
                  <a:lnTo>
                    <a:pt x="3571" y="598"/>
                  </a:lnTo>
                  <a:lnTo>
                    <a:pt x="3554" y="689"/>
                  </a:lnTo>
                  <a:lnTo>
                    <a:pt x="3534" y="777"/>
                  </a:lnTo>
                  <a:lnTo>
                    <a:pt x="3528" y="774"/>
                  </a:lnTo>
                  <a:lnTo>
                    <a:pt x="3521" y="770"/>
                  </a:lnTo>
                  <a:lnTo>
                    <a:pt x="3515" y="768"/>
                  </a:lnTo>
                  <a:lnTo>
                    <a:pt x="3475" y="756"/>
                  </a:lnTo>
                  <a:lnTo>
                    <a:pt x="3434" y="749"/>
                  </a:lnTo>
                  <a:lnTo>
                    <a:pt x="3394" y="745"/>
                  </a:lnTo>
                  <a:lnTo>
                    <a:pt x="3391" y="746"/>
                  </a:lnTo>
                  <a:lnTo>
                    <a:pt x="3389" y="746"/>
                  </a:lnTo>
                  <a:lnTo>
                    <a:pt x="3384" y="743"/>
                  </a:lnTo>
                  <a:lnTo>
                    <a:pt x="3377" y="740"/>
                  </a:lnTo>
                  <a:lnTo>
                    <a:pt x="3370" y="738"/>
                  </a:lnTo>
                  <a:lnTo>
                    <a:pt x="3142" y="684"/>
                  </a:lnTo>
                  <a:lnTo>
                    <a:pt x="3145" y="682"/>
                  </a:lnTo>
                  <a:lnTo>
                    <a:pt x="3146" y="680"/>
                  </a:lnTo>
                  <a:lnTo>
                    <a:pt x="3148" y="680"/>
                  </a:lnTo>
                  <a:lnTo>
                    <a:pt x="3150" y="680"/>
                  </a:lnTo>
                  <a:lnTo>
                    <a:pt x="3152" y="682"/>
                  </a:lnTo>
                  <a:lnTo>
                    <a:pt x="3154" y="682"/>
                  </a:lnTo>
                  <a:lnTo>
                    <a:pt x="3159" y="682"/>
                  </a:lnTo>
                  <a:lnTo>
                    <a:pt x="3162" y="677"/>
                  </a:lnTo>
                  <a:lnTo>
                    <a:pt x="3164" y="674"/>
                  </a:lnTo>
                  <a:lnTo>
                    <a:pt x="3167" y="674"/>
                  </a:lnTo>
                  <a:lnTo>
                    <a:pt x="3169" y="673"/>
                  </a:lnTo>
                  <a:lnTo>
                    <a:pt x="3173" y="671"/>
                  </a:lnTo>
                  <a:lnTo>
                    <a:pt x="3176" y="668"/>
                  </a:lnTo>
                  <a:lnTo>
                    <a:pt x="3176" y="663"/>
                  </a:lnTo>
                  <a:lnTo>
                    <a:pt x="3178" y="659"/>
                  </a:lnTo>
                  <a:lnTo>
                    <a:pt x="3181" y="656"/>
                  </a:lnTo>
                  <a:lnTo>
                    <a:pt x="3181" y="654"/>
                  </a:lnTo>
                  <a:lnTo>
                    <a:pt x="3182" y="653"/>
                  </a:lnTo>
                  <a:lnTo>
                    <a:pt x="3184" y="652"/>
                  </a:lnTo>
                  <a:lnTo>
                    <a:pt x="3186" y="651"/>
                  </a:lnTo>
                  <a:lnTo>
                    <a:pt x="3188" y="649"/>
                  </a:lnTo>
                  <a:lnTo>
                    <a:pt x="3191" y="647"/>
                  </a:lnTo>
                  <a:lnTo>
                    <a:pt x="3193" y="644"/>
                  </a:lnTo>
                  <a:lnTo>
                    <a:pt x="3201" y="643"/>
                  </a:lnTo>
                  <a:lnTo>
                    <a:pt x="3208" y="647"/>
                  </a:lnTo>
                  <a:lnTo>
                    <a:pt x="3214" y="652"/>
                  </a:lnTo>
                  <a:lnTo>
                    <a:pt x="3221" y="658"/>
                  </a:lnTo>
                  <a:lnTo>
                    <a:pt x="3222" y="661"/>
                  </a:lnTo>
                  <a:lnTo>
                    <a:pt x="3224" y="661"/>
                  </a:lnTo>
                  <a:lnTo>
                    <a:pt x="3227" y="661"/>
                  </a:lnTo>
                  <a:lnTo>
                    <a:pt x="3230" y="659"/>
                  </a:lnTo>
                  <a:lnTo>
                    <a:pt x="3233" y="658"/>
                  </a:lnTo>
                  <a:lnTo>
                    <a:pt x="3235" y="656"/>
                  </a:lnTo>
                  <a:lnTo>
                    <a:pt x="3237" y="654"/>
                  </a:lnTo>
                  <a:lnTo>
                    <a:pt x="3239" y="653"/>
                  </a:lnTo>
                  <a:lnTo>
                    <a:pt x="3240" y="652"/>
                  </a:lnTo>
                  <a:lnTo>
                    <a:pt x="3243" y="651"/>
                  </a:lnTo>
                  <a:lnTo>
                    <a:pt x="3244" y="648"/>
                  </a:lnTo>
                  <a:lnTo>
                    <a:pt x="3247" y="644"/>
                  </a:lnTo>
                  <a:lnTo>
                    <a:pt x="3247" y="634"/>
                  </a:lnTo>
                  <a:lnTo>
                    <a:pt x="3244" y="633"/>
                  </a:lnTo>
                  <a:lnTo>
                    <a:pt x="3243" y="632"/>
                  </a:lnTo>
                  <a:lnTo>
                    <a:pt x="3243" y="632"/>
                  </a:lnTo>
                  <a:lnTo>
                    <a:pt x="3243" y="631"/>
                  </a:lnTo>
                  <a:lnTo>
                    <a:pt x="3244" y="629"/>
                  </a:lnTo>
                  <a:lnTo>
                    <a:pt x="3244" y="627"/>
                  </a:lnTo>
                  <a:lnTo>
                    <a:pt x="3245" y="625"/>
                  </a:lnTo>
                  <a:lnTo>
                    <a:pt x="3247" y="622"/>
                  </a:lnTo>
                  <a:lnTo>
                    <a:pt x="3245" y="620"/>
                  </a:lnTo>
                  <a:lnTo>
                    <a:pt x="3245" y="620"/>
                  </a:lnTo>
                  <a:lnTo>
                    <a:pt x="3244" y="618"/>
                  </a:lnTo>
                  <a:lnTo>
                    <a:pt x="3244" y="616"/>
                  </a:lnTo>
                  <a:lnTo>
                    <a:pt x="3240" y="613"/>
                  </a:lnTo>
                  <a:lnTo>
                    <a:pt x="3238" y="610"/>
                  </a:lnTo>
                  <a:lnTo>
                    <a:pt x="3235" y="606"/>
                  </a:lnTo>
                  <a:lnTo>
                    <a:pt x="3235" y="603"/>
                  </a:lnTo>
                  <a:lnTo>
                    <a:pt x="3233" y="598"/>
                  </a:lnTo>
                  <a:lnTo>
                    <a:pt x="3233" y="596"/>
                  </a:lnTo>
                  <a:lnTo>
                    <a:pt x="3232" y="593"/>
                  </a:lnTo>
                  <a:lnTo>
                    <a:pt x="3229" y="590"/>
                  </a:lnTo>
                  <a:lnTo>
                    <a:pt x="3228" y="587"/>
                  </a:lnTo>
                  <a:lnTo>
                    <a:pt x="3227" y="587"/>
                  </a:lnTo>
                  <a:lnTo>
                    <a:pt x="3226" y="587"/>
                  </a:lnTo>
                  <a:lnTo>
                    <a:pt x="3224" y="586"/>
                  </a:lnTo>
                  <a:lnTo>
                    <a:pt x="3223" y="585"/>
                  </a:lnTo>
                  <a:lnTo>
                    <a:pt x="3223" y="582"/>
                  </a:lnTo>
                  <a:lnTo>
                    <a:pt x="3222" y="581"/>
                  </a:lnTo>
                  <a:lnTo>
                    <a:pt x="3222" y="579"/>
                  </a:lnTo>
                  <a:lnTo>
                    <a:pt x="3223" y="576"/>
                  </a:lnTo>
                  <a:lnTo>
                    <a:pt x="3224" y="574"/>
                  </a:lnTo>
                  <a:lnTo>
                    <a:pt x="3226" y="572"/>
                  </a:lnTo>
                  <a:lnTo>
                    <a:pt x="3228" y="567"/>
                  </a:lnTo>
                  <a:lnTo>
                    <a:pt x="3230" y="564"/>
                  </a:lnTo>
                  <a:lnTo>
                    <a:pt x="3233" y="559"/>
                  </a:lnTo>
                  <a:lnTo>
                    <a:pt x="3233" y="556"/>
                  </a:lnTo>
                  <a:lnTo>
                    <a:pt x="3232" y="554"/>
                  </a:lnTo>
                  <a:lnTo>
                    <a:pt x="3230" y="551"/>
                  </a:lnTo>
                  <a:lnTo>
                    <a:pt x="3229" y="550"/>
                  </a:lnTo>
                  <a:lnTo>
                    <a:pt x="3228" y="549"/>
                  </a:lnTo>
                  <a:lnTo>
                    <a:pt x="3228" y="546"/>
                  </a:lnTo>
                  <a:lnTo>
                    <a:pt x="3299" y="489"/>
                  </a:lnTo>
                  <a:lnTo>
                    <a:pt x="3366" y="432"/>
                  </a:lnTo>
                  <a:lnTo>
                    <a:pt x="3431" y="380"/>
                  </a:lnTo>
                  <a:lnTo>
                    <a:pt x="3495" y="331"/>
                  </a:lnTo>
                  <a:lnTo>
                    <a:pt x="3557" y="287"/>
                  </a:lnTo>
                  <a:lnTo>
                    <a:pt x="3573" y="279"/>
                  </a:lnTo>
                  <a:lnTo>
                    <a:pt x="3588" y="270"/>
                  </a:lnTo>
                  <a:close/>
                  <a:moveTo>
                    <a:pt x="3230" y="240"/>
                  </a:moveTo>
                  <a:lnTo>
                    <a:pt x="3230" y="240"/>
                  </a:lnTo>
                  <a:lnTo>
                    <a:pt x="3230" y="241"/>
                  </a:lnTo>
                  <a:lnTo>
                    <a:pt x="3230" y="244"/>
                  </a:lnTo>
                  <a:lnTo>
                    <a:pt x="3232" y="246"/>
                  </a:lnTo>
                  <a:lnTo>
                    <a:pt x="3232" y="248"/>
                  </a:lnTo>
                  <a:lnTo>
                    <a:pt x="3233" y="249"/>
                  </a:lnTo>
                  <a:lnTo>
                    <a:pt x="3233" y="250"/>
                  </a:lnTo>
                  <a:lnTo>
                    <a:pt x="3233" y="251"/>
                  </a:lnTo>
                  <a:lnTo>
                    <a:pt x="3235" y="254"/>
                  </a:lnTo>
                  <a:lnTo>
                    <a:pt x="3235" y="256"/>
                  </a:lnTo>
                  <a:lnTo>
                    <a:pt x="3237" y="259"/>
                  </a:lnTo>
                  <a:lnTo>
                    <a:pt x="3237" y="261"/>
                  </a:lnTo>
                  <a:lnTo>
                    <a:pt x="3238" y="263"/>
                  </a:lnTo>
                  <a:lnTo>
                    <a:pt x="3239" y="263"/>
                  </a:lnTo>
                  <a:lnTo>
                    <a:pt x="3240" y="263"/>
                  </a:lnTo>
                  <a:lnTo>
                    <a:pt x="3240" y="261"/>
                  </a:lnTo>
                  <a:lnTo>
                    <a:pt x="3242" y="259"/>
                  </a:lnTo>
                  <a:lnTo>
                    <a:pt x="3242" y="256"/>
                  </a:lnTo>
                  <a:lnTo>
                    <a:pt x="3242" y="255"/>
                  </a:lnTo>
                  <a:lnTo>
                    <a:pt x="3242" y="253"/>
                  </a:lnTo>
                  <a:lnTo>
                    <a:pt x="3240" y="251"/>
                  </a:lnTo>
                  <a:lnTo>
                    <a:pt x="3239" y="249"/>
                  </a:lnTo>
                  <a:lnTo>
                    <a:pt x="3239" y="248"/>
                  </a:lnTo>
                  <a:lnTo>
                    <a:pt x="3238" y="246"/>
                  </a:lnTo>
                  <a:lnTo>
                    <a:pt x="3238" y="245"/>
                  </a:lnTo>
                  <a:lnTo>
                    <a:pt x="3237" y="244"/>
                  </a:lnTo>
                  <a:lnTo>
                    <a:pt x="3235" y="243"/>
                  </a:lnTo>
                  <a:lnTo>
                    <a:pt x="3234" y="243"/>
                  </a:lnTo>
                  <a:lnTo>
                    <a:pt x="3233" y="241"/>
                  </a:lnTo>
                  <a:lnTo>
                    <a:pt x="3232" y="240"/>
                  </a:lnTo>
                  <a:lnTo>
                    <a:pt x="3230" y="240"/>
                  </a:lnTo>
                  <a:close/>
                  <a:moveTo>
                    <a:pt x="2887" y="224"/>
                  </a:moveTo>
                  <a:lnTo>
                    <a:pt x="2888" y="225"/>
                  </a:lnTo>
                  <a:lnTo>
                    <a:pt x="2890" y="228"/>
                  </a:lnTo>
                  <a:lnTo>
                    <a:pt x="2889" y="234"/>
                  </a:lnTo>
                  <a:lnTo>
                    <a:pt x="2887" y="241"/>
                  </a:lnTo>
                  <a:lnTo>
                    <a:pt x="2883" y="249"/>
                  </a:lnTo>
                  <a:lnTo>
                    <a:pt x="2882" y="256"/>
                  </a:lnTo>
                  <a:lnTo>
                    <a:pt x="2885" y="263"/>
                  </a:lnTo>
                  <a:lnTo>
                    <a:pt x="2887" y="264"/>
                  </a:lnTo>
                  <a:lnTo>
                    <a:pt x="2889" y="264"/>
                  </a:lnTo>
                  <a:lnTo>
                    <a:pt x="2890" y="263"/>
                  </a:lnTo>
                  <a:lnTo>
                    <a:pt x="2893" y="263"/>
                  </a:lnTo>
                  <a:lnTo>
                    <a:pt x="2895" y="263"/>
                  </a:lnTo>
                  <a:lnTo>
                    <a:pt x="2898" y="263"/>
                  </a:lnTo>
                  <a:lnTo>
                    <a:pt x="2900" y="265"/>
                  </a:lnTo>
                  <a:lnTo>
                    <a:pt x="2902" y="265"/>
                  </a:lnTo>
                  <a:lnTo>
                    <a:pt x="2903" y="266"/>
                  </a:lnTo>
                  <a:lnTo>
                    <a:pt x="2903" y="269"/>
                  </a:lnTo>
                  <a:lnTo>
                    <a:pt x="2904" y="273"/>
                  </a:lnTo>
                  <a:lnTo>
                    <a:pt x="2904" y="276"/>
                  </a:lnTo>
                  <a:lnTo>
                    <a:pt x="2903" y="280"/>
                  </a:lnTo>
                  <a:lnTo>
                    <a:pt x="2902" y="283"/>
                  </a:lnTo>
                  <a:lnTo>
                    <a:pt x="2900" y="286"/>
                  </a:lnTo>
                  <a:lnTo>
                    <a:pt x="2899" y="290"/>
                  </a:lnTo>
                  <a:lnTo>
                    <a:pt x="2898" y="295"/>
                  </a:lnTo>
                  <a:lnTo>
                    <a:pt x="2897" y="300"/>
                  </a:lnTo>
                  <a:lnTo>
                    <a:pt x="2895" y="305"/>
                  </a:lnTo>
                  <a:lnTo>
                    <a:pt x="2894" y="309"/>
                  </a:lnTo>
                  <a:lnTo>
                    <a:pt x="2894" y="311"/>
                  </a:lnTo>
                  <a:lnTo>
                    <a:pt x="2894" y="314"/>
                  </a:lnTo>
                  <a:lnTo>
                    <a:pt x="2895" y="315"/>
                  </a:lnTo>
                  <a:lnTo>
                    <a:pt x="2898" y="317"/>
                  </a:lnTo>
                  <a:lnTo>
                    <a:pt x="2900" y="319"/>
                  </a:lnTo>
                  <a:lnTo>
                    <a:pt x="2903" y="321"/>
                  </a:lnTo>
                  <a:lnTo>
                    <a:pt x="2903" y="322"/>
                  </a:lnTo>
                  <a:lnTo>
                    <a:pt x="2903" y="324"/>
                  </a:lnTo>
                  <a:lnTo>
                    <a:pt x="2904" y="326"/>
                  </a:lnTo>
                  <a:lnTo>
                    <a:pt x="2904" y="330"/>
                  </a:lnTo>
                  <a:lnTo>
                    <a:pt x="2904" y="334"/>
                  </a:lnTo>
                  <a:lnTo>
                    <a:pt x="2905" y="336"/>
                  </a:lnTo>
                  <a:lnTo>
                    <a:pt x="2905" y="338"/>
                  </a:lnTo>
                  <a:lnTo>
                    <a:pt x="2907" y="340"/>
                  </a:lnTo>
                  <a:lnTo>
                    <a:pt x="2907" y="342"/>
                  </a:lnTo>
                  <a:lnTo>
                    <a:pt x="2908" y="345"/>
                  </a:lnTo>
                  <a:lnTo>
                    <a:pt x="2908" y="347"/>
                  </a:lnTo>
                  <a:lnTo>
                    <a:pt x="2909" y="351"/>
                  </a:lnTo>
                  <a:lnTo>
                    <a:pt x="2909" y="353"/>
                  </a:lnTo>
                  <a:lnTo>
                    <a:pt x="2909" y="356"/>
                  </a:lnTo>
                  <a:lnTo>
                    <a:pt x="2910" y="357"/>
                  </a:lnTo>
                  <a:lnTo>
                    <a:pt x="2910" y="361"/>
                  </a:lnTo>
                  <a:lnTo>
                    <a:pt x="2912" y="363"/>
                  </a:lnTo>
                  <a:lnTo>
                    <a:pt x="2913" y="365"/>
                  </a:lnTo>
                  <a:lnTo>
                    <a:pt x="2914" y="367"/>
                  </a:lnTo>
                  <a:lnTo>
                    <a:pt x="2915" y="368"/>
                  </a:lnTo>
                  <a:lnTo>
                    <a:pt x="2917" y="373"/>
                  </a:lnTo>
                  <a:lnTo>
                    <a:pt x="2918" y="380"/>
                  </a:lnTo>
                  <a:lnTo>
                    <a:pt x="2920" y="385"/>
                  </a:lnTo>
                  <a:lnTo>
                    <a:pt x="2923" y="394"/>
                  </a:lnTo>
                  <a:lnTo>
                    <a:pt x="2925" y="406"/>
                  </a:lnTo>
                  <a:lnTo>
                    <a:pt x="2928" y="411"/>
                  </a:lnTo>
                  <a:lnTo>
                    <a:pt x="2930" y="414"/>
                  </a:lnTo>
                  <a:lnTo>
                    <a:pt x="2933" y="419"/>
                  </a:lnTo>
                  <a:lnTo>
                    <a:pt x="2935" y="427"/>
                  </a:lnTo>
                  <a:lnTo>
                    <a:pt x="2936" y="437"/>
                  </a:lnTo>
                  <a:lnTo>
                    <a:pt x="2935" y="448"/>
                  </a:lnTo>
                  <a:lnTo>
                    <a:pt x="2932" y="454"/>
                  </a:lnTo>
                  <a:lnTo>
                    <a:pt x="2932" y="462"/>
                  </a:lnTo>
                  <a:lnTo>
                    <a:pt x="2930" y="469"/>
                  </a:lnTo>
                  <a:lnTo>
                    <a:pt x="2929" y="473"/>
                  </a:lnTo>
                  <a:lnTo>
                    <a:pt x="2929" y="475"/>
                  </a:lnTo>
                  <a:lnTo>
                    <a:pt x="2928" y="477"/>
                  </a:lnTo>
                  <a:lnTo>
                    <a:pt x="2927" y="478"/>
                  </a:lnTo>
                  <a:lnTo>
                    <a:pt x="2927" y="479"/>
                  </a:lnTo>
                  <a:lnTo>
                    <a:pt x="2925" y="480"/>
                  </a:lnTo>
                  <a:lnTo>
                    <a:pt x="2924" y="482"/>
                  </a:lnTo>
                  <a:lnTo>
                    <a:pt x="2923" y="482"/>
                  </a:lnTo>
                  <a:lnTo>
                    <a:pt x="2922" y="482"/>
                  </a:lnTo>
                  <a:lnTo>
                    <a:pt x="2920" y="480"/>
                  </a:lnTo>
                  <a:lnTo>
                    <a:pt x="2919" y="479"/>
                  </a:lnTo>
                  <a:lnTo>
                    <a:pt x="2918" y="478"/>
                  </a:lnTo>
                  <a:lnTo>
                    <a:pt x="2913" y="478"/>
                  </a:lnTo>
                  <a:lnTo>
                    <a:pt x="2913" y="478"/>
                  </a:lnTo>
                  <a:lnTo>
                    <a:pt x="2912" y="479"/>
                  </a:lnTo>
                  <a:lnTo>
                    <a:pt x="2912" y="479"/>
                  </a:lnTo>
                  <a:lnTo>
                    <a:pt x="2910" y="480"/>
                  </a:lnTo>
                  <a:lnTo>
                    <a:pt x="2908" y="482"/>
                  </a:lnTo>
                  <a:lnTo>
                    <a:pt x="2905" y="483"/>
                  </a:lnTo>
                  <a:lnTo>
                    <a:pt x="2902" y="483"/>
                  </a:lnTo>
                  <a:lnTo>
                    <a:pt x="2900" y="483"/>
                  </a:lnTo>
                  <a:lnTo>
                    <a:pt x="2897" y="483"/>
                  </a:lnTo>
                  <a:lnTo>
                    <a:pt x="2894" y="484"/>
                  </a:lnTo>
                  <a:lnTo>
                    <a:pt x="2892" y="486"/>
                  </a:lnTo>
                  <a:lnTo>
                    <a:pt x="2890" y="490"/>
                  </a:lnTo>
                  <a:lnTo>
                    <a:pt x="2888" y="491"/>
                  </a:lnTo>
                  <a:lnTo>
                    <a:pt x="2885" y="494"/>
                  </a:lnTo>
                  <a:lnTo>
                    <a:pt x="2883" y="495"/>
                  </a:lnTo>
                  <a:lnTo>
                    <a:pt x="2879" y="496"/>
                  </a:lnTo>
                  <a:lnTo>
                    <a:pt x="2877" y="498"/>
                  </a:lnTo>
                  <a:lnTo>
                    <a:pt x="2874" y="498"/>
                  </a:lnTo>
                  <a:lnTo>
                    <a:pt x="2873" y="495"/>
                  </a:lnTo>
                  <a:lnTo>
                    <a:pt x="2870" y="490"/>
                  </a:lnTo>
                  <a:lnTo>
                    <a:pt x="2873" y="485"/>
                  </a:lnTo>
                  <a:lnTo>
                    <a:pt x="2877" y="479"/>
                  </a:lnTo>
                  <a:lnTo>
                    <a:pt x="2882" y="474"/>
                  </a:lnTo>
                  <a:lnTo>
                    <a:pt x="2885" y="472"/>
                  </a:lnTo>
                  <a:lnTo>
                    <a:pt x="2888" y="467"/>
                  </a:lnTo>
                  <a:lnTo>
                    <a:pt x="2892" y="460"/>
                  </a:lnTo>
                  <a:lnTo>
                    <a:pt x="2893" y="454"/>
                  </a:lnTo>
                  <a:lnTo>
                    <a:pt x="2890" y="448"/>
                  </a:lnTo>
                  <a:lnTo>
                    <a:pt x="2889" y="448"/>
                  </a:lnTo>
                  <a:lnTo>
                    <a:pt x="2888" y="449"/>
                  </a:lnTo>
                  <a:lnTo>
                    <a:pt x="2887" y="449"/>
                  </a:lnTo>
                  <a:lnTo>
                    <a:pt x="2885" y="449"/>
                  </a:lnTo>
                  <a:lnTo>
                    <a:pt x="2885" y="448"/>
                  </a:lnTo>
                  <a:lnTo>
                    <a:pt x="2885" y="440"/>
                  </a:lnTo>
                  <a:lnTo>
                    <a:pt x="2883" y="438"/>
                  </a:lnTo>
                  <a:lnTo>
                    <a:pt x="2882" y="435"/>
                  </a:lnTo>
                  <a:lnTo>
                    <a:pt x="2882" y="434"/>
                  </a:lnTo>
                  <a:lnTo>
                    <a:pt x="2883" y="432"/>
                  </a:lnTo>
                  <a:lnTo>
                    <a:pt x="2883" y="428"/>
                  </a:lnTo>
                  <a:lnTo>
                    <a:pt x="2882" y="424"/>
                  </a:lnTo>
                  <a:lnTo>
                    <a:pt x="2882" y="421"/>
                  </a:lnTo>
                  <a:lnTo>
                    <a:pt x="2882" y="418"/>
                  </a:lnTo>
                  <a:lnTo>
                    <a:pt x="2880" y="413"/>
                  </a:lnTo>
                  <a:lnTo>
                    <a:pt x="2878" y="408"/>
                  </a:lnTo>
                  <a:lnTo>
                    <a:pt x="2878" y="403"/>
                  </a:lnTo>
                  <a:lnTo>
                    <a:pt x="2878" y="397"/>
                  </a:lnTo>
                  <a:lnTo>
                    <a:pt x="2878" y="397"/>
                  </a:lnTo>
                  <a:lnTo>
                    <a:pt x="2879" y="399"/>
                  </a:lnTo>
                  <a:lnTo>
                    <a:pt x="2882" y="401"/>
                  </a:lnTo>
                  <a:lnTo>
                    <a:pt x="2883" y="404"/>
                  </a:lnTo>
                  <a:lnTo>
                    <a:pt x="2884" y="407"/>
                  </a:lnTo>
                  <a:lnTo>
                    <a:pt x="2887" y="408"/>
                  </a:lnTo>
                  <a:lnTo>
                    <a:pt x="2888" y="409"/>
                  </a:lnTo>
                  <a:lnTo>
                    <a:pt x="2890" y="408"/>
                  </a:lnTo>
                  <a:lnTo>
                    <a:pt x="2890" y="404"/>
                  </a:lnTo>
                  <a:lnTo>
                    <a:pt x="2890" y="401"/>
                  </a:lnTo>
                  <a:lnTo>
                    <a:pt x="2890" y="397"/>
                  </a:lnTo>
                  <a:lnTo>
                    <a:pt x="2890" y="393"/>
                  </a:lnTo>
                  <a:lnTo>
                    <a:pt x="2890" y="389"/>
                  </a:lnTo>
                  <a:lnTo>
                    <a:pt x="2892" y="387"/>
                  </a:lnTo>
                  <a:lnTo>
                    <a:pt x="2892" y="385"/>
                  </a:lnTo>
                  <a:lnTo>
                    <a:pt x="2892" y="383"/>
                  </a:lnTo>
                  <a:lnTo>
                    <a:pt x="2892" y="382"/>
                  </a:lnTo>
                  <a:lnTo>
                    <a:pt x="2890" y="380"/>
                  </a:lnTo>
                  <a:lnTo>
                    <a:pt x="2890" y="377"/>
                  </a:lnTo>
                  <a:lnTo>
                    <a:pt x="2889" y="375"/>
                  </a:lnTo>
                  <a:lnTo>
                    <a:pt x="2889" y="372"/>
                  </a:lnTo>
                  <a:lnTo>
                    <a:pt x="2888" y="368"/>
                  </a:lnTo>
                  <a:lnTo>
                    <a:pt x="2888" y="366"/>
                  </a:lnTo>
                  <a:lnTo>
                    <a:pt x="2888" y="363"/>
                  </a:lnTo>
                  <a:lnTo>
                    <a:pt x="2888" y="361"/>
                  </a:lnTo>
                  <a:lnTo>
                    <a:pt x="2888" y="358"/>
                  </a:lnTo>
                  <a:lnTo>
                    <a:pt x="2887" y="357"/>
                  </a:lnTo>
                  <a:lnTo>
                    <a:pt x="2887" y="356"/>
                  </a:lnTo>
                  <a:lnTo>
                    <a:pt x="2884" y="355"/>
                  </a:lnTo>
                  <a:lnTo>
                    <a:pt x="2883" y="355"/>
                  </a:lnTo>
                  <a:lnTo>
                    <a:pt x="2882" y="356"/>
                  </a:lnTo>
                  <a:lnTo>
                    <a:pt x="2880" y="356"/>
                  </a:lnTo>
                  <a:lnTo>
                    <a:pt x="2879" y="357"/>
                  </a:lnTo>
                  <a:lnTo>
                    <a:pt x="2878" y="358"/>
                  </a:lnTo>
                  <a:lnTo>
                    <a:pt x="2877" y="358"/>
                  </a:lnTo>
                  <a:lnTo>
                    <a:pt x="2875" y="357"/>
                  </a:lnTo>
                  <a:lnTo>
                    <a:pt x="2873" y="355"/>
                  </a:lnTo>
                  <a:lnTo>
                    <a:pt x="2873" y="352"/>
                  </a:lnTo>
                  <a:lnTo>
                    <a:pt x="2873" y="350"/>
                  </a:lnTo>
                  <a:lnTo>
                    <a:pt x="2874" y="347"/>
                  </a:lnTo>
                  <a:lnTo>
                    <a:pt x="2875" y="346"/>
                  </a:lnTo>
                  <a:lnTo>
                    <a:pt x="2875" y="342"/>
                  </a:lnTo>
                  <a:lnTo>
                    <a:pt x="2878" y="340"/>
                  </a:lnTo>
                  <a:lnTo>
                    <a:pt x="2877" y="337"/>
                  </a:lnTo>
                  <a:lnTo>
                    <a:pt x="2877" y="335"/>
                  </a:lnTo>
                  <a:lnTo>
                    <a:pt x="2875" y="332"/>
                  </a:lnTo>
                  <a:lnTo>
                    <a:pt x="2875" y="329"/>
                  </a:lnTo>
                  <a:lnTo>
                    <a:pt x="2874" y="326"/>
                  </a:lnTo>
                  <a:lnTo>
                    <a:pt x="2874" y="324"/>
                  </a:lnTo>
                  <a:lnTo>
                    <a:pt x="2873" y="324"/>
                  </a:lnTo>
                  <a:lnTo>
                    <a:pt x="2872" y="324"/>
                  </a:lnTo>
                  <a:lnTo>
                    <a:pt x="2870" y="322"/>
                  </a:lnTo>
                  <a:lnTo>
                    <a:pt x="2869" y="322"/>
                  </a:lnTo>
                  <a:lnTo>
                    <a:pt x="2868" y="321"/>
                  </a:lnTo>
                  <a:lnTo>
                    <a:pt x="2868" y="319"/>
                  </a:lnTo>
                  <a:lnTo>
                    <a:pt x="2868" y="315"/>
                  </a:lnTo>
                  <a:lnTo>
                    <a:pt x="2868" y="312"/>
                  </a:lnTo>
                  <a:lnTo>
                    <a:pt x="2869" y="309"/>
                  </a:lnTo>
                  <a:lnTo>
                    <a:pt x="2869" y="306"/>
                  </a:lnTo>
                  <a:lnTo>
                    <a:pt x="2870" y="305"/>
                  </a:lnTo>
                  <a:lnTo>
                    <a:pt x="2868" y="302"/>
                  </a:lnTo>
                  <a:lnTo>
                    <a:pt x="2865" y="302"/>
                  </a:lnTo>
                  <a:lnTo>
                    <a:pt x="2865" y="302"/>
                  </a:lnTo>
                  <a:lnTo>
                    <a:pt x="2863" y="300"/>
                  </a:lnTo>
                  <a:lnTo>
                    <a:pt x="2862" y="299"/>
                  </a:lnTo>
                  <a:lnTo>
                    <a:pt x="2862" y="295"/>
                  </a:lnTo>
                  <a:lnTo>
                    <a:pt x="2862" y="292"/>
                  </a:lnTo>
                  <a:lnTo>
                    <a:pt x="2863" y="290"/>
                  </a:lnTo>
                  <a:lnTo>
                    <a:pt x="2864" y="287"/>
                  </a:lnTo>
                  <a:lnTo>
                    <a:pt x="2865" y="286"/>
                  </a:lnTo>
                  <a:lnTo>
                    <a:pt x="2865" y="283"/>
                  </a:lnTo>
                  <a:lnTo>
                    <a:pt x="2864" y="281"/>
                  </a:lnTo>
                  <a:lnTo>
                    <a:pt x="2864" y="280"/>
                  </a:lnTo>
                  <a:lnTo>
                    <a:pt x="2863" y="278"/>
                  </a:lnTo>
                  <a:lnTo>
                    <a:pt x="2863" y="276"/>
                  </a:lnTo>
                  <a:lnTo>
                    <a:pt x="2863" y="273"/>
                  </a:lnTo>
                  <a:lnTo>
                    <a:pt x="2864" y="270"/>
                  </a:lnTo>
                  <a:lnTo>
                    <a:pt x="2864" y="268"/>
                  </a:lnTo>
                  <a:lnTo>
                    <a:pt x="2865" y="265"/>
                  </a:lnTo>
                  <a:lnTo>
                    <a:pt x="2865" y="261"/>
                  </a:lnTo>
                  <a:lnTo>
                    <a:pt x="2867" y="256"/>
                  </a:lnTo>
                  <a:lnTo>
                    <a:pt x="2867" y="251"/>
                  </a:lnTo>
                  <a:lnTo>
                    <a:pt x="2868" y="246"/>
                  </a:lnTo>
                  <a:lnTo>
                    <a:pt x="2868" y="240"/>
                  </a:lnTo>
                  <a:lnTo>
                    <a:pt x="2870" y="232"/>
                  </a:lnTo>
                  <a:lnTo>
                    <a:pt x="2873" y="225"/>
                  </a:lnTo>
                  <a:lnTo>
                    <a:pt x="2874" y="228"/>
                  </a:lnTo>
                  <a:lnTo>
                    <a:pt x="2877" y="230"/>
                  </a:lnTo>
                  <a:lnTo>
                    <a:pt x="2878" y="230"/>
                  </a:lnTo>
                  <a:lnTo>
                    <a:pt x="2879" y="229"/>
                  </a:lnTo>
                  <a:lnTo>
                    <a:pt x="2882" y="228"/>
                  </a:lnTo>
                  <a:lnTo>
                    <a:pt x="2883" y="227"/>
                  </a:lnTo>
                  <a:lnTo>
                    <a:pt x="2884" y="225"/>
                  </a:lnTo>
                  <a:lnTo>
                    <a:pt x="2885" y="224"/>
                  </a:lnTo>
                  <a:lnTo>
                    <a:pt x="2887" y="224"/>
                  </a:lnTo>
                  <a:close/>
                  <a:moveTo>
                    <a:pt x="3178" y="149"/>
                  </a:moveTo>
                  <a:lnTo>
                    <a:pt x="3176" y="151"/>
                  </a:lnTo>
                  <a:lnTo>
                    <a:pt x="3176" y="154"/>
                  </a:lnTo>
                  <a:lnTo>
                    <a:pt x="3177" y="161"/>
                  </a:lnTo>
                  <a:lnTo>
                    <a:pt x="3178" y="167"/>
                  </a:lnTo>
                  <a:lnTo>
                    <a:pt x="3178" y="173"/>
                  </a:lnTo>
                  <a:lnTo>
                    <a:pt x="3181" y="178"/>
                  </a:lnTo>
                  <a:lnTo>
                    <a:pt x="3183" y="183"/>
                  </a:lnTo>
                  <a:lnTo>
                    <a:pt x="3184" y="189"/>
                  </a:lnTo>
                  <a:lnTo>
                    <a:pt x="3186" y="193"/>
                  </a:lnTo>
                  <a:lnTo>
                    <a:pt x="3186" y="197"/>
                  </a:lnTo>
                  <a:lnTo>
                    <a:pt x="3186" y="200"/>
                  </a:lnTo>
                  <a:lnTo>
                    <a:pt x="3187" y="204"/>
                  </a:lnTo>
                  <a:lnTo>
                    <a:pt x="3188" y="207"/>
                  </a:lnTo>
                  <a:lnTo>
                    <a:pt x="3189" y="207"/>
                  </a:lnTo>
                  <a:lnTo>
                    <a:pt x="3192" y="207"/>
                  </a:lnTo>
                  <a:lnTo>
                    <a:pt x="3193" y="205"/>
                  </a:lnTo>
                  <a:lnTo>
                    <a:pt x="3194" y="203"/>
                  </a:lnTo>
                  <a:lnTo>
                    <a:pt x="3194" y="202"/>
                  </a:lnTo>
                  <a:lnTo>
                    <a:pt x="3194" y="199"/>
                  </a:lnTo>
                  <a:lnTo>
                    <a:pt x="3194" y="197"/>
                  </a:lnTo>
                  <a:lnTo>
                    <a:pt x="3196" y="194"/>
                  </a:lnTo>
                  <a:lnTo>
                    <a:pt x="3197" y="192"/>
                  </a:lnTo>
                  <a:lnTo>
                    <a:pt x="3197" y="183"/>
                  </a:lnTo>
                  <a:lnTo>
                    <a:pt x="3198" y="182"/>
                  </a:lnTo>
                  <a:lnTo>
                    <a:pt x="3198" y="179"/>
                  </a:lnTo>
                  <a:lnTo>
                    <a:pt x="3198" y="177"/>
                  </a:lnTo>
                  <a:lnTo>
                    <a:pt x="3198" y="174"/>
                  </a:lnTo>
                  <a:lnTo>
                    <a:pt x="3197" y="172"/>
                  </a:lnTo>
                  <a:lnTo>
                    <a:pt x="3197" y="171"/>
                  </a:lnTo>
                  <a:lnTo>
                    <a:pt x="3194" y="169"/>
                  </a:lnTo>
                  <a:lnTo>
                    <a:pt x="3193" y="168"/>
                  </a:lnTo>
                  <a:lnTo>
                    <a:pt x="3191" y="166"/>
                  </a:lnTo>
                  <a:lnTo>
                    <a:pt x="3189" y="163"/>
                  </a:lnTo>
                  <a:lnTo>
                    <a:pt x="3189" y="161"/>
                  </a:lnTo>
                  <a:lnTo>
                    <a:pt x="3189" y="158"/>
                  </a:lnTo>
                  <a:lnTo>
                    <a:pt x="3188" y="154"/>
                  </a:lnTo>
                  <a:lnTo>
                    <a:pt x="3187" y="152"/>
                  </a:lnTo>
                  <a:lnTo>
                    <a:pt x="3184" y="152"/>
                  </a:lnTo>
                  <a:lnTo>
                    <a:pt x="3182" y="151"/>
                  </a:lnTo>
                  <a:lnTo>
                    <a:pt x="3178" y="149"/>
                  </a:lnTo>
                  <a:close/>
                  <a:moveTo>
                    <a:pt x="829" y="135"/>
                  </a:moveTo>
                  <a:lnTo>
                    <a:pt x="826" y="136"/>
                  </a:lnTo>
                  <a:lnTo>
                    <a:pt x="824" y="137"/>
                  </a:lnTo>
                  <a:lnTo>
                    <a:pt x="821" y="142"/>
                  </a:lnTo>
                  <a:lnTo>
                    <a:pt x="815" y="152"/>
                  </a:lnTo>
                  <a:lnTo>
                    <a:pt x="806" y="159"/>
                  </a:lnTo>
                  <a:lnTo>
                    <a:pt x="800" y="168"/>
                  </a:lnTo>
                  <a:lnTo>
                    <a:pt x="795" y="178"/>
                  </a:lnTo>
                  <a:lnTo>
                    <a:pt x="795" y="182"/>
                  </a:lnTo>
                  <a:lnTo>
                    <a:pt x="795" y="184"/>
                  </a:lnTo>
                  <a:lnTo>
                    <a:pt x="796" y="186"/>
                  </a:lnTo>
                  <a:lnTo>
                    <a:pt x="796" y="186"/>
                  </a:lnTo>
                  <a:lnTo>
                    <a:pt x="798" y="184"/>
                  </a:lnTo>
                  <a:lnTo>
                    <a:pt x="800" y="183"/>
                  </a:lnTo>
                  <a:lnTo>
                    <a:pt x="801" y="181"/>
                  </a:lnTo>
                  <a:lnTo>
                    <a:pt x="803" y="179"/>
                  </a:lnTo>
                  <a:lnTo>
                    <a:pt x="804" y="177"/>
                  </a:lnTo>
                  <a:lnTo>
                    <a:pt x="805" y="174"/>
                  </a:lnTo>
                  <a:lnTo>
                    <a:pt x="806" y="173"/>
                  </a:lnTo>
                  <a:lnTo>
                    <a:pt x="811" y="168"/>
                  </a:lnTo>
                  <a:lnTo>
                    <a:pt x="818" y="167"/>
                  </a:lnTo>
                  <a:lnTo>
                    <a:pt x="825" y="166"/>
                  </a:lnTo>
                  <a:lnTo>
                    <a:pt x="830" y="164"/>
                  </a:lnTo>
                  <a:lnTo>
                    <a:pt x="835" y="159"/>
                  </a:lnTo>
                  <a:lnTo>
                    <a:pt x="836" y="156"/>
                  </a:lnTo>
                  <a:lnTo>
                    <a:pt x="837" y="152"/>
                  </a:lnTo>
                  <a:lnTo>
                    <a:pt x="837" y="148"/>
                  </a:lnTo>
                  <a:lnTo>
                    <a:pt x="836" y="144"/>
                  </a:lnTo>
                  <a:lnTo>
                    <a:pt x="835" y="141"/>
                  </a:lnTo>
                  <a:lnTo>
                    <a:pt x="834" y="137"/>
                  </a:lnTo>
                  <a:lnTo>
                    <a:pt x="831" y="136"/>
                  </a:lnTo>
                  <a:lnTo>
                    <a:pt x="829" y="135"/>
                  </a:lnTo>
                  <a:close/>
                  <a:moveTo>
                    <a:pt x="3207" y="123"/>
                  </a:moveTo>
                  <a:lnTo>
                    <a:pt x="3206" y="125"/>
                  </a:lnTo>
                  <a:lnTo>
                    <a:pt x="3204" y="126"/>
                  </a:lnTo>
                  <a:lnTo>
                    <a:pt x="3204" y="142"/>
                  </a:lnTo>
                  <a:lnTo>
                    <a:pt x="3204" y="144"/>
                  </a:lnTo>
                  <a:lnTo>
                    <a:pt x="3206" y="147"/>
                  </a:lnTo>
                  <a:lnTo>
                    <a:pt x="3206" y="149"/>
                  </a:lnTo>
                  <a:lnTo>
                    <a:pt x="3207" y="152"/>
                  </a:lnTo>
                  <a:lnTo>
                    <a:pt x="3208" y="156"/>
                  </a:lnTo>
                  <a:lnTo>
                    <a:pt x="3209" y="159"/>
                  </a:lnTo>
                  <a:lnTo>
                    <a:pt x="3211" y="162"/>
                  </a:lnTo>
                  <a:lnTo>
                    <a:pt x="3213" y="166"/>
                  </a:lnTo>
                  <a:lnTo>
                    <a:pt x="3214" y="169"/>
                  </a:lnTo>
                  <a:lnTo>
                    <a:pt x="3216" y="172"/>
                  </a:lnTo>
                  <a:lnTo>
                    <a:pt x="3217" y="174"/>
                  </a:lnTo>
                  <a:lnTo>
                    <a:pt x="3218" y="178"/>
                  </a:lnTo>
                  <a:lnTo>
                    <a:pt x="3218" y="178"/>
                  </a:lnTo>
                  <a:lnTo>
                    <a:pt x="3218" y="177"/>
                  </a:lnTo>
                  <a:lnTo>
                    <a:pt x="3219" y="177"/>
                  </a:lnTo>
                  <a:lnTo>
                    <a:pt x="3221" y="176"/>
                  </a:lnTo>
                  <a:lnTo>
                    <a:pt x="3219" y="171"/>
                  </a:lnTo>
                  <a:lnTo>
                    <a:pt x="3218" y="166"/>
                  </a:lnTo>
                  <a:lnTo>
                    <a:pt x="3218" y="161"/>
                  </a:lnTo>
                  <a:lnTo>
                    <a:pt x="3216" y="154"/>
                  </a:lnTo>
                  <a:lnTo>
                    <a:pt x="3216" y="149"/>
                  </a:lnTo>
                  <a:lnTo>
                    <a:pt x="3216" y="144"/>
                  </a:lnTo>
                  <a:lnTo>
                    <a:pt x="3214" y="142"/>
                  </a:lnTo>
                  <a:lnTo>
                    <a:pt x="3213" y="140"/>
                  </a:lnTo>
                  <a:lnTo>
                    <a:pt x="3212" y="136"/>
                  </a:lnTo>
                  <a:lnTo>
                    <a:pt x="3212" y="133"/>
                  </a:lnTo>
                  <a:lnTo>
                    <a:pt x="3211" y="130"/>
                  </a:lnTo>
                  <a:lnTo>
                    <a:pt x="3209" y="127"/>
                  </a:lnTo>
                  <a:lnTo>
                    <a:pt x="3208" y="125"/>
                  </a:lnTo>
                  <a:lnTo>
                    <a:pt x="3207" y="123"/>
                  </a:lnTo>
                  <a:close/>
                  <a:moveTo>
                    <a:pt x="69" y="0"/>
                  </a:moveTo>
                  <a:lnTo>
                    <a:pt x="71" y="0"/>
                  </a:lnTo>
                  <a:lnTo>
                    <a:pt x="71" y="3"/>
                  </a:lnTo>
                  <a:lnTo>
                    <a:pt x="90" y="3"/>
                  </a:lnTo>
                  <a:lnTo>
                    <a:pt x="142" y="9"/>
                  </a:lnTo>
                  <a:lnTo>
                    <a:pt x="197" y="23"/>
                  </a:lnTo>
                  <a:lnTo>
                    <a:pt x="252" y="43"/>
                  </a:lnTo>
                  <a:lnTo>
                    <a:pt x="310" y="69"/>
                  </a:lnTo>
                  <a:lnTo>
                    <a:pt x="370" y="100"/>
                  </a:lnTo>
                  <a:lnTo>
                    <a:pt x="434" y="137"/>
                  </a:lnTo>
                  <a:lnTo>
                    <a:pt x="500" y="178"/>
                  </a:lnTo>
                  <a:lnTo>
                    <a:pt x="572" y="224"/>
                  </a:lnTo>
                  <a:lnTo>
                    <a:pt x="647" y="274"/>
                  </a:lnTo>
                  <a:lnTo>
                    <a:pt x="727" y="327"/>
                  </a:lnTo>
                  <a:lnTo>
                    <a:pt x="811" y="381"/>
                  </a:lnTo>
                  <a:lnTo>
                    <a:pt x="898" y="437"/>
                  </a:lnTo>
                  <a:lnTo>
                    <a:pt x="991" y="491"/>
                  </a:lnTo>
                  <a:lnTo>
                    <a:pt x="1085" y="545"/>
                  </a:lnTo>
                  <a:lnTo>
                    <a:pt x="1171" y="590"/>
                  </a:lnTo>
                  <a:lnTo>
                    <a:pt x="1258" y="632"/>
                  </a:lnTo>
                  <a:lnTo>
                    <a:pt x="1255" y="633"/>
                  </a:lnTo>
                  <a:lnTo>
                    <a:pt x="1250" y="636"/>
                  </a:lnTo>
                  <a:lnTo>
                    <a:pt x="1246" y="637"/>
                  </a:lnTo>
                  <a:lnTo>
                    <a:pt x="1244" y="641"/>
                  </a:lnTo>
                  <a:lnTo>
                    <a:pt x="1240" y="643"/>
                  </a:lnTo>
                  <a:lnTo>
                    <a:pt x="1236" y="646"/>
                  </a:lnTo>
                  <a:lnTo>
                    <a:pt x="1231" y="649"/>
                  </a:lnTo>
                  <a:lnTo>
                    <a:pt x="1225" y="651"/>
                  </a:lnTo>
                  <a:lnTo>
                    <a:pt x="1220" y="654"/>
                  </a:lnTo>
                  <a:lnTo>
                    <a:pt x="1216" y="658"/>
                  </a:lnTo>
                  <a:lnTo>
                    <a:pt x="1216" y="661"/>
                  </a:lnTo>
                  <a:lnTo>
                    <a:pt x="1217" y="661"/>
                  </a:lnTo>
                  <a:lnTo>
                    <a:pt x="1220" y="662"/>
                  </a:lnTo>
                  <a:lnTo>
                    <a:pt x="1222" y="662"/>
                  </a:lnTo>
                  <a:lnTo>
                    <a:pt x="1226" y="662"/>
                  </a:lnTo>
                  <a:lnTo>
                    <a:pt x="1229" y="662"/>
                  </a:lnTo>
                  <a:lnTo>
                    <a:pt x="1231" y="662"/>
                  </a:lnTo>
                  <a:lnTo>
                    <a:pt x="1234" y="662"/>
                  </a:lnTo>
                  <a:lnTo>
                    <a:pt x="1234" y="662"/>
                  </a:lnTo>
                  <a:lnTo>
                    <a:pt x="1237" y="661"/>
                  </a:lnTo>
                  <a:lnTo>
                    <a:pt x="1241" y="661"/>
                  </a:lnTo>
                  <a:lnTo>
                    <a:pt x="1244" y="659"/>
                  </a:lnTo>
                  <a:lnTo>
                    <a:pt x="1247" y="658"/>
                  </a:lnTo>
                  <a:lnTo>
                    <a:pt x="1250" y="659"/>
                  </a:lnTo>
                  <a:lnTo>
                    <a:pt x="1251" y="661"/>
                  </a:lnTo>
                  <a:lnTo>
                    <a:pt x="1252" y="662"/>
                  </a:lnTo>
                  <a:lnTo>
                    <a:pt x="1254" y="663"/>
                  </a:lnTo>
                  <a:lnTo>
                    <a:pt x="1254" y="663"/>
                  </a:lnTo>
                  <a:lnTo>
                    <a:pt x="1255" y="664"/>
                  </a:lnTo>
                  <a:lnTo>
                    <a:pt x="1266" y="662"/>
                  </a:lnTo>
                  <a:lnTo>
                    <a:pt x="1277" y="657"/>
                  </a:lnTo>
                  <a:lnTo>
                    <a:pt x="1286" y="651"/>
                  </a:lnTo>
                  <a:lnTo>
                    <a:pt x="1288" y="651"/>
                  </a:lnTo>
                  <a:lnTo>
                    <a:pt x="1291" y="649"/>
                  </a:lnTo>
                  <a:lnTo>
                    <a:pt x="1293" y="648"/>
                  </a:lnTo>
                  <a:lnTo>
                    <a:pt x="1303" y="652"/>
                  </a:lnTo>
                  <a:lnTo>
                    <a:pt x="1315" y="656"/>
                  </a:lnTo>
                  <a:lnTo>
                    <a:pt x="1313" y="654"/>
                  </a:lnTo>
                  <a:lnTo>
                    <a:pt x="1313" y="654"/>
                  </a:lnTo>
                  <a:lnTo>
                    <a:pt x="1313" y="652"/>
                  </a:lnTo>
                  <a:lnTo>
                    <a:pt x="1318" y="653"/>
                  </a:lnTo>
                  <a:lnTo>
                    <a:pt x="1318" y="656"/>
                  </a:lnTo>
                  <a:lnTo>
                    <a:pt x="1320" y="656"/>
                  </a:lnTo>
                  <a:lnTo>
                    <a:pt x="1321" y="657"/>
                  </a:lnTo>
                  <a:lnTo>
                    <a:pt x="1323" y="658"/>
                  </a:lnTo>
                  <a:lnTo>
                    <a:pt x="1326" y="661"/>
                  </a:lnTo>
                  <a:lnTo>
                    <a:pt x="1328" y="663"/>
                  </a:lnTo>
                  <a:lnTo>
                    <a:pt x="1331" y="664"/>
                  </a:lnTo>
                  <a:lnTo>
                    <a:pt x="1333" y="666"/>
                  </a:lnTo>
                  <a:lnTo>
                    <a:pt x="1336" y="667"/>
                  </a:lnTo>
                  <a:lnTo>
                    <a:pt x="1344" y="667"/>
                  </a:lnTo>
                  <a:lnTo>
                    <a:pt x="1348" y="668"/>
                  </a:lnTo>
                  <a:lnTo>
                    <a:pt x="1344" y="671"/>
                  </a:lnTo>
                  <a:lnTo>
                    <a:pt x="1388" y="690"/>
                  </a:lnTo>
                  <a:lnTo>
                    <a:pt x="1383" y="690"/>
                  </a:lnTo>
                  <a:lnTo>
                    <a:pt x="1382" y="690"/>
                  </a:lnTo>
                  <a:lnTo>
                    <a:pt x="1379" y="689"/>
                  </a:lnTo>
                  <a:lnTo>
                    <a:pt x="1377" y="689"/>
                  </a:lnTo>
                  <a:lnTo>
                    <a:pt x="1374" y="689"/>
                  </a:lnTo>
                  <a:lnTo>
                    <a:pt x="1372" y="690"/>
                  </a:lnTo>
                  <a:lnTo>
                    <a:pt x="1369" y="690"/>
                  </a:lnTo>
                  <a:lnTo>
                    <a:pt x="1368" y="693"/>
                  </a:lnTo>
                  <a:lnTo>
                    <a:pt x="1364" y="692"/>
                  </a:lnTo>
                  <a:lnTo>
                    <a:pt x="1359" y="694"/>
                  </a:lnTo>
                  <a:lnTo>
                    <a:pt x="1352" y="699"/>
                  </a:lnTo>
                  <a:lnTo>
                    <a:pt x="1346" y="704"/>
                  </a:lnTo>
                  <a:lnTo>
                    <a:pt x="1339" y="710"/>
                  </a:lnTo>
                  <a:lnTo>
                    <a:pt x="1336" y="714"/>
                  </a:lnTo>
                  <a:lnTo>
                    <a:pt x="1334" y="719"/>
                  </a:lnTo>
                  <a:lnTo>
                    <a:pt x="1334" y="727"/>
                  </a:lnTo>
                  <a:lnTo>
                    <a:pt x="1333" y="734"/>
                  </a:lnTo>
                  <a:lnTo>
                    <a:pt x="1333" y="738"/>
                  </a:lnTo>
                  <a:lnTo>
                    <a:pt x="1332" y="740"/>
                  </a:lnTo>
                  <a:lnTo>
                    <a:pt x="1331" y="743"/>
                  </a:lnTo>
                  <a:lnTo>
                    <a:pt x="1330" y="745"/>
                  </a:lnTo>
                  <a:lnTo>
                    <a:pt x="1327" y="748"/>
                  </a:lnTo>
                  <a:lnTo>
                    <a:pt x="1326" y="750"/>
                  </a:lnTo>
                  <a:lnTo>
                    <a:pt x="1318" y="768"/>
                  </a:lnTo>
                  <a:lnTo>
                    <a:pt x="1316" y="785"/>
                  </a:lnTo>
                  <a:lnTo>
                    <a:pt x="1318" y="802"/>
                  </a:lnTo>
                  <a:lnTo>
                    <a:pt x="1320" y="806"/>
                  </a:lnTo>
                  <a:lnTo>
                    <a:pt x="1321" y="814"/>
                  </a:lnTo>
                  <a:lnTo>
                    <a:pt x="1323" y="822"/>
                  </a:lnTo>
                  <a:lnTo>
                    <a:pt x="1326" y="830"/>
                  </a:lnTo>
                  <a:lnTo>
                    <a:pt x="1330" y="835"/>
                  </a:lnTo>
                  <a:lnTo>
                    <a:pt x="1333" y="833"/>
                  </a:lnTo>
                  <a:lnTo>
                    <a:pt x="1336" y="831"/>
                  </a:lnTo>
                  <a:lnTo>
                    <a:pt x="1338" y="827"/>
                  </a:lnTo>
                  <a:lnTo>
                    <a:pt x="1339" y="822"/>
                  </a:lnTo>
                  <a:lnTo>
                    <a:pt x="1342" y="819"/>
                  </a:lnTo>
                  <a:lnTo>
                    <a:pt x="1343" y="816"/>
                  </a:lnTo>
                  <a:lnTo>
                    <a:pt x="1346" y="815"/>
                  </a:lnTo>
                  <a:lnTo>
                    <a:pt x="1348" y="814"/>
                  </a:lnTo>
                  <a:lnTo>
                    <a:pt x="1349" y="812"/>
                  </a:lnTo>
                  <a:lnTo>
                    <a:pt x="1352" y="810"/>
                  </a:lnTo>
                  <a:lnTo>
                    <a:pt x="1352" y="807"/>
                  </a:lnTo>
                  <a:lnTo>
                    <a:pt x="1353" y="796"/>
                  </a:lnTo>
                  <a:lnTo>
                    <a:pt x="1349" y="784"/>
                  </a:lnTo>
                  <a:lnTo>
                    <a:pt x="1348" y="769"/>
                  </a:lnTo>
                  <a:lnTo>
                    <a:pt x="1349" y="755"/>
                  </a:lnTo>
                  <a:lnTo>
                    <a:pt x="1351" y="748"/>
                  </a:lnTo>
                  <a:lnTo>
                    <a:pt x="1353" y="740"/>
                  </a:lnTo>
                  <a:lnTo>
                    <a:pt x="1356" y="733"/>
                  </a:lnTo>
                  <a:lnTo>
                    <a:pt x="1359" y="727"/>
                  </a:lnTo>
                  <a:lnTo>
                    <a:pt x="1363" y="725"/>
                  </a:lnTo>
                  <a:lnTo>
                    <a:pt x="1367" y="725"/>
                  </a:lnTo>
                  <a:lnTo>
                    <a:pt x="1371" y="725"/>
                  </a:lnTo>
                  <a:lnTo>
                    <a:pt x="1374" y="725"/>
                  </a:lnTo>
                  <a:lnTo>
                    <a:pt x="1378" y="724"/>
                  </a:lnTo>
                  <a:lnTo>
                    <a:pt x="1381" y="719"/>
                  </a:lnTo>
                  <a:lnTo>
                    <a:pt x="1384" y="712"/>
                  </a:lnTo>
                  <a:lnTo>
                    <a:pt x="1388" y="704"/>
                  </a:lnTo>
                  <a:lnTo>
                    <a:pt x="1392" y="699"/>
                  </a:lnTo>
                  <a:lnTo>
                    <a:pt x="1398" y="695"/>
                  </a:lnTo>
                  <a:lnTo>
                    <a:pt x="1404" y="695"/>
                  </a:lnTo>
                  <a:lnTo>
                    <a:pt x="1409" y="699"/>
                  </a:lnTo>
                  <a:lnTo>
                    <a:pt x="1414" y="704"/>
                  </a:lnTo>
                  <a:lnTo>
                    <a:pt x="1418" y="712"/>
                  </a:lnTo>
                  <a:lnTo>
                    <a:pt x="1423" y="717"/>
                  </a:lnTo>
                  <a:lnTo>
                    <a:pt x="1425" y="718"/>
                  </a:lnTo>
                  <a:lnTo>
                    <a:pt x="1428" y="719"/>
                  </a:lnTo>
                  <a:lnTo>
                    <a:pt x="1430" y="722"/>
                  </a:lnTo>
                  <a:lnTo>
                    <a:pt x="1433" y="723"/>
                  </a:lnTo>
                  <a:lnTo>
                    <a:pt x="1434" y="724"/>
                  </a:lnTo>
                  <a:lnTo>
                    <a:pt x="1435" y="727"/>
                  </a:lnTo>
                  <a:lnTo>
                    <a:pt x="1437" y="729"/>
                  </a:lnTo>
                  <a:lnTo>
                    <a:pt x="1435" y="738"/>
                  </a:lnTo>
                  <a:lnTo>
                    <a:pt x="1433" y="746"/>
                  </a:lnTo>
                  <a:lnTo>
                    <a:pt x="1433" y="754"/>
                  </a:lnTo>
                  <a:lnTo>
                    <a:pt x="1437" y="760"/>
                  </a:lnTo>
                  <a:lnTo>
                    <a:pt x="1438" y="763"/>
                  </a:lnTo>
                  <a:lnTo>
                    <a:pt x="1442" y="763"/>
                  </a:lnTo>
                  <a:lnTo>
                    <a:pt x="1444" y="764"/>
                  </a:lnTo>
                  <a:lnTo>
                    <a:pt x="1447" y="764"/>
                  </a:lnTo>
                  <a:lnTo>
                    <a:pt x="1449" y="764"/>
                  </a:lnTo>
                  <a:lnTo>
                    <a:pt x="1450" y="766"/>
                  </a:lnTo>
                  <a:lnTo>
                    <a:pt x="1452" y="769"/>
                  </a:lnTo>
                  <a:lnTo>
                    <a:pt x="1454" y="771"/>
                  </a:lnTo>
                  <a:lnTo>
                    <a:pt x="1455" y="774"/>
                  </a:lnTo>
                  <a:lnTo>
                    <a:pt x="1457" y="776"/>
                  </a:lnTo>
                  <a:lnTo>
                    <a:pt x="1458" y="780"/>
                  </a:lnTo>
                  <a:lnTo>
                    <a:pt x="1460" y="782"/>
                  </a:lnTo>
                  <a:lnTo>
                    <a:pt x="1462" y="784"/>
                  </a:lnTo>
                  <a:lnTo>
                    <a:pt x="1465" y="784"/>
                  </a:lnTo>
                  <a:lnTo>
                    <a:pt x="1468" y="784"/>
                  </a:lnTo>
                  <a:lnTo>
                    <a:pt x="1469" y="779"/>
                  </a:lnTo>
                  <a:lnTo>
                    <a:pt x="1469" y="770"/>
                  </a:lnTo>
                  <a:lnTo>
                    <a:pt x="1469" y="761"/>
                  </a:lnTo>
                  <a:lnTo>
                    <a:pt x="1469" y="751"/>
                  </a:lnTo>
                  <a:lnTo>
                    <a:pt x="1468" y="744"/>
                  </a:lnTo>
                  <a:lnTo>
                    <a:pt x="1468" y="740"/>
                  </a:lnTo>
                  <a:lnTo>
                    <a:pt x="1468" y="738"/>
                  </a:lnTo>
                  <a:lnTo>
                    <a:pt x="1469" y="735"/>
                  </a:lnTo>
                  <a:lnTo>
                    <a:pt x="1469" y="733"/>
                  </a:lnTo>
                  <a:lnTo>
                    <a:pt x="1470" y="729"/>
                  </a:lnTo>
                  <a:lnTo>
                    <a:pt x="1472" y="727"/>
                  </a:lnTo>
                  <a:lnTo>
                    <a:pt x="1472" y="723"/>
                  </a:lnTo>
                  <a:lnTo>
                    <a:pt x="1473" y="722"/>
                  </a:lnTo>
                  <a:lnTo>
                    <a:pt x="1474" y="720"/>
                  </a:lnTo>
                  <a:lnTo>
                    <a:pt x="1475" y="722"/>
                  </a:lnTo>
                  <a:lnTo>
                    <a:pt x="1478" y="725"/>
                  </a:lnTo>
                  <a:lnTo>
                    <a:pt x="1480" y="729"/>
                  </a:lnTo>
                  <a:lnTo>
                    <a:pt x="1483" y="731"/>
                  </a:lnTo>
                  <a:lnTo>
                    <a:pt x="1488" y="734"/>
                  </a:lnTo>
                  <a:lnTo>
                    <a:pt x="1494" y="738"/>
                  </a:lnTo>
                  <a:lnTo>
                    <a:pt x="1500" y="741"/>
                  </a:lnTo>
                  <a:lnTo>
                    <a:pt x="1505" y="743"/>
                  </a:lnTo>
                  <a:lnTo>
                    <a:pt x="1510" y="740"/>
                  </a:lnTo>
                  <a:lnTo>
                    <a:pt x="1511" y="738"/>
                  </a:lnTo>
                  <a:lnTo>
                    <a:pt x="1513" y="735"/>
                  </a:lnTo>
                  <a:lnTo>
                    <a:pt x="1513" y="734"/>
                  </a:lnTo>
                  <a:lnTo>
                    <a:pt x="1513" y="735"/>
                  </a:lnTo>
                  <a:lnTo>
                    <a:pt x="1513" y="736"/>
                  </a:lnTo>
                  <a:lnTo>
                    <a:pt x="1513" y="739"/>
                  </a:lnTo>
                  <a:lnTo>
                    <a:pt x="1536" y="749"/>
                  </a:lnTo>
                  <a:lnTo>
                    <a:pt x="1562" y="758"/>
                  </a:lnTo>
                  <a:lnTo>
                    <a:pt x="1552" y="763"/>
                  </a:lnTo>
                  <a:lnTo>
                    <a:pt x="1541" y="766"/>
                  </a:lnTo>
                  <a:lnTo>
                    <a:pt x="1533" y="769"/>
                  </a:lnTo>
                  <a:lnTo>
                    <a:pt x="1528" y="775"/>
                  </a:lnTo>
                  <a:lnTo>
                    <a:pt x="1525" y="781"/>
                  </a:lnTo>
                  <a:lnTo>
                    <a:pt x="1520" y="789"/>
                  </a:lnTo>
                  <a:lnTo>
                    <a:pt x="1514" y="794"/>
                  </a:lnTo>
                  <a:lnTo>
                    <a:pt x="1505" y="796"/>
                  </a:lnTo>
                  <a:lnTo>
                    <a:pt x="1496" y="800"/>
                  </a:lnTo>
                  <a:lnTo>
                    <a:pt x="1496" y="800"/>
                  </a:lnTo>
                  <a:lnTo>
                    <a:pt x="1494" y="799"/>
                  </a:lnTo>
                  <a:lnTo>
                    <a:pt x="1493" y="799"/>
                  </a:lnTo>
                  <a:lnTo>
                    <a:pt x="1490" y="797"/>
                  </a:lnTo>
                  <a:lnTo>
                    <a:pt x="1488" y="797"/>
                  </a:lnTo>
                  <a:lnTo>
                    <a:pt x="1486" y="797"/>
                  </a:lnTo>
                  <a:lnTo>
                    <a:pt x="1481" y="800"/>
                  </a:lnTo>
                  <a:lnTo>
                    <a:pt x="1478" y="802"/>
                  </a:lnTo>
                  <a:lnTo>
                    <a:pt x="1475" y="805"/>
                  </a:lnTo>
                  <a:lnTo>
                    <a:pt x="1468" y="811"/>
                  </a:lnTo>
                  <a:lnTo>
                    <a:pt x="1460" y="814"/>
                  </a:lnTo>
                  <a:lnTo>
                    <a:pt x="1452" y="819"/>
                  </a:lnTo>
                  <a:lnTo>
                    <a:pt x="1450" y="820"/>
                  </a:lnTo>
                  <a:lnTo>
                    <a:pt x="1448" y="821"/>
                  </a:lnTo>
                  <a:lnTo>
                    <a:pt x="1447" y="824"/>
                  </a:lnTo>
                  <a:lnTo>
                    <a:pt x="1445" y="826"/>
                  </a:lnTo>
                  <a:lnTo>
                    <a:pt x="1445" y="827"/>
                  </a:lnTo>
                  <a:lnTo>
                    <a:pt x="1447" y="830"/>
                  </a:lnTo>
                  <a:lnTo>
                    <a:pt x="1449" y="831"/>
                  </a:lnTo>
                  <a:lnTo>
                    <a:pt x="1452" y="831"/>
                  </a:lnTo>
                  <a:lnTo>
                    <a:pt x="1468" y="830"/>
                  </a:lnTo>
                  <a:lnTo>
                    <a:pt x="1485" y="826"/>
                  </a:lnTo>
                  <a:lnTo>
                    <a:pt x="1501" y="821"/>
                  </a:lnTo>
                  <a:lnTo>
                    <a:pt x="1510" y="819"/>
                  </a:lnTo>
                  <a:lnTo>
                    <a:pt x="1519" y="815"/>
                  </a:lnTo>
                  <a:lnTo>
                    <a:pt x="1528" y="809"/>
                  </a:lnTo>
                  <a:lnTo>
                    <a:pt x="1533" y="801"/>
                  </a:lnTo>
                  <a:lnTo>
                    <a:pt x="1534" y="792"/>
                  </a:lnTo>
                  <a:lnTo>
                    <a:pt x="1535" y="784"/>
                  </a:lnTo>
                  <a:lnTo>
                    <a:pt x="1541" y="780"/>
                  </a:lnTo>
                  <a:lnTo>
                    <a:pt x="1551" y="779"/>
                  </a:lnTo>
                  <a:lnTo>
                    <a:pt x="1561" y="777"/>
                  </a:lnTo>
                  <a:lnTo>
                    <a:pt x="1574" y="779"/>
                  </a:lnTo>
                  <a:lnTo>
                    <a:pt x="1585" y="779"/>
                  </a:lnTo>
                  <a:lnTo>
                    <a:pt x="1596" y="777"/>
                  </a:lnTo>
                  <a:lnTo>
                    <a:pt x="1604" y="775"/>
                  </a:lnTo>
                  <a:lnTo>
                    <a:pt x="1609" y="769"/>
                  </a:lnTo>
                  <a:lnTo>
                    <a:pt x="1609" y="773"/>
                  </a:lnTo>
                  <a:lnTo>
                    <a:pt x="1670" y="792"/>
                  </a:lnTo>
                  <a:lnTo>
                    <a:pt x="1729" y="810"/>
                  </a:lnTo>
                  <a:lnTo>
                    <a:pt x="1728" y="809"/>
                  </a:lnTo>
                  <a:lnTo>
                    <a:pt x="1728" y="806"/>
                  </a:lnTo>
                  <a:lnTo>
                    <a:pt x="1729" y="805"/>
                  </a:lnTo>
                  <a:lnTo>
                    <a:pt x="1731" y="805"/>
                  </a:lnTo>
                  <a:lnTo>
                    <a:pt x="1731" y="806"/>
                  </a:lnTo>
                  <a:lnTo>
                    <a:pt x="1732" y="807"/>
                  </a:lnTo>
                  <a:lnTo>
                    <a:pt x="1733" y="807"/>
                  </a:lnTo>
                  <a:lnTo>
                    <a:pt x="1736" y="807"/>
                  </a:lnTo>
                  <a:lnTo>
                    <a:pt x="1737" y="809"/>
                  </a:lnTo>
                  <a:lnTo>
                    <a:pt x="1738" y="810"/>
                  </a:lnTo>
                  <a:lnTo>
                    <a:pt x="1739" y="810"/>
                  </a:lnTo>
                  <a:lnTo>
                    <a:pt x="1741" y="810"/>
                  </a:lnTo>
                  <a:lnTo>
                    <a:pt x="1744" y="811"/>
                  </a:lnTo>
                  <a:lnTo>
                    <a:pt x="1748" y="811"/>
                  </a:lnTo>
                  <a:lnTo>
                    <a:pt x="1752" y="812"/>
                  </a:lnTo>
                  <a:lnTo>
                    <a:pt x="1753" y="812"/>
                  </a:lnTo>
                  <a:lnTo>
                    <a:pt x="1756" y="819"/>
                  </a:lnTo>
                  <a:lnTo>
                    <a:pt x="1754" y="822"/>
                  </a:lnTo>
                  <a:lnTo>
                    <a:pt x="1749" y="825"/>
                  </a:lnTo>
                  <a:lnTo>
                    <a:pt x="1742" y="826"/>
                  </a:lnTo>
                  <a:lnTo>
                    <a:pt x="1736" y="826"/>
                  </a:lnTo>
                  <a:lnTo>
                    <a:pt x="1731" y="828"/>
                  </a:lnTo>
                  <a:lnTo>
                    <a:pt x="1727" y="828"/>
                  </a:lnTo>
                  <a:lnTo>
                    <a:pt x="1724" y="831"/>
                  </a:lnTo>
                  <a:lnTo>
                    <a:pt x="1723" y="832"/>
                  </a:lnTo>
                  <a:lnTo>
                    <a:pt x="1721" y="835"/>
                  </a:lnTo>
                  <a:lnTo>
                    <a:pt x="1719" y="836"/>
                  </a:lnTo>
                  <a:lnTo>
                    <a:pt x="1703" y="836"/>
                  </a:lnTo>
                  <a:lnTo>
                    <a:pt x="1688" y="837"/>
                  </a:lnTo>
                  <a:lnTo>
                    <a:pt x="1672" y="836"/>
                  </a:lnTo>
                  <a:lnTo>
                    <a:pt x="1670" y="837"/>
                  </a:lnTo>
                  <a:lnTo>
                    <a:pt x="1667" y="840"/>
                  </a:lnTo>
                  <a:lnTo>
                    <a:pt x="1666" y="842"/>
                  </a:lnTo>
                  <a:lnTo>
                    <a:pt x="1666" y="845"/>
                  </a:lnTo>
                  <a:lnTo>
                    <a:pt x="1667" y="847"/>
                  </a:lnTo>
                  <a:lnTo>
                    <a:pt x="1670" y="850"/>
                  </a:lnTo>
                  <a:lnTo>
                    <a:pt x="1673" y="850"/>
                  </a:lnTo>
                  <a:lnTo>
                    <a:pt x="1680" y="848"/>
                  </a:lnTo>
                  <a:lnTo>
                    <a:pt x="1687" y="846"/>
                  </a:lnTo>
                  <a:lnTo>
                    <a:pt x="1691" y="845"/>
                  </a:lnTo>
                  <a:lnTo>
                    <a:pt x="1692" y="843"/>
                  </a:lnTo>
                  <a:lnTo>
                    <a:pt x="1695" y="843"/>
                  </a:lnTo>
                  <a:lnTo>
                    <a:pt x="1697" y="843"/>
                  </a:lnTo>
                  <a:lnTo>
                    <a:pt x="1699" y="843"/>
                  </a:lnTo>
                  <a:lnTo>
                    <a:pt x="1702" y="843"/>
                  </a:lnTo>
                  <a:lnTo>
                    <a:pt x="1703" y="845"/>
                  </a:lnTo>
                  <a:lnTo>
                    <a:pt x="1704" y="845"/>
                  </a:lnTo>
                  <a:lnTo>
                    <a:pt x="1702" y="846"/>
                  </a:lnTo>
                  <a:lnTo>
                    <a:pt x="1699" y="847"/>
                  </a:lnTo>
                  <a:lnTo>
                    <a:pt x="1697" y="848"/>
                  </a:lnTo>
                  <a:lnTo>
                    <a:pt x="1693" y="850"/>
                  </a:lnTo>
                  <a:lnTo>
                    <a:pt x="1692" y="851"/>
                  </a:lnTo>
                  <a:lnTo>
                    <a:pt x="1691" y="852"/>
                  </a:lnTo>
                  <a:lnTo>
                    <a:pt x="1681" y="855"/>
                  </a:lnTo>
                  <a:lnTo>
                    <a:pt x="1671" y="857"/>
                  </a:lnTo>
                  <a:lnTo>
                    <a:pt x="1662" y="861"/>
                  </a:lnTo>
                  <a:lnTo>
                    <a:pt x="1657" y="865"/>
                  </a:lnTo>
                  <a:lnTo>
                    <a:pt x="1650" y="882"/>
                  </a:lnTo>
                  <a:lnTo>
                    <a:pt x="1640" y="898"/>
                  </a:lnTo>
                  <a:lnTo>
                    <a:pt x="1633" y="914"/>
                  </a:lnTo>
                  <a:lnTo>
                    <a:pt x="1631" y="919"/>
                  </a:lnTo>
                  <a:lnTo>
                    <a:pt x="1627" y="929"/>
                  </a:lnTo>
                  <a:lnTo>
                    <a:pt x="1623" y="937"/>
                  </a:lnTo>
                  <a:lnTo>
                    <a:pt x="1620" y="940"/>
                  </a:lnTo>
                  <a:lnTo>
                    <a:pt x="1615" y="939"/>
                  </a:lnTo>
                  <a:lnTo>
                    <a:pt x="1611" y="934"/>
                  </a:lnTo>
                  <a:lnTo>
                    <a:pt x="1610" y="928"/>
                  </a:lnTo>
                  <a:lnTo>
                    <a:pt x="1609" y="922"/>
                  </a:lnTo>
                  <a:lnTo>
                    <a:pt x="1607" y="917"/>
                  </a:lnTo>
                  <a:lnTo>
                    <a:pt x="1604" y="914"/>
                  </a:lnTo>
                  <a:lnTo>
                    <a:pt x="1601" y="917"/>
                  </a:lnTo>
                  <a:lnTo>
                    <a:pt x="1601" y="922"/>
                  </a:lnTo>
                  <a:lnTo>
                    <a:pt x="1602" y="927"/>
                  </a:lnTo>
                  <a:lnTo>
                    <a:pt x="1604" y="932"/>
                  </a:lnTo>
                  <a:lnTo>
                    <a:pt x="1604" y="935"/>
                  </a:lnTo>
                  <a:lnTo>
                    <a:pt x="1605" y="942"/>
                  </a:lnTo>
                  <a:lnTo>
                    <a:pt x="1605" y="949"/>
                  </a:lnTo>
                  <a:lnTo>
                    <a:pt x="1604" y="957"/>
                  </a:lnTo>
                  <a:lnTo>
                    <a:pt x="1606" y="964"/>
                  </a:lnTo>
                  <a:lnTo>
                    <a:pt x="1610" y="969"/>
                  </a:lnTo>
                  <a:lnTo>
                    <a:pt x="1615" y="975"/>
                  </a:lnTo>
                  <a:lnTo>
                    <a:pt x="1616" y="981"/>
                  </a:lnTo>
                  <a:lnTo>
                    <a:pt x="1615" y="990"/>
                  </a:lnTo>
                  <a:lnTo>
                    <a:pt x="1611" y="995"/>
                  </a:lnTo>
                  <a:lnTo>
                    <a:pt x="1606" y="999"/>
                  </a:lnTo>
                  <a:lnTo>
                    <a:pt x="1601" y="1001"/>
                  </a:lnTo>
                  <a:lnTo>
                    <a:pt x="1597" y="1004"/>
                  </a:lnTo>
                  <a:lnTo>
                    <a:pt x="1595" y="1008"/>
                  </a:lnTo>
                  <a:lnTo>
                    <a:pt x="1596" y="1014"/>
                  </a:lnTo>
                  <a:lnTo>
                    <a:pt x="1596" y="1016"/>
                  </a:lnTo>
                  <a:lnTo>
                    <a:pt x="1596" y="1019"/>
                  </a:lnTo>
                  <a:lnTo>
                    <a:pt x="1595" y="1020"/>
                  </a:lnTo>
                  <a:lnTo>
                    <a:pt x="1592" y="1021"/>
                  </a:lnTo>
                  <a:lnTo>
                    <a:pt x="1591" y="1022"/>
                  </a:lnTo>
                  <a:lnTo>
                    <a:pt x="1589" y="1022"/>
                  </a:lnTo>
                  <a:lnTo>
                    <a:pt x="1587" y="1024"/>
                  </a:lnTo>
                  <a:lnTo>
                    <a:pt x="1586" y="1024"/>
                  </a:lnTo>
                  <a:lnTo>
                    <a:pt x="1574" y="1030"/>
                  </a:lnTo>
                  <a:lnTo>
                    <a:pt x="1565" y="1035"/>
                  </a:lnTo>
                  <a:lnTo>
                    <a:pt x="1554" y="1041"/>
                  </a:lnTo>
                  <a:lnTo>
                    <a:pt x="1543" y="1047"/>
                  </a:lnTo>
                  <a:lnTo>
                    <a:pt x="1531" y="1052"/>
                  </a:lnTo>
                  <a:lnTo>
                    <a:pt x="1523" y="1061"/>
                  </a:lnTo>
                  <a:lnTo>
                    <a:pt x="1515" y="1065"/>
                  </a:lnTo>
                  <a:lnTo>
                    <a:pt x="1506" y="1069"/>
                  </a:lnTo>
                  <a:lnTo>
                    <a:pt x="1499" y="1071"/>
                  </a:lnTo>
                  <a:lnTo>
                    <a:pt x="1495" y="1073"/>
                  </a:lnTo>
                  <a:lnTo>
                    <a:pt x="1491" y="1076"/>
                  </a:lnTo>
                  <a:lnTo>
                    <a:pt x="1488" y="1078"/>
                  </a:lnTo>
                  <a:lnTo>
                    <a:pt x="1485" y="1081"/>
                  </a:lnTo>
                  <a:lnTo>
                    <a:pt x="1483" y="1083"/>
                  </a:lnTo>
                  <a:lnTo>
                    <a:pt x="1480" y="1087"/>
                  </a:lnTo>
                  <a:lnTo>
                    <a:pt x="1480" y="1095"/>
                  </a:lnTo>
                  <a:lnTo>
                    <a:pt x="1479" y="1101"/>
                  </a:lnTo>
                  <a:lnTo>
                    <a:pt x="1475" y="1108"/>
                  </a:lnTo>
                  <a:lnTo>
                    <a:pt x="1474" y="1113"/>
                  </a:lnTo>
                  <a:lnTo>
                    <a:pt x="1475" y="1121"/>
                  </a:lnTo>
                  <a:lnTo>
                    <a:pt x="1478" y="1128"/>
                  </a:lnTo>
                  <a:lnTo>
                    <a:pt x="1481" y="1138"/>
                  </a:lnTo>
                  <a:lnTo>
                    <a:pt x="1488" y="1146"/>
                  </a:lnTo>
                  <a:lnTo>
                    <a:pt x="1491" y="1154"/>
                  </a:lnTo>
                  <a:lnTo>
                    <a:pt x="1493" y="1158"/>
                  </a:lnTo>
                  <a:lnTo>
                    <a:pt x="1493" y="1161"/>
                  </a:lnTo>
                  <a:lnTo>
                    <a:pt x="1493" y="1164"/>
                  </a:lnTo>
                  <a:lnTo>
                    <a:pt x="1494" y="1167"/>
                  </a:lnTo>
                  <a:lnTo>
                    <a:pt x="1494" y="1169"/>
                  </a:lnTo>
                  <a:lnTo>
                    <a:pt x="1496" y="1170"/>
                  </a:lnTo>
                  <a:lnTo>
                    <a:pt x="1501" y="1184"/>
                  </a:lnTo>
                  <a:lnTo>
                    <a:pt x="1504" y="1198"/>
                  </a:lnTo>
                  <a:lnTo>
                    <a:pt x="1504" y="1213"/>
                  </a:lnTo>
                  <a:lnTo>
                    <a:pt x="1504" y="1215"/>
                  </a:lnTo>
                  <a:lnTo>
                    <a:pt x="1505" y="1218"/>
                  </a:lnTo>
                  <a:lnTo>
                    <a:pt x="1505" y="1220"/>
                  </a:lnTo>
                  <a:lnTo>
                    <a:pt x="1504" y="1223"/>
                  </a:lnTo>
                  <a:lnTo>
                    <a:pt x="1503" y="1225"/>
                  </a:lnTo>
                  <a:lnTo>
                    <a:pt x="1499" y="1228"/>
                  </a:lnTo>
                  <a:lnTo>
                    <a:pt x="1498" y="1231"/>
                  </a:lnTo>
                  <a:lnTo>
                    <a:pt x="1495" y="1234"/>
                  </a:lnTo>
                  <a:lnTo>
                    <a:pt x="1493" y="1235"/>
                  </a:lnTo>
                  <a:lnTo>
                    <a:pt x="1489" y="1236"/>
                  </a:lnTo>
                  <a:lnTo>
                    <a:pt x="1486" y="1236"/>
                  </a:lnTo>
                  <a:lnTo>
                    <a:pt x="1480" y="1229"/>
                  </a:lnTo>
                  <a:lnTo>
                    <a:pt x="1475" y="1220"/>
                  </a:lnTo>
                  <a:lnTo>
                    <a:pt x="1473" y="1213"/>
                  </a:lnTo>
                  <a:lnTo>
                    <a:pt x="1469" y="1208"/>
                  </a:lnTo>
                  <a:lnTo>
                    <a:pt x="1465" y="1203"/>
                  </a:lnTo>
                  <a:lnTo>
                    <a:pt x="1460" y="1199"/>
                  </a:lnTo>
                  <a:lnTo>
                    <a:pt x="1455" y="1198"/>
                  </a:lnTo>
                  <a:lnTo>
                    <a:pt x="1453" y="1195"/>
                  </a:lnTo>
                  <a:lnTo>
                    <a:pt x="1450" y="1192"/>
                  </a:lnTo>
                  <a:lnTo>
                    <a:pt x="1449" y="1188"/>
                  </a:lnTo>
                  <a:lnTo>
                    <a:pt x="1449" y="1183"/>
                  </a:lnTo>
                  <a:lnTo>
                    <a:pt x="1448" y="1178"/>
                  </a:lnTo>
                  <a:lnTo>
                    <a:pt x="1445" y="1174"/>
                  </a:lnTo>
                  <a:lnTo>
                    <a:pt x="1443" y="1170"/>
                  </a:lnTo>
                  <a:lnTo>
                    <a:pt x="1442" y="1166"/>
                  </a:lnTo>
                  <a:lnTo>
                    <a:pt x="1440" y="1163"/>
                  </a:lnTo>
                  <a:lnTo>
                    <a:pt x="1440" y="1159"/>
                  </a:lnTo>
                  <a:lnTo>
                    <a:pt x="1442" y="1156"/>
                  </a:lnTo>
                  <a:lnTo>
                    <a:pt x="1442" y="1153"/>
                  </a:lnTo>
                  <a:lnTo>
                    <a:pt x="1440" y="1149"/>
                  </a:lnTo>
                  <a:lnTo>
                    <a:pt x="1439" y="1147"/>
                  </a:lnTo>
                  <a:lnTo>
                    <a:pt x="1434" y="1141"/>
                  </a:lnTo>
                  <a:lnTo>
                    <a:pt x="1429" y="1134"/>
                  </a:lnTo>
                  <a:lnTo>
                    <a:pt x="1424" y="1129"/>
                  </a:lnTo>
                  <a:lnTo>
                    <a:pt x="1418" y="1129"/>
                  </a:lnTo>
                  <a:lnTo>
                    <a:pt x="1413" y="1134"/>
                  </a:lnTo>
                  <a:lnTo>
                    <a:pt x="1403" y="1138"/>
                  </a:lnTo>
                  <a:lnTo>
                    <a:pt x="1393" y="1138"/>
                  </a:lnTo>
                  <a:lnTo>
                    <a:pt x="1382" y="1136"/>
                  </a:lnTo>
                  <a:lnTo>
                    <a:pt x="1373" y="1132"/>
                  </a:lnTo>
                  <a:lnTo>
                    <a:pt x="1361" y="1124"/>
                  </a:lnTo>
                  <a:lnTo>
                    <a:pt x="1348" y="1122"/>
                  </a:lnTo>
                  <a:lnTo>
                    <a:pt x="1334" y="1123"/>
                  </a:lnTo>
                  <a:lnTo>
                    <a:pt x="1321" y="1123"/>
                  </a:lnTo>
                  <a:lnTo>
                    <a:pt x="1316" y="1122"/>
                  </a:lnTo>
                  <a:lnTo>
                    <a:pt x="1307" y="1119"/>
                  </a:lnTo>
                  <a:lnTo>
                    <a:pt x="1297" y="1118"/>
                  </a:lnTo>
                  <a:lnTo>
                    <a:pt x="1288" y="1117"/>
                  </a:lnTo>
                  <a:lnTo>
                    <a:pt x="1283" y="1118"/>
                  </a:lnTo>
                  <a:lnTo>
                    <a:pt x="1285" y="1119"/>
                  </a:lnTo>
                  <a:lnTo>
                    <a:pt x="1286" y="1121"/>
                  </a:lnTo>
                  <a:lnTo>
                    <a:pt x="1287" y="1123"/>
                  </a:lnTo>
                  <a:lnTo>
                    <a:pt x="1288" y="1126"/>
                  </a:lnTo>
                  <a:lnTo>
                    <a:pt x="1291" y="1127"/>
                  </a:lnTo>
                  <a:lnTo>
                    <a:pt x="1292" y="1129"/>
                  </a:lnTo>
                  <a:lnTo>
                    <a:pt x="1295" y="1132"/>
                  </a:lnTo>
                  <a:lnTo>
                    <a:pt x="1296" y="1133"/>
                  </a:lnTo>
                  <a:lnTo>
                    <a:pt x="1296" y="1134"/>
                  </a:lnTo>
                  <a:lnTo>
                    <a:pt x="1296" y="1136"/>
                  </a:lnTo>
                  <a:lnTo>
                    <a:pt x="1295" y="1137"/>
                  </a:lnTo>
                  <a:lnTo>
                    <a:pt x="1292" y="1137"/>
                  </a:lnTo>
                  <a:lnTo>
                    <a:pt x="1290" y="1137"/>
                  </a:lnTo>
                  <a:lnTo>
                    <a:pt x="1283" y="1138"/>
                  </a:lnTo>
                  <a:lnTo>
                    <a:pt x="1280" y="1142"/>
                  </a:lnTo>
                  <a:lnTo>
                    <a:pt x="1277" y="1146"/>
                  </a:lnTo>
                  <a:lnTo>
                    <a:pt x="1275" y="1148"/>
                  </a:lnTo>
                  <a:lnTo>
                    <a:pt x="1268" y="1147"/>
                  </a:lnTo>
                  <a:lnTo>
                    <a:pt x="1260" y="1143"/>
                  </a:lnTo>
                  <a:lnTo>
                    <a:pt x="1254" y="1138"/>
                  </a:lnTo>
                  <a:lnTo>
                    <a:pt x="1247" y="1133"/>
                  </a:lnTo>
                  <a:lnTo>
                    <a:pt x="1241" y="1132"/>
                  </a:lnTo>
                  <a:lnTo>
                    <a:pt x="1231" y="1134"/>
                  </a:lnTo>
                  <a:lnTo>
                    <a:pt x="1222" y="1136"/>
                  </a:lnTo>
                  <a:lnTo>
                    <a:pt x="1212" y="1133"/>
                  </a:lnTo>
                  <a:lnTo>
                    <a:pt x="1201" y="1132"/>
                  </a:lnTo>
                  <a:lnTo>
                    <a:pt x="1190" y="1131"/>
                  </a:lnTo>
                  <a:lnTo>
                    <a:pt x="1181" y="1132"/>
                  </a:lnTo>
                  <a:lnTo>
                    <a:pt x="1180" y="1134"/>
                  </a:lnTo>
                  <a:lnTo>
                    <a:pt x="1179" y="1137"/>
                  </a:lnTo>
                  <a:lnTo>
                    <a:pt x="1176" y="1139"/>
                  </a:lnTo>
                  <a:lnTo>
                    <a:pt x="1174" y="1139"/>
                  </a:lnTo>
                  <a:lnTo>
                    <a:pt x="1171" y="1139"/>
                  </a:lnTo>
                  <a:lnTo>
                    <a:pt x="1169" y="1142"/>
                  </a:lnTo>
                  <a:lnTo>
                    <a:pt x="1156" y="1144"/>
                  </a:lnTo>
                  <a:lnTo>
                    <a:pt x="1145" y="1149"/>
                  </a:lnTo>
                  <a:lnTo>
                    <a:pt x="1134" y="1153"/>
                  </a:lnTo>
                  <a:lnTo>
                    <a:pt x="1126" y="1158"/>
                  </a:lnTo>
                  <a:lnTo>
                    <a:pt x="1121" y="1163"/>
                  </a:lnTo>
                  <a:lnTo>
                    <a:pt x="1119" y="1173"/>
                  </a:lnTo>
                  <a:lnTo>
                    <a:pt x="1118" y="1177"/>
                  </a:lnTo>
                  <a:lnTo>
                    <a:pt x="1118" y="1180"/>
                  </a:lnTo>
                  <a:lnTo>
                    <a:pt x="1118" y="1184"/>
                  </a:lnTo>
                  <a:lnTo>
                    <a:pt x="1118" y="1188"/>
                  </a:lnTo>
                  <a:lnTo>
                    <a:pt x="1119" y="1192"/>
                  </a:lnTo>
                  <a:lnTo>
                    <a:pt x="1120" y="1195"/>
                  </a:lnTo>
                  <a:lnTo>
                    <a:pt x="1123" y="1199"/>
                  </a:lnTo>
                  <a:lnTo>
                    <a:pt x="1125" y="1202"/>
                  </a:lnTo>
                  <a:lnTo>
                    <a:pt x="1128" y="1205"/>
                  </a:lnTo>
                  <a:lnTo>
                    <a:pt x="1129" y="1210"/>
                  </a:lnTo>
                  <a:lnTo>
                    <a:pt x="1129" y="1221"/>
                  </a:lnTo>
                  <a:lnTo>
                    <a:pt x="1126" y="1231"/>
                  </a:lnTo>
                  <a:lnTo>
                    <a:pt x="1123" y="1243"/>
                  </a:lnTo>
                  <a:lnTo>
                    <a:pt x="1121" y="1254"/>
                  </a:lnTo>
                  <a:lnTo>
                    <a:pt x="1123" y="1263"/>
                  </a:lnTo>
                  <a:lnTo>
                    <a:pt x="1125" y="1270"/>
                  </a:lnTo>
                  <a:lnTo>
                    <a:pt x="1126" y="1280"/>
                  </a:lnTo>
                  <a:lnTo>
                    <a:pt x="1128" y="1282"/>
                  </a:lnTo>
                  <a:lnTo>
                    <a:pt x="1130" y="1285"/>
                  </a:lnTo>
                  <a:lnTo>
                    <a:pt x="1133" y="1286"/>
                  </a:lnTo>
                  <a:lnTo>
                    <a:pt x="1135" y="1289"/>
                  </a:lnTo>
                  <a:lnTo>
                    <a:pt x="1136" y="1291"/>
                  </a:lnTo>
                  <a:lnTo>
                    <a:pt x="1140" y="1295"/>
                  </a:lnTo>
                  <a:lnTo>
                    <a:pt x="1141" y="1299"/>
                  </a:lnTo>
                  <a:lnTo>
                    <a:pt x="1143" y="1302"/>
                  </a:lnTo>
                  <a:lnTo>
                    <a:pt x="1145" y="1306"/>
                  </a:lnTo>
                  <a:lnTo>
                    <a:pt x="1150" y="1313"/>
                  </a:lnTo>
                  <a:lnTo>
                    <a:pt x="1155" y="1320"/>
                  </a:lnTo>
                  <a:lnTo>
                    <a:pt x="1160" y="1325"/>
                  </a:lnTo>
                  <a:lnTo>
                    <a:pt x="1163" y="1328"/>
                  </a:lnTo>
                  <a:lnTo>
                    <a:pt x="1165" y="1332"/>
                  </a:lnTo>
                  <a:lnTo>
                    <a:pt x="1166" y="1336"/>
                  </a:lnTo>
                  <a:lnTo>
                    <a:pt x="1169" y="1340"/>
                  </a:lnTo>
                  <a:lnTo>
                    <a:pt x="1171" y="1343"/>
                  </a:lnTo>
                  <a:lnTo>
                    <a:pt x="1179" y="1346"/>
                  </a:lnTo>
                  <a:lnTo>
                    <a:pt x="1185" y="1347"/>
                  </a:lnTo>
                  <a:lnTo>
                    <a:pt x="1192" y="1348"/>
                  </a:lnTo>
                  <a:lnTo>
                    <a:pt x="1194" y="1350"/>
                  </a:lnTo>
                  <a:lnTo>
                    <a:pt x="1196" y="1351"/>
                  </a:lnTo>
                  <a:lnTo>
                    <a:pt x="1199" y="1352"/>
                  </a:lnTo>
                  <a:lnTo>
                    <a:pt x="1201" y="1353"/>
                  </a:lnTo>
                  <a:lnTo>
                    <a:pt x="1204" y="1353"/>
                  </a:lnTo>
                  <a:lnTo>
                    <a:pt x="1206" y="1355"/>
                  </a:lnTo>
                  <a:lnTo>
                    <a:pt x="1207" y="1353"/>
                  </a:lnTo>
                  <a:lnTo>
                    <a:pt x="1210" y="1352"/>
                  </a:lnTo>
                  <a:lnTo>
                    <a:pt x="1212" y="1351"/>
                  </a:lnTo>
                  <a:lnTo>
                    <a:pt x="1215" y="1350"/>
                  </a:lnTo>
                  <a:lnTo>
                    <a:pt x="1217" y="1350"/>
                  </a:lnTo>
                  <a:lnTo>
                    <a:pt x="1220" y="1350"/>
                  </a:lnTo>
                  <a:lnTo>
                    <a:pt x="1224" y="1351"/>
                  </a:lnTo>
                  <a:lnTo>
                    <a:pt x="1240" y="1351"/>
                  </a:lnTo>
                  <a:lnTo>
                    <a:pt x="1242" y="1350"/>
                  </a:lnTo>
                  <a:lnTo>
                    <a:pt x="1245" y="1348"/>
                  </a:lnTo>
                  <a:lnTo>
                    <a:pt x="1247" y="1348"/>
                  </a:lnTo>
                  <a:lnTo>
                    <a:pt x="1250" y="1350"/>
                  </a:lnTo>
                  <a:lnTo>
                    <a:pt x="1252" y="1351"/>
                  </a:lnTo>
                  <a:lnTo>
                    <a:pt x="1255" y="1352"/>
                  </a:lnTo>
                  <a:lnTo>
                    <a:pt x="1256" y="1353"/>
                  </a:lnTo>
                  <a:lnTo>
                    <a:pt x="1257" y="1353"/>
                  </a:lnTo>
                  <a:lnTo>
                    <a:pt x="1260" y="1355"/>
                  </a:lnTo>
                  <a:lnTo>
                    <a:pt x="1263" y="1353"/>
                  </a:lnTo>
                  <a:lnTo>
                    <a:pt x="1266" y="1353"/>
                  </a:lnTo>
                  <a:lnTo>
                    <a:pt x="1268" y="1352"/>
                  </a:lnTo>
                  <a:lnTo>
                    <a:pt x="1270" y="1351"/>
                  </a:lnTo>
                  <a:lnTo>
                    <a:pt x="1270" y="1348"/>
                  </a:lnTo>
                  <a:lnTo>
                    <a:pt x="1270" y="1347"/>
                  </a:lnTo>
                  <a:lnTo>
                    <a:pt x="1268" y="1346"/>
                  </a:lnTo>
                  <a:lnTo>
                    <a:pt x="1268" y="1343"/>
                  </a:lnTo>
                  <a:lnTo>
                    <a:pt x="1270" y="1341"/>
                  </a:lnTo>
                  <a:lnTo>
                    <a:pt x="1271" y="1340"/>
                  </a:lnTo>
                  <a:lnTo>
                    <a:pt x="1273" y="1337"/>
                  </a:lnTo>
                  <a:lnTo>
                    <a:pt x="1276" y="1335"/>
                  </a:lnTo>
                  <a:lnTo>
                    <a:pt x="1280" y="1330"/>
                  </a:lnTo>
                  <a:lnTo>
                    <a:pt x="1281" y="1322"/>
                  </a:lnTo>
                  <a:lnTo>
                    <a:pt x="1281" y="1315"/>
                  </a:lnTo>
                  <a:lnTo>
                    <a:pt x="1285" y="1310"/>
                  </a:lnTo>
                  <a:lnTo>
                    <a:pt x="1292" y="1307"/>
                  </a:lnTo>
                  <a:lnTo>
                    <a:pt x="1301" y="1307"/>
                  </a:lnTo>
                  <a:lnTo>
                    <a:pt x="1311" y="1307"/>
                  </a:lnTo>
                  <a:lnTo>
                    <a:pt x="1318" y="1306"/>
                  </a:lnTo>
                  <a:lnTo>
                    <a:pt x="1325" y="1305"/>
                  </a:lnTo>
                  <a:lnTo>
                    <a:pt x="1334" y="1305"/>
                  </a:lnTo>
                  <a:lnTo>
                    <a:pt x="1344" y="1305"/>
                  </a:lnTo>
                  <a:lnTo>
                    <a:pt x="1353" y="1306"/>
                  </a:lnTo>
                  <a:lnTo>
                    <a:pt x="1358" y="1309"/>
                  </a:lnTo>
                  <a:lnTo>
                    <a:pt x="1359" y="1315"/>
                  </a:lnTo>
                  <a:lnTo>
                    <a:pt x="1357" y="1318"/>
                  </a:lnTo>
                  <a:lnTo>
                    <a:pt x="1354" y="1322"/>
                  </a:lnTo>
                  <a:lnTo>
                    <a:pt x="1352" y="1325"/>
                  </a:lnTo>
                  <a:lnTo>
                    <a:pt x="1349" y="1328"/>
                  </a:lnTo>
                  <a:lnTo>
                    <a:pt x="1347" y="1332"/>
                  </a:lnTo>
                  <a:lnTo>
                    <a:pt x="1347" y="1336"/>
                  </a:lnTo>
                  <a:lnTo>
                    <a:pt x="1347" y="1340"/>
                  </a:lnTo>
                  <a:lnTo>
                    <a:pt x="1346" y="1350"/>
                  </a:lnTo>
                  <a:lnTo>
                    <a:pt x="1343" y="1357"/>
                  </a:lnTo>
                  <a:lnTo>
                    <a:pt x="1337" y="1363"/>
                  </a:lnTo>
                  <a:lnTo>
                    <a:pt x="1328" y="1367"/>
                  </a:lnTo>
                  <a:lnTo>
                    <a:pt x="1325" y="1367"/>
                  </a:lnTo>
                  <a:lnTo>
                    <a:pt x="1322" y="1367"/>
                  </a:lnTo>
                  <a:lnTo>
                    <a:pt x="1318" y="1368"/>
                  </a:lnTo>
                  <a:lnTo>
                    <a:pt x="1316" y="1369"/>
                  </a:lnTo>
                  <a:lnTo>
                    <a:pt x="1316" y="1372"/>
                  </a:lnTo>
                  <a:lnTo>
                    <a:pt x="1317" y="1374"/>
                  </a:lnTo>
                  <a:lnTo>
                    <a:pt x="1320" y="1377"/>
                  </a:lnTo>
                  <a:lnTo>
                    <a:pt x="1322" y="1378"/>
                  </a:lnTo>
                  <a:lnTo>
                    <a:pt x="1326" y="1379"/>
                  </a:lnTo>
                  <a:lnTo>
                    <a:pt x="1328" y="1384"/>
                  </a:lnTo>
                  <a:lnTo>
                    <a:pt x="1331" y="1391"/>
                  </a:lnTo>
                  <a:lnTo>
                    <a:pt x="1333" y="1396"/>
                  </a:lnTo>
                  <a:lnTo>
                    <a:pt x="1338" y="1401"/>
                  </a:lnTo>
                  <a:lnTo>
                    <a:pt x="1344" y="1403"/>
                  </a:lnTo>
                  <a:lnTo>
                    <a:pt x="1352" y="1403"/>
                  </a:lnTo>
                  <a:lnTo>
                    <a:pt x="1359" y="1402"/>
                  </a:lnTo>
                  <a:lnTo>
                    <a:pt x="1367" y="1401"/>
                  </a:lnTo>
                  <a:lnTo>
                    <a:pt x="1373" y="1403"/>
                  </a:lnTo>
                  <a:lnTo>
                    <a:pt x="1383" y="1403"/>
                  </a:lnTo>
                  <a:lnTo>
                    <a:pt x="1392" y="1402"/>
                  </a:lnTo>
                  <a:lnTo>
                    <a:pt x="1402" y="1401"/>
                  </a:lnTo>
                  <a:lnTo>
                    <a:pt x="1405" y="1401"/>
                  </a:lnTo>
                  <a:lnTo>
                    <a:pt x="1410" y="1401"/>
                  </a:lnTo>
                  <a:lnTo>
                    <a:pt x="1414" y="1401"/>
                  </a:lnTo>
                  <a:lnTo>
                    <a:pt x="1418" y="1402"/>
                  </a:lnTo>
                  <a:lnTo>
                    <a:pt x="1420" y="1403"/>
                  </a:lnTo>
                  <a:lnTo>
                    <a:pt x="1422" y="1406"/>
                  </a:lnTo>
                  <a:lnTo>
                    <a:pt x="1424" y="1408"/>
                  </a:lnTo>
                  <a:lnTo>
                    <a:pt x="1425" y="1411"/>
                  </a:lnTo>
                  <a:lnTo>
                    <a:pt x="1428" y="1412"/>
                  </a:lnTo>
                  <a:lnTo>
                    <a:pt x="1430" y="1412"/>
                  </a:lnTo>
                  <a:lnTo>
                    <a:pt x="1433" y="1412"/>
                  </a:lnTo>
                  <a:lnTo>
                    <a:pt x="1435" y="1411"/>
                  </a:lnTo>
                  <a:lnTo>
                    <a:pt x="1439" y="1411"/>
                  </a:lnTo>
                  <a:lnTo>
                    <a:pt x="1444" y="1413"/>
                  </a:lnTo>
                  <a:lnTo>
                    <a:pt x="1447" y="1418"/>
                  </a:lnTo>
                  <a:lnTo>
                    <a:pt x="1448" y="1425"/>
                  </a:lnTo>
                  <a:lnTo>
                    <a:pt x="1447" y="1432"/>
                  </a:lnTo>
                  <a:lnTo>
                    <a:pt x="1447" y="1437"/>
                  </a:lnTo>
                  <a:lnTo>
                    <a:pt x="1445" y="1442"/>
                  </a:lnTo>
                  <a:lnTo>
                    <a:pt x="1444" y="1447"/>
                  </a:lnTo>
                  <a:lnTo>
                    <a:pt x="1443" y="1450"/>
                  </a:lnTo>
                  <a:lnTo>
                    <a:pt x="1442" y="1455"/>
                  </a:lnTo>
                  <a:lnTo>
                    <a:pt x="1440" y="1459"/>
                  </a:lnTo>
                  <a:lnTo>
                    <a:pt x="1439" y="1464"/>
                  </a:lnTo>
                  <a:lnTo>
                    <a:pt x="1438" y="1466"/>
                  </a:lnTo>
                  <a:lnTo>
                    <a:pt x="1437" y="1470"/>
                  </a:lnTo>
                  <a:lnTo>
                    <a:pt x="1437" y="1474"/>
                  </a:lnTo>
                  <a:lnTo>
                    <a:pt x="1437" y="1491"/>
                  </a:lnTo>
                  <a:lnTo>
                    <a:pt x="1438" y="1495"/>
                  </a:lnTo>
                  <a:lnTo>
                    <a:pt x="1442" y="1496"/>
                  </a:lnTo>
                  <a:lnTo>
                    <a:pt x="1445" y="1499"/>
                  </a:lnTo>
                  <a:lnTo>
                    <a:pt x="1448" y="1500"/>
                  </a:lnTo>
                  <a:lnTo>
                    <a:pt x="1452" y="1503"/>
                  </a:lnTo>
                  <a:lnTo>
                    <a:pt x="1453" y="1504"/>
                  </a:lnTo>
                  <a:lnTo>
                    <a:pt x="1454" y="1505"/>
                  </a:lnTo>
                  <a:lnTo>
                    <a:pt x="1457" y="1506"/>
                  </a:lnTo>
                  <a:lnTo>
                    <a:pt x="1459" y="1509"/>
                  </a:lnTo>
                  <a:lnTo>
                    <a:pt x="1463" y="1510"/>
                  </a:lnTo>
                  <a:lnTo>
                    <a:pt x="1468" y="1512"/>
                  </a:lnTo>
                  <a:lnTo>
                    <a:pt x="1473" y="1512"/>
                  </a:lnTo>
                  <a:lnTo>
                    <a:pt x="1478" y="1512"/>
                  </a:lnTo>
                  <a:lnTo>
                    <a:pt x="1491" y="1511"/>
                  </a:lnTo>
                  <a:lnTo>
                    <a:pt x="1503" y="1508"/>
                  </a:lnTo>
                  <a:lnTo>
                    <a:pt x="1513" y="1505"/>
                  </a:lnTo>
                  <a:lnTo>
                    <a:pt x="1523" y="1503"/>
                  </a:lnTo>
                  <a:lnTo>
                    <a:pt x="1533" y="1505"/>
                  </a:lnTo>
                  <a:lnTo>
                    <a:pt x="1543" y="1508"/>
                  </a:lnTo>
                  <a:lnTo>
                    <a:pt x="1551" y="1510"/>
                  </a:lnTo>
                  <a:lnTo>
                    <a:pt x="1552" y="1510"/>
                  </a:lnTo>
                  <a:lnTo>
                    <a:pt x="1554" y="1511"/>
                  </a:lnTo>
                  <a:lnTo>
                    <a:pt x="1556" y="1514"/>
                  </a:lnTo>
                  <a:lnTo>
                    <a:pt x="1560" y="1515"/>
                  </a:lnTo>
                  <a:lnTo>
                    <a:pt x="1562" y="1516"/>
                  </a:lnTo>
                  <a:lnTo>
                    <a:pt x="1566" y="1517"/>
                  </a:lnTo>
                  <a:lnTo>
                    <a:pt x="1569" y="1519"/>
                  </a:lnTo>
                  <a:lnTo>
                    <a:pt x="1570" y="1517"/>
                  </a:lnTo>
                  <a:lnTo>
                    <a:pt x="1574" y="1516"/>
                  </a:lnTo>
                  <a:lnTo>
                    <a:pt x="1577" y="1514"/>
                  </a:lnTo>
                  <a:lnTo>
                    <a:pt x="1581" y="1511"/>
                  </a:lnTo>
                  <a:lnTo>
                    <a:pt x="1584" y="1508"/>
                  </a:lnTo>
                  <a:lnTo>
                    <a:pt x="1589" y="1505"/>
                  </a:lnTo>
                  <a:lnTo>
                    <a:pt x="1595" y="1501"/>
                  </a:lnTo>
                  <a:lnTo>
                    <a:pt x="1599" y="1495"/>
                  </a:lnTo>
                  <a:lnTo>
                    <a:pt x="1601" y="1490"/>
                  </a:lnTo>
                  <a:lnTo>
                    <a:pt x="1604" y="1484"/>
                  </a:lnTo>
                  <a:lnTo>
                    <a:pt x="1610" y="1479"/>
                  </a:lnTo>
                  <a:lnTo>
                    <a:pt x="1611" y="1478"/>
                  </a:lnTo>
                  <a:lnTo>
                    <a:pt x="1614" y="1476"/>
                  </a:lnTo>
                  <a:lnTo>
                    <a:pt x="1615" y="1474"/>
                  </a:lnTo>
                  <a:lnTo>
                    <a:pt x="1617" y="1474"/>
                  </a:lnTo>
                  <a:lnTo>
                    <a:pt x="1620" y="1474"/>
                  </a:lnTo>
                  <a:lnTo>
                    <a:pt x="1621" y="1474"/>
                  </a:lnTo>
                  <a:lnTo>
                    <a:pt x="1622" y="1475"/>
                  </a:lnTo>
                  <a:lnTo>
                    <a:pt x="1623" y="1475"/>
                  </a:lnTo>
                  <a:lnTo>
                    <a:pt x="1625" y="1476"/>
                  </a:lnTo>
                  <a:lnTo>
                    <a:pt x="1627" y="1476"/>
                  </a:lnTo>
                  <a:lnTo>
                    <a:pt x="1628" y="1476"/>
                  </a:lnTo>
                  <a:lnTo>
                    <a:pt x="1630" y="1475"/>
                  </a:lnTo>
                  <a:lnTo>
                    <a:pt x="1631" y="1473"/>
                  </a:lnTo>
                  <a:lnTo>
                    <a:pt x="1632" y="1471"/>
                  </a:lnTo>
                  <a:lnTo>
                    <a:pt x="1633" y="1470"/>
                  </a:lnTo>
                  <a:lnTo>
                    <a:pt x="1636" y="1468"/>
                  </a:lnTo>
                  <a:lnTo>
                    <a:pt x="1661" y="1463"/>
                  </a:lnTo>
                  <a:lnTo>
                    <a:pt x="1683" y="1453"/>
                  </a:lnTo>
                  <a:lnTo>
                    <a:pt x="1685" y="1452"/>
                  </a:lnTo>
                  <a:lnTo>
                    <a:pt x="1687" y="1449"/>
                  </a:lnTo>
                  <a:lnTo>
                    <a:pt x="1691" y="1449"/>
                  </a:lnTo>
                  <a:lnTo>
                    <a:pt x="1693" y="1448"/>
                  </a:lnTo>
                  <a:lnTo>
                    <a:pt x="1696" y="1448"/>
                  </a:lnTo>
                  <a:lnTo>
                    <a:pt x="1698" y="1448"/>
                  </a:lnTo>
                  <a:lnTo>
                    <a:pt x="1701" y="1449"/>
                  </a:lnTo>
                  <a:lnTo>
                    <a:pt x="1702" y="1450"/>
                  </a:lnTo>
                  <a:lnTo>
                    <a:pt x="1701" y="1453"/>
                  </a:lnTo>
                  <a:lnTo>
                    <a:pt x="1699" y="1455"/>
                  </a:lnTo>
                  <a:lnTo>
                    <a:pt x="1697" y="1457"/>
                  </a:lnTo>
                  <a:lnTo>
                    <a:pt x="1695" y="1458"/>
                  </a:lnTo>
                  <a:lnTo>
                    <a:pt x="1692" y="1459"/>
                  </a:lnTo>
                  <a:lnTo>
                    <a:pt x="1690" y="1459"/>
                  </a:lnTo>
                  <a:lnTo>
                    <a:pt x="1686" y="1460"/>
                  </a:lnTo>
                  <a:lnTo>
                    <a:pt x="1685" y="1461"/>
                  </a:lnTo>
                  <a:lnTo>
                    <a:pt x="1683" y="1463"/>
                  </a:lnTo>
                  <a:lnTo>
                    <a:pt x="1682" y="1465"/>
                  </a:lnTo>
                  <a:lnTo>
                    <a:pt x="1682" y="1468"/>
                  </a:lnTo>
                  <a:lnTo>
                    <a:pt x="1682" y="1470"/>
                  </a:lnTo>
                  <a:lnTo>
                    <a:pt x="1683" y="1474"/>
                  </a:lnTo>
                  <a:lnTo>
                    <a:pt x="1685" y="1476"/>
                  </a:lnTo>
                  <a:lnTo>
                    <a:pt x="1686" y="1479"/>
                  </a:lnTo>
                  <a:lnTo>
                    <a:pt x="1686" y="1481"/>
                  </a:lnTo>
                  <a:lnTo>
                    <a:pt x="1683" y="1484"/>
                  </a:lnTo>
                  <a:lnTo>
                    <a:pt x="1681" y="1485"/>
                  </a:lnTo>
                  <a:lnTo>
                    <a:pt x="1678" y="1488"/>
                  </a:lnTo>
                  <a:lnTo>
                    <a:pt x="1675" y="1489"/>
                  </a:lnTo>
                  <a:lnTo>
                    <a:pt x="1672" y="1490"/>
                  </a:lnTo>
                  <a:lnTo>
                    <a:pt x="1671" y="1493"/>
                  </a:lnTo>
                  <a:lnTo>
                    <a:pt x="1670" y="1494"/>
                  </a:lnTo>
                  <a:lnTo>
                    <a:pt x="1671" y="1495"/>
                  </a:lnTo>
                  <a:lnTo>
                    <a:pt x="1672" y="1496"/>
                  </a:lnTo>
                  <a:lnTo>
                    <a:pt x="1673" y="1498"/>
                  </a:lnTo>
                  <a:lnTo>
                    <a:pt x="1676" y="1499"/>
                  </a:lnTo>
                  <a:lnTo>
                    <a:pt x="1677" y="1500"/>
                  </a:lnTo>
                  <a:lnTo>
                    <a:pt x="1680" y="1500"/>
                  </a:lnTo>
                  <a:lnTo>
                    <a:pt x="1680" y="1501"/>
                  </a:lnTo>
                  <a:lnTo>
                    <a:pt x="1681" y="1503"/>
                  </a:lnTo>
                  <a:lnTo>
                    <a:pt x="1683" y="1505"/>
                  </a:lnTo>
                  <a:lnTo>
                    <a:pt x="1685" y="1505"/>
                  </a:lnTo>
                  <a:lnTo>
                    <a:pt x="1686" y="1505"/>
                  </a:lnTo>
                  <a:lnTo>
                    <a:pt x="1688" y="1503"/>
                  </a:lnTo>
                  <a:lnTo>
                    <a:pt x="1690" y="1501"/>
                  </a:lnTo>
                  <a:lnTo>
                    <a:pt x="1692" y="1499"/>
                  </a:lnTo>
                  <a:lnTo>
                    <a:pt x="1693" y="1496"/>
                  </a:lnTo>
                  <a:lnTo>
                    <a:pt x="1695" y="1494"/>
                  </a:lnTo>
                  <a:lnTo>
                    <a:pt x="1695" y="1491"/>
                  </a:lnTo>
                  <a:lnTo>
                    <a:pt x="1693" y="1489"/>
                  </a:lnTo>
                  <a:lnTo>
                    <a:pt x="1692" y="1486"/>
                  </a:lnTo>
                  <a:lnTo>
                    <a:pt x="1691" y="1484"/>
                  </a:lnTo>
                  <a:lnTo>
                    <a:pt x="1690" y="1481"/>
                  </a:lnTo>
                  <a:lnTo>
                    <a:pt x="1690" y="1479"/>
                  </a:lnTo>
                  <a:lnTo>
                    <a:pt x="1690" y="1476"/>
                  </a:lnTo>
                  <a:lnTo>
                    <a:pt x="1691" y="1473"/>
                  </a:lnTo>
                  <a:lnTo>
                    <a:pt x="1693" y="1471"/>
                  </a:lnTo>
                  <a:lnTo>
                    <a:pt x="1703" y="1468"/>
                  </a:lnTo>
                  <a:lnTo>
                    <a:pt x="1713" y="1465"/>
                  </a:lnTo>
                  <a:lnTo>
                    <a:pt x="1724" y="1463"/>
                  </a:lnTo>
                  <a:lnTo>
                    <a:pt x="1723" y="1460"/>
                  </a:lnTo>
                  <a:lnTo>
                    <a:pt x="1722" y="1459"/>
                  </a:lnTo>
                  <a:lnTo>
                    <a:pt x="1719" y="1458"/>
                  </a:lnTo>
                  <a:lnTo>
                    <a:pt x="1718" y="1457"/>
                  </a:lnTo>
                  <a:lnTo>
                    <a:pt x="1717" y="1455"/>
                  </a:lnTo>
                  <a:lnTo>
                    <a:pt x="1717" y="1453"/>
                  </a:lnTo>
                  <a:lnTo>
                    <a:pt x="1718" y="1452"/>
                  </a:lnTo>
                  <a:lnTo>
                    <a:pt x="1721" y="1450"/>
                  </a:lnTo>
                  <a:lnTo>
                    <a:pt x="1722" y="1450"/>
                  </a:lnTo>
                  <a:lnTo>
                    <a:pt x="1724" y="1452"/>
                  </a:lnTo>
                  <a:lnTo>
                    <a:pt x="1727" y="1453"/>
                  </a:lnTo>
                  <a:lnTo>
                    <a:pt x="1728" y="1454"/>
                  </a:lnTo>
                  <a:lnTo>
                    <a:pt x="1731" y="1455"/>
                  </a:lnTo>
                  <a:lnTo>
                    <a:pt x="1729" y="1457"/>
                  </a:lnTo>
                  <a:lnTo>
                    <a:pt x="1729" y="1458"/>
                  </a:lnTo>
                  <a:lnTo>
                    <a:pt x="1728" y="1459"/>
                  </a:lnTo>
                  <a:lnTo>
                    <a:pt x="1728" y="1459"/>
                  </a:lnTo>
                  <a:lnTo>
                    <a:pt x="1728" y="1460"/>
                  </a:lnTo>
                  <a:lnTo>
                    <a:pt x="1731" y="1460"/>
                  </a:lnTo>
                  <a:lnTo>
                    <a:pt x="1743" y="1460"/>
                  </a:lnTo>
                  <a:lnTo>
                    <a:pt x="1747" y="1460"/>
                  </a:lnTo>
                  <a:lnTo>
                    <a:pt x="1751" y="1461"/>
                  </a:lnTo>
                  <a:lnTo>
                    <a:pt x="1752" y="1463"/>
                  </a:lnTo>
                  <a:lnTo>
                    <a:pt x="1753" y="1464"/>
                  </a:lnTo>
                  <a:lnTo>
                    <a:pt x="1753" y="1465"/>
                  </a:lnTo>
                  <a:lnTo>
                    <a:pt x="1754" y="1468"/>
                  </a:lnTo>
                  <a:lnTo>
                    <a:pt x="1754" y="1470"/>
                  </a:lnTo>
                  <a:lnTo>
                    <a:pt x="1754" y="1473"/>
                  </a:lnTo>
                  <a:lnTo>
                    <a:pt x="1756" y="1474"/>
                  </a:lnTo>
                  <a:lnTo>
                    <a:pt x="1758" y="1475"/>
                  </a:lnTo>
                  <a:lnTo>
                    <a:pt x="1762" y="1476"/>
                  </a:lnTo>
                  <a:lnTo>
                    <a:pt x="1770" y="1474"/>
                  </a:lnTo>
                  <a:lnTo>
                    <a:pt x="1780" y="1471"/>
                  </a:lnTo>
                  <a:lnTo>
                    <a:pt x="1790" y="1471"/>
                  </a:lnTo>
                  <a:lnTo>
                    <a:pt x="1798" y="1474"/>
                  </a:lnTo>
                  <a:lnTo>
                    <a:pt x="1799" y="1474"/>
                  </a:lnTo>
                  <a:lnTo>
                    <a:pt x="1800" y="1474"/>
                  </a:lnTo>
                  <a:lnTo>
                    <a:pt x="1800" y="1475"/>
                  </a:lnTo>
                  <a:lnTo>
                    <a:pt x="1800" y="1476"/>
                  </a:lnTo>
                  <a:lnTo>
                    <a:pt x="1802" y="1478"/>
                  </a:lnTo>
                  <a:lnTo>
                    <a:pt x="1803" y="1478"/>
                  </a:lnTo>
                  <a:lnTo>
                    <a:pt x="1805" y="1478"/>
                  </a:lnTo>
                  <a:lnTo>
                    <a:pt x="1807" y="1479"/>
                  </a:lnTo>
                  <a:lnTo>
                    <a:pt x="1809" y="1479"/>
                  </a:lnTo>
                  <a:lnTo>
                    <a:pt x="1820" y="1478"/>
                  </a:lnTo>
                  <a:lnTo>
                    <a:pt x="1830" y="1474"/>
                  </a:lnTo>
                  <a:lnTo>
                    <a:pt x="1834" y="1470"/>
                  </a:lnTo>
                  <a:lnTo>
                    <a:pt x="1839" y="1468"/>
                  </a:lnTo>
                  <a:lnTo>
                    <a:pt x="1845" y="1466"/>
                  </a:lnTo>
                  <a:lnTo>
                    <a:pt x="1850" y="1463"/>
                  </a:lnTo>
                  <a:lnTo>
                    <a:pt x="1854" y="1461"/>
                  </a:lnTo>
                  <a:lnTo>
                    <a:pt x="1856" y="1460"/>
                  </a:lnTo>
                  <a:lnTo>
                    <a:pt x="1859" y="1460"/>
                  </a:lnTo>
                  <a:lnTo>
                    <a:pt x="1860" y="1461"/>
                  </a:lnTo>
                  <a:lnTo>
                    <a:pt x="1861" y="1463"/>
                  </a:lnTo>
                  <a:lnTo>
                    <a:pt x="1863" y="1464"/>
                  </a:lnTo>
                  <a:lnTo>
                    <a:pt x="1863" y="1465"/>
                  </a:lnTo>
                  <a:lnTo>
                    <a:pt x="1864" y="1466"/>
                  </a:lnTo>
                  <a:lnTo>
                    <a:pt x="1865" y="1468"/>
                  </a:lnTo>
                  <a:lnTo>
                    <a:pt x="1866" y="1468"/>
                  </a:lnTo>
                  <a:lnTo>
                    <a:pt x="1868" y="1469"/>
                  </a:lnTo>
                  <a:lnTo>
                    <a:pt x="1869" y="1470"/>
                  </a:lnTo>
                  <a:lnTo>
                    <a:pt x="1868" y="1471"/>
                  </a:lnTo>
                  <a:lnTo>
                    <a:pt x="1868" y="1473"/>
                  </a:lnTo>
                  <a:lnTo>
                    <a:pt x="1868" y="1474"/>
                  </a:lnTo>
                  <a:lnTo>
                    <a:pt x="1869" y="1475"/>
                  </a:lnTo>
                  <a:lnTo>
                    <a:pt x="1871" y="1476"/>
                  </a:lnTo>
                  <a:lnTo>
                    <a:pt x="1875" y="1476"/>
                  </a:lnTo>
                  <a:lnTo>
                    <a:pt x="1879" y="1478"/>
                  </a:lnTo>
                  <a:lnTo>
                    <a:pt x="1881" y="1479"/>
                  </a:lnTo>
                  <a:lnTo>
                    <a:pt x="1885" y="1481"/>
                  </a:lnTo>
                  <a:lnTo>
                    <a:pt x="1885" y="1479"/>
                  </a:lnTo>
                  <a:lnTo>
                    <a:pt x="1886" y="1478"/>
                  </a:lnTo>
                  <a:lnTo>
                    <a:pt x="1888" y="1476"/>
                  </a:lnTo>
                  <a:lnTo>
                    <a:pt x="1890" y="1478"/>
                  </a:lnTo>
                  <a:lnTo>
                    <a:pt x="1893" y="1479"/>
                  </a:lnTo>
                  <a:lnTo>
                    <a:pt x="1895" y="1480"/>
                  </a:lnTo>
                  <a:lnTo>
                    <a:pt x="1896" y="1481"/>
                  </a:lnTo>
                  <a:lnTo>
                    <a:pt x="1899" y="1481"/>
                  </a:lnTo>
                  <a:lnTo>
                    <a:pt x="1900" y="1483"/>
                  </a:lnTo>
                  <a:lnTo>
                    <a:pt x="1900" y="1484"/>
                  </a:lnTo>
                  <a:lnTo>
                    <a:pt x="1901" y="1485"/>
                  </a:lnTo>
                  <a:lnTo>
                    <a:pt x="1901" y="1488"/>
                  </a:lnTo>
                  <a:lnTo>
                    <a:pt x="1900" y="1489"/>
                  </a:lnTo>
                  <a:lnTo>
                    <a:pt x="1899" y="1490"/>
                  </a:lnTo>
                  <a:lnTo>
                    <a:pt x="1896" y="1491"/>
                  </a:lnTo>
                  <a:lnTo>
                    <a:pt x="1894" y="1493"/>
                  </a:lnTo>
                  <a:lnTo>
                    <a:pt x="1891" y="1494"/>
                  </a:lnTo>
                  <a:lnTo>
                    <a:pt x="1890" y="1494"/>
                  </a:lnTo>
                  <a:lnTo>
                    <a:pt x="1889" y="1496"/>
                  </a:lnTo>
                  <a:lnTo>
                    <a:pt x="1889" y="1496"/>
                  </a:lnTo>
                  <a:lnTo>
                    <a:pt x="1890" y="1496"/>
                  </a:lnTo>
                  <a:lnTo>
                    <a:pt x="1891" y="1496"/>
                  </a:lnTo>
                  <a:lnTo>
                    <a:pt x="1894" y="1496"/>
                  </a:lnTo>
                  <a:lnTo>
                    <a:pt x="1895" y="1495"/>
                  </a:lnTo>
                  <a:lnTo>
                    <a:pt x="1898" y="1495"/>
                  </a:lnTo>
                  <a:lnTo>
                    <a:pt x="1899" y="1495"/>
                  </a:lnTo>
                  <a:lnTo>
                    <a:pt x="1900" y="1494"/>
                  </a:lnTo>
                  <a:lnTo>
                    <a:pt x="1914" y="1493"/>
                  </a:lnTo>
                  <a:lnTo>
                    <a:pt x="1925" y="1495"/>
                  </a:lnTo>
                  <a:lnTo>
                    <a:pt x="1932" y="1503"/>
                  </a:lnTo>
                  <a:lnTo>
                    <a:pt x="1934" y="1504"/>
                  </a:lnTo>
                  <a:lnTo>
                    <a:pt x="1936" y="1506"/>
                  </a:lnTo>
                  <a:lnTo>
                    <a:pt x="1937" y="1509"/>
                  </a:lnTo>
                  <a:lnTo>
                    <a:pt x="1940" y="1511"/>
                  </a:lnTo>
                  <a:lnTo>
                    <a:pt x="1940" y="1512"/>
                  </a:lnTo>
                  <a:lnTo>
                    <a:pt x="1937" y="1520"/>
                  </a:lnTo>
                  <a:lnTo>
                    <a:pt x="1940" y="1517"/>
                  </a:lnTo>
                  <a:lnTo>
                    <a:pt x="1945" y="1517"/>
                  </a:lnTo>
                  <a:lnTo>
                    <a:pt x="1951" y="1519"/>
                  </a:lnTo>
                  <a:lnTo>
                    <a:pt x="1955" y="1521"/>
                  </a:lnTo>
                  <a:lnTo>
                    <a:pt x="1959" y="1522"/>
                  </a:lnTo>
                  <a:lnTo>
                    <a:pt x="1960" y="1524"/>
                  </a:lnTo>
                  <a:lnTo>
                    <a:pt x="1961" y="1525"/>
                  </a:lnTo>
                  <a:lnTo>
                    <a:pt x="1962" y="1526"/>
                  </a:lnTo>
                  <a:lnTo>
                    <a:pt x="1964" y="1529"/>
                  </a:lnTo>
                  <a:lnTo>
                    <a:pt x="1965" y="1529"/>
                  </a:lnTo>
                  <a:lnTo>
                    <a:pt x="1969" y="1530"/>
                  </a:lnTo>
                  <a:lnTo>
                    <a:pt x="1971" y="1530"/>
                  </a:lnTo>
                  <a:lnTo>
                    <a:pt x="1975" y="1529"/>
                  </a:lnTo>
                  <a:lnTo>
                    <a:pt x="1977" y="1529"/>
                  </a:lnTo>
                  <a:lnTo>
                    <a:pt x="1981" y="1529"/>
                  </a:lnTo>
                  <a:lnTo>
                    <a:pt x="2007" y="1619"/>
                  </a:lnTo>
                  <a:lnTo>
                    <a:pt x="2030" y="1713"/>
                  </a:lnTo>
                  <a:lnTo>
                    <a:pt x="2043" y="1767"/>
                  </a:lnTo>
                  <a:lnTo>
                    <a:pt x="2061" y="1821"/>
                  </a:lnTo>
                  <a:lnTo>
                    <a:pt x="2081" y="1873"/>
                  </a:lnTo>
                  <a:lnTo>
                    <a:pt x="2077" y="1873"/>
                  </a:lnTo>
                  <a:lnTo>
                    <a:pt x="2074" y="1873"/>
                  </a:lnTo>
                  <a:lnTo>
                    <a:pt x="2072" y="1874"/>
                  </a:lnTo>
                  <a:lnTo>
                    <a:pt x="2068" y="1876"/>
                  </a:lnTo>
                  <a:lnTo>
                    <a:pt x="2053" y="1883"/>
                  </a:lnTo>
                  <a:lnTo>
                    <a:pt x="2042" y="1892"/>
                  </a:lnTo>
                  <a:lnTo>
                    <a:pt x="2038" y="1894"/>
                  </a:lnTo>
                  <a:lnTo>
                    <a:pt x="2036" y="1897"/>
                  </a:lnTo>
                  <a:lnTo>
                    <a:pt x="2035" y="1899"/>
                  </a:lnTo>
                  <a:lnTo>
                    <a:pt x="2033" y="1903"/>
                  </a:lnTo>
                  <a:lnTo>
                    <a:pt x="2032" y="1905"/>
                  </a:lnTo>
                  <a:lnTo>
                    <a:pt x="2031" y="1908"/>
                  </a:lnTo>
                  <a:lnTo>
                    <a:pt x="2030" y="1909"/>
                  </a:lnTo>
                  <a:lnTo>
                    <a:pt x="2030" y="1915"/>
                  </a:lnTo>
                  <a:lnTo>
                    <a:pt x="2028" y="1920"/>
                  </a:lnTo>
                  <a:lnTo>
                    <a:pt x="2026" y="1925"/>
                  </a:lnTo>
                  <a:lnTo>
                    <a:pt x="2018" y="1930"/>
                  </a:lnTo>
                  <a:lnTo>
                    <a:pt x="2016" y="1932"/>
                  </a:lnTo>
                  <a:lnTo>
                    <a:pt x="2013" y="1933"/>
                  </a:lnTo>
                  <a:lnTo>
                    <a:pt x="2011" y="1935"/>
                  </a:lnTo>
                  <a:lnTo>
                    <a:pt x="2008" y="1938"/>
                  </a:lnTo>
                  <a:lnTo>
                    <a:pt x="2006" y="1939"/>
                  </a:lnTo>
                  <a:lnTo>
                    <a:pt x="2003" y="1942"/>
                  </a:lnTo>
                  <a:lnTo>
                    <a:pt x="2003" y="1944"/>
                  </a:lnTo>
                  <a:lnTo>
                    <a:pt x="2002" y="1945"/>
                  </a:lnTo>
                  <a:lnTo>
                    <a:pt x="2002" y="1947"/>
                  </a:lnTo>
                  <a:lnTo>
                    <a:pt x="2001" y="1947"/>
                  </a:lnTo>
                  <a:lnTo>
                    <a:pt x="2001" y="1948"/>
                  </a:lnTo>
                  <a:lnTo>
                    <a:pt x="2000" y="1949"/>
                  </a:lnTo>
                  <a:lnTo>
                    <a:pt x="1997" y="1949"/>
                  </a:lnTo>
                  <a:lnTo>
                    <a:pt x="1997" y="1950"/>
                  </a:lnTo>
                  <a:lnTo>
                    <a:pt x="1996" y="1950"/>
                  </a:lnTo>
                  <a:lnTo>
                    <a:pt x="1997" y="1949"/>
                  </a:lnTo>
                  <a:lnTo>
                    <a:pt x="1997" y="1948"/>
                  </a:lnTo>
                  <a:lnTo>
                    <a:pt x="1997" y="1947"/>
                  </a:lnTo>
                  <a:lnTo>
                    <a:pt x="1995" y="1947"/>
                  </a:lnTo>
                  <a:lnTo>
                    <a:pt x="1991" y="1948"/>
                  </a:lnTo>
                  <a:lnTo>
                    <a:pt x="1990" y="1949"/>
                  </a:lnTo>
                  <a:lnTo>
                    <a:pt x="1987" y="1951"/>
                  </a:lnTo>
                  <a:lnTo>
                    <a:pt x="1984" y="1954"/>
                  </a:lnTo>
                  <a:lnTo>
                    <a:pt x="1980" y="1956"/>
                  </a:lnTo>
                  <a:lnTo>
                    <a:pt x="1977" y="1959"/>
                  </a:lnTo>
                  <a:lnTo>
                    <a:pt x="1976" y="1960"/>
                  </a:lnTo>
                  <a:lnTo>
                    <a:pt x="1975" y="1963"/>
                  </a:lnTo>
                  <a:lnTo>
                    <a:pt x="1975" y="1964"/>
                  </a:lnTo>
                  <a:lnTo>
                    <a:pt x="1974" y="1965"/>
                  </a:lnTo>
                  <a:lnTo>
                    <a:pt x="1971" y="1968"/>
                  </a:lnTo>
                  <a:lnTo>
                    <a:pt x="1970" y="1969"/>
                  </a:lnTo>
                  <a:lnTo>
                    <a:pt x="1969" y="1973"/>
                  </a:lnTo>
                  <a:lnTo>
                    <a:pt x="1967" y="1975"/>
                  </a:lnTo>
                  <a:lnTo>
                    <a:pt x="1966" y="1978"/>
                  </a:lnTo>
                  <a:lnTo>
                    <a:pt x="1965" y="1979"/>
                  </a:lnTo>
                  <a:lnTo>
                    <a:pt x="1962" y="1981"/>
                  </a:lnTo>
                  <a:lnTo>
                    <a:pt x="1959" y="1983"/>
                  </a:lnTo>
                  <a:lnTo>
                    <a:pt x="1956" y="1983"/>
                  </a:lnTo>
                  <a:lnTo>
                    <a:pt x="1952" y="1985"/>
                  </a:lnTo>
                  <a:lnTo>
                    <a:pt x="1951" y="1986"/>
                  </a:lnTo>
                  <a:lnTo>
                    <a:pt x="1950" y="1989"/>
                  </a:lnTo>
                  <a:lnTo>
                    <a:pt x="1947" y="1990"/>
                  </a:lnTo>
                  <a:lnTo>
                    <a:pt x="1930" y="1996"/>
                  </a:lnTo>
                  <a:lnTo>
                    <a:pt x="1911" y="1999"/>
                  </a:lnTo>
                  <a:lnTo>
                    <a:pt x="1909" y="1997"/>
                  </a:lnTo>
                  <a:lnTo>
                    <a:pt x="1906" y="1997"/>
                  </a:lnTo>
                  <a:lnTo>
                    <a:pt x="1905" y="1996"/>
                  </a:lnTo>
                  <a:lnTo>
                    <a:pt x="1904" y="1996"/>
                  </a:lnTo>
                  <a:lnTo>
                    <a:pt x="1900" y="1996"/>
                  </a:lnTo>
                  <a:lnTo>
                    <a:pt x="1888" y="1996"/>
                  </a:lnTo>
                  <a:lnTo>
                    <a:pt x="1885" y="1995"/>
                  </a:lnTo>
                  <a:lnTo>
                    <a:pt x="1884" y="1995"/>
                  </a:lnTo>
                  <a:lnTo>
                    <a:pt x="1884" y="1996"/>
                  </a:lnTo>
                  <a:lnTo>
                    <a:pt x="1884" y="1997"/>
                  </a:lnTo>
                  <a:lnTo>
                    <a:pt x="1884" y="2000"/>
                  </a:lnTo>
                  <a:lnTo>
                    <a:pt x="1885" y="2000"/>
                  </a:lnTo>
                  <a:lnTo>
                    <a:pt x="1888" y="2001"/>
                  </a:lnTo>
                  <a:lnTo>
                    <a:pt x="1890" y="2001"/>
                  </a:lnTo>
                  <a:lnTo>
                    <a:pt x="1894" y="2002"/>
                  </a:lnTo>
                  <a:lnTo>
                    <a:pt x="1896" y="2002"/>
                  </a:lnTo>
                  <a:lnTo>
                    <a:pt x="1899" y="2002"/>
                  </a:lnTo>
                  <a:lnTo>
                    <a:pt x="1901" y="2004"/>
                  </a:lnTo>
                  <a:lnTo>
                    <a:pt x="1904" y="2006"/>
                  </a:lnTo>
                  <a:lnTo>
                    <a:pt x="1903" y="2006"/>
                  </a:lnTo>
                  <a:lnTo>
                    <a:pt x="1903" y="2007"/>
                  </a:lnTo>
                  <a:lnTo>
                    <a:pt x="1903" y="2010"/>
                  </a:lnTo>
                  <a:lnTo>
                    <a:pt x="1904" y="2011"/>
                  </a:lnTo>
                  <a:lnTo>
                    <a:pt x="1905" y="2011"/>
                  </a:lnTo>
                  <a:lnTo>
                    <a:pt x="1908" y="2011"/>
                  </a:lnTo>
                  <a:lnTo>
                    <a:pt x="1909" y="2012"/>
                  </a:lnTo>
                  <a:lnTo>
                    <a:pt x="1910" y="2012"/>
                  </a:lnTo>
                  <a:lnTo>
                    <a:pt x="1911" y="2014"/>
                  </a:lnTo>
                  <a:lnTo>
                    <a:pt x="1910" y="2017"/>
                  </a:lnTo>
                  <a:lnTo>
                    <a:pt x="1908" y="2020"/>
                  </a:lnTo>
                  <a:lnTo>
                    <a:pt x="1905" y="2022"/>
                  </a:lnTo>
                  <a:lnTo>
                    <a:pt x="1901" y="2025"/>
                  </a:lnTo>
                  <a:lnTo>
                    <a:pt x="1898" y="2027"/>
                  </a:lnTo>
                  <a:lnTo>
                    <a:pt x="1891" y="2031"/>
                  </a:lnTo>
                  <a:lnTo>
                    <a:pt x="1883" y="2035"/>
                  </a:lnTo>
                  <a:lnTo>
                    <a:pt x="1871" y="2037"/>
                  </a:lnTo>
                  <a:lnTo>
                    <a:pt x="1866" y="2039"/>
                  </a:lnTo>
                  <a:lnTo>
                    <a:pt x="1861" y="2040"/>
                  </a:lnTo>
                  <a:lnTo>
                    <a:pt x="1856" y="2040"/>
                  </a:lnTo>
                  <a:lnTo>
                    <a:pt x="1843" y="2040"/>
                  </a:lnTo>
                  <a:lnTo>
                    <a:pt x="1840" y="2042"/>
                  </a:lnTo>
                  <a:lnTo>
                    <a:pt x="1840" y="2044"/>
                  </a:lnTo>
                  <a:lnTo>
                    <a:pt x="1840" y="2045"/>
                  </a:lnTo>
                  <a:lnTo>
                    <a:pt x="1840" y="2046"/>
                  </a:lnTo>
                  <a:lnTo>
                    <a:pt x="1840" y="2048"/>
                  </a:lnTo>
                  <a:lnTo>
                    <a:pt x="1840" y="2048"/>
                  </a:lnTo>
                  <a:lnTo>
                    <a:pt x="1840" y="2050"/>
                  </a:lnTo>
                  <a:lnTo>
                    <a:pt x="1839" y="2050"/>
                  </a:lnTo>
                  <a:lnTo>
                    <a:pt x="1838" y="2051"/>
                  </a:lnTo>
                  <a:lnTo>
                    <a:pt x="1837" y="2052"/>
                  </a:lnTo>
                  <a:lnTo>
                    <a:pt x="1835" y="2053"/>
                  </a:lnTo>
                  <a:lnTo>
                    <a:pt x="1835" y="2053"/>
                  </a:lnTo>
                  <a:lnTo>
                    <a:pt x="1835" y="2053"/>
                  </a:lnTo>
                  <a:lnTo>
                    <a:pt x="1837" y="2055"/>
                  </a:lnTo>
                  <a:lnTo>
                    <a:pt x="1837" y="2057"/>
                  </a:lnTo>
                  <a:lnTo>
                    <a:pt x="1835" y="2058"/>
                  </a:lnTo>
                  <a:lnTo>
                    <a:pt x="1833" y="2060"/>
                  </a:lnTo>
                  <a:lnTo>
                    <a:pt x="1830" y="2060"/>
                  </a:lnTo>
                  <a:lnTo>
                    <a:pt x="1827" y="2061"/>
                  </a:lnTo>
                  <a:lnTo>
                    <a:pt x="1823" y="2061"/>
                  </a:lnTo>
                  <a:lnTo>
                    <a:pt x="1819" y="2061"/>
                  </a:lnTo>
                  <a:lnTo>
                    <a:pt x="1817" y="2061"/>
                  </a:lnTo>
                  <a:lnTo>
                    <a:pt x="1814" y="2061"/>
                  </a:lnTo>
                  <a:lnTo>
                    <a:pt x="1812" y="2060"/>
                  </a:lnTo>
                  <a:lnTo>
                    <a:pt x="1809" y="2058"/>
                  </a:lnTo>
                  <a:lnTo>
                    <a:pt x="1805" y="2058"/>
                  </a:lnTo>
                  <a:lnTo>
                    <a:pt x="1804" y="2060"/>
                  </a:lnTo>
                  <a:lnTo>
                    <a:pt x="1803" y="2061"/>
                  </a:lnTo>
                  <a:lnTo>
                    <a:pt x="1803" y="2062"/>
                  </a:lnTo>
                  <a:lnTo>
                    <a:pt x="1803" y="2062"/>
                  </a:lnTo>
                  <a:lnTo>
                    <a:pt x="1803" y="2063"/>
                  </a:lnTo>
                  <a:lnTo>
                    <a:pt x="1804" y="2063"/>
                  </a:lnTo>
                  <a:lnTo>
                    <a:pt x="1805" y="2066"/>
                  </a:lnTo>
                  <a:lnTo>
                    <a:pt x="1807" y="2067"/>
                  </a:lnTo>
                  <a:lnTo>
                    <a:pt x="1807" y="2068"/>
                  </a:lnTo>
                  <a:lnTo>
                    <a:pt x="1809" y="2068"/>
                  </a:lnTo>
                  <a:lnTo>
                    <a:pt x="1810" y="2070"/>
                  </a:lnTo>
                  <a:lnTo>
                    <a:pt x="1812" y="2071"/>
                  </a:lnTo>
                  <a:lnTo>
                    <a:pt x="1812" y="2071"/>
                  </a:lnTo>
                  <a:lnTo>
                    <a:pt x="1812" y="2072"/>
                  </a:lnTo>
                  <a:lnTo>
                    <a:pt x="1812" y="2073"/>
                  </a:lnTo>
                  <a:lnTo>
                    <a:pt x="1812" y="2075"/>
                  </a:lnTo>
                  <a:lnTo>
                    <a:pt x="1810" y="2075"/>
                  </a:lnTo>
                  <a:lnTo>
                    <a:pt x="1812" y="2076"/>
                  </a:lnTo>
                  <a:lnTo>
                    <a:pt x="1812" y="2076"/>
                  </a:lnTo>
                  <a:lnTo>
                    <a:pt x="1813" y="2076"/>
                  </a:lnTo>
                  <a:lnTo>
                    <a:pt x="1814" y="2076"/>
                  </a:lnTo>
                  <a:lnTo>
                    <a:pt x="1814" y="2076"/>
                  </a:lnTo>
                  <a:lnTo>
                    <a:pt x="1814" y="2077"/>
                  </a:lnTo>
                  <a:lnTo>
                    <a:pt x="1813" y="2078"/>
                  </a:lnTo>
                  <a:lnTo>
                    <a:pt x="1812" y="2080"/>
                  </a:lnTo>
                  <a:lnTo>
                    <a:pt x="1810" y="2080"/>
                  </a:lnTo>
                  <a:lnTo>
                    <a:pt x="1809" y="2081"/>
                  </a:lnTo>
                  <a:lnTo>
                    <a:pt x="1809" y="2082"/>
                  </a:lnTo>
                  <a:lnTo>
                    <a:pt x="1809" y="2083"/>
                  </a:lnTo>
                  <a:lnTo>
                    <a:pt x="1809" y="2086"/>
                  </a:lnTo>
                  <a:lnTo>
                    <a:pt x="1809" y="2087"/>
                  </a:lnTo>
                  <a:lnTo>
                    <a:pt x="1809" y="2090"/>
                  </a:lnTo>
                  <a:lnTo>
                    <a:pt x="1808" y="2091"/>
                  </a:lnTo>
                  <a:lnTo>
                    <a:pt x="1807" y="2092"/>
                  </a:lnTo>
                  <a:lnTo>
                    <a:pt x="1803" y="2092"/>
                  </a:lnTo>
                  <a:lnTo>
                    <a:pt x="1799" y="2092"/>
                  </a:lnTo>
                  <a:lnTo>
                    <a:pt x="1797" y="2093"/>
                  </a:lnTo>
                  <a:lnTo>
                    <a:pt x="1793" y="2095"/>
                  </a:lnTo>
                  <a:lnTo>
                    <a:pt x="1792" y="2096"/>
                  </a:lnTo>
                  <a:lnTo>
                    <a:pt x="1790" y="2096"/>
                  </a:lnTo>
                  <a:lnTo>
                    <a:pt x="1789" y="2097"/>
                  </a:lnTo>
                  <a:lnTo>
                    <a:pt x="1788" y="2097"/>
                  </a:lnTo>
                  <a:lnTo>
                    <a:pt x="1787" y="2099"/>
                  </a:lnTo>
                  <a:lnTo>
                    <a:pt x="1787" y="2102"/>
                  </a:lnTo>
                  <a:lnTo>
                    <a:pt x="1788" y="2103"/>
                  </a:lnTo>
                  <a:lnTo>
                    <a:pt x="1789" y="2104"/>
                  </a:lnTo>
                  <a:lnTo>
                    <a:pt x="1790" y="2106"/>
                  </a:lnTo>
                  <a:lnTo>
                    <a:pt x="1793" y="2107"/>
                  </a:lnTo>
                  <a:lnTo>
                    <a:pt x="1795" y="2107"/>
                  </a:lnTo>
                  <a:lnTo>
                    <a:pt x="1799" y="2108"/>
                  </a:lnTo>
                  <a:lnTo>
                    <a:pt x="1802" y="2108"/>
                  </a:lnTo>
                  <a:lnTo>
                    <a:pt x="1804" y="2108"/>
                  </a:lnTo>
                  <a:lnTo>
                    <a:pt x="1814" y="2108"/>
                  </a:lnTo>
                  <a:lnTo>
                    <a:pt x="1815" y="2109"/>
                  </a:lnTo>
                  <a:lnTo>
                    <a:pt x="1817" y="2112"/>
                  </a:lnTo>
                  <a:lnTo>
                    <a:pt x="1815" y="2113"/>
                  </a:lnTo>
                  <a:lnTo>
                    <a:pt x="1814" y="2113"/>
                  </a:lnTo>
                  <a:lnTo>
                    <a:pt x="1812" y="2116"/>
                  </a:lnTo>
                  <a:lnTo>
                    <a:pt x="1809" y="2117"/>
                  </a:lnTo>
                  <a:lnTo>
                    <a:pt x="1807" y="2118"/>
                  </a:lnTo>
                  <a:lnTo>
                    <a:pt x="1804" y="2118"/>
                  </a:lnTo>
                  <a:lnTo>
                    <a:pt x="1804" y="2119"/>
                  </a:lnTo>
                  <a:lnTo>
                    <a:pt x="1803" y="2119"/>
                  </a:lnTo>
                  <a:lnTo>
                    <a:pt x="1800" y="2121"/>
                  </a:lnTo>
                  <a:lnTo>
                    <a:pt x="1798" y="2121"/>
                  </a:lnTo>
                  <a:lnTo>
                    <a:pt x="1798" y="2129"/>
                  </a:lnTo>
                  <a:lnTo>
                    <a:pt x="1795" y="2131"/>
                  </a:lnTo>
                  <a:lnTo>
                    <a:pt x="1793" y="2132"/>
                  </a:lnTo>
                  <a:lnTo>
                    <a:pt x="1790" y="2132"/>
                  </a:lnTo>
                  <a:lnTo>
                    <a:pt x="1788" y="2133"/>
                  </a:lnTo>
                  <a:lnTo>
                    <a:pt x="1787" y="2134"/>
                  </a:lnTo>
                  <a:lnTo>
                    <a:pt x="1787" y="2136"/>
                  </a:lnTo>
                  <a:lnTo>
                    <a:pt x="1788" y="2137"/>
                  </a:lnTo>
                  <a:lnTo>
                    <a:pt x="1789" y="2138"/>
                  </a:lnTo>
                  <a:lnTo>
                    <a:pt x="1790" y="2139"/>
                  </a:lnTo>
                  <a:lnTo>
                    <a:pt x="1793" y="2142"/>
                  </a:lnTo>
                  <a:lnTo>
                    <a:pt x="1795" y="2142"/>
                  </a:lnTo>
                  <a:lnTo>
                    <a:pt x="1797" y="2143"/>
                  </a:lnTo>
                  <a:lnTo>
                    <a:pt x="1799" y="2144"/>
                  </a:lnTo>
                  <a:lnTo>
                    <a:pt x="1800" y="2144"/>
                  </a:lnTo>
                  <a:lnTo>
                    <a:pt x="1800" y="2144"/>
                  </a:lnTo>
                  <a:lnTo>
                    <a:pt x="1800" y="2144"/>
                  </a:lnTo>
                  <a:lnTo>
                    <a:pt x="1798" y="2144"/>
                  </a:lnTo>
                  <a:lnTo>
                    <a:pt x="1795" y="2145"/>
                  </a:lnTo>
                  <a:lnTo>
                    <a:pt x="1794" y="2145"/>
                  </a:lnTo>
                  <a:lnTo>
                    <a:pt x="1793" y="2147"/>
                  </a:lnTo>
                  <a:lnTo>
                    <a:pt x="1804" y="2147"/>
                  </a:lnTo>
                  <a:lnTo>
                    <a:pt x="1783" y="2148"/>
                  </a:lnTo>
                  <a:lnTo>
                    <a:pt x="1762" y="2149"/>
                  </a:lnTo>
                  <a:lnTo>
                    <a:pt x="1752" y="2148"/>
                  </a:lnTo>
                  <a:lnTo>
                    <a:pt x="1741" y="2147"/>
                  </a:lnTo>
                  <a:lnTo>
                    <a:pt x="1742" y="2147"/>
                  </a:lnTo>
                  <a:lnTo>
                    <a:pt x="1744" y="2147"/>
                  </a:lnTo>
                  <a:lnTo>
                    <a:pt x="1746" y="2147"/>
                  </a:lnTo>
                  <a:lnTo>
                    <a:pt x="1747" y="2145"/>
                  </a:lnTo>
                  <a:lnTo>
                    <a:pt x="1746" y="2144"/>
                  </a:lnTo>
                  <a:lnTo>
                    <a:pt x="1727" y="2144"/>
                  </a:lnTo>
                  <a:lnTo>
                    <a:pt x="1727" y="2143"/>
                  </a:lnTo>
                  <a:lnTo>
                    <a:pt x="1726" y="2142"/>
                  </a:lnTo>
                  <a:lnTo>
                    <a:pt x="1724" y="2141"/>
                  </a:lnTo>
                  <a:lnTo>
                    <a:pt x="1722" y="2139"/>
                  </a:lnTo>
                  <a:lnTo>
                    <a:pt x="1722" y="2137"/>
                  </a:lnTo>
                  <a:lnTo>
                    <a:pt x="1721" y="2136"/>
                  </a:lnTo>
                  <a:lnTo>
                    <a:pt x="1719" y="2136"/>
                  </a:lnTo>
                  <a:lnTo>
                    <a:pt x="1718" y="2136"/>
                  </a:lnTo>
                  <a:lnTo>
                    <a:pt x="1717" y="2136"/>
                  </a:lnTo>
                  <a:lnTo>
                    <a:pt x="1717" y="2134"/>
                  </a:lnTo>
                  <a:lnTo>
                    <a:pt x="1717" y="2132"/>
                  </a:lnTo>
                  <a:lnTo>
                    <a:pt x="1714" y="2132"/>
                  </a:lnTo>
                  <a:lnTo>
                    <a:pt x="1713" y="2134"/>
                  </a:lnTo>
                  <a:lnTo>
                    <a:pt x="1711" y="2136"/>
                  </a:lnTo>
                  <a:lnTo>
                    <a:pt x="1709" y="2137"/>
                  </a:lnTo>
                  <a:lnTo>
                    <a:pt x="1707" y="2137"/>
                  </a:lnTo>
                  <a:lnTo>
                    <a:pt x="1704" y="2136"/>
                  </a:lnTo>
                  <a:lnTo>
                    <a:pt x="1704" y="2134"/>
                  </a:lnTo>
                  <a:lnTo>
                    <a:pt x="1703" y="2133"/>
                  </a:lnTo>
                  <a:lnTo>
                    <a:pt x="1703" y="2132"/>
                  </a:lnTo>
                  <a:lnTo>
                    <a:pt x="1702" y="2133"/>
                  </a:lnTo>
                  <a:lnTo>
                    <a:pt x="1701" y="2132"/>
                  </a:lnTo>
                  <a:lnTo>
                    <a:pt x="1699" y="2131"/>
                  </a:lnTo>
                  <a:lnTo>
                    <a:pt x="1698" y="2129"/>
                  </a:lnTo>
                  <a:lnTo>
                    <a:pt x="1707" y="2129"/>
                  </a:lnTo>
                  <a:lnTo>
                    <a:pt x="1709" y="2127"/>
                  </a:lnTo>
                  <a:lnTo>
                    <a:pt x="1711" y="2126"/>
                  </a:lnTo>
                  <a:lnTo>
                    <a:pt x="1711" y="2123"/>
                  </a:lnTo>
                  <a:lnTo>
                    <a:pt x="1709" y="2121"/>
                  </a:lnTo>
                  <a:lnTo>
                    <a:pt x="1703" y="2121"/>
                  </a:lnTo>
                  <a:lnTo>
                    <a:pt x="1703" y="2121"/>
                  </a:lnTo>
                  <a:lnTo>
                    <a:pt x="1703" y="2121"/>
                  </a:lnTo>
                  <a:lnTo>
                    <a:pt x="1703" y="2121"/>
                  </a:lnTo>
                  <a:lnTo>
                    <a:pt x="1703" y="2118"/>
                  </a:lnTo>
                  <a:lnTo>
                    <a:pt x="1698" y="2116"/>
                  </a:lnTo>
                  <a:lnTo>
                    <a:pt x="1691" y="2116"/>
                  </a:lnTo>
                  <a:lnTo>
                    <a:pt x="1688" y="2114"/>
                  </a:lnTo>
                  <a:lnTo>
                    <a:pt x="1687" y="2113"/>
                  </a:lnTo>
                  <a:lnTo>
                    <a:pt x="1686" y="2113"/>
                  </a:lnTo>
                  <a:lnTo>
                    <a:pt x="1687" y="2112"/>
                  </a:lnTo>
                  <a:lnTo>
                    <a:pt x="1688" y="2111"/>
                  </a:lnTo>
                  <a:lnTo>
                    <a:pt x="1688" y="2111"/>
                  </a:lnTo>
                  <a:lnTo>
                    <a:pt x="1688" y="2109"/>
                  </a:lnTo>
                  <a:lnTo>
                    <a:pt x="1690" y="2109"/>
                  </a:lnTo>
                  <a:lnTo>
                    <a:pt x="1691" y="2108"/>
                  </a:lnTo>
                  <a:lnTo>
                    <a:pt x="1692" y="2108"/>
                  </a:lnTo>
                  <a:lnTo>
                    <a:pt x="1692" y="2108"/>
                  </a:lnTo>
                  <a:lnTo>
                    <a:pt x="1693" y="2108"/>
                  </a:lnTo>
                  <a:lnTo>
                    <a:pt x="1696" y="2108"/>
                  </a:lnTo>
                  <a:lnTo>
                    <a:pt x="1697" y="2109"/>
                  </a:lnTo>
                  <a:lnTo>
                    <a:pt x="1697" y="2109"/>
                  </a:lnTo>
                  <a:lnTo>
                    <a:pt x="1697" y="2109"/>
                  </a:lnTo>
                  <a:lnTo>
                    <a:pt x="1699" y="2111"/>
                  </a:lnTo>
                  <a:lnTo>
                    <a:pt x="1701" y="2111"/>
                  </a:lnTo>
                  <a:lnTo>
                    <a:pt x="1703" y="2111"/>
                  </a:lnTo>
                  <a:lnTo>
                    <a:pt x="1701" y="2108"/>
                  </a:lnTo>
                  <a:lnTo>
                    <a:pt x="1707" y="2108"/>
                  </a:lnTo>
                  <a:lnTo>
                    <a:pt x="1707" y="2103"/>
                  </a:lnTo>
                  <a:lnTo>
                    <a:pt x="1707" y="2102"/>
                  </a:lnTo>
                  <a:lnTo>
                    <a:pt x="1707" y="2101"/>
                  </a:lnTo>
                  <a:lnTo>
                    <a:pt x="1706" y="2101"/>
                  </a:lnTo>
                  <a:lnTo>
                    <a:pt x="1704" y="2099"/>
                  </a:lnTo>
                  <a:lnTo>
                    <a:pt x="1704" y="2098"/>
                  </a:lnTo>
                  <a:lnTo>
                    <a:pt x="1703" y="2097"/>
                  </a:lnTo>
                  <a:lnTo>
                    <a:pt x="1703" y="2095"/>
                  </a:lnTo>
                  <a:lnTo>
                    <a:pt x="1703" y="2092"/>
                  </a:lnTo>
                  <a:lnTo>
                    <a:pt x="1703" y="2090"/>
                  </a:lnTo>
                  <a:lnTo>
                    <a:pt x="1703" y="2087"/>
                  </a:lnTo>
                  <a:lnTo>
                    <a:pt x="1703" y="2085"/>
                  </a:lnTo>
                  <a:lnTo>
                    <a:pt x="1704" y="2083"/>
                  </a:lnTo>
                  <a:lnTo>
                    <a:pt x="1704" y="2081"/>
                  </a:lnTo>
                  <a:lnTo>
                    <a:pt x="1704" y="2080"/>
                  </a:lnTo>
                  <a:lnTo>
                    <a:pt x="1704" y="2077"/>
                  </a:lnTo>
                  <a:lnTo>
                    <a:pt x="1703" y="2076"/>
                  </a:lnTo>
                  <a:lnTo>
                    <a:pt x="1701" y="2075"/>
                  </a:lnTo>
                  <a:lnTo>
                    <a:pt x="1698" y="2075"/>
                  </a:lnTo>
                  <a:lnTo>
                    <a:pt x="1696" y="2075"/>
                  </a:lnTo>
                  <a:lnTo>
                    <a:pt x="1695" y="2076"/>
                  </a:lnTo>
                  <a:lnTo>
                    <a:pt x="1692" y="2076"/>
                  </a:lnTo>
                  <a:lnTo>
                    <a:pt x="1690" y="2077"/>
                  </a:lnTo>
                  <a:lnTo>
                    <a:pt x="1688" y="2077"/>
                  </a:lnTo>
                  <a:lnTo>
                    <a:pt x="1686" y="2077"/>
                  </a:lnTo>
                  <a:lnTo>
                    <a:pt x="1683" y="2075"/>
                  </a:lnTo>
                  <a:lnTo>
                    <a:pt x="1681" y="2073"/>
                  </a:lnTo>
                  <a:lnTo>
                    <a:pt x="1678" y="2071"/>
                  </a:lnTo>
                  <a:lnTo>
                    <a:pt x="1677" y="2070"/>
                  </a:lnTo>
                  <a:lnTo>
                    <a:pt x="1677" y="2067"/>
                  </a:lnTo>
                  <a:lnTo>
                    <a:pt x="1677" y="2066"/>
                  </a:lnTo>
                  <a:lnTo>
                    <a:pt x="1678" y="2065"/>
                  </a:lnTo>
                  <a:lnTo>
                    <a:pt x="1680" y="2063"/>
                  </a:lnTo>
                  <a:lnTo>
                    <a:pt x="1681" y="2063"/>
                  </a:lnTo>
                  <a:lnTo>
                    <a:pt x="1683" y="2063"/>
                  </a:lnTo>
                  <a:lnTo>
                    <a:pt x="1683" y="2058"/>
                  </a:lnTo>
                  <a:lnTo>
                    <a:pt x="1681" y="2057"/>
                  </a:lnTo>
                  <a:lnTo>
                    <a:pt x="1678" y="2056"/>
                  </a:lnTo>
                  <a:lnTo>
                    <a:pt x="1677" y="2056"/>
                  </a:lnTo>
                  <a:lnTo>
                    <a:pt x="1676" y="2055"/>
                  </a:lnTo>
                  <a:lnTo>
                    <a:pt x="1675" y="2053"/>
                  </a:lnTo>
                  <a:lnTo>
                    <a:pt x="1673" y="2050"/>
                  </a:lnTo>
                  <a:lnTo>
                    <a:pt x="1671" y="2048"/>
                  </a:lnTo>
                  <a:lnTo>
                    <a:pt x="1670" y="2046"/>
                  </a:lnTo>
                  <a:lnTo>
                    <a:pt x="1668" y="2045"/>
                  </a:lnTo>
                  <a:lnTo>
                    <a:pt x="1670" y="2042"/>
                  </a:lnTo>
                  <a:lnTo>
                    <a:pt x="1671" y="2044"/>
                  </a:lnTo>
                  <a:lnTo>
                    <a:pt x="1672" y="2044"/>
                  </a:lnTo>
                  <a:lnTo>
                    <a:pt x="1672" y="2044"/>
                  </a:lnTo>
                  <a:lnTo>
                    <a:pt x="1673" y="2044"/>
                  </a:lnTo>
                  <a:lnTo>
                    <a:pt x="1675" y="2042"/>
                  </a:lnTo>
                  <a:lnTo>
                    <a:pt x="1676" y="2041"/>
                  </a:lnTo>
                  <a:lnTo>
                    <a:pt x="1676" y="2041"/>
                  </a:lnTo>
                  <a:lnTo>
                    <a:pt x="1676" y="2040"/>
                  </a:lnTo>
                  <a:lnTo>
                    <a:pt x="1676" y="2039"/>
                  </a:lnTo>
                  <a:lnTo>
                    <a:pt x="1675" y="2037"/>
                  </a:lnTo>
                  <a:lnTo>
                    <a:pt x="1677" y="2035"/>
                  </a:lnTo>
                  <a:lnTo>
                    <a:pt x="1677" y="2032"/>
                  </a:lnTo>
                  <a:lnTo>
                    <a:pt x="1677" y="2030"/>
                  </a:lnTo>
                  <a:lnTo>
                    <a:pt x="1680" y="2025"/>
                  </a:lnTo>
                  <a:lnTo>
                    <a:pt x="1682" y="2022"/>
                  </a:lnTo>
                  <a:lnTo>
                    <a:pt x="1683" y="2019"/>
                  </a:lnTo>
                  <a:lnTo>
                    <a:pt x="1685" y="2016"/>
                  </a:lnTo>
                  <a:lnTo>
                    <a:pt x="1685" y="2012"/>
                  </a:lnTo>
                  <a:lnTo>
                    <a:pt x="1686" y="2010"/>
                  </a:lnTo>
                  <a:lnTo>
                    <a:pt x="1686" y="2006"/>
                  </a:lnTo>
                  <a:lnTo>
                    <a:pt x="1686" y="2004"/>
                  </a:lnTo>
                  <a:lnTo>
                    <a:pt x="1685" y="2001"/>
                  </a:lnTo>
                  <a:lnTo>
                    <a:pt x="1682" y="1999"/>
                  </a:lnTo>
                  <a:lnTo>
                    <a:pt x="1680" y="1996"/>
                  </a:lnTo>
                  <a:lnTo>
                    <a:pt x="1677" y="1993"/>
                  </a:lnTo>
                  <a:lnTo>
                    <a:pt x="1675" y="1990"/>
                  </a:lnTo>
                  <a:lnTo>
                    <a:pt x="1676" y="1988"/>
                  </a:lnTo>
                  <a:lnTo>
                    <a:pt x="1677" y="1984"/>
                  </a:lnTo>
                  <a:lnTo>
                    <a:pt x="1678" y="1981"/>
                  </a:lnTo>
                  <a:lnTo>
                    <a:pt x="1680" y="1978"/>
                  </a:lnTo>
                  <a:lnTo>
                    <a:pt x="1680" y="1976"/>
                  </a:lnTo>
                  <a:lnTo>
                    <a:pt x="1678" y="1974"/>
                  </a:lnTo>
                  <a:lnTo>
                    <a:pt x="1677" y="1973"/>
                  </a:lnTo>
                  <a:lnTo>
                    <a:pt x="1677" y="1971"/>
                  </a:lnTo>
                  <a:lnTo>
                    <a:pt x="1677" y="1970"/>
                  </a:lnTo>
                  <a:lnTo>
                    <a:pt x="1678" y="1968"/>
                  </a:lnTo>
                  <a:lnTo>
                    <a:pt x="1678" y="1965"/>
                  </a:lnTo>
                  <a:lnTo>
                    <a:pt x="1680" y="1964"/>
                  </a:lnTo>
                  <a:lnTo>
                    <a:pt x="1680" y="1961"/>
                  </a:lnTo>
                  <a:lnTo>
                    <a:pt x="1681" y="1960"/>
                  </a:lnTo>
                  <a:lnTo>
                    <a:pt x="1682" y="1959"/>
                  </a:lnTo>
                  <a:lnTo>
                    <a:pt x="1682" y="1958"/>
                  </a:lnTo>
                  <a:lnTo>
                    <a:pt x="1683" y="1956"/>
                  </a:lnTo>
                  <a:lnTo>
                    <a:pt x="1683" y="1954"/>
                  </a:lnTo>
                  <a:lnTo>
                    <a:pt x="1683" y="1951"/>
                  </a:lnTo>
                  <a:lnTo>
                    <a:pt x="1685" y="1950"/>
                  </a:lnTo>
                  <a:lnTo>
                    <a:pt x="1685" y="1949"/>
                  </a:lnTo>
                  <a:lnTo>
                    <a:pt x="1686" y="1949"/>
                  </a:lnTo>
                  <a:lnTo>
                    <a:pt x="1686" y="1942"/>
                  </a:lnTo>
                  <a:lnTo>
                    <a:pt x="1686" y="1939"/>
                  </a:lnTo>
                  <a:lnTo>
                    <a:pt x="1687" y="1938"/>
                  </a:lnTo>
                  <a:lnTo>
                    <a:pt x="1688" y="1937"/>
                  </a:lnTo>
                  <a:lnTo>
                    <a:pt x="1688" y="1935"/>
                  </a:lnTo>
                  <a:lnTo>
                    <a:pt x="1687" y="1933"/>
                  </a:lnTo>
                  <a:lnTo>
                    <a:pt x="1686" y="1930"/>
                  </a:lnTo>
                  <a:lnTo>
                    <a:pt x="1686" y="1928"/>
                  </a:lnTo>
                  <a:lnTo>
                    <a:pt x="1685" y="1927"/>
                  </a:lnTo>
                  <a:lnTo>
                    <a:pt x="1685" y="1924"/>
                  </a:lnTo>
                  <a:lnTo>
                    <a:pt x="1686" y="1923"/>
                  </a:lnTo>
                  <a:lnTo>
                    <a:pt x="1686" y="1920"/>
                  </a:lnTo>
                  <a:lnTo>
                    <a:pt x="1686" y="1919"/>
                  </a:lnTo>
                  <a:lnTo>
                    <a:pt x="1686" y="1918"/>
                  </a:lnTo>
                  <a:lnTo>
                    <a:pt x="1683" y="1917"/>
                  </a:lnTo>
                  <a:lnTo>
                    <a:pt x="1683" y="1914"/>
                  </a:lnTo>
                  <a:lnTo>
                    <a:pt x="1685" y="1913"/>
                  </a:lnTo>
                  <a:lnTo>
                    <a:pt x="1686" y="1912"/>
                  </a:lnTo>
                  <a:lnTo>
                    <a:pt x="1687" y="1910"/>
                  </a:lnTo>
                  <a:lnTo>
                    <a:pt x="1688" y="1909"/>
                  </a:lnTo>
                  <a:lnTo>
                    <a:pt x="1688" y="1908"/>
                  </a:lnTo>
                  <a:lnTo>
                    <a:pt x="1687" y="1905"/>
                  </a:lnTo>
                  <a:lnTo>
                    <a:pt x="1687" y="1904"/>
                  </a:lnTo>
                  <a:lnTo>
                    <a:pt x="1688" y="1902"/>
                  </a:lnTo>
                  <a:lnTo>
                    <a:pt x="1691" y="1900"/>
                  </a:lnTo>
                  <a:lnTo>
                    <a:pt x="1692" y="1899"/>
                  </a:lnTo>
                  <a:lnTo>
                    <a:pt x="1692" y="1899"/>
                  </a:lnTo>
                  <a:lnTo>
                    <a:pt x="1692" y="1898"/>
                  </a:lnTo>
                  <a:lnTo>
                    <a:pt x="1691" y="1897"/>
                  </a:lnTo>
                  <a:lnTo>
                    <a:pt x="1691" y="1894"/>
                  </a:lnTo>
                  <a:lnTo>
                    <a:pt x="1691" y="1893"/>
                  </a:lnTo>
                  <a:lnTo>
                    <a:pt x="1691" y="1892"/>
                  </a:lnTo>
                  <a:lnTo>
                    <a:pt x="1691" y="1892"/>
                  </a:lnTo>
                  <a:lnTo>
                    <a:pt x="1690" y="1891"/>
                  </a:lnTo>
                  <a:lnTo>
                    <a:pt x="1688" y="1891"/>
                  </a:lnTo>
                  <a:lnTo>
                    <a:pt x="1688" y="1889"/>
                  </a:lnTo>
                  <a:lnTo>
                    <a:pt x="1688" y="1881"/>
                  </a:lnTo>
                  <a:lnTo>
                    <a:pt x="1687" y="1878"/>
                  </a:lnTo>
                  <a:lnTo>
                    <a:pt x="1685" y="1877"/>
                  </a:lnTo>
                  <a:lnTo>
                    <a:pt x="1683" y="1874"/>
                  </a:lnTo>
                  <a:lnTo>
                    <a:pt x="1683" y="1873"/>
                  </a:lnTo>
                  <a:lnTo>
                    <a:pt x="1683" y="1871"/>
                  </a:lnTo>
                  <a:lnTo>
                    <a:pt x="1685" y="1869"/>
                  </a:lnTo>
                  <a:lnTo>
                    <a:pt x="1685" y="1868"/>
                  </a:lnTo>
                  <a:lnTo>
                    <a:pt x="1685" y="1867"/>
                  </a:lnTo>
                  <a:lnTo>
                    <a:pt x="1683" y="1867"/>
                  </a:lnTo>
                  <a:lnTo>
                    <a:pt x="1680" y="1866"/>
                  </a:lnTo>
                  <a:lnTo>
                    <a:pt x="1671" y="1862"/>
                  </a:lnTo>
                  <a:lnTo>
                    <a:pt x="1663" y="1858"/>
                  </a:lnTo>
                  <a:lnTo>
                    <a:pt x="1657" y="1854"/>
                  </a:lnTo>
                  <a:lnTo>
                    <a:pt x="1651" y="1853"/>
                  </a:lnTo>
                  <a:lnTo>
                    <a:pt x="1646" y="1852"/>
                  </a:lnTo>
                  <a:lnTo>
                    <a:pt x="1641" y="1850"/>
                  </a:lnTo>
                  <a:lnTo>
                    <a:pt x="1638" y="1850"/>
                  </a:lnTo>
                  <a:lnTo>
                    <a:pt x="1636" y="1848"/>
                  </a:lnTo>
                  <a:lnTo>
                    <a:pt x="1635" y="1848"/>
                  </a:lnTo>
                  <a:lnTo>
                    <a:pt x="1633" y="1847"/>
                  </a:lnTo>
                  <a:lnTo>
                    <a:pt x="1630" y="1847"/>
                  </a:lnTo>
                  <a:lnTo>
                    <a:pt x="1616" y="1846"/>
                  </a:lnTo>
                  <a:lnTo>
                    <a:pt x="1604" y="1842"/>
                  </a:lnTo>
                  <a:lnTo>
                    <a:pt x="1601" y="1840"/>
                  </a:lnTo>
                  <a:lnTo>
                    <a:pt x="1599" y="1838"/>
                  </a:lnTo>
                  <a:lnTo>
                    <a:pt x="1596" y="1836"/>
                  </a:lnTo>
                  <a:lnTo>
                    <a:pt x="1594" y="1833"/>
                  </a:lnTo>
                  <a:lnTo>
                    <a:pt x="1590" y="1833"/>
                  </a:lnTo>
                  <a:lnTo>
                    <a:pt x="1587" y="1832"/>
                  </a:lnTo>
                  <a:lnTo>
                    <a:pt x="1585" y="1831"/>
                  </a:lnTo>
                  <a:lnTo>
                    <a:pt x="1584" y="1828"/>
                  </a:lnTo>
                  <a:lnTo>
                    <a:pt x="1579" y="1826"/>
                  </a:lnTo>
                  <a:lnTo>
                    <a:pt x="1576" y="1822"/>
                  </a:lnTo>
                  <a:lnTo>
                    <a:pt x="1575" y="1818"/>
                  </a:lnTo>
                  <a:lnTo>
                    <a:pt x="1572" y="1815"/>
                  </a:lnTo>
                  <a:lnTo>
                    <a:pt x="1570" y="1811"/>
                  </a:lnTo>
                  <a:lnTo>
                    <a:pt x="1569" y="1810"/>
                  </a:lnTo>
                  <a:lnTo>
                    <a:pt x="1567" y="1808"/>
                  </a:lnTo>
                  <a:lnTo>
                    <a:pt x="1566" y="1807"/>
                  </a:lnTo>
                  <a:lnTo>
                    <a:pt x="1565" y="1805"/>
                  </a:lnTo>
                  <a:lnTo>
                    <a:pt x="1562" y="1805"/>
                  </a:lnTo>
                  <a:lnTo>
                    <a:pt x="1561" y="1805"/>
                  </a:lnTo>
                  <a:lnTo>
                    <a:pt x="1560" y="1803"/>
                  </a:lnTo>
                  <a:lnTo>
                    <a:pt x="1560" y="1802"/>
                  </a:lnTo>
                  <a:lnTo>
                    <a:pt x="1559" y="1801"/>
                  </a:lnTo>
                  <a:lnTo>
                    <a:pt x="1559" y="1799"/>
                  </a:lnTo>
                  <a:lnTo>
                    <a:pt x="1557" y="1796"/>
                  </a:lnTo>
                  <a:lnTo>
                    <a:pt x="1556" y="1795"/>
                  </a:lnTo>
                  <a:lnTo>
                    <a:pt x="1552" y="1794"/>
                  </a:lnTo>
                  <a:lnTo>
                    <a:pt x="1549" y="1792"/>
                  </a:lnTo>
                  <a:lnTo>
                    <a:pt x="1546" y="1791"/>
                  </a:lnTo>
                  <a:lnTo>
                    <a:pt x="1544" y="1790"/>
                  </a:lnTo>
                  <a:lnTo>
                    <a:pt x="1541" y="1786"/>
                  </a:lnTo>
                  <a:lnTo>
                    <a:pt x="1539" y="1782"/>
                  </a:lnTo>
                  <a:lnTo>
                    <a:pt x="1536" y="1779"/>
                  </a:lnTo>
                  <a:lnTo>
                    <a:pt x="1534" y="1775"/>
                  </a:lnTo>
                  <a:lnTo>
                    <a:pt x="1530" y="1772"/>
                  </a:lnTo>
                  <a:lnTo>
                    <a:pt x="1528" y="1770"/>
                  </a:lnTo>
                  <a:lnTo>
                    <a:pt x="1525" y="1766"/>
                  </a:lnTo>
                  <a:lnTo>
                    <a:pt x="1523" y="1762"/>
                  </a:lnTo>
                  <a:lnTo>
                    <a:pt x="1520" y="1759"/>
                  </a:lnTo>
                  <a:lnTo>
                    <a:pt x="1518" y="1755"/>
                  </a:lnTo>
                  <a:lnTo>
                    <a:pt x="1510" y="1748"/>
                  </a:lnTo>
                  <a:lnTo>
                    <a:pt x="1504" y="1740"/>
                  </a:lnTo>
                  <a:lnTo>
                    <a:pt x="1494" y="1735"/>
                  </a:lnTo>
                  <a:lnTo>
                    <a:pt x="1490" y="1734"/>
                  </a:lnTo>
                  <a:lnTo>
                    <a:pt x="1486" y="1733"/>
                  </a:lnTo>
                  <a:lnTo>
                    <a:pt x="1483" y="1731"/>
                  </a:lnTo>
                  <a:lnTo>
                    <a:pt x="1480" y="1730"/>
                  </a:lnTo>
                  <a:lnTo>
                    <a:pt x="1478" y="1729"/>
                  </a:lnTo>
                  <a:lnTo>
                    <a:pt x="1478" y="1729"/>
                  </a:lnTo>
                  <a:lnTo>
                    <a:pt x="1478" y="1728"/>
                  </a:lnTo>
                  <a:lnTo>
                    <a:pt x="1479" y="1728"/>
                  </a:lnTo>
                  <a:lnTo>
                    <a:pt x="1479" y="1726"/>
                  </a:lnTo>
                  <a:lnTo>
                    <a:pt x="1480" y="1726"/>
                  </a:lnTo>
                  <a:lnTo>
                    <a:pt x="1480" y="1726"/>
                  </a:lnTo>
                  <a:lnTo>
                    <a:pt x="1481" y="1724"/>
                  </a:lnTo>
                  <a:lnTo>
                    <a:pt x="1480" y="1720"/>
                  </a:lnTo>
                  <a:lnTo>
                    <a:pt x="1479" y="1718"/>
                  </a:lnTo>
                  <a:lnTo>
                    <a:pt x="1476" y="1715"/>
                  </a:lnTo>
                  <a:lnTo>
                    <a:pt x="1473" y="1714"/>
                  </a:lnTo>
                  <a:lnTo>
                    <a:pt x="1472" y="1711"/>
                  </a:lnTo>
                  <a:lnTo>
                    <a:pt x="1472" y="1709"/>
                  </a:lnTo>
                  <a:lnTo>
                    <a:pt x="1474" y="1708"/>
                  </a:lnTo>
                  <a:lnTo>
                    <a:pt x="1475" y="1705"/>
                  </a:lnTo>
                  <a:lnTo>
                    <a:pt x="1479" y="1703"/>
                  </a:lnTo>
                  <a:lnTo>
                    <a:pt x="1481" y="1700"/>
                  </a:lnTo>
                  <a:lnTo>
                    <a:pt x="1485" y="1699"/>
                  </a:lnTo>
                  <a:lnTo>
                    <a:pt x="1489" y="1698"/>
                  </a:lnTo>
                  <a:lnTo>
                    <a:pt x="1491" y="1697"/>
                  </a:lnTo>
                  <a:lnTo>
                    <a:pt x="1495" y="1695"/>
                  </a:lnTo>
                  <a:lnTo>
                    <a:pt x="1498" y="1693"/>
                  </a:lnTo>
                  <a:lnTo>
                    <a:pt x="1500" y="1692"/>
                  </a:lnTo>
                  <a:lnTo>
                    <a:pt x="1501" y="1689"/>
                  </a:lnTo>
                  <a:lnTo>
                    <a:pt x="1501" y="1687"/>
                  </a:lnTo>
                  <a:lnTo>
                    <a:pt x="1501" y="1684"/>
                  </a:lnTo>
                  <a:lnTo>
                    <a:pt x="1499" y="1683"/>
                  </a:lnTo>
                  <a:lnTo>
                    <a:pt x="1499" y="1684"/>
                  </a:lnTo>
                  <a:lnTo>
                    <a:pt x="1498" y="1685"/>
                  </a:lnTo>
                  <a:lnTo>
                    <a:pt x="1496" y="1685"/>
                  </a:lnTo>
                  <a:lnTo>
                    <a:pt x="1494" y="1685"/>
                  </a:lnTo>
                  <a:lnTo>
                    <a:pt x="1491" y="1685"/>
                  </a:lnTo>
                  <a:lnTo>
                    <a:pt x="1490" y="1684"/>
                  </a:lnTo>
                  <a:lnTo>
                    <a:pt x="1488" y="1683"/>
                  </a:lnTo>
                  <a:lnTo>
                    <a:pt x="1486" y="1682"/>
                  </a:lnTo>
                  <a:lnTo>
                    <a:pt x="1483" y="1679"/>
                  </a:lnTo>
                  <a:lnTo>
                    <a:pt x="1481" y="1679"/>
                  </a:lnTo>
                  <a:lnTo>
                    <a:pt x="1480" y="1679"/>
                  </a:lnTo>
                  <a:lnTo>
                    <a:pt x="1480" y="1679"/>
                  </a:lnTo>
                  <a:lnTo>
                    <a:pt x="1481" y="1678"/>
                  </a:lnTo>
                  <a:lnTo>
                    <a:pt x="1481" y="1678"/>
                  </a:lnTo>
                  <a:lnTo>
                    <a:pt x="1483" y="1678"/>
                  </a:lnTo>
                  <a:lnTo>
                    <a:pt x="1483" y="1677"/>
                  </a:lnTo>
                  <a:lnTo>
                    <a:pt x="1484" y="1675"/>
                  </a:lnTo>
                  <a:lnTo>
                    <a:pt x="1484" y="1674"/>
                  </a:lnTo>
                  <a:lnTo>
                    <a:pt x="1483" y="1673"/>
                  </a:lnTo>
                  <a:lnTo>
                    <a:pt x="1480" y="1672"/>
                  </a:lnTo>
                  <a:lnTo>
                    <a:pt x="1480" y="1664"/>
                  </a:lnTo>
                  <a:lnTo>
                    <a:pt x="1480" y="1663"/>
                  </a:lnTo>
                  <a:lnTo>
                    <a:pt x="1480" y="1663"/>
                  </a:lnTo>
                  <a:lnTo>
                    <a:pt x="1481" y="1663"/>
                  </a:lnTo>
                  <a:lnTo>
                    <a:pt x="1483" y="1663"/>
                  </a:lnTo>
                  <a:lnTo>
                    <a:pt x="1484" y="1663"/>
                  </a:lnTo>
                  <a:lnTo>
                    <a:pt x="1486" y="1662"/>
                  </a:lnTo>
                  <a:lnTo>
                    <a:pt x="1486" y="1660"/>
                  </a:lnTo>
                  <a:lnTo>
                    <a:pt x="1488" y="1659"/>
                  </a:lnTo>
                  <a:lnTo>
                    <a:pt x="1488" y="1658"/>
                  </a:lnTo>
                  <a:lnTo>
                    <a:pt x="1489" y="1657"/>
                  </a:lnTo>
                  <a:lnTo>
                    <a:pt x="1489" y="1655"/>
                  </a:lnTo>
                  <a:lnTo>
                    <a:pt x="1490" y="1654"/>
                  </a:lnTo>
                  <a:lnTo>
                    <a:pt x="1493" y="1653"/>
                  </a:lnTo>
                  <a:lnTo>
                    <a:pt x="1495" y="1652"/>
                  </a:lnTo>
                  <a:lnTo>
                    <a:pt x="1496" y="1651"/>
                  </a:lnTo>
                  <a:lnTo>
                    <a:pt x="1498" y="1649"/>
                  </a:lnTo>
                  <a:lnTo>
                    <a:pt x="1498" y="1647"/>
                  </a:lnTo>
                  <a:lnTo>
                    <a:pt x="1496" y="1644"/>
                  </a:lnTo>
                  <a:lnTo>
                    <a:pt x="1496" y="1642"/>
                  </a:lnTo>
                  <a:lnTo>
                    <a:pt x="1495" y="1639"/>
                  </a:lnTo>
                  <a:lnTo>
                    <a:pt x="1495" y="1638"/>
                  </a:lnTo>
                  <a:lnTo>
                    <a:pt x="1496" y="1636"/>
                  </a:lnTo>
                  <a:lnTo>
                    <a:pt x="1504" y="1634"/>
                  </a:lnTo>
                  <a:lnTo>
                    <a:pt x="1511" y="1633"/>
                  </a:lnTo>
                  <a:lnTo>
                    <a:pt x="1518" y="1631"/>
                  </a:lnTo>
                  <a:lnTo>
                    <a:pt x="1519" y="1629"/>
                  </a:lnTo>
                  <a:lnTo>
                    <a:pt x="1519" y="1628"/>
                  </a:lnTo>
                  <a:lnTo>
                    <a:pt x="1519" y="1626"/>
                  </a:lnTo>
                  <a:lnTo>
                    <a:pt x="1519" y="1624"/>
                  </a:lnTo>
                  <a:lnTo>
                    <a:pt x="1519" y="1623"/>
                  </a:lnTo>
                  <a:lnTo>
                    <a:pt x="1520" y="1622"/>
                  </a:lnTo>
                  <a:lnTo>
                    <a:pt x="1523" y="1619"/>
                  </a:lnTo>
                  <a:lnTo>
                    <a:pt x="1525" y="1617"/>
                  </a:lnTo>
                  <a:lnTo>
                    <a:pt x="1525" y="1614"/>
                  </a:lnTo>
                  <a:lnTo>
                    <a:pt x="1528" y="1613"/>
                  </a:lnTo>
                  <a:lnTo>
                    <a:pt x="1530" y="1612"/>
                  </a:lnTo>
                  <a:lnTo>
                    <a:pt x="1533" y="1611"/>
                  </a:lnTo>
                  <a:lnTo>
                    <a:pt x="1536" y="1611"/>
                  </a:lnTo>
                  <a:lnTo>
                    <a:pt x="1539" y="1611"/>
                  </a:lnTo>
                  <a:lnTo>
                    <a:pt x="1543" y="1609"/>
                  </a:lnTo>
                  <a:lnTo>
                    <a:pt x="1544" y="1609"/>
                  </a:lnTo>
                  <a:lnTo>
                    <a:pt x="1546" y="1607"/>
                  </a:lnTo>
                  <a:lnTo>
                    <a:pt x="1548" y="1605"/>
                  </a:lnTo>
                  <a:lnTo>
                    <a:pt x="1548" y="1603"/>
                  </a:lnTo>
                  <a:lnTo>
                    <a:pt x="1549" y="1602"/>
                  </a:lnTo>
                  <a:lnTo>
                    <a:pt x="1551" y="1601"/>
                  </a:lnTo>
                  <a:lnTo>
                    <a:pt x="1554" y="1598"/>
                  </a:lnTo>
                  <a:lnTo>
                    <a:pt x="1556" y="1596"/>
                  </a:lnTo>
                  <a:lnTo>
                    <a:pt x="1557" y="1593"/>
                  </a:lnTo>
                  <a:lnTo>
                    <a:pt x="1557" y="1590"/>
                  </a:lnTo>
                  <a:lnTo>
                    <a:pt x="1556" y="1586"/>
                  </a:lnTo>
                  <a:lnTo>
                    <a:pt x="1555" y="1583"/>
                  </a:lnTo>
                  <a:lnTo>
                    <a:pt x="1554" y="1582"/>
                  </a:lnTo>
                  <a:lnTo>
                    <a:pt x="1554" y="1580"/>
                  </a:lnTo>
                  <a:lnTo>
                    <a:pt x="1554" y="1578"/>
                  </a:lnTo>
                  <a:lnTo>
                    <a:pt x="1555" y="1575"/>
                  </a:lnTo>
                  <a:lnTo>
                    <a:pt x="1556" y="1571"/>
                  </a:lnTo>
                  <a:lnTo>
                    <a:pt x="1557" y="1568"/>
                  </a:lnTo>
                  <a:lnTo>
                    <a:pt x="1560" y="1565"/>
                  </a:lnTo>
                  <a:lnTo>
                    <a:pt x="1559" y="1563"/>
                  </a:lnTo>
                  <a:lnTo>
                    <a:pt x="1559" y="1562"/>
                  </a:lnTo>
                  <a:lnTo>
                    <a:pt x="1557" y="1561"/>
                  </a:lnTo>
                  <a:lnTo>
                    <a:pt x="1556" y="1558"/>
                  </a:lnTo>
                  <a:lnTo>
                    <a:pt x="1556" y="1557"/>
                  </a:lnTo>
                  <a:lnTo>
                    <a:pt x="1556" y="1555"/>
                  </a:lnTo>
                  <a:lnTo>
                    <a:pt x="1557" y="1554"/>
                  </a:lnTo>
                  <a:lnTo>
                    <a:pt x="1559" y="1552"/>
                  </a:lnTo>
                  <a:lnTo>
                    <a:pt x="1559" y="1551"/>
                  </a:lnTo>
                  <a:lnTo>
                    <a:pt x="1557" y="1550"/>
                  </a:lnTo>
                  <a:lnTo>
                    <a:pt x="1556" y="1549"/>
                  </a:lnTo>
                  <a:lnTo>
                    <a:pt x="1554" y="1546"/>
                  </a:lnTo>
                  <a:lnTo>
                    <a:pt x="1552" y="1545"/>
                  </a:lnTo>
                  <a:lnTo>
                    <a:pt x="1550" y="1544"/>
                  </a:lnTo>
                  <a:lnTo>
                    <a:pt x="1549" y="1540"/>
                  </a:lnTo>
                  <a:lnTo>
                    <a:pt x="1548" y="1537"/>
                  </a:lnTo>
                  <a:lnTo>
                    <a:pt x="1545" y="1535"/>
                  </a:lnTo>
                  <a:lnTo>
                    <a:pt x="1543" y="1532"/>
                  </a:lnTo>
                  <a:lnTo>
                    <a:pt x="1540" y="1531"/>
                  </a:lnTo>
                  <a:lnTo>
                    <a:pt x="1536" y="1531"/>
                  </a:lnTo>
                  <a:lnTo>
                    <a:pt x="1530" y="1531"/>
                  </a:lnTo>
                  <a:lnTo>
                    <a:pt x="1525" y="1532"/>
                  </a:lnTo>
                  <a:lnTo>
                    <a:pt x="1521" y="1534"/>
                  </a:lnTo>
                  <a:lnTo>
                    <a:pt x="1518" y="1534"/>
                  </a:lnTo>
                  <a:lnTo>
                    <a:pt x="1516" y="1534"/>
                  </a:lnTo>
                  <a:lnTo>
                    <a:pt x="1515" y="1532"/>
                  </a:lnTo>
                  <a:lnTo>
                    <a:pt x="1513" y="1531"/>
                  </a:lnTo>
                  <a:lnTo>
                    <a:pt x="1511" y="1530"/>
                  </a:lnTo>
                  <a:lnTo>
                    <a:pt x="1509" y="1530"/>
                  </a:lnTo>
                  <a:lnTo>
                    <a:pt x="1506" y="1531"/>
                  </a:lnTo>
                  <a:lnTo>
                    <a:pt x="1494" y="1532"/>
                  </a:lnTo>
                  <a:lnTo>
                    <a:pt x="1480" y="1536"/>
                  </a:lnTo>
                  <a:lnTo>
                    <a:pt x="1468" y="1539"/>
                  </a:lnTo>
                  <a:lnTo>
                    <a:pt x="1459" y="1539"/>
                  </a:lnTo>
                  <a:lnTo>
                    <a:pt x="1452" y="1536"/>
                  </a:lnTo>
                  <a:lnTo>
                    <a:pt x="1444" y="1534"/>
                  </a:lnTo>
                  <a:lnTo>
                    <a:pt x="1430" y="1534"/>
                  </a:lnTo>
                  <a:lnTo>
                    <a:pt x="1418" y="1536"/>
                  </a:lnTo>
                  <a:lnTo>
                    <a:pt x="1409" y="1536"/>
                  </a:lnTo>
                  <a:lnTo>
                    <a:pt x="1399" y="1536"/>
                  </a:lnTo>
                  <a:lnTo>
                    <a:pt x="1388" y="1535"/>
                  </a:lnTo>
                  <a:lnTo>
                    <a:pt x="1381" y="1532"/>
                  </a:lnTo>
                  <a:lnTo>
                    <a:pt x="1376" y="1529"/>
                  </a:lnTo>
                  <a:lnTo>
                    <a:pt x="1376" y="1524"/>
                  </a:lnTo>
                  <a:lnTo>
                    <a:pt x="1377" y="1521"/>
                  </a:lnTo>
                  <a:lnTo>
                    <a:pt x="1378" y="1519"/>
                  </a:lnTo>
                  <a:lnTo>
                    <a:pt x="1381" y="1515"/>
                  </a:lnTo>
                  <a:lnTo>
                    <a:pt x="1383" y="1512"/>
                  </a:lnTo>
                  <a:lnTo>
                    <a:pt x="1384" y="1511"/>
                  </a:lnTo>
                  <a:lnTo>
                    <a:pt x="1384" y="1509"/>
                  </a:lnTo>
                  <a:lnTo>
                    <a:pt x="1384" y="1506"/>
                  </a:lnTo>
                  <a:lnTo>
                    <a:pt x="1384" y="1504"/>
                  </a:lnTo>
                  <a:lnTo>
                    <a:pt x="1384" y="1501"/>
                  </a:lnTo>
                  <a:lnTo>
                    <a:pt x="1383" y="1500"/>
                  </a:lnTo>
                  <a:lnTo>
                    <a:pt x="1383" y="1496"/>
                  </a:lnTo>
                  <a:lnTo>
                    <a:pt x="1383" y="1493"/>
                  </a:lnTo>
                  <a:lnTo>
                    <a:pt x="1383" y="1489"/>
                  </a:lnTo>
                  <a:lnTo>
                    <a:pt x="1383" y="1485"/>
                  </a:lnTo>
                  <a:lnTo>
                    <a:pt x="1383" y="1481"/>
                  </a:lnTo>
                  <a:lnTo>
                    <a:pt x="1383" y="1479"/>
                  </a:lnTo>
                  <a:lnTo>
                    <a:pt x="1381" y="1478"/>
                  </a:lnTo>
                  <a:lnTo>
                    <a:pt x="1377" y="1475"/>
                  </a:lnTo>
                  <a:lnTo>
                    <a:pt x="1373" y="1474"/>
                  </a:lnTo>
                  <a:lnTo>
                    <a:pt x="1359" y="1463"/>
                  </a:lnTo>
                  <a:lnTo>
                    <a:pt x="1347" y="1453"/>
                  </a:lnTo>
                  <a:lnTo>
                    <a:pt x="1341" y="1452"/>
                  </a:lnTo>
                  <a:lnTo>
                    <a:pt x="1332" y="1454"/>
                  </a:lnTo>
                  <a:lnTo>
                    <a:pt x="1323" y="1457"/>
                  </a:lnTo>
                  <a:lnTo>
                    <a:pt x="1316" y="1455"/>
                  </a:lnTo>
                  <a:lnTo>
                    <a:pt x="1305" y="1450"/>
                  </a:lnTo>
                  <a:lnTo>
                    <a:pt x="1293" y="1447"/>
                  </a:lnTo>
                  <a:lnTo>
                    <a:pt x="1281" y="1445"/>
                  </a:lnTo>
                  <a:lnTo>
                    <a:pt x="1275" y="1443"/>
                  </a:lnTo>
                  <a:lnTo>
                    <a:pt x="1266" y="1442"/>
                  </a:lnTo>
                  <a:lnTo>
                    <a:pt x="1260" y="1439"/>
                  </a:lnTo>
                  <a:lnTo>
                    <a:pt x="1257" y="1434"/>
                  </a:lnTo>
                  <a:lnTo>
                    <a:pt x="1258" y="1432"/>
                  </a:lnTo>
                  <a:lnTo>
                    <a:pt x="1258" y="1429"/>
                  </a:lnTo>
                  <a:lnTo>
                    <a:pt x="1260" y="1427"/>
                  </a:lnTo>
                  <a:lnTo>
                    <a:pt x="1260" y="1424"/>
                  </a:lnTo>
                  <a:lnTo>
                    <a:pt x="1258" y="1422"/>
                  </a:lnTo>
                  <a:lnTo>
                    <a:pt x="1255" y="1419"/>
                  </a:lnTo>
                  <a:lnTo>
                    <a:pt x="1250" y="1414"/>
                  </a:lnTo>
                  <a:lnTo>
                    <a:pt x="1245" y="1411"/>
                  </a:lnTo>
                  <a:lnTo>
                    <a:pt x="1240" y="1408"/>
                  </a:lnTo>
                  <a:lnTo>
                    <a:pt x="1227" y="1407"/>
                  </a:lnTo>
                  <a:lnTo>
                    <a:pt x="1215" y="1408"/>
                  </a:lnTo>
                  <a:lnTo>
                    <a:pt x="1202" y="1408"/>
                  </a:lnTo>
                  <a:lnTo>
                    <a:pt x="1200" y="1408"/>
                  </a:lnTo>
                  <a:lnTo>
                    <a:pt x="1199" y="1409"/>
                  </a:lnTo>
                  <a:lnTo>
                    <a:pt x="1197" y="1411"/>
                  </a:lnTo>
                  <a:lnTo>
                    <a:pt x="1197" y="1412"/>
                  </a:lnTo>
                  <a:lnTo>
                    <a:pt x="1197" y="1414"/>
                  </a:lnTo>
                  <a:lnTo>
                    <a:pt x="1197" y="1415"/>
                  </a:lnTo>
                  <a:lnTo>
                    <a:pt x="1199" y="1417"/>
                  </a:lnTo>
                  <a:lnTo>
                    <a:pt x="1199" y="1419"/>
                  </a:lnTo>
                  <a:lnTo>
                    <a:pt x="1199" y="1419"/>
                  </a:lnTo>
                  <a:lnTo>
                    <a:pt x="1199" y="1420"/>
                  </a:lnTo>
                  <a:lnTo>
                    <a:pt x="1197" y="1420"/>
                  </a:lnTo>
                  <a:lnTo>
                    <a:pt x="1195" y="1420"/>
                  </a:lnTo>
                  <a:lnTo>
                    <a:pt x="1192" y="1419"/>
                  </a:lnTo>
                  <a:lnTo>
                    <a:pt x="1181" y="1412"/>
                  </a:lnTo>
                  <a:lnTo>
                    <a:pt x="1169" y="1404"/>
                  </a:lnTo>
                  <a:lnTo>
                    <a:pt x="1158" y="1398"/>
                  </a:lnTo>
                  <a:lnTo>
                    <a:pt x="1140" y="1389"/>
                  </a:lnTo>
                  <a:lnTo>
                    <a:pt x="1123" y="1384"/>
                  </a:lnTo>
                  <a:lnTo>
                    <a:pt x="1105" y="1379"/>
                  </a:lnTo>
                  <a:lnTo>
                    <a:pt x="1082" y="1372"/>
                  </a:lnTo>
                  <a:lnTo>
                    <a:pt x="1060" y="1361"/>
                  </a:lnTo>
                  <a:lnTo>
                    <a:pt x="1048" y="1353"/>
                  </a:lnTo>
                  <a:lnTo>
                    <a:pt x="1037" y="1346"/>
                  </a:lnTo>
                  <a:lnTo>
                    <a:pt x="1026" y="1340"/>
                  </a:lnTo>
                  <a:lnTo>
                    <a:pt x="1013" y="1335"/>
                  </a:lnTo>
                  <a:lnTo>
                    <a:pt x="996" y="1323"/>
                  </a:lnTo>
                  <a:lnTo>
                    <a:pt x="977" y="1311"/>
                  </a:lnTo>
                  <a:lnTo>
                    <a:pt x="974" y="1309"/>
                  </a:lnTo>
                  <a:lnTo>
                    <a:pt x="971" y="1306"/>
                  </a:lnTo>
                  <a:lnTo>
                    <a:pt x="968" y="1304"/>
                  </a:lnTo>
                  <a:lnTo>
                    <a:pt x="966" y="1302"/>
                  </a:lnTo>
                  <a:lnTo>
                    <a:pt x="965" y="1300"/>
                  </a:lnTo>
                  <a:lnTo>
                    <a:pt x="963" y="1299"/>
                  </a:lnTo>
                  <a:lnTo>
                    <a:pt x="965" y="1295"/>
                  </a:lnTo>
                  <a:lnTo>
                    <a:pt x="965" y="1292"/>
                  </a:lnTo>
                  <a:lnTo>
                    <a:pt x="966" y="1290"/>
                  </a:lnTo>
                  <a:lnTo>
                    <a:pt x="967" y="1287"/>
                  </a:lnTo>
                  <a:lnTo>
                    <a:pt x="968" y="1285"/>
                  </a:lnTo>
                  <a:lnTo>
                    <a:pt x="969" y="1282"/>
                  </a:lnTo>
                  <a:lnTo>
                    <a:pt x="965" y="1270"/>
                  </a:lnTo>
                  <a:lnTo>
                    <a:pt x="956" y="1259"/>
                  </a:lnTo>
                  <a:lnTo>
                    <a:pt x="946" y="1249"/>
                  </a:lnTo>
                  <a:lnTo>
                    <a:pt x="940" y="1241"/>
                  </a:lnTo>
                  <a:lnTo>
                    <a:pt x="935" y="1236"/>
                  </a:lnTo>
                  <a:lnTo>
                    <a:pt x="930" y="1230"/>
                  </a:lnTo>
                  <a:lnTo>
                    <a:pt x="920" y="1223"/>
                  </a:lnTo>
                  <a:lnTo>
                    <a:pt x="908" y="1215"/>
                  </a:lnTo>
                  <a:lnTo>
                    <a:pt x="897" y="1202"/>
                  </a:lnTo>
                  <a:lnTo>
                    <a:pt x="885" y="1192"/>
                  </a:lnTo>
                  <a:lnTo>
                    <a:pt x="877" y="1185"/>
                  </a:lnTo>
                  <a:lnTo>
                    <a:pt x="871" y="1178"/>
                  </a:lnTo>
                  <a:lnTo>
                    <a:pt x="867" y="1169"/>
                  </a:lnTo>
                  <a:lnTo>
                    <a:pt x="864" y="1163"/>
                  </a:lnTo>
                  <a:lnTo>
                    <a:pt x="854" y="1151"/>
                  </a:lnTo>
                  <a:lnTo>
                    <a:pt x="841" y="1141"/>
                  </a:lnTo>
                  <a:lnTo>
                    <a:pt x="830" y="1132"/>
                  </a:lnTo>
                  <a:lnTo>
                    <a:pt x="820" y="1121"/>
                  </a:lnTo>
                  <a:lnTo>
                    <a:pt x="809" y="1113"/>
                  </a:lnTo>
                  <a:lnTo>
                    <a:pt x="804" y="1108"/>
                  </a:lnTo>
                  <a:lnTo>
                    <a:pt x="801" y="1102"/>
                  </a:lnTo>
                  <a:lnTo>
                    <a:pt x="799" y="1095"/>
                  </a:lnTo>
                  <a:lnTo>
                    <a:pt x="789" y="1076"/>
                  </a:lnTo>
                  <a:lnTo>
                    <a:pt x="775" y="1059"/>
                  </a:lnTo>
                  <a:lnTo>
                    <a:pt x="773" y="1056"/>
                  </a:lnTo>
                  <a:lnTo>
                    <a:pt x="771" y="1054"/>
                  </a:lnTo>
                  <a:lnTo>
                    <a:pt x="769" y="1051"/>
                  </a:lnTo>
                  <a:lnTo>
                    <a:pt x="766" y="1049"/>
                  </a:lnTo>
                  <a:lnTo>
                    <a:pt x="764" y="1046"/>
                  </a:lnTo>
                  <a:lnTo>
                    <a:pt x="761" y="1045"/>
                  </a:lnTo>
                  <a:lnTo>
                    <a:pt x="759" y="1045"/>
                  </a:lnTo>
                  <a:lnTo>
                    <a:pt x="758" y="1045"/>
                  </a:lnTo>
                  <a:lnTo>
                    <a:pt x="756" y="1047"/>
                  </a:lnTo>
                  <a:lnTo>
                    <a:pt x="756" y="1050"/>
                  </a:lnTo>
                  <a:lnTo>
                    <a:pt x="760" y="1065"/>
                  </a:lnTo>
                  <a:lnTo>
                    <a:pt x="759" y="1076"/>
                  </a:lnTo>
                  <a:lnTo>
                    <a:pt x="759" y="1080"/>
                  </a:lnTo>
                  <a:lnTo>
                    <a:pt x="759" y="1082"/>
                  </a:lnTo>
                  <a:lnTo>
                    <a:pt x="760" y="1086"/>
                  </a:lnTo>
                  <a:lnTo>
                    <a:pt x="763" y="1090"/>
                  </a:lnTo>
                  <a:lnTo>
                    <a:pt x="766" y="1092"/>
                  </a:lnTo>
                  <a:lnTo>
                    <a:pt x="776" y="1098"/>
                  </a:lnTo>
                  <a:lnTo>
                    <a:pt x="785" y="1105"/>
                  </a:lnTo>
                  <a:lnTo>
                    <a:pt x="791" y="1112"/>
                  </a:lnTo>
                  <a:lnTo>
                    <a:pt x="793" y="1121"/>
                  </a:lnTo>
                  <a:lnTo>
                    <a:pt x="796" y="1126"/>
                  </a:lnTo>
                  <a:lnTo>
                    <a:pt x="801" y="1132"/>
                  </a:lnTo>
                  <a:lnTo>
                    <a:pt x="806" y="1137"/>
                  </a:lnTo>
                  <a:lnTo>
                    <a:pt x="814" y="1146"/>
                  </a:lnTo>
                  <a:lnTo>
                    <a:pt x="822" y="1158"/>
                  </a:lnTo>
                  <a:lnTo>
                    <a:pt x="827" y="1164"/>
                  </a:lnTo>
                  <a:lnTo>
                    <a:pt x="832" y="1170"/>
                  </a:lnTo>
                  <a:lnTo>
                    <a:pt x="837" y="1175"/>
                  </a:lnTo>
                  <a:lnTo>
                    <a:pt x="840" y="1179"/>
                  </a:lnTo>
                  <a:lnTo>
                    <a:pt x="841" y="1182"/>
                  </a:lnTo>
                  <a:lnTo>
                    <a:pt x="842" y="1184"/>
                  </a:lnTo>
                  <a:lnTo>
                    <a:pt x="845" y="1187"/>
                  </a:lnTo>
                  <a:lnTo>
                    <a:pt x="846" y="1189"/>
                  </a:lnTo>
                  <a:lnTo>
                    <a:pt x="849" y="1192"/>
                  </a:lnTo>
                  <a:lnTo>
                    <a:pt x="851" y="1195"/>
                  </a:lnTo>
                  <a:lnTo>
                    <a:pt x="855" y="1200"/>
                  </a:lnTo>
                  <a:lnTo>
                    <a:pt x="856" y="1205"/>
                  </a:lnTo>
                  <a:lnTo>
                    <a:pt x="859" y="1210"/>
                  </a:lnTo>
                  <a:lnTo>
                    <a:pt x="860" y="1212"/>
                  </a:lnTo>
                  <a:lnTo>
                    <a:pt x="862" y="1214"/>
                  </a:lnTo>
                  <a:lnTo>
                    <a:pt x="865" y="1215"/>
                  </a:lnTo>
                  <a:lnTo>
                    <a:pt x="867" y="1216"/>
                  </a:lnTo>
                  <a:lnTo>
                    <a:pt x="870" y="1218"/>
                  </a:lnTo>
                  <a:lnTo>
                    <a:pt x="872" y="1220"/>
                  </a:lnTo>
                  <a:lnTo>
                    <a:pt x="876" y="1224"/>
                  </a:lnTo>
                  <a:lnTo>
                    <a:pt x="880" y="1229"/>
                  </a:lnTo>
                  <a:lnTo>
                    <a:pt x="882" y="1234"/>
                  </a:lnTo>
                  <a:lnTo>
                    <a:pt x="885" y="1239"/>
                  </a:lnTo>
                  <a:lnTo>
                    <a:pt x="885" y="1240"/>
                  </a:lnTo>
                  <a:lnTo>
                    <a:pt x="884" y="1241"/>
                  </a:lnTo>
                  <a:lnTo>
                    <a:pt x="882" y="1241"/>
                  </a:lnTo>
                  <a:lnTo>
                    <a:pt x="880" y="1241"/>
                  </a:lnTo>
                  <a:lnTo>
                    <a:pt x="879" y="1241"/>
                  </a:lnTo>
                  <a:lnTo>
                    <a:pt x="877" y="1241"/>
                  </a:lnTo>
                  <a:lnTo>
                    <a:pt x="874" y="1239"/>
                  </a:lnTo>
                  <a:lnTo>
                    <a:pt x="871" y="1238"/>
                  </a:lnTo>
                  <a:lnTo>
                    <a:pt x="869" y="1234"/>
                  </a:lnTo>
                  <a:lnTo>
                    <a:pt x="867" y="1231"/>
                  </a:lnTo>
                  <a:lnTo>
                    <a:pt x="865" y="1230"/>
                  </a:lnTo>
                  <a:lnTo>
                    <a:pt x="864" y="1228"/>
                  </a:lnTo>
                  <a:lnTo>
                    <a:pt x="861" y="1225"/>
                  </a:lnTo>
                  <a:lnTo>
                    <a:pt x="857" y="1223"/>
                  </a:lnTo>
                  <a:lnTo>
                    <a:pt x="854" y="1220"/>
                  </a:lnTo>
                  <a:lnTo>
                    <a:pt x="850" y="1218"/>
                  </a:lnTo>
                  <a:lnTo>
                    <a:pt x="849" y="1215"/>
                  </a:lnTo>
                  <a:lnTo>
                    <a:pt x="846" y="1213"/>
                  </a:lnTo>
                  <a:lnTo>
                    <a:pt x="842" y="1209"/>
                  </a:lnTo>
                  <a:lnTo>
                    <a:pt x="840" y="1207"/>
                  </a:lnTo>
                  <a:lnTo>
                    <a:pt x="837" y="1204"/>
                  </a:lnTo>
                  <a:lnTo>
                    <a:pt x="834" y="1203"/>
                  </a:lnTo>
                  <a:lnTo>
                    <a:pt x="830" y="1202"/>
                  </a:lnTo>
                  <a:lnTo>
                    <a:pt x="826" y="1202"/>
                  </a:lnTo>
                  <a:lnTo>
                    <a:pt x="824" y="1200"/>
                  </a:lnTo>
                  <a:lnTo>
                    <a:pt x="821" y="1198"/>
                  </a:lnTo>
                  <a:lnTo>
                    <a:pt x="820" y="1194"/>
                  </a:lnTo>
                  <a:lnTo>
                    <a:pt x="819" y="1184"/>
                  </a:lnTo>
                  <a:lnTo>
                    <a:pt x="818" y="1177"/>
                  </a:lnTo>
                  <a:lnTo>
                    <a:pt x="815" y="1169"/>
                  </a:lnTo>
                  <a:lnTo>
                    <a:pt x="806" y="1163"/>
                  </a:lnTo>
                  <a:lnTo>
                    <a:pt x="799" y="1158"/>
                  </a:lnTo>
                  <a:lnTo>
                    <a:pt x="791" y="1154"/>
                  </a:lnTo>
                  <a:lnTo>
                    <a:pt x="783" y="1151"/>
                  </a:lnTo>
                  <a:lnTo>
                    <a:pt x="778" y="1144"/>
                  </a:lnTo>
                  <a:lnTo>
                    <a:pt x="775" y="1137"/>
                  </a:lnTo>
                  <a:lnTo>
                    <a:pt x="775" y="1128"/>
                  </a:lnTo>
                  <a:lnTo>
                    <a:pt x="776" y="1121"/>
                  </a:lnTo>
                  <a:lnTo>
                    <a:pt x="773" y="1113"/>
                  </a:lnTo>
                  <a:lnTo>
                    <a:pt x="760" y="1103"/>
                  </a:lnTo>
                  <a:lnTo>
                    <a:pt x="751" y="1095"/>
                  </a:lnTo>
                  <a:lnTo>
                    <a:pt x="748" y="1092"/>
                  </a:lnTo>
                  <a:lnTo>
                    <a:pt x="747" y="1090"/>
                  </a:lnTo>
                  <a:lnTo>
                    <a:pt x="744" y="1086"/>
                  </a:lnTo>
                  <a:lnTo>
                    <a:pt x="743" y="1082"/>
                  </a:lnTo>
                  <a:lnTo>
                    <a:pt x="740" y="1080"/>
                  </a:lnTo>
                  <a:lnTo>
                    <a:pt x="733" y="1067"/>
                  </a:lnTo>
                  <a:lnTo>
                    <a:pt x="724" y="1055"/>
                  </a:lnTo>
                  <a:lnTo>
                    <a:pt x="714" y="1042"/>
                  </a:lnTo>
                  <a:lnTo>
                    <a:pt x="698" y="1019"/>
                  </a:lnTo>
                  <a:lnTo>
                    <a:pt x="683" y="995"/>
                  </a:lnTo>
                  <a:lnTo>
                    <a:pt x="673" y="985"/>
                  </a:lnTo>
                  <a:lnTo>
                    <a:pt x="663" y="976"/>
                  </a:lnTo>
                  <a:lnTo>
                    <a:pt x="652" y="969"/>
                  </a:lnTo>
                  <a:lnTo>
                    <a:pt x="636" y="958"/>
                  </a:lnTo>
                  <a:lnTo>
                    <a:pt x="621" y="943"/>
                  </a:lnTo>
                  <a:lnTo>
                    <a:pt x="608" y="924"/>
                  </a:lnTo>
                  <a:lnTo>
                    <a:pt x="598" y="906"/>
                  </a:lnTo>
                  <a:lnTo>
                    <a:pt x="591" y="886"/>
                  </a:lnTo>
                  <a:lnTo>
                    <a:pt x="586" y="874"/>
                  </a:lnTo>
                  <a:lnTo>
                    <a:pt x="581" y="862"/>
                  </a:lnTo>
                  <a:lnTo>
                    <a:pt x="578" y="858"/>
                  </a:lnTo>
                  <a:lnTo>
                    <a:pt x="576" y="855"/>
                  </a:lnTo>
                  <a:lnTo>
                    <a:pt x="573" y="852"/>
                  </a:lnTo>
                  <a:lnTo>
                    <a:pt x="571" y="848"/>
                  </a:lnTo>
                  <a:lnTo>
                    <a:pt x="567" y="845"/>
                  </a:lnTo>
                  <a:lnTo>
                    <a:pt x="563" y="835"/>
                  </a:lnTo>
                  <a:lnTo>
                    <a:pt x="560" y="824"/>
                  </a:lnTo>
                  <a:lnTo>
                    <a:pt x="557" y="820"/>
                  </a:lnTo>
                  <a:lnTo>
                    <a:pt x="556" y="817"/>
                  </a:lnTo>
                  <a:lnTo>
                    <a:pt x="553" y="814"/>
                  </a:lnTo>
                  <a:lnTo>
                    <a:pt x="552" y="810"/>
                  </a:lnTo>
                  <a:lnTo>
                    <a:pt x="552" y="805"/>
                  </a:lnTo>
                  <a:lnTo>
                    <a:pt x="551" y="795"/>
                  </a:lnTo>
                  <a:lnTo>
                    <a:pt x="551" y="786"/>
                  </a:lnTo>
                  <a:lnTo>
                    <a:pt x="552" y="779"/>
                  </a:lnTo>
                  <a:lnTo>
                    <a:pt x="551" y="768"/>
                  </a:lnTo>
                  <a:lnTo>
                    <a:pt x="550" y="755"/>
                  </a:lnTo>
                  <a:lnTo>
                    <a:pt x="541" y="731"/>
                  </a:lnTo>
                  <a:lnTo>
                    <a:pt x="541" y="722"/>
                  </a:lnTo>
                  <a:lnTo>
                    <a:pt x="542" y="714"/>
                  </a:lnTo>
                  <a:lnTo>
                    <a:pt x="543" y="705"/>
                  </a:lnTo>
                  <a:lnTo>
                    <a:pt x="545" y="684"/>
                  </a:lnTo>
                  <a:lnTo>
                    <a:pt x="543" y="662"/>
                  </a:lnTo>
                  <a:lnTo>
                    <a:pt x="541" y="641"/>
                  </a:lnTo>
                  <a:lnTo>
                    <a:pt x="541" y="615"/>
                  </a:lnTo>
                  <a:lnTo>
                    <a:pt x="540" y="610"/>
                  </a:lnTo>
                  <a:lnTo>
                    <a:pt x="537" y="606"/>
                  </a:lnTo>
                  <a:lnTo>
                    <a:pt x="535" y="602"/>
                  </a:lnTo>
                  <a:lnTo>
                    <a:pt x="533" y="598"/>
                  </a:lnTo>
                  <a:lnTo>
                    <a:pt x="532" y="595"/>
                  </a:lnTo>
                  <a:lnTo>
                    <a:pt x="530" y="588"/>
                  </a:lnTo>
                  <a:lnTo>
                    <a:pt x="528" y="581"/>
                  </a:lnTo>
                  <a:lnTo>
                    <a:pt x="527" y="575"/>
                  </a:lnTo>
                  <a:lnTo>
                    <a:pt x="528" y="570"/>
                  </a:lnTo>
                  <a:lnTo>
                    <a:pt x="531" y="567"/>
                  </a:lnTo>
                  <a:lnTo>
                    <a:pt x="538" y="570"/>
                  </a:lnTo>
                  <a:lnTo>
                    <a:pt x="546" y="576"/>
                  </a:lnTo>
                  <a:lnTo>
                    <a:pt x="555" y="580"/>
                  </a:lnTo>
                  <a:lnTo>
                    <a:pt x="561" y="580"/>
                  </a:lnTo>
                  <a:lnTo>
                    <a:pt x="565" y="576"/>
                  </a:lnTo>
                  <a:lnTo>
                    <a:pt x="565" y="569"/>
                  </a:lnTo>
                  <a:lnTo>
                    <a:pt x="562" y="560"/>
                  </a:lnTo>
                  <a:lnTo>
                    <a:pt x="558" y="555"/>
                  </a:lnTo>
                  <a:lnTo>
                    <a:pt x="551" y="554"/>
                  </a:lnTo>
                  <a:lnTo>
                    <a:pt x="545" y="554"/>
                  </a:lnTo>
                  <a:lnTo>
                    <a:pt x="538" y="554"/>
                  </a:lnTo>
                  <a:lnTo>
                    <a:pt x="532" y="556"/>
                  </a:lnTo>
                  <a:lnTo>
                    <a:pt x="526" y="559"/>
                  </a:lnTo>
                  <a:lnTo>
                    <a:pt x="520" y="560"/>
                  </a:lnTo>
                  <a:lnTo>
                    <a:pt x="515" y="559"/>
                  </a:lnTo>
                  <a:lnTo>
                    <a:pt x="510" y="551"/>
                  </a:lnTo>
                  <a:lnTo>
                    <a:pt x="496" y="534"/>
                  </a:lnTo>
                  <a:lnTo>
                    <a:pt x="484" y="520"/>
                  </a:lnTo>
                  <a:lnTo>
                    <a:pt x="476" y="511"/>
                  </a:lnTo>
                  <a:lnTo>
                    <a:pt x="471" y="500"/>
                  </a:lnTo>
                  <a:lnTo>
                    <a:pt x="470" y="488"/>
                  </a:lnTo>
                  <a:lnTo>
                    <a:pt x="472" y="475"/>
                  </a:lnTo>
                  <a:lnTo>
                    <a:pt x="474" y="469"/>
                  </a:lnTo>
                  <a:lnTo>
                    <a:pt x="472" y="462"/>
                  </a:lnTo>
                  <a:lnTo>
                    <a:pt x="470" y="455"/>
                  </a:lnTo>
                  <a:lnTo>
                    <a:pt x="470" y="444"/>
                  </a:lnTo>
                  <a:lnTo>
                    <a:pt x="471" y="443"/>
                  </a:lnTo>
                  <a:lnTo>
                    <a:pt x="471" y="442"/>
                  </a:lnTo>
                  <a:lnTo>
                    <a:pt x="472" y="440"/>
                  </a:lnTo>
                  <a:lnTo>
                    <a:pt x="472" y="439"/>
                  </a:lnTo>
                  <a:lnTo>
                    <a:pt x="475" y="437"/>
                  </a:lnTo>
                  <a:lnTo>
                    <a:pt x="474" y="435"/>
                  </a:lnTo>
                  <a:lnTo>
                    <a:pt x="472" y="433"/>
                  </a:lnTo>
                  <a:lnTo>
                    <a:pt x="471" y="431"/>
                  </a:lnTo>
                  <a:lnTo>
                    <a:pt x="469" y="429"/>
                  </a:lnTo>
                  <a:lnTo>
                    <a:pt x="466" y="428"/>
                  </a:lnTo>
                  <a:lnTo>
                    <a:pt x="465" y="427"/>
                  </a:lnTo>
                  <a:lnTo>
                    <a:pt x="464" y="422"/>
                  </a:lnTo>
                  <a:lnTo>
                    <a:pt x="461" y="417"/>
                  </a:lnTo>
                  <a:lnTo>
                    <a:pt x="459" y="413"/>
                  </a:lnTo>
                  <a:lnTo>
                    <a:pt x="457" y="408"/>
                  </a:lnTo>
                  <a:lnTo>
                    <a:pt x="457" y="403"/>
                  </a:lnTo>
                  <a:lnTo>
                    <a:pt x="457" y="396"/>
                  </a:lnTo>
                  <a:lnTo>
                    <a:pt x="456" y="387"/>
                  </a:lnTo>
                  <a:lnTo>
                    <a:pt x="456" y="380"/>
                  </a:lnTo>
                  <a:lnTo>
                    <a:pt x="455" y="377"/>
                  </a:lnTo>
                  <a:lnTo>
                    <a:pt x="454" y="378"/>
                  </a:lnTo>
                  <a:lnTo>
                    <a:pt x="453" y="381"/>
                  </a:lnTo>
                  <a:lnTo>
                    <a:pt x="453" y="383"/>
                  </a:lnTo>
                  <a:lnTo>
                    <a:pt x="451" y="386"/>
                  </a:lnTo>
                  <a:lnTo>
                    <a:pt x="450" y="387"/>
                  </a:lnTo>
                  <a:lnTo>
                    <a:pt x="449" y="389"/>
                  </a:lnTo>
                  <a:lnTo>
                    <a:pt x="446" y="389"/>
                  </a:lnTo>
                  <a:lnTo>
                    <a:pt x="445" y="389"/>
                  </a:lnTo>
                  <a:lnTo>
                    <a:pt x="443" y="391"/>
                  </a:lnTo>
                  <a:lnTo>
                    <a:pt x="440" y="391"/>
                  </a:lnTo>
                  <a:lnTo>
                    <a:pt x="438" y="389"/>
                  </a:lnTo>
                  <a:lnTo>
                    <a:pt x="435" y="389"/>
                  </a:lnTo>
                  <a:lnTo>
                    <a:pt x="434" y="387"/>
                  </a:lnTo>
                  <a:lnTo>
                    <a:pt x="431" y="391"/>
                  </a:lnTo>
                  <a:lnTo>
                    <a:pt x="430" y="393"/>
                  </a:lnTo>
                  <a:lnTo>
                    <a:pt x="429" y="393"/>
                  </a:lnTo>
                  <a:lnTo>
                    <a:pt x="429" y="393"/>
                  </a:lnTo>
                  <a:lnTo>
                    <a:pt x="429" y="392"/>
                  </a:lnTo>
                  <a:lnTo>
                    <a:pt x="428" y="389"/>
                  </a:lnTo>
                  <a:lnTo>
                    <a:pt x="428" y="386"/>
                  </a:lnTo>
                  <a:lnTo>
                    <a:pt x="428" y="383"/>
                  </a:lnTo>
                  <a:lnTo>
                    <a:pt x="428" y="380"/>
                  </a:lnTo>
                  <a:lnTo>
                    <a:pt x="428" y="377"/>
                  </a:lnTo>
                  <a:lnTo>
                    <a:pt x="429" y="373"/>
                  </a:lnTo>
                  <a:lnTo>
                    <a:pt x="429" y="372"/>
                  </a:lnTo>
                  <a:lnTo>
                    <a:pt x="426" y="368"/>
                  </a:lnTo>
                  <a:lnTo>
                    <a:pt x="425" y="366"/>
                  </a:lnTo>
                  <a:lnTo>
                    <a:pt x="423" y="363"/>
                  </a:lnTo>
                  <a:lnTo>
                    <a:pt x="421" y="362"/>
                  </a:lnTo>
                  <a:lnTo>
                    <a:pt x="419" y="360"/>
                  </a:lnTo>
                  <a:lnTo>
                    <a:pt x="418" y="356"/>
                  </a:lnTo>
                  <a:lnTo>
                    <a:pt x="419" y="352"/>
                  </a:lnTo>
                  <a:lnTo>
                    <a:pt x="421" y="348"/>
                  </a:lnTo>
                  <a:lnTo>
                    <a:pt x="424" y="343"/>
                  </a:lnTo>
                  <a:lnTo>
                    <a:pt x="425" y="340"/>
                  </a:lnTo>
                  <a:lnTo>
                    <a:pt x="426" y="338"/>
                  </a:lnTo>
                  <a:lnTo>
                    <a:pt x="426" y="335"/>
                  </a:lnTo>
                  <a:lnTo>
                    <a:pt x="426" y="334"/>
                  </a:lnTo>
                  <a:lnTo>
                    <a:pt x="425" y="330"/>
                  </a:lnTo>
                  <a:lnTo>
                    <a:pt x="423" y="327"/>
                  </a:lnTo>
                  <a:lnTo>
                    <a:pt x="420" y="321"/>
                  </a:lnTo>
                  <a:lnTo>
                    <a:pt x="418" y="315"/>
                  </a:lnTo>
                  <a:lnTo>
                    <a:pt x="415" y="309"/>
                  </a:lnTo>
                  <a:lnTo>
                    <a:pt x="413" y="305"/>
                  </a:lnTo>
                  <a:lnTo>
                    <a:pt x="410" y="301"/>
                  </a:lnTo>
                  <a:lnTo>
                    <a:pt x="410" y="299"/>
                  </a:lnTo>
                  <a:lnTo>
                    <a:pt x="409" y="295"/>
                  </a:lnTo>
                  <a:lnTo>
                    <a:pt x="409" y="292"/>
                  </a:lnTo>
                  <a:lnTo>
                    <a:pt x="409" y="290"/>
                  </a:lnTo>
                  <a:lnTo>
                    <a:pt x="409" y="287"/>
                  </a:lnTo>
                  <a:lnTo>
                    <a:pt x="408" y="285"/>
                  </a:lnTo>
                  <a:lnTo>
                    <a:pt x="406" y="283"/>
                  </a:lnTo>
                  <a:lnTo>
                    <a:pt x="405" y="281"/>
                  </a:lnTo>
                  <a:lnTo>
                    <a:pt x="403" y="280"/>
                  </a:lnTo>
                  <a:lnTo>
                    <a:pt x="401" y="278"/>
                  </a:lnTo>
                  <a:lnTo>
                    <a:pt x="400" y="275"/>
                  </a:lnTo>
                  <a:lnTo>
                    <a:pt x="398" y="274"/>
                  </a:lnTo>
                  <a:lnTo>
                    <a:pt x="396" y="271"/>
                  </a:lnTo>
                  <a:lnTo>
                    <a:pt x="395" y="270"/>
                  </a:lnTo>
                  <a:lnTo>
                    <a:pt x="394" y="270"/>
                  </a:lnTo>
                  <a:lnTo>
                    <a:pt x="393" y="271"/>
                  </a:lnTo>
                  <a:lnTo>
                    <a:pt x="391" y="275"/>
                  </a:lnTo>
                  <a:lnTo>
                    <a:pt x="391" y="276"/>
                  </a:lnTo>
                  <a:lnTo>
                    <a:pt x="390" y="279"/>
                  </a:lnTo>
                  <a:lnTo>
                    <a:pt x="390" y="281"/>
                  </a:lnTo>
                  <a:lnTo>
                    <a:pt x="389" y="285"/>
                  </a:lnTo>
                  <a:lnTo>
                    <a:pt x="388" y="287"/>
                  </a:lnTo>
                  <a:lnTo>
                    <a:pt x="386" y="290"/>
                  </a:lnTo>
                  <a:lnTo>
                    <a:pt x="385" y="291"/>
                  </a:lnTo>
                  <a:lnTo>
                    <a:pt x="384" y="290"/>
                  </a:lnTo>
                  <a:lnTo>
                    <a:pt x="380" y="286"/>
                  </a:lnTo>
                  <a:lnTo>
                    <a:pt x="379" y="279"/>
                  </a:lnTo>
                  <a:lnTo>
                    <a:pt x="379" y="270"/>
                  </a:lnTo>
                  <a:lnTo>
                    <a:pt x="379" y="264"/>
                  </a:lnTo>
                  <a:lnTo>
                    <a:pt x="380" y="261"/>
                  </a:lnTo>
                  <a:lnTo>
                    <a:pt x="382" y="260"/>
                  </a:lnTo>
                  <a:lnTo>
                    <a:pt x="383" y="258"/>
                  </a:lnTo>
                  <a:lnTo>
                    <a:pt x="384" y="255"/>
                  </a:lnTo>
                  <a:lnTo>
                    <a:pt x="384" y="253"/>
                  </a:lnTo>
                  <a:lnTo>
                    <a:pt x="384" y="249"/>
                  </a:lnTo>
                  <a:lnTo>
                    <a:pt x="383" y="244"/>
                  </a:lnTo>
                  <a:lnTo>
                    <a:pt x="382" y="239"/>
                  </a:lnTo>
                  <a:lnTo>
                    <a:pt x="380" y="235"/>
                  </a:lnTo>
                  <a:lnTo>
                    <a:pt x="379" y="230"/>
                  </a:lnTo>
                  <a:lnTo>
                    <a:pt x="377" y="228"/>
                  </a:lnTo>
                  <a:lnTo>
                    <a:pt x="374" y="225"/>
                  </a:lnTo>
                  <a:lnTo>
                    <a:pt x="373" y="223"/>
                  </a:lnTo>
                  <a:lnTo>
                    <a:pt x="370" y="220"/>
                  </a:lnTo>
                  <a:lnTo>
                    <a:pt x="370" y="218"/>
                  </a:lnTo>
                  <a:lnTo>
                    <a:pt x="372" y="217"/>
                  </a:lnTo>
                  <a:lnTo>
                    <a:pt x="372" y="214"/>
                  </a:lnTo>
                  <a:lnTo>
                    <a:pt x="372" y="213"/>
                  </a:lnTo>
                  <a:lnTo>
                    <a:pt x="370" y="209"/>
                  </a:lnTo>
                  <a:lnTo>
                    <a:pt x="369" y="209"/>
                  </a:lnTo>
                  <a:lnTo>
                    <a:pt x="368" y="209"/>
                  </a:lnTo>
                  <a:lnTo>
                    <a:pt x="365" y="210"/>
                  </a:lnTo>
                  <a:lnTo>
                    <a:pt x="363" y="210"/>
                  </a:lnTo>
                  <a:lnTo>
                    <a:pt x="362" y="212"/>
                  </a:lnTo>
                  <a:lnTo>
                    <a:pt x="360" y="212"/>
                  </a:lnTo>
                  <a:lnTo>
                    <a:pt x="355" y="212"/>
                  </a:lnTo>
                  <a:lnTo>
                    <a:pt x="354" y="212"/>
                  </a:lnTo>
                  <a:lnTo>
                    <a:pt x="353" y="210"/>
                  </a:lnTo>
                  <a:lnTo>
                    <a:pt x="353" y="209"/>
                  </a:lnTo>
                  <a:lnTo>
                    <a:pt x="353" y="208"/>
                  </a:lnTo>
                  <a:lnTo>
                    <a:pt x="353" y="207"/>
                  </a:lnTo>
                  <a:lnTo>
                    <a:pt x="349" y="209"/>
                  </a:lnTo>
                  <a:lnTo>
                    <a:pt x="347" y="212"/>
                  </a:lnTo>
                  <a:lnTo>
                    <a:pt x="345" y="213"/>
                  </a:lnTo>
                  <a:lnTo>
                    <a:pt x="343" y="212"/>
                  </a:lnTo>
                  <a:lnTo>
                    <a:pt x="342" y="209"/>
                  </a:lnTo>
                  <a:lnTo>
                    <a:pt x="339" y="205"/>
                  </a:lnTo>
                  <a:lnTo>
                    <a:pt x="337" y="202"/>
                  </a:lnTo>
                  <a:lnTo>
                    <a:pt x="337" y="197"/>
                  </a:lnTo>
                  <a:lnTo>
                    <a:pt x="337" y="192"/>
                  </a:lnTo>
                  <a:lnTo>
                    <a:pt x="337" y="189"/>
                  </a:lnTo>
                  <a:lnTo>
                    <a:pt x="335" y="188"/>
                  </a:lnTo>
                  <a:lnTo>
                    <a:pt x="333" y="187"/>
                  </a:lnTo>
                  <a:lnTo>
                    <a:pt x="332" y="186"/>
                  </a:lnTo>
                  <a:lnTo>
                    <a:pt x="330" y="184"/>
                  </a:lnTo>
                  <a:lnTo>
                    <a:pt x="329" y="183"/>
                  </a:lnTo>
                  <a:lnTo>
                    <a:pt x="324" y="177"/>
                  </a:lnTo>
                  <a:lnTo>
                    <a:pt x="320" y="168"/>
                  </a:lnTo>
                  <a:lnTo>
                    <a:pt x="318" y="161"/>
                  </a:lnTo>
                  <a:lnTo>
                    <a:pt x="313" y="154"/>
                  </a:lnTo>
                  <a:lnTo>
                    <a:pt x="312" y="154"/>
                  </a:lnTo>
                  <a:lnTo>
                    <a:pt x="312" y="152"/>
                  </a:lnTo>
                  <a:lnTo>
                    <a:pt x="312" y="151"/>
                  </a:lnTo>
                  <a:lnTo>
                    <a:pt x="312" y="147"/>
                  </a:lnTo>
                  <a:lnTo>
                    <a:pt x="310" y="144"/>
                  </a:lnTo>
                  <a:lnTo>
                    <a:pt x="310" y="142"/>
                  </a:lnTo>
                  <a:lnTo>
                    <a:pt x="310" y="141"/>
                  </a:lnTo>
                  <a:lnTo>
                    <a:pt x="310" y="138"/>
                  </a:lnTo>
                  <a:lnTo>
                    <a:pt x="309" y="137"/>
                  </a:lnTo>
                  <a:lnTo>
                    <a:pt x="309" y="136"/>
                  </a:lnTo>
                  <a:lnTo>
                    <a:pt x="308" y="137"/>
                  </a:lnTo>
                  <a:lnTo>
                    <a:pt x="303" y="140"/>
                  </a:lnTo>
                  <a:lnTo>
                    <a:pt x="299" y="147"/>
                  </a:lnTo>
                  <a:lnTo>
                    <a:pt x="297" y="156"/>
                  </a:lnTo>
                  <a:lnTo>
                    <a:pt x="294" y="163"/>
                  </a:lnTo>
                  <a:lnTo>
                    <a:pt x="292" y="169"/>
                  </a:lnTo>
                  <a:lnTo>
                    <a:pt x="288" y="171"/>
                  </a:lnTo>
                  <a:lnTo>
                    <a:pt x="284" y="169"/>
                  </a:lnTo>
                  <a:lnTo>
                    <a:pt x="281" y="166"/>
                  </a:lnTo>
                  <a:lnTo>
                    <a:pt x="277" y="162"/>
                  </a:lnTo>
                  <a:lnTo>
                    <a:pt x="273" y="159"/>
                  </a:lnTo>
                  <a:lnTo>
                    <a:pt x="267" y="157"/>
                  </a:lnTo>
                  <a:lnTo>
                    <a:pt x="259" y="154"/>
                  </a:lnTo>
                  <a:lnTo>
                    <a:pt x="252" y="156"/>
                  </a:lnTo>
                  <a:lnTo>
                    <a:pt x="244" y="159"/>
                  </a:lnTo>
                  <a:lnTo>
                    <a:pt x="242" y="162"/>
                  </a:lnTo>
                  <a:lnTo>
                    <a:pt x="241" y="162"/>
                  </a:lnTo>
                  <a:lnTo>
                    <a:pt x="239" y="159"/>
                  </a:lnTo>
                  <a:lnTo>
                    <a:pt x="238" y="158"/>
                  </a:lnTo>
                  <a:lnTo>
                    <a:pt x="237" y="154"/>
                  </a:lnTo>
                  <a:lnTo>
                    <a:pt x="236" y="152"/>
                  </a:lnTo>
                  <a:lnTo>
                    <a:pt x="235" y="148"/>
                  </a:lnTo>
                  <a:lnTo>
                    <a:pt x="233" y="146"/>
                  </a:lnTo>
                  <a:lnTo>
                    <a:pt x="231" y="143"/>
                  </a:lnTo>
                  <a:lnTo>
                    <a:pt x="230" y="142"/>
                  </a:lnTo>
                  <a:lnTo>
                    <a:pt x="227" y="142"/>
                  </a:lnTo>
                  <a:lnTo>
                    <a:pt x="225" y="143"/>
                  </a:lnTo>
                  <a:lnTo>
                    <a:pt x="223" y="143"/>
                  </a:lnTo>
                  <a:lnTo>
                    <a:pt x="221" y="142"/>
                  </a:lnTo>
                  <a:lnTo>
                    <a:pt x="220" y="141"/>
                  </a:lnTo>
                  <a:lnTo>
                    <a:pt x="220" y="140"/>
                  </a:lnTo>
                  <a:lnTo>
                    <a:pt x="218" y="137"/>
                  </a:lnTo>
                  <a:lnTo>
                    <a:pt x="218" y="135"/>
                  </a:lnTo>
                  <a:lnTo>
                    <a:pt x="217" y="133"/>
                  </a:lnTo>
                  <a:lnTo>
                    <a:pt x="216" y="131"/>
                  </a:lnTo>
                  <a:lnTo>
                    <a:pt x="211" y="130"/>
                  </a:lnTo>
                  <a:lnTo>
                    <a:pt x="205" y="130"/>
                  </a:lnTo>
                  <a:lnTo>
                    <a:pt x="198" y="132"/>
                  </a:lnTo>
                  <a:lnTo>
                    <a:pt x="195" y="137"/>
                  </a:lnTo>
                  <a:lnTo>
                    <a:pt x="193" y="143"/>
                  </a:lnTo>
                  <a:lnTo>
                    <a:pt x="196" y="148"/>
                  </a:lnTo>
                  <a:lnTo>
                    <a:pt x="198" y="152"/>
                  </a:lnTo>
                  <a:lnTo>
                    <a:pt x="197" y="157"/>
                  </a:lnTo>
                  <a:lnTo>
                    <a:pt x="197" y="161"/>
                  </a:lnTo>
                  <a:lnTo>
                    <a:pt x="196" y="162"/>
                  </a:lnTo>
                  <a:lnTo>
                    <a:pt x="193" y="164"/>
                  </a:lnTo>
                  <a:lnTo>
                    <a:pt x="191" y="164"/>
                  </a:lnTo>
                  <a:lnTo>
                    <a:pt x="190" y="166"/>
                  </a:lnTo>
                  <a:lnTo>
                    <a:pt x="186" y="168"/>
                  </a:lnTo>
                  <a:lnTo>
                    <a:pt x="183" y="171"/>
                  </a:lnTo>
                  <a:lnTo>
                    <a:pt x="181" y="173"/>
                  </a:lnTo>
                  <a:lnTo>
                    <a:pt x="178" y="176"/>
                  </a:lnTo>
                  <a:lnTo>
                    <a:pt x="177" y="179"/>
                  </a:lnTo>
                  <a:lnTo>
                    <a:pt x="173" y="182"/>
                  </a:lnTo>
                  <a:lnTo>
                    <a:pt x="171" y="184"/>
                  </a:lnTo>
                  <a:lnTo>
                    <a:pt x="168" y="186"/>
                  </a:lnTo>
                  <a:lnTo>
                    <a:pt x="166" y="188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3"/>
                  </a:lnTo>
                  <a:lnTo>
                    <a:pt x="156" y="194"/>
                  </a:lnTo>
                  <a:lnTo>
                    <a:pt x="155" y="193"/>
                  </a:lnTo>
                  <a:lnTo>
                    <a:pt x="155" y="188"/>
                  </a:lnTo>
                  <a:lnTo>
                    <a:pt x="155" y="182"/>
                  </a:lnTo>
                  <a:lnTo>
                    <a:pt x="155" y="177"/>
                  </a:lnTo>
                  <a:lnTo>
                    <a:pt x="156" y="173"/>
                  </a:lnTo>
                  <a:lnTo>
                    <a:pt x="155" y="171"/>
                  </a:lnTo>
                  <a:lnTo>
                    <a:pt x="155" y="169"/>
                  </a:lnTo>
                  <a:lnTo>
                    <a:pt x="154" y="168"/>
                  </a:lnTo>
                  <a:lnTo>
                    <a:pt x="152" y="167"/>
                  </a:lnTo>
                  <a:lnTo>
                    <a:pt x="152" y="166"/>
                  </a:lnTo>
                  <a:lnTo>
                    <a:pt x="152" y="163"/>
                  </a:lnTo>
                  <a:lnTo>
                    <a:pt x="152" y="159"/>
                  </a:lnTo>
                  <a:lnTo>
                    <a:pt x="156" y="154"/>
                  </a:lnTo>
                  <a:lnTo>
                    <a:pt x="159" y="148"/>
                  </a:lnTo>
                  <a:lnTo>
                    <a:pt x="161" y="142"/>
                  </a:lnTo>
                  <a:lnTo>
                    <a:pt x="161" y="138"/>
                  </a:lnTo>
                  <a:lnTo>
                    <a:pt x="161" y="136"/>
                  </a:lnTo>
                  <a:lnTo>
                    <a:pt x="162" y="135"/>
                  </a:lnTo>
                  <a:lnTo>
                    <a:pt x="165" y="135"/>
                  </a:lnTo>
                  <a:lnTo>
                    <a:pt x="166" y="133"/>
                  </a:lnTo>
                  <a:lnTo>
                    <a:pt x="168" y="133"/>
                  </a:lnTo>
                  <a:lnTo>
                    <a:pt x="171" y="132"/>
                  </a:lnTo>
                  <a:lnTo>
                    <a:pt x="172" y="130"/>
                  </a:lnTo>
                  <a:lnTo>
                    <a:pt x="173" y="127"/>
                  </a:lnTo>
                  <a:lnTo>
                    <a:pt x="173" y="123"/>
                  </a:lnTo>
                  <a:lnTo>
                    <a:pt x="173" y="120"/>
                  </a:lnTo>
                  <a:lnTo>
                    <a:pt x="173" y="117"/>
                  </a:lnTo>
                  <a:lnTo>
                    <a:pt x="172" y="116"/>
                  </a:lnTo>
                  <a:lnTo>
                    <a:pt x="171" y="116"/>
                  </a:lnTo>
                  <a:lnTo>
                    <a:pt x="168" y="117"/>
                  </a:lnTo>
                  <a:lnTo>
                    <a:pt x="167" y="118"/>
                  </a:lnTo>
                  <a:lnTo>
                    <a:pt x="165" y="120"/>
                  </a:lnTo>
                  <a:lnTo>
                    <a:pt x="162" y="122"/>
                  </a:lnTo>
                  <a:lnTo>
                    <a:pt x="161" y="125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0" y="144"/>
                  </a:lnTo>
                  <a:lnTo>
                    <a:pt x="147" y="146"/>
                  </a:lnTo>
                  <a:lnTo>
                    <a:pt x="146" y="148"/>
                  </a:lnTo>
                  <a:lnTo>
                    <a:pt x="145" y="151"/>
                  </a:lnTo>
                  <a:lnTo>
                    <a:pt x="145" y="154"/>
                  </a:lnTo>
                  <a:lnTo>
                    <a:pt x="145" y="162"/>
                  </a:lnTo>
                  <a:lnTo>
                    <a:pt x="144" y="168"/>
                  </a:lnTo>
                  <a:lnTo>
                    <a:pt x="142" y="173"/>
                  </a:lnTo>
                  <a:lnTo>
                    <a:pt x="141" y="176"/>
                  </a:lnTo>
                  <a:lnTo>
                    <a:pt x="139" y="176"/>
                  </a:lnTo>
                  <a:lnTo>
                    <a:pt x="137" y="177"/>
                  </a:lnTo>
                  <a:lnTo>
                    <a:pt x="135" y="178"/>
                  </a:lnTo>
                  <a:lnTo>
                    <a:pt x="134" y="179"/>
                  </a:lnTo>
                  <a:lnTo>
                    <a:pt x="132" y="181"/>
                  </a:lnTo>
                  <a:lnTo>
                    <a:pt x="130" y="184"/>
                  </a:lnTo>
                  <a:lnTo>
                    <a:pt x="130" y="187"/>
                  </a:lnTo>
                  <a:lnTo>
                    <a:pt x="130" y="189"/>
                  </a:lnTo>
                  <a:lnTo>
                    <a:pt x="130" y="190"/>
                  </a:lnTo>
                  <a:lnTo>
                    <a:pt x="130" y="192"/>
                  </a:lnTo>
                  <a:lnTo>
                    <a:pt x="131" y="193"/>
                  </a:lnTo>
                  <a:lnTo>
                    <a:pt x="131" y="194"/>
                  </a:lnTo>
                  <a:lnTo>
                    <a:pt x="132" y="197"/>
                  </a:lnTo>
                  <a:lnTo>
                    <a:pt x="131" y="200"/>
                  </a:lnTo>
                  <a:lnTo>
                    <a:pt x="130" y="203"/>
                  </a:lnTo>
                  <a:lnTo>
                    <a:pt x="129" y="204"/>
                  </a:lnTo>
                  <a:lnTo>
                    <a:pt x="126" y="204"/>
                  </a:lnTo>
                  <a:lnTo>
                    <a:pt x="124" y="204"/>
                  </a:lnTo>
                  <a:lnTo>
                    <a:pt x="121" y="203"/>
                  </a:lnTo>
                  <a:lnTo>
                    <a:pt x="119" y="202"/>
                  </a:lnTo>
                  <a:lnTo>
                    <a:pt x="117" y="203"/>
                  </a:lnTo>
                  <a:lnTo>
                    <a:pt x="117" y="205"/>
                  </a:lnTo>
                  <a:lnTo>
                    <a:pt x="117" y="208"/>
                  </a:lnTo>
                  <a:lnTo>
                    <a:pt x="119" y="210"/>
                  </a:lnTo>
                  <a:lnTo>
                    <a:pt x="120" y="212"/>
                  </a:lnTo>
                  <a:lnTo>
                    <a:pt x="121" y="212"/>
                  </a:lnTo>
                  <a:lnTo>
                    <a:pt x="125" y="215"/>
                  </a:lnTo>
                  <a:lnTo>
                    <a:pt x="127" y="219"/>
                  </a:lnTo>
                  <a:lnTo>
                    <a:pt x="127" y="225"/>
                  </a:lnTo>
                  <a:lnTo>
                    <a:pt x="124" y="233"/>
                  </a:lnTo>
                  <a:lnTo>
                    <a:pt x="121" y="241"/>
                  </a:lnTo>
                  <a:lnTo>
                    <a:pt x="116" y="246"/>
                  </a:lnTo>
                  <a:lnTo>
                    <a:pt x="110" y="250"/>
                  </a:lnTo>
                  <a:lnTo>
                    <a:pt x="105" y="254"/>
                  </a:lnTo>
                  <a:lnTo>
                    <a:pt x="99" y="261"/>
                  </a:lnTo>
                  <a:lnTo>
                    <a:pt x="92" y="271"/>
                  </a:lnTo>
                  <a:lnTo>
                    <a:pt x="88" y="283"/>
                  </a:lnTo>
                  <a:lnTo>
                    <a:pt x="86" y="286"/>
                  </a:lnTo>
                  <a:lnTo>
                    <a:pt x="85" y="289"/>
                  </a:lnTo>
                  <a:lnTo>
                    <a:pt x="85" y="291"/>
                  </a:lnTo>
                  <a:lnTo>
                    <a:pt x="85" y="292"/>
                  </a:lnTo>
                  <a:lnTo>
                    <a:pt x="81" y="295"/>
                  </a:lnTo>
                  <a:lnTo>
                    <a:pt x="79" y="296"/>
                  </a:lnTo>
                  <a:lnTo>
                    <a:pt x="76" y="297"/>
                  </a:lnTo>
                  <a:lnTo>
                    <a:pt x="74" y="301"/>
                  </a:lnTo>
                  <a:lnTo>
                    <a:pt x="69" y="315"/>
                  </a:lnTo>
                  <a:lnTo>
                    <a:pt x="61" y="322"/>
                  </a:lnTo>
                  <a:lnTo>
                    <a:pt x="59" y="324"/>
                  </a:lnTo>
                  <a:lnTo>
                    <a:pt x="56" y="325"/>
                  </a:lnTo>
                  <a:lnTo>
                    <a:pt x="54" y="324"/>
                  </a:lnTo>
                  <a:lnTo>
                    <a:pt x="51" y="322"/>
                  </a:lnTo>
                  <a:lnTo>
                    <a:pt x="51" y="319"/>
                  </a:lnTo>
                  <a:lnTo>
                    <a:pt x="50" y="314"/>
                  </a:lnTo>
                  <a:lnTo>
                    <a:pt x="50" y="310"/>
                  </a:lnTo>
                  <a:lnTo>
                    <a:pt x="50" y="306"/>
                  </a:lnTo>
                  <a:lnTo>
                    <a:pt x="51" y="304"/>
                  </a:lnTo>
                  <a:lnTo>
                    <a:pt x="53" y="301"/>
                  </a:lnTo>
                  <a:lnTo>
                    <a:pt x="55" y="300"/>
                  </a:lnTo>
                  <a:lnTo>
                    <a:pt x="56" y="300"/>
                  </a:lnTo>
                  <a:lnTo>
                    <a:pt x="58" y="299"/>
                  </a:lnTo>
                  <a:lnTo>
                    <a:pt x="59" y="297"/>
                  </a:lnTo>
                  <a:lnTo>
                    <a:pt x="61" y="296"/>
                  </a:lnTo>
                  <a:lnTo>
                    <a:pt x="63" y="294"/>
                  </a:lnTo>
                  <a:lnTo>
                    <a:pt x="63" y="291"/>
                  </a:lnTo>
                  <a:lnTo>
                    <a:pt x="64" y="290"/>
                  </a:lnTo>
                  <a:lnTo>
                    <a:pt x="65" y="287"/>
                  </a:lnTo>
                  <a:lnTo>
                    <a:pt x="66" y="285"/>
                  </a:lnTo>
                  <a:lnTo>
                    <a:pt x="69" y="284"/>
                  </a:lnTo>
                  <a:lnTo>
                    <a:pt x="69" y="281"/>
                  </a:lnTo>
                  <a:lnTo>
                    <a:pt x="70" y="280"/>
                  </a:lnTo>
                  <a:lnTo>
                    <a:pt x="70" y="278"/>
                  </a:lnTo>
                  <a:lnTo>
                    <a:pt x="70" y="275"/>
                  </a:lnTo>
                  <a:lnTo>
                    <a:pt x="71" y="273"/>
                  </a:lnTo>
                  <a:lnTo>
                    <a:pt x="71" y="270"/>
                  </a:lnTo>
                  <a:lnTo>
                    <a:pt x="73" y="269"/>
                  </a:lnTo>
                  <a:lnTo>
                    <a:pt x="74" y="268"/>
                  </a:lnTo>
                  <a:lnTo>
                    <a:pt x="76" y="266"/>
                  </a:lnTo>
                  <a:lnTo>
                    <a:pt x="78" y="265"/>
                  </a:lnTo>
                  <a:lnTo>
                    <a:pt x="79" y="264"/>
                  </a:lnTo>
                  <a:lnTo>
                    <a:pt x="80" y="260"/>
                  </a:lnTo>
                  <a:lnTo>
                    <a:pt x="80" y="256"/>
                  </a:lnTo>
                  <a:lnTo>
                    <a:pt x="81" y="254"/>
                  </a:lnTo>
                  <a:lnTo>
                    <a:pt x="83" y="251"/>
                  </a:lnTo>
                  <a:lnTo>
                    <a:pt x="83" y="243"/>
                  </a:lnTo>
                  <a:lnTo>
                    <a:pt x="85" y="235"/>
                  </a:lnTo>
                  <a:lnTo>
                    <a:pt x="88" y="228"/>
                  </a:lnTo>
                  <a:lnTo>
                    <a:pt x="88" y="225"/>
                  </a:lnTo>
                  <a:lnTo>
                    <a:pt x="88" y="223"/>
                  </a:lnTo>
                  <a:lnTo>
                    <a:pt x="89" y="220"/>
                  </a:lnTo>
                  <a:lnTo>
                    <a:pt x="90" y="217"/>
                  </a:lnTo>
                  <a:lnTo>
                    <a:pt x="90" y="215"/>
                  </a:lnTo>
                  <a:lnTo>
                    <a:pt x="88" y="214"/>
                  </a:lnTo>
                  <a:lnTo>
                    <a:pt x="86" y="214"/>
                  </a:lnTo>
                  <a:lnTo>
                    <a:pt x="85" y="214"/>
                  </a:lnTo>
                  <a:lnTo>
                    <a:pt x="85" y="215"/>
                  </a:lnTo>
                  <a:lnTo>
                    <a:pt x="84" y="217"/>
                  </a:lnTo>
                  <a:lnTo>
                    <a:pt x="83" y="219"/>
                  </a:lnTo>
                  <a:lnTo>
                    <a:pt x="81" y="222"/>
                  </a:lnTo>
                  <a:lnTo>
                    <a:pt x="80" y="223"/>
                  </a:lnTo>
                  <a:lnTo>
                    <a:pt x="79" y="223"/>
                  </a:lnTo>
                  <a:lnTo>
                    <a:pt x="78" y="223"/>
                  </a:lnTo>
                  <a:lnTo>
                    <a:pt x="76" y="220"/>
                  </a:lnTo>
                  <a:lnTo>
                    <a:pt x="76" y="219"/>
                  </a:lnTo>
                  <a:lnTo>
                    <a:pt x="76" y="218"/>
                  </a:lnTo>
                  <a:lnTo>
                    <a:pt x="76" y="217"/>
                  </a:lnTo>
                  <a:lnTo>
                    <a:pt x="76" y="214"/>
                  </a:lnTo>
                  <a:lnTo>
                    <a:pt x="76" y="213"/>
                  </a:lnTo>
                  <a:lnTo>
                    <a:pt x="75" y="212"/>
                  </a:lnTo>
                  <a:lnTo>
                    <a:pt x="74" y="212"/>
                  </a:lnTo>
                  <a:lnTo>
                    <a:pt x="74" y="214"/>
                  </a:lnTo>
                  <a:lnTo>
                    <a:pt x="73" y="215"/>
                  </a:lnTo>
                  <a:lnTo>
                    <a:pt x="70" y="218"/>
                  </a:lnTo>
                  <a:lnTo>
                    <a:pt x="69" y="220"/>
                  </a:lnTo>
                  <a:lnTo>
                    <a:pt x="69" y="223"/>
                  </a:lnTo>
                  <a:lnTo>
                    <a:pt x="68" y="224"/>
                  </a:lnTo>
                  <a:lnTo>
                    <a:pt x="68" y="227"/>
                  </a:lnTo>
                  <a:lnTo>
                    <a:pt x="68" y="229"/>
                  </a:lnTo>
                  <a:lnTo>
                    <a:pt x="68" y="232"/>
                  </a:lnTo>
                  <a:lnTo>
                    <a:pt x="66" y="233"/>
                  </a:lnTo>
                  <a:lnTo>
                    <a:pt x="66" y="234"/>
                  </a:lnTo>
                  <a:lnTo>
                    <a:pt x="65" y="235"/>
                  </a:lnTo>
                  <a:lnTo>
                    <a:pt x="64" y="234"/>
                  </a:lnTo>
                  <a:lnTo>
                    <a:pt x="63" y="233"/>
                  </a:lnTo>
                  <a:lnTo>
                    <a:pt x="63" y="232"/>
                  </a:lnTo>
                  <a:lnTo>
                    <a:pt x="61" y="229"/>
                  </a:lnTo>
                  <a:lnTo>
                    <a:pt x="61" y="228"/>
                  </a:lnTo>
                  <a:lnTo>
                    <a:pt x="60" y="225"/>
                  </a:lnTo>
                  <a:lnTo>
                    <a:pt x="58" y="222"/>
                  </a:lnTo>
                  <a:lnTo>
                    <a:pt x="56" y="219"/>
                  </a:lnTo>
                  <a:lnTo>
                    <a:pt x="54" y="218"/>
                  </a:lnTo>
                  <a:lnTo>
                    <a:pt x="51" y="217"/>
                  </a:lnTo>
                  <a:lnTo>
                    <a:pt x="49" y="217"/>
                  </a:lnTo>
                  <a:lnTo>
                    <a:pt x="48" y="219"/>
                  </a:lnTo>
                  <a:lnTo>
                    <a:pt x="45" y="223"/>
                  </a:lnTo>
                  <a:lnTo>
                    <a:pt x="43" y="227"/>
                  </a:lnTo>
                  <a:lnTo>
                    <a:pt x="41" y="229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8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6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38" y="219"/>
                  </a:lnTo>
                  <a:lnTo>
                    <a:pt x="38" y="217"/>
                  </a:lnTo>
                  <a:lnTo>
                    <a:pt x="38" y="213"/>
                  </a:lnTo>
                  <a:lnTo>
                    <a:pt x="36" y="210"/>
                  </a:lnTo>
                  <a:lnTo>
                    <a:pt x="36" y="208"/>
                  </a:lnTo>
                  <a:lnTo>
                    <a:pt x="38" y="204"/>
                  </a:lnTo>
                  <a:lnTo>
                    <a:pt x="39" y="200"/>
                  </a:lnTo>
                  <a:lnTo>
                    <a:pt x="39" y="197"/>
                  </a:lnTo>
                  <a:lnTo>
                    <a:pt x="39" y="194"/>
                  </a:lnTo>
                  <a:lnTo>
                    <a:pt x="39" y="192"/>
                  </a:lnTo>
                  <a:lnTo>
                    <a:pt x="38" y="189"/>
                  </a:lnTo>
                  <a:lnTo>
                    <a:pt x="38" y="186"/>
                  </a:lnTo>
                  <a:lnTo>
                    <a:pt x="36" y="183"/>
                  </a:lnTo>
                  <a:lnTo>
                    <a:pt x="35" y="181"/>
                  </a:lnTo>
                  <a:lnTo>
                    <a:pt x="35" y="179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31" y="183"/>
                  </a:lnTo>
                  <a:lnTo>
                    <a:pt x="30" y="184"/>
                  </a:lnTo>
                  <a:lnTo>
                    <a:pt x="29" y="187"/>
                  </a:lnTo>
                  <a:lnTo>
                    <a:pt x="29" y="189"/>
                  </a:lnTo>
                  <a:lnTo>
                    <a:pt x="28" y="190"/>
                  </a:lnTo>
                  <a:lnTo>
                    <a:pt x="26" y="192"/>
                  </a:lnTo>
                  <a:lnTo>
                    <a:pt x="24" y="190"/>
                  </a:lnTo>
                  <a:lnTo>
                    <a:pt x="21" y="188"/>
                  </a:lnTo>
                  <a:lnTo>
                    <a:pt x="19" y="183"/>
                  </a:lnTo>
                  <a:lnTo>
                    <a:pt x="17" y="181"/>
                  </a:lnTo>
                  <a:lnTo>
                    <a:pt x="14" y="177"/>
                  </a:lnTo>
                  <a:lnTo>
                    <a:pt x="12" y="173"/>
                  </a:lnTo>
                  <a:lnTo>
                    <a:pt x="10" y="17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7" y="167"/>
                  </a:lnTo>
                  <a:lnTo>
                    <a:pt x="5" y="164"/>
                  </a:lnTo>
                  <a:lnTo>
                    <a:pt x="5" y="163"/>
                  </a:lnTo>
                  <a:lnTo>
                    <a:pt x="5" y="162"/>
                  </a:lnTo>
                  <a:lnTo>
                    <a:pt x="7" y="162"/>
                  </a:lnTo>
                  <a:lnTo>
                    <a:pt x="9" y="163"/>
                  </a:lnTo>
                  <a:lnTo>
                    <a:pt x="14" y="164"/>
                  </a:lnTo>
                  <a:lnTo>
                    <a:pt x="19" y="164"/>
                  </a:lnTo>
                  <a:lnTo>
                    <a:pt x="24" y="163"/>
                  </a:lnTo>
                  <a:lnTo>
                    <a:pt x="26" y="161"/>
                  </a:lnTo>
                  <a:lnTo>
                    <a:pt x="26" y="159"/>
                  </a:lnTo>
                  <a:lnTo>
                    <a:pt x="26" y="158"/>
                  </a:lnTo>
                  <a:lnTo>
                    <a:pt x="25" y="157"/>
                  </a:lnTo>
                  <a:lnTo>
                    <a:pt x="23" y="157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8" y="157"/>
                  </a:lnTo>
                  <a:lnTo>
                    <a:pt x="17" y="157"/>
                  </a:lnTo>
                  <a:lnTo>
                    <a:pt x="17" y="157"/>
                  </a:lnTo>
                  <a:lnTo>
                    <a:pt x="14" y="157"/>
                  </a:lnTo>
                  <a:lnTo>
                    <a:pt x="13" y="154"/>
                  </a:lnTo>
                  <a:lnTo>
                    <a:pt x="10" y="152"/>
                  </a:lnTo>
                  <a:lnTo>
                    <a:pt x="9" y="149"/>
                  </a:lnTo>
                  <a:lnTo>
                    <a:pt x="8" y="148"/>
                  </a:lnTo>
                  <a:lnTo>
                    <a:pt x="7" y="148"/>
                  </a:lnTo>
                  <a:lnTo>
                    <a:pt x="5" y="148"/>
                  </a:lnTo>
                  <a:lnTo>
                    <a:pt x="5" y="147"/>
                  </a:lnTo>
                  <a:lnTo>
                    <a:pt x="4" y="146"/>
                  </a:lnTo>
                  <a:lnTo>
                    <a:pt x="3" y="144"/>
                  </a:lnTo>
                  <a:lnTo>
                    <a:pt x="3" y="143"/>
                  </a:lnTo>
                  <a:lnTo>
                    <a:pt x="3" y="140"/>
                  </a:lnTo>
                  <a:lnTo>
                    <a:pt x="3" y="137"/>
                  </a:lnTo>
                  <a:lnTo>
                    <a:pt x="3" y="133"/>
                  </a:lnTo>
                  <a:lnTo>
                    <a:pt x="3" y="130"/>
                  </a:lnTo>
                  <a:lnTo>
                    <a:pt x="2" y="127"/>
                  </a:lnTo>
                  <a:lnTo>
                    <a:pt x="2" y="126"/>
                  </a:lnTo>
                  <a:lnTo>
                    <a:pt x="0" y="126"/>
                  </a:lnTo>
                  <a:lnTo>
                    <a:pt x="5" y="117"/>
                  </a:lnTo>
                  <a:lnTo>
                    <a:pt x="12" y="105"/>
                  </a:lnTo>
                  <a:lnTo>
                    <a:pt x="12" y="103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97"/>
                  </a:lnTo>
                  <a:lnTo>
                    <a:pt x="14" y="97"/>
                  </a:lnTo>
                  <a:lnTo>
                    <a:pt x="17" y="96"/>
                  </a:lnTo>
                  <a:lnTo>
                    <a:pt x="18" y="93"/>
                  </a:lnTo>
                  <a:lnTo>
                    <a:pt x="19" y="90"/>
                  </a:lnTo>
                  <a:lnTo>
                    <a:pt x="19" y="87"/>
                  </a:lnTo>
                  <a:lnTo>
                    <a:pt x="19" y="85"/>
                  </a:lnTo>
                  <a:lnTo>
                    <a:pt x="19" y="79"/>
                  </a:lnTo>
                  <a:lnTo>
                    <a:pt x="20" y="74"/>
                  </a:lnTo>
                  <a:lnTo>
                    <a:pt x="21" y="69"/>
                  </a:lnTo>
                  <a:lnTo>
                    <a:pt x="24" y="66"/>
                  </a:lnTo>
                  <a:lnTo>
                    <a:pt x="25" y="65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9" y="71"/>
                  </a:lnTo>
                  <a:lnTo>
                    <a:pt x="29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1" y="71"/>
                  </a:lnTo>
                  <a:lnTo>
                    <a:pt x="34" y="70"/>
                  </a:lnTo>
                  <a:lnTo>
                    <a:pt x="36" y="66"/>
                  </a:lnTo>
                  <a:lnTo>
                    <a:pt x="39" y="64"/>
                  </a:lnTo>
                  <a:lnTo>
                    <a:pt x="40" y="61"/>
                  </a:lnTo>
                  <a:lnTo>
                    <a:pt x="41" y="59"/>
                  </a:lnTo>
                  <a:lnTo>
                    <a:pt x="43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49" y="59"/>
                  </a:lnTo>
                  <a:lnTo>
                    <a:pt x="51" y="59"/>
                  </a:lnTo>
                  <a:lnTo>
                    <a:pt x="53" y="59"/>
                  </a:lnTo>
                  <a:lnTo>
                    <a:pt x="56" y="52"/>
                  </a:lnTo>
                  <a:lnTo>
                    <a:pt x="60" y="44"/>
                  </a:lnTo>
                  <a:lnTo>
                    <a:pt x="61" y="38"/>
                  </a:lnTo>
                  <a:lnTo>
                    <a:pt x="61" y="21"/>
                  </a:lnTo>
                  <a:lnTo>
                    <a:pt x="61" y="20"/>
                  </a:lnTo>
                  <a:lnTo>
                    <a:pt x="63" y="16"/>
                  </a:lnTo>
                  <a:lnTo>
                    <a:pt x="64" y="14"/>
                  </a:lnTo>
                  <a:lnTo>
                    <a:pt x="65" y="10"/>
                  </a:lnTo>
                  <a:lnTo>
                    <a:pt x="66" y="5"/>
                  </a:lnTo>
                  <a:lnTo>
                    <a:pt x="65" y="5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1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5211" y="392"/>
              <a:ext cx="1012" cy="308"/>
            </a:xfrm>
            <a:custGeom>
              <a:avLst/>
              <a:gdLst>
                <a:gd name="T0" fmla="*/ 150 w 3036"/>
                <a:gd name="T1" fmla="*/ 332 h 923"/>
                <a:gd name="T2" fmla="*/ 226 w 3036"/>
                <a:gd name="T3" fmla="*/ 296 h 923"/>
                <a:gd name="T4" fmla="*/ 2110 w 3036"/>
                <a:gd name="T5" fmla="*/ 176 h 923"/>
                <a:gd name="T6" fmla="*/ 2158 w 3036"/>
                <a:gd name="T7" fmla="*/ 163 h 923"/>
                <a:gd name="T8" fmla="*/ 2208 w 3036"/>
                <a:gd name="T9" fmla="*/ 220 h 923"/>
                <a:gd name="T10" fmla="*/ 2104 w 3036"/>
                <a:gd name="T11" fmla="*/ 263 h 923"/>
                <a:gd name="T12" fmla="*/ 2091 w 3036"/>
                <a:gd name="T13" fmla="*/ 199 h 923"/>
                <a:gd name="T14" fmla="*/ 2073 w 3036"/>
                <a:gd name="T15" fmla="*/ 151 h 923"/>
                <a:gd name="T16" fmla="*/ 929 w 3036"/>
                <a:gd name="T17" fmla="*/ 155 h 923"/>
                <a:gd name="T18" fmla="*/ 814 w 3036"/>
                <a:gd name="T19" fmla="*/ 205 h 923"/>
                <a:gd name="T20" fmla="*/ 805 w 3036"/>
                <a:gd name="T21" fmla="*/ 94 h 923"/>
                <a:gd name="T22" fmla="*/ 44 w 3036"/>
                <a:gd name="T23" fmla="*/ 102 h 923"/>
                <a:gd name="T24" fmla="*/ 86 w 3036"/>
                <a:gd name="T25" fmla="*/ 145 h 923"/>
                <a:gd name="T26" fmla="*/ 90 w 3036"/>
                <a:gd name="T27" fmla="*/ 80 h 923"/>
                <a:gd name="T28" fmla="*/ 2678 w 3036"/>
                <a:gd name="T29" fmla="*/ 792 h 923"/>
                <a:gd name="T30" fmla="*/ 2528 w 3036"/>
                <a:gd name="T31" fmla="*/ 906 h 923"/>
                <a:gd name="T32" fmla="*/ 2489 w 3036"/>
                <a:gd name="T33" fmla="*/ 878 h 923"/>
                <a:gd name="T34" fmla="*/ 2363 w 3036"/>
                <a:gd name="T35" fmla="*/ 840 h 923"/>
                <a:gd name="T36" fmla="*/ 2367 w 3036"/>
                <a:gd name="T37" fmla="*/ 770 h 923"/>
                <a:gd name="T38" fmla="*/ 2407 w 3036"/>
                <a:gd name="T39" fmla="*/ 718 h 923"/>
                <a:gd name="T40" fmla="*/ 2451 w 3036"/>
                <a:gd name="T41" fmla="*/ 652 h 923"/>
                <a:gd name="T42" fmla="*/ 2475 w 3036"/>
                <a:gd name="T43" fmla="*/ 530 h 923"/>
                <a:gd name="T44" fmla="*/ 2503 w 3036"/>
                <a:gd name="T45" fmla="*/ 625 h 923"/>
                <a:gd name="T46" fmla="*/ 2534 w 3036"/>
                <a:gd name="T47" fmla="*/ 618 h 923"/>
                <a:gd name="T48" fmla="*/ 2569 w 3036"/>
                <a:gd name="T49" fmla="*/ 536 h 923"/>
                <a:gd name="T50" fmla="*/ 2574 w 3036"/>
                <a:gd name="T51" fmla="*/ 489 h 923"/>
                <a:gd name="T52" fmla="*/ 2626 w 3036"/>
                <a:gd name="T53" fmla="*/ 468 h 923"/>
                <a:gd name="T54" fmla="*/ 2578 w 3036"/>
                <a:gd name="T55" fmla="*/ 467 h 923"/>
                <a:gd name="T56" fmla="*/ 2565 w 3036"/>
                <a:gd name="T57" fmla="*/ 347 h 923"/>
                <a:gd name="T58" fmla="*/ 2550 w 3036"/>
                <a:gd name="T59" fmla="*/ 296 h 923"/>
                <a:gd name="T60" fmla="*/ 2543 w 3036"/>
                <a:gd name="T61" fmla="*/ 462 h 923"/>
                <a:gd name="T62" fmla="*/ 2505 w 3036"/>
                <a:gd name="T63" fmla="*/ 591 h 923"/>
                <a:gd name="T64" fmla="*/ 2492 w 3036"/>
                <a:gd name="T65" fmla="*/ 515 h 923"/>
                <a:gd name="T66" fmla="*/ 2478 w 3036"/>
                <a:gd name="T67" fmla="*/ 477 h 923"/>
                <a:gd name="T68" fmla="*/ 2422 w 3036"/>
                <a:gd name="T69" fmla="*/ 433 h 923"/>
                <a:gd name="T70" fmla="*/ 2454 w 3036"/>
                <a:gd name="T71" fmla="*/ 316 h 923"/>
                <a:gd name="T72" fmla="*/ 2482 w 3036"/>
                <a:gd name="T73" fmla="*/ 196 h 923"/>
                <a:gd name="T74" fmla="*/ 2494 w 3036"/>
                <a:gd name="T75" fmla="*/ 136 h 923"/>
                <a:gd name="T76" fmla="*/ 2502 w 3036"/>
                <a:gd name="T77" fmla="*/ 95 h 923"/>
                <a:gd name="T78" fmla="*/ 2527 w 3036"/>
                <a:gd name="T79" fmla="*/ 92 h 923"/>
                <a:gd name="T80" fmla="*/ 2548 w 3036"/>
                <a:gd name="T81" fmla="*/ 65 h 923"/>
                <a:gd name="T82" fmla="*/ 2584 w 3036"/>
                <a:gd name="T83" fmla="*/ 91 h 923"/>
                <a:gd name="T84" fmla="*/ 2612 w 3036"/>
                <a:gd name="T85" fmla="*/ 145 h 923"/>
                <a:gd name="T86" fmla="*/ 2677 w 3036"/>
                <a:gd name="T87" fmla="*/ 275 h 923"/>
                <a:gd name="T88" fmla="*/ 2637 w 3036"/>
                <a:gd name="T89" fmla="*/ 264 h 923"/>
                <a:gd name="T90" fmla="*/ 2659 w 3036"/>
                <a:gd name="T91" fmla="*/ 316 h 923"/>
                <a:gd name="T92" fmla="*/ 2690 w 3036"/>
                <a:gd name="T93" fmla="*/ 274 h 923"/>
                <a:gd name="T94" fmla="*/ 2703 w 3036"/>
                <a:gd name="T95" fmla="*/ 207 h 923"/>
                <a:gd name="T96" fmla="*/ 2745 w 3036"/>
                <a:gd name="T97" fmla="*/ 214 h 923"/>
                <a:gd name="T98" fmla="*/ 2782 w 3036"/>
                <a:gd name="T99" fmla="*/ 204 h 923"/>
                <a:gd name="T100" fmla="*/ 2777 w 3036"/>
                <a:gd name="T101" fmla="*/ 167 h 923"/>
                <a:gd name="T102" fmla="*/ 2842 w 3036"/>
                <a:gd name="T103" fmla="*/ 229 h 923"/>
                <a:gd name="T104" fmla="*/ 2819 w 3036"/>
                <a:gd name="T105" fmla="*/ 135 h 923"/>
                <a:gd name="T106" fmla="*/ 2857 w 3036"/>
                <a:gd name="T107" fmla="*/ 169 h 923"/>
                <a:gd name="T108" fmla="*/ 2863 w 3036"/>
                <a:gd name="T109" fmla="*/ 312 h 923"/>
                <a:gd name="T110" fmla="*/ 2900 w 3036"/>
                <a:gd name="T111" fmla="*/ 281 h 923"/>
                <a:gd name="T112" fmla="*/ 2864 w 3036"/>
                <a:gd name="T113" fmla="*/ 176 h 923"/>
                <a:gd name="T114" fmla="*/ 2864 w 3036"/>
                <a:gd name="T115" fmla="*/ 133 h 923"/>
                <a:gd name="T116" fmla="*/ 2878 w 3036"/>
                <a:gd name="T117" fmla="*/ 138 h 923"/>
                <a:gd name="T118" fmla="*/ 2910 w 3036"/>
                <a:gd name="T119" fmla="*/ 157 h 923"/>
                <a:gd name="T120" fmla="*/ 2892 w 3036"/>
                <a:gd name="T121" fmla="*/ 111 h 923"/>
                <a:gd name="T122" fmla="*/ 2923 w 3036"/>
                <a:gd name="T123" fmla="*/ 14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36" h="923">
                  <a:moveTo>
                    <a:pt x="283" y="248"/>
                  </a:moveTo>
                  <a:lnTo>
                    <a:pt x="277" y="248"/>
                  </a:lnTo>
                  <a:lnTo>
                    <a:pt x="269" y="249"/>
                  </a:lnTo>
                  <a:lnTo>
                    <a:pt x="262" y="253"/>
                  </a:lnTo>
                  <a:lnTo>
                    <a:pt x="254" y="255"/>
                  </a:lnTo>
                  <a:lnTo>
                    <a:pt x="252" y="258"/>
                  </a:lnTo>
                  <a:lnTo>
                    <a:pt x="242" y="261"/>
                  </a:lnTo>
                  <a:lnTo>
                    <a:pt x="234" y="266"/>
                  </a:lnTo>
                  <a:lnTo>
                    <a:pt x="228" y="275"/>
                  </a:lnTo>
                  <a:lnTo>
                    <a:pt x="223" y="281"/>
                  </a:lnTo>
                  <a:lnTo>
                    <a:pt x="216" y="288"/>
                  </a:lnTo>
                  <a:lnTo>
                    <a:pt x="208" y="293"/>
                  </a:lnTo>
                  <a:lnTo>
                    <a:pt x="202" y="294"/>
                  </a:lnTo>
                  <a:lnTo>
                    <a:pt x="198" y="293"/>
                  </a:lnTo>
                  <a:lnTo>
                    <a:pt x="196" y="289"/>
                  </a:lnTo>
                  <a:lnTo>
                    <a:pt x="193" y="286"/>
                  </a:lnTo>
                  <a:lnTo>
                    <a:pt x="191" y="283"/>
                  </a:lnTo>
                  <a:lnTo>
                    <a:pt x="188" y="279"/>
                  </a:lnTo>
                  <a:lnTo>
                    <a:pt x="186" y="275"/>
                  </a:lnTo>
                  <a:lnTo>
                    <a:pt x="183" y="274"/>
                  </a:lnTo>
                  <a:lnTo>
                    <a:pt x="182" y="274"/>
                  </a:lnTo>
                  <a:lnTo>
                    <a:pt x="180" y="274"/>
                  </a:lnTo>
                  <a:lnTo>
                    <a:pt x="177" y="275"/>
                  </a:lnTo>
                  <a:lnTo>
                    <a:pt x="176" y="276"/>
                  </a:lnTo>
                  <a:lnTo>
                    <a:pt x="175" y="279"/>
                  </a:lnTo>
                  <a:lnTo>
                    <a:pt x="175" y="283"/>
                  </a:lnTo>
                  <a:lnTo>
                    <a:pt x="176" y="286"/>
                  </a:lnTo>
                  <a:lnTo>
                    <a:pt x="177" y="290"/>
                  </a:lnTo>
                  <a:lnTo>
                    <a:pt x="178" y="293"/>
                  </a:lnTo>
                  <a:lnTo>
                    <a:pt x="178" y="295"/>
                  </a:lnTo>
                  <a:lnTo>
                    <a:pt x="176" y="298"/>
                  </a:lnTo>
                  <a:lnTo>
                    <a:pt x="173" y="301"/>
                  </a:lnTo>
                  <a:lnTo>
                    <a:pt x="171" y="305"/>
                  </a:lnTo>
                  <a:lnTo>
                    <a:pt x="167" y="310"/>
                  </a:lnTo>
                  <a:lnTo>
                    <a:pt x="162" y="315"/>
                  </a:lnTo>
                  <a:lnTo>
                    <a:pt x="157" y="320"/>
                  </a:lnTo>
                  <a:lnTo>
                    <a:pt x="155" y="324"/>
                  </a:lnTo>
                  <a:lnTo>
                    <a:pt x="152" y="329"/>
                  </a:lnTo>
                  <a:lnTo>
                    <a:pt x="150" y="332"/>
                  </a:lnTo>
                  <a:lnTo>
                    <a:pt x="147" y="336"/>
                  </a:lnTo>
                  <a:lnTo>
                    <a:pt x="137" y="339"/>
                  </a:lnTo>
                  <a:lnTo>
                    <a:pt x="127" y="336"/>
                  </a:lnTo>
                  <a:lnTo>
                    <a:pt x="119" y="331"/>
                  </a:lnTo>
                  <a:lnTo>
                    <a:pt x="110" y="329"/>
                  </a:lnTo>
                  <a:lnTo>
                    <a:pt x="109" y="329"/>
                  </a:lnTo>
                  <a:lnTo>
                    <a:pt x="107" y="329"/>
                  </a:lnTo>
                  <a:lnTo>
                    <a:pt x="105" y="327"/>
                  </a:lnTo>
                  <a:lnTo>
                    <a:pt x="101" y="327"/>
                  </a:lnTo>
                  <a:lnTo>
                    <a:pt x="99" y="327"/>
                  </a:lnTo>
                  <a:lnTo>
                    <a:pt x="96" y="327"/>
                  </a:lnTo>
                  <a:lnTo>
                    <a:pt x="94" y="329"/>
                  </a:lnTo>
                  <a:lnTo>
                    <a:pt x="92" y="329"/>
                  </a:lnTo>
                  <a:lnTo>
                    <a:pt x="92" y="330"/>
                  </a:lnTo>
                  <a:lnTo>
                    <a:pt x="92" y="331"/>
                  </a:lnTo>
                  <a:lnTo>
                    <a:pt x="95" y="334"/>
                  </a:lnTo>
                  <a:lnTo>
                    <a:pt x="97" y="335"/>
                  </a:lnTo>
                  <a:lnTo>
                    <a:pt x="100" y="336"/>
                  </a:lnTo>
                  <a:lnTo>
                    <a:pt x="102" y="335"/>
                  </a:lnTo>
                  <a:lnTo>
                    <a:pt x="105" y="335"/>
                  </a:lnTo>
                  <a:lnTo>
                    <a:pt x="107" y="334"/>
                  </a:lnTo>
                  <a:lnTo>
                    <a:pt x="110" y="334"/>
                  </a:lnTo>
                  <a:lnTo>
                    <a:pt x="114" y="334"/>
                  </a:lnTo>
                  <a:lnTo>
                    <a:pt x="117" y="334"/>
                  </a:lnTo>
                  <a:lnTo>
                    <a:pt x="120" y="335"/>
                  </a:lnTo>
                  <a:lnTo>
                    <a:pt x="123" y="336"/>
                  </a:lnTo>
                  <a:lnTo>
                    <a:pt x="133" y="342"/>
                  </a:lnTo>
                  <a:lnTo>
                    <a:pt x="143" y="346"/>
                  </a:lnTo>
                  <a:lnTo>
                    <a:pt x="155" y="346"/>
                  </a:lnTo>
                  <a:lnTo>
                    <a:pt x="166" y="345"/>
                  </a:lnTo>
                  <a:lnTo>
                    <a:pt x="176" y="339"/>
                  </a:lnTo>
                  <a:lnTo>
                    <a:pt x="186" y="334"/>
                  </a:lnTo>
                  <a:lnTo>
                    <a:pt x="202" y="322"/>
                  </a:lnTo>
                  <a:lnTo>
                    <a:pt x="217" y="310"/>
                  </a:lnTo>
                  <a:lnTo>
                    <a:pt x="221" y="309"/>
                  </a:lnTo>
                  <a:lnTo>
                    <a:pt x="222" y="306"/>
                  </a:lnTo>
                  <a:lnTo>
                    <a:pt x="224" y="304"/>
                  </a:lnTo>
                  <a:lnTo>
                    <a:pt x="224" y="301"/>
                  </a:lnTo>
                  <a:lnTo>
                    <a:pt x="226" y="296"/>
                  </a:lnTo>
                  <a:lnTo>
                    <a:pt x="226" y="295"/>
                  </a:lnTo>
                  <a:lnTo>
                    <a:pt x="227" y="293"/>
                  </a:lnTo>
                  <a:lnTo>
                    <a:pt x="229" y="291"/>
                  </a:lnTo>
                  <a:lnTo>
                    <a:pt x="232" y="291"/>
                  </a:lnTo>
                  <a:lnTo>
                    <a:pt x="234" y="290"/>
                  </a:lnTo>
                  <a:lnTo>
                    <a:pt x="236" y="289"/>
                  </a:lnTo>
                  <a:lnTo>
                    <a:pt x="241" y="284"/>
                  </a:lnTo>
                  <a:lnTo>
                    <a:pt x="244" y="279"/>
                  </a:lnTo>
                  <a:lnTo>
                    <a:pt x="249" y="273"/>
                  </a:lnTo>
                  <a:lnTo>
                    <a:pt x="264" y="265"/>
                  </a:lnTo>
                  <a:lnTo>
                    <a:pt x="273" y="263"/>
                  </a:lnTo>
                  <a:lnTo>
                    <a:pt x="282" y="258"/>
                  </a:lnTo>
                  <a:lnTo>
                    <a:pt x="285" y="249"/>
                  </a:lnTo>
                  <a:lnTo>
                    <a:pt x="283" y="248"/>
                  </a:lnTo>
                  <a:close/>
                  <a:moveTo>
                    <a:pt x="2079" y="137"/>
                  </a:moveTo>
                  <a:lnTo>
                    <a:pt x="2081" y="138"/>
                  </a:lnTo>
                  <a:lnTo>
                    <a:pt x="2083" y="140"/>
                  </a:lnTo>
                  <a:lnTo>
                    <a:pt x="2086" y="141"/>
                  </a:lnTo>
                  <a:lnTo>
                    <a:pt x="2089" y="143"/>
                  </a:lnTo>
                  <a:lnTo>
                    <a:pt x="2092" y="146"/>
                  </a:lnTo>
                  <a:lnTo>
                    <a:pt x="2094" y="148"/>
                  </a:lnTo>
                  <a:lnTo>
                    <a:pt x="2097" y="151"/>
                  </a:lnTo>
                  <a:lnTo>
                    <a:pt x="2098" y="153"/>
                  </a:lnTo>
                  <a:lnTo>
                    <a:pt x="2099" y="158"/>
                  </a:lnTo>
                  <a:lnTo>
                    <a:pt x="2100" y="161"/>
                  </a:lnTo>
                  <a:lnTo>
                    <a:pt x="2102" y="162"/>
                  </a:lnTo>
                  <a:lnTo>
                    <a:pt x="2104" y="164"/>
                  </a:lnTo>
                  <a:lnTo>
                    <a:pt x="2105" y="167"/>
                  </a:lnTo>
                  <a:lnTo>
                    <a:pt x="2105" y="168"/>
                  </a:lnTo>
                  <a:lnTo>
                    <a:pt x="2104" y="171"/>
                  </a:lnTo>
                  <a:lnTo>
                    <a:pt x="2104" y="173"/>
                  </a:lnTo>
                  <a:lnTo>
                    <a:pt x="2103" y="174"/>
                  </a:lnTo>
                  <a:lnTo>
                    <a:pt x="2103" y="174"/>
                  </a:lnTo>
                  <a:lnTo>
                    <a:pt x="2104" y="177"/>
                  </a:lnTo>
                  <a:lnTo>
                    <a:pt x="2105" y="178"/>
                  </a:lnTo>
                  <a:lnTo>
                    <a:pt x="2107" y="179"/>
                  </a:lnTo>
                  <a:lnTo>
                    <a:pt x="2109" y="178"/>
                  </a:lnTo>
                  <a:lnTo>
                    <a:pt x="2110" y="177"/>
                  </a:lnTo>
                  <a:lnTo>
                    <a:pt x="2110" y="176"/>
                  </a:lnTo>
                  <a:lnTo>
                    <a:pt x="2110" y="174"/>
                  </a:lnTo>
                  <a:lnTo>
                    <a:pt x="2110" y="173"/>
                  </a:lnTo>
                  <a:lnTo>
                    <a:pt x="2112" y="169"/>
                  </a:lnTo>
                  <a:lnTo>
                    <a:pt x="2112" y="167"/>
                  </a:lnTo>
                  <a:lnTo>
                    <a:pt x="2112" y="163"/>
                  </a:lnTo>
                  <a:lnTo>
                    <a:pt x="2113" y="161"/>
                  </a:lnTo>
                  <a:lnTo>
                    <a:pt x="2114" y="159"/>
                  </a:lnTo>
                  <a:lnTo>
                    <a:pt x="2114" y="159"/>
                  </a:lnTo>
                  <a:lnTo>
                    <a:pt x="2115" y="161"/>
                  </a:lnTo>
                  <a:lnTo>
                    <a:pt x="2117" y="163"/>
                  </a:lnTo>
                  <a:lnTo>
                    <a:pt x="2119" y="166"/>
                  </a:lnTo>
                  <a:lnTo>
                    <a:pt x="2120" y="168"/>
                  </a:lnTo>
                  <a:lnTo>
                    <a:pt x="2122" y="171"/>
                  </a:lnTo>
                  <a:lnTo>
                    <a:pt x="2123" y="172"/>
                  </a:lnTo>
                  <a:lnTo>
                    <a:pt x="2124" y="172"/>
                  </a:lnTo>
                  <a:lnTo>
                    <a:pt x="2124" y="172"/>
                  </a:lnTo>
                  <a:lnTo>
                    <a:pt x="2124" y="169"/>
                  </a:lnTo>
                  <a:lnTo>
                    <a:pt x="2124" y="167"/>
                  </a:lnTo>
                  <a:lnTo>
                    <a:pt x="2124" y="164"/>
                  </a:lnTo>
                  <a:lnTo>
                    <a:pt x="2124" y="162"/>
                  </a:lnTo>
                  <a:lnTo>
                    <a:pt x="2124" y="159"/>
                  </a:lnTo>
                  <a:lnTo>
                    <a:pt x="2124" y="158"/>
                  </a:lnTo>
                  <a:lnTo>
                    <a:pt x="2125" y="157"/>
                  </a:lnTo>
                  <a:lnTo>
                    <a:pt x="2128" y="156"/>
                  </a:lnTo>
                  <a:lnTo>
                    <a:pt x="2129" y="156"/>
                  </a:lnTo>
                  <a:lnTo>
                    <a:pt x="2132" y="157"/>
                  </a:lnTo>
                  <a:lnTo>
                    <a:pt x="2133" y="158"/>
                  </a:lnTo>
                  <a:lnTo>
                    <a:pt x="2134" y="161"/>
                  </a:lnTo>
                  <a:lnTo>
                    <a:pt x="2135" y="163"/>
                  </a:lnTo>
                  <a:lnTo>
                    <a:pt x="2137" y="166"/>
                  </a:lnTo>
                  <a:lnTo>
                    <a:pt x="2138" y="167"/>
                  </a:lnTo>
                  <a:lnTo>
                    <a:pt x="2142" y="166"/>
                  </a:lnTo>
                  <a:lnTo>
                    <a:pt x="2144" y="164"/>
                  </a:lnTo>
                  <a:lnTo>
                    <a:pt x="2145" y="163"/>
                  </a:lnTo>
                  <a:lnTo>
                    <a:pt x="2148" y="162"/>
                  </a:lnTo>
                  <a:lnTo>
                    <a:pt x="2149" y="162"/>
                  </a:lnTo>
                  <a:lnTo>
                    <a:pt x="2152" y="162"/>
                  </a:lnTo>
                  <a:lnTo>
                    <a:pt x="2154" y="163"/>
                  </a:lnTo>
                  <a:lnTo>
                    <a:pt x="2158" y="163"/>
                  </a:lnTo>
                  <a:lnTo>
                    <a:pt x="2160" y="164"/>
                  </a:lnTo>
                  <a:lnTo>
                    <a:pt x="2162" y="162"/>
                  </a:lnTo>
                  <a:lnTo>
                    <a:pt x="2162" y="159"/>
                  </a:lnTo>
                  <a:lnTo>
                    <a:pt x="2163" y="156"/>
                  </a:lnTo>
                  <a:lnTo>
                    <a:pt x="2164" y="153"/>
                  </a:lnTo>
                  <a:lnTo>
                    <a:pt x="2165" y="151"/>
                  </a:lnTo>
                  <a:lnTo>
                    <a:pt x="2168" y="152"/>
                  </a:lnTo>
                  <a:lnTo>
                    <a:pt x="2170" y="153"/>
                  </a:lnTo>
                  <a:lnTo>
                    <a:pt x="2173" y="156"/>
                  </a:lnTo>
                  <a:lnTo>
                    <a:pt x="2175" y="159"/>
                  </a:lnTo>
                  <a:lnTo>
                    <a:pt x="2176" y="162"/>
                  </a:lnTo>
                  <a:lnTo>
                    <a:pt x="2178" y="163"/>
                  </a:lnTo>
                  <a:lnTo>
                    <a:pt x="2179" y="164"/>
                  </a:lnTo>
                  <a:lnTo>
                    <a:pt x="2180" y="163"/>
                  </a:lnTo>
                  <a:lnTo>
                    <a:pt x="2183" y="163"/>
                  </a:lnTo>
                  <a:lnTo>
                    <a:pt x="2184" y="162"/>
                  </a:lnTo>
                  <a:lnTo>
                    <a:pt x="2186" y="161"/>
                  </a:lnTo>
                  <a:lnTo>
                    <a:pt x="2186" y="161"/>
                  </a:lnTo>
                  <a:lnTo>
                    <a:pt x="2188" y="161"/>
                  </a:lnTo>
                  <a:lnTo>
                    <a:pt x="2188" y="162"/>
                  </a:lnTo>
                  <a:lnTo>
                    <a:pt x="2188" y="164"/>
                  </a:lnTo>
                  <a:lnTo>
                    <a:pt x="2188" y="167"/>
                  </a:lnTo>
                  <a:lnTo>
                    <a:pt x="2186" y="168"/>
                  </a:lnTo>
                  <a:lnTo>
                    <a:pt x="2186" y="169"/>
                  </a:lnTo>
                  <a:lnTo>
                    <a:pt x="2185" y="169"/>
                  </a:lnTo>
                  <a:lnTo>
                    <a:pt x="2185" y="172"/>
                  </a:lnTo>
                  <a:lnTo>
                    <a:pt x="2185" y="174"/>
                  </a:lnTo>
                  <a:lnTo>
                    <a:pt x="2185" y="177"/>
                  </a:lnTo>
                  <a:lnTo>
                    <a:pt x="2186" y="179"/>
                  </a:lnTo>
                  <a:lnTo>
                    <a:pt x="2191" y="187"/>
                  </a:lnTo>
                  <a:lnTo>
                    <a:pt x="2196" y="193"/>
                  </a:lnTo>
                  <a:lnTo>
                    <a:pt x="2200" y="201"/>
                  </a:lnTo>
                  <a:lnTo>
                    <a:pt x="2203" y="203"/>
                  </a:lnTo>
                  <a:lnTo>
                    <a:pt x="2204" y="205"/>
                  </a:lnTo>
                  <a:lnTo>
                    <a:pt x="2205" y="208"/>
                  </a:lnTo>
                  <a:lnTo>
                    <a:pt x="2208" y="210"/>
                  </a:lnTo>
                  <a:lnTo>
                    <a:pt x="2208" y="213"/>
                  </a:lnTo>
                  <a:lnTo>
                    <a:pt x="2209" y="217"/>
                  </a:lnTo>
                  <a:lnTo>
                    <a:pt x="2208" y="220"/>
                  </a:lnTo>
                  <a:lnTo>
                    <a:pt x="2206" y="223"/>
                  </a:lnTo>
                  <a:lnTo>
                    <a:pt x="2205" y="227"/>
                  </a:lnTo>
                  <a:lnTo>
                    <a:pt x="2203" y="229"/>
                  </a:lnTo>
                  <a:lnTo>
                    <a:pt x="2203" y="232"/>
                  </a:lnTo>
                  <a:lnTo>
                    <a:pt x="2203" y="234"/>
                  </a:lnTo>
                  <a:lnTo>
                    <a:pt x="2203" y="238"/>
                  </a:lnTo>
                  <a:lnTo>
                    <a:pt x="2201" y="240"/>
                  </a:lnTo>
                  <a:lnTo>
                    <a:pt x="2200" y="243"/>
                  </a:lnTo>
                  <a:lnTo>
                    <a:pt x="2199" y="245"/>
                  </a:lnTo>
                  <a:lnTo>
                    <a:pt x="2196" y="247"/>
                  </a:lnTo>
                  <a:lnTo>
                    <a:pt x="2193" y="248"/>
                  </a:lnTo>
                  <a:lnTo>
                    <a:pt x="2190" y="248"/>
                  </a:lnTo>
                  <a:lnTo>
                    <a:pt x="2186" y="248"/>
                  </a:lnTo>
                  <a:lnTo>
                    <a:pt x="2185" y="250"/>
                  </a:lnTo>
                  <a:lnTo>
                    <a:pt x="2184" y="253"/>
                  </a:lnTo>
                  <a:lnTo>
                    <a:pt x="2181" y="255"/>
                  </a:lnTo>
                  <a:lnTo>
                    <a:pt x="2179" y="256"/>
                  </a:lnTo>
                  <a:lnTo>
                    <a:pt x="2176" y="259"/>
                  </a:lnTo>
                  <a:lnTo>
                    <a:pt x="2173" y="261"/>
                  </a:lnTo>
                  <a:lnTo>
                    <a:pt x="2170" y="263"/>
                  </a:lnTo>
                  <a:lnTo>
                    <a:pt x="2168" y="263"/>
                  </a:lnTo>
                  <a:lnTo>
                    <a:pt x="2164" y="264"/>
                  </a:lnTo>
                  <a:lnTo>
                    <a:pt x="2162" y="265"/>
                  </a:lnTo>
                  <a:lnTo>
                    <a:pt x="2159" y="268"/>
                  </a:lnTo>
                  <a:lnTo>
                    <a:pt x="2157" y="271"/>
                  </a:lnTo>
                  <a:lnTo>
                    <a:pt x="2155" y="279"/>
                  </a:lnTo>
                  <a:lnTo>
                    <a:pt x="2152" y="283"/>
                  </a:lnTo>
                  <a:lnTo>
                    <a:pt x="2147" y="284"/>
                  </a:lnTo>
                  <a:lnTo>
                    <a:pt x="2139" y="280"/>
                  </a:lnTo>
                  <a:lnTo>
                    <a:pt x="2133" y="274"/>
                  </a:lnTo>
                  <a:lnTo>
                    <a:pt x="2130" y="271"/>
                  </a:lnTo>
                  <a:lnTo>
                    <a:pt x="2128" y="268"/>
                  </a:lnTo>
                  <a:lnTo>
                    <a:pt x="2125" y="265"/>
                  </a:lnTo>
                  <a:lnTo>
                    <a:pt x="2123" y="263"/>
                  </a:lnTo>
                  <a:lnTo>
                    <a:pt x="2120" y="260"/>
                  </a:lnTo>
                  <a:lnTo>
                    <a:pt x="2117" y="258"/>
                  </a:lnTo>
                  <a:lnTo>
                    <a:pt x="2113" y="259"/>
                  </a:lnTo>
                  <a:lnTo>
                    <a:pt x="2108" y="261"/>
                  </a:lnTo>
                  <a:lnTo>
                    <a:pt x="2104" y="263"/>
                  </a:lnTo>
                  <a:lnTo>
                    <a:pt x="2100" y="264"/>
                  </a:lnTo>
                  <a:lnTo>
                    <a:pt x="2098" y="261"/>
                  </a:lnTo>
                  <a:lnTo>
                    <a:pt x="2095" y="260"/>
                  </a:lnTo>
                  <a:lnTo>
                    <a:pt x="2092" y="258"/>
                  </a:lnTo>
                  <a:lnTo>
                    <a:pt x="2089" y="255"/>
                  </a:lnTo>
                  <a:lnTo>
                    <a:pt x="2088" y="252"/>
                  </a:lnTo>
                  <a:lnTo>
                    <a:pt x="2087" y="248"/>
                  </a:lnTo>
                  <a:lnTo>
                    <a:pt x="2086" y="244"/>
                  </a:lnTo>
                  <a:lnTo>
                    <a:pt x="2086" y="240"/>
                  </a:lnTo>
                  <a:lnTo>
                    <a:pt x="2087" y="238"/>
                  </a:lnTo>
                  <a:lnTo>
                    <a:pt x="2089" y="238"/>
                  </a:lnTo>
                  <a:lnTo>
                    <a:pt x="2092" y="237"/>
                  </a:lnTo>
                  <a:lnTo>
                    <a:pt x="2093" y="237"/>
                  </a:lnTo>
                  <a:lnTo>
                    <a:pt x="2095" y="238"/>
                  </a:lnTo>
                  <a:lnTo>
                    <a:pt x="2097" y="238"/>
                  </a:lnTo>
                  <a:lnTo>
                    <a:pt x="2098" y="238"/>
                  </a:lnTo>
                  <a:lnTo>
                    <a:pt x="2099" y="238"/>
                  </a:lnTo>
                  <a:lnTo>
                    <a:pt x="2100" y="237"/>
                  </a:lnTo>
                  <a:lnTo>
                    <a:pt x="2100" y="235"/>
                  </a:lnTo>
                  <a:lnTo>
                    <a:pt x="2099" y="230"/>
                  </a:lnTo>
                  <a:lnTo>
                    <a:pt x="2098" y="227"/>
                  </a:lnTo>
                  <a:lnTo>
                    <a:pt x="2095" y="223"/>
                  </a:lnTo>
                  <a:lnTo>
                    <a:pt x="2093" y="220"/>
                  </a:lnTo>
                  <a:lnTo>
                    <a:pt x="2089" y="219"/>
                  </a:lnTo>
                  <a:lnTo>
                    <a:pt x="2084" y="217"/>
                  </a:lnTo>
                  <a:lnTo>
                    <a:pt x="2078" y="217"/>
                  </a:lnTo>
                  <a:lnTo>
                    <a:pt x="2073" y="217"/>
                  </a:lnTo>
                  <a:lnTo>
                    <a:pt x="2069" y="214"/>
                  </a:lnTo>
                  <a:lnTo>
                    <a:pt x="2067" y="210"/>
                  </a:lnTo>
                  <a:lnTo>
                    <a:pt x="2067" y="207"/>
                  </a:lnTo>
                  <a:lnTo>
                    <a:pt x="2068" y="203"/>
                  </a:lnTo>
                  <a:lnTo>
                    <a:pt x="2071" y="202"/>
                  </a:lnTo>
                  <a:lnTo>
                    <a:pt x="2072" y="201"/>
                  </a:lnTo>
                  <a:lnTo>
                    <a:pt x="2074" y="201"/>
                  </a:lnTo>
                  <a:lnTo>
                    <a:pt x="2077" y="201"/>
                  </a:lnTo>
                  <a:lnTo>
                    <a:pt x="2081" y="201"/>
                  </a:lnTo>
                  <a:lnTo>
                    <a:pt x="2084" y="201"/>
                  </a:lnTo>
                  <a:lnTo>
                    <a:pt x="2087" y="201"/>
                  </a:lnTo>
                  <a:lnTo>
                    <a:pt x="2091" y="199"/>
                  </a:lnTo>
                  <a:lnTo>
                    <a:pt x="2093" y="198"/>
                  </a:lnTo>
                  <a:lnTo>
                    <a:pt x="2094" y="196"/>
                  </a:lnTo>
                  <a:lnTo>
                    <a:pt x="2094" y="193"/>
                  </a:lnTo>
                  <a:lnTo>
                    <a:pt x="2094" y="189"/>
                  </a:lnTo>
                  <a:lnTo>
                    <a:pt x="2093" y="186"/>
                  </a:lnTo>
                  <a:lnTo>
                    <a:pt x="2092" y="183"/>
                  </a:lnTo>
                  <a:lnTo>
                    <a:pt x="2088" y="179"/>
                  </a:lnTo>
                  <a:lnTo>
                    <a:pt x="2084" y="178"/>
                  </a:lnTo>
                  <a:lnTo>
                    <a:pt x="2082" y="176"/>
                  </a:lnTo>
                  <a:lnTo>
                    <a:pt x="2078" y="174"/>
                  </a:lnTo>
                  <a:lnTo>
                    <a:pt x="2076" y="174"/>
                  </a:lnTo>
                  <a:lnTo>
                    <a:pt x="2074" y="176"/>
                  </a:lnTo>
                  <a:lnTo>
                    <a:pt x="2072" y="176"/>
                  </a:lnTo>
                  <a:lnTo>
                    <a:pt x="2071" y="178"/>
                  </a:lnTo>
                  <a:lnTo>
                    <a:pt x="2068" y="179"/>
                  </a:lnTo>
                  <a:lnTo>
                    <a:pt x="2067" y="181"/>
                  </a:lnTo>
                  <a:lnTo>
                    <a:pt x="2064" y="182"/>
                  </a:lnTo>
                  <a:lnTo>
                    <a:pt x="2062" y="182"/>
                  </a:lnTo>
                  <a:lnTo>
                    <a:pt x="2061" y="181"/>
                  </a:lnTo>
                  <a:lnTo>
                    <a:pt x="2058" y="178"/>
                  </a:lnTo>
                  <a:lnTo>
                    <a:pt x="2057" y="174"/>
                  </a:lnTo>
                  <a:lnTo>
                    <a:pt x="2056" y="173"/>
                  </a:lnTo>
                  <a:lnTo>
                    <a:pt x="2057" y="171"/>
                  </a:lnTo>
                  <a:lnTo>
                    <a:pt x="2058" y="171"/>
                  </a:lnTo>
                  <a:lnTo>
                    <a:pt x="2059" y="169"/>
                  </a:lnTo>
                  <a:lnTo>
                    <a:pt x="2061" y="168"/>
                  </a:lnTo>
                  <a:lnTo>
                    <a:pt x="2062" y="168"/>
                  </a:lnTo>
                  <a:lnTo>
                    <a:pt x="2062" y="167"/>
                  </a:lnTo>
                  <a:lnTo>
                    <a:pt x="2063" y="164"/>
                  </a:lnTo>
                  <a:lnTo>
                    <a:pt x="2064" y="162"/>
                  </a:lnTo>
                  <a:lnTo>
                    <a:pt x="2064" y="158"/>
                  </a:lnTo>
                  <a:lnTo>
                    <a:pt x="2064" y="155"/>
                  </a:lnTo>
                  <a:lnTo>
                    <a:pt x="2064" y="151"/>
                  </a:lnTo>
                  <a:lnTo>
                    <a:pt x="2066" y="148"/>
                  </a:lnTo>
                  <a:lnTo>
                    <a:pt x="2067" y="147"/>
                  </a:lnTo>
                  <a:lnTo>
                    <a:pt x="2068" y="146"/>
                  </a:lnTo>
                  <a:lnTo>
                    <a:pt x="2069" y="147"/>
                  </a:lnTo>
                  <a:lnTo>
                    <a:pt x="2072" y="148"/>
                  </a:lnTo>
                  <a:lnTo>
                    <a:pt x="2073" y="151"/>
                  </a:lnTo>
                  <a:lnTo>
                    <a:pt x="2074" y="152"/>
                  </a:lnTo>
                  <a:lnTo>
                    <a:pt x="2076" y="153"/>
                  </a:lnTo>
                  <a:lnTo>
                    <a:pt x="2077" y="155"/>
                  </a:lnTo>
                  <a:lnTo>
                    <a:pt x="2078" y="156"/>
                  </a:lnTo>
                  <a:lnTo>
                    <a:pt x="2079" y="156"/>
                  </a:lnTo>
                  <a:lnTo>
                    <a:pt x="2079" y="156"/>
                  </a:lnTo>
                  <a:lnTo>
                    <a:pt x="2078" y="153"/>
                  </a:lnTo>
                  <a:lnTo>
                    <a:pt x="2078" y="152"/>
                  </a:lnTo>
                  <a:lnTo>
                    <a:pt x="2078" y="150"/>
                  </a:lnTo>
                  <a:lnTo>
                    <a:pt x="2078" y="147"/>
                  </a:lnTo>
                  <a:lnTo>
                    <a:pt x="2077" y="145"/>
                  </a:lnTo>
                  <a:lnTo>
                    <a:pt x="2077" y="142"/>
                  </a:lnTo>
                  <a:lnTo>
                    <a:pt x="2077" y="140"/>
                  </a:lnTo>
                  <a:lnTo>
                    <a:pt x="2077" y="138"/>
                  </a:lnTo>
                  <a:lnTo>
                    <a:pt x="2078" y="137"/>
                  </a:lnTo>
                  <a:lnTo>
                    <a:pt x="2079" y="137"/>
                  </a:lnTo>
                  <a:close/>
                  <a:moveTo>
                    <a:pt x="825" y="69"/>
                  </a:moveTo>
                  <a:lnTo>
                    <a:pt x="829" y="72"/>
                  </a:lnTo>
                  <a:lnTo>
                    <a:pt x="831" y="77"/>
                  </a:lnTo>
                  <a:lnTo>
                    <a:pt x="832" y="82"/>
                  </a:lnTo>
                  <a:lnTo>
                    <a:pt x="834" y="89"/>
                  </a:lnTo>
                  <a:lnTo>
                    <a:pt x="837" y="92"/>
                  </a:lnTo>
                  <a:lnTo>
                    <a:pt x="842" y="95"/>
                  </a:lnTo>
                  <a:lnTo>
                    <a:pt x="852" y="95"/>
                  </a:lnTo>
                  <a:lnTo>
                    <a:pt x="857" y="97"/>
                  </a:lnTo>
                  <a:lnTo>
                    <a:pt x="860" y="100"/>
                  </a:lnTo>
                  <a:lnTo>
                    <a:pt x="861" y="102"/>
                  </a:lnTo>
                  <a:lnTo>
                    <a:pt x="862" y="105"/>
                  </a:lnTo>
                  <a:lnTo>
                    <a:pt x="862" y="107"/>
                  </a:lnTo>
                  <a:lnTo>
                    <a:pt x="865" y="113"/>
                  </a:lnTo>
                  <a:lnTo>
                    <a:pt x="870" y="116"/>
                  </a:lnTo>
                  <a:lnTo>
                    <a:pt x="877" y="118"/>
                  </a:lnTo>
                  <a:lnTo>
                    <a:pt x="885" y="120"/>
                  </a:lnTo>
                  <a:lnTo>
                    <a:pt x="891" y="121"/>
                  </a:lnTo>
                  <a:lnTo>
                    <a:pt x="898" y="123"/>
                  </a:lnTo>
                  <a:lnTo>
                    <a:pt x="906" y="130"/>
                  </a:lnTo>
                  <a:lnTo>
                    <a:pt x="912" y="137"/>
                  </a:lnTo>
                  <a:lnTo>
                    <a:pt x="918" y="143"/>
                  </a:lnTo>
                  <a:lnTo>
                    <a:pt x="929" y="155"/>
                  </a:lnTo>
                  <a:lnTo>
                    <a:pt x="936" y="167"/>
                  </a:lnTo>
                  <a:lnTo>
                    <a:pt x="937" y="182"/>
                  </a:lnTo>
                  <a:lnTo>
                    <a:pt x="933" y="187"/>
                  </a:lnTo>
                  <a:lnTo>
                    <a:pt x="928" y="188"/>
                  </a:lnTo>
                  <a:lnTo>
                    <a:pt x="921" y="187"/>
                  </a:lnTo>
                  <a:lnTo>
                    <a:pt x="916" y="184"/>
                  </a:lnTo>
                  <a:lnTo>
                    <a:pt x="911" y="182"/>
                  </a:lnTo>
                  <a:lnTo>
                    <a:pt x="910" y="181"/>
                  </a:lnTo>
                  <a:lnTo>
                    <a:pt x="906" y="177"/>
                  </a:lnTo>
                  <a:lnTo>
                    <a:pt x="903" y="177"/>
                  </a:lnTo>
                  <a:lnTo>
                    <a:pt x="900" y="177"/>
                  </a:lnTo>
                  <a:lnTo>
                    <a:pt x="897" y="178"/>
                  </a:lnTo>
                  <a:lnTo>
                    <a:pt x="895" y="178"/>
                  </a:lnTo>
                  <a:lnTo>
                    <a:pt x="893" y="177"/>
                  </a:lnTo>
                  <a:lnTo>
                    <a:pt x="891" y="173"/>
                  </a:lnTo>
                  <a:lnTo>
                    <a:pt x="888" y="169"/>
                  </a:lnTo>
                  <a:lnTo>
                    <a:pt x="887" y="167"/>
                  </a:lnTo>
                  <a:lnTo>
                    <a:pt x="886" y="163"/>
                  </a:lnTo>
                  <a:lnTo>
                    <a:pt x="883" y="162"/>
                  </a:lnTo>
                  <a:lnTo>
                    <a:pt x="881" y="158"/>
                  </a:lnTo>
                  <a:lnTo>
                    <a:pt x="877" y="158"/>
                  </a:lnTo>
                  <a:lnTo>
                    <a:pt x="875" y="158"/>
                  </a:lnTo>
                  <a:lnTo>
                    <a:pt x="872" y="159"/>
                  </a:lnTo>
                  <a:lnTo>
                    <a:pt x="871" y="162"/>
                  </a:lnTo>
                  <a:lnTo>
                    <a:pt x="868" y="166"/>
                  </a:lnTo>
                  <a:lnTo>
                    <a:pt x="867" y="168"/>
                  </a:lnTo>
                  <a:lnTo>
                    <a:pt x="867" y="172"/>
                  </a:lnTo>
                  <a:lnTo>
                    <a:pt x="867" y="174"/>
                  </a:lnTo>
                  <a:lnTo>
                    <a:pt x="867" y="179"/>
                  </a:lnTo>
                  <a:lnTo>
                    <a:pt x="863" y="183"/>
                  </a:lnTo>
                  <a:lnTo>
                    <a:pt x="857" y="184"/>
                  </a:lnTo>
                  <a:lnTo>
                    <a:pt x="851" y="184"/>
                  </a:lnTo>
                  <a:lnTo>
                    <a:pt x="847" y="187"/>
                  </a:lnTo>
                  <a:lnTo>
                    <a:pt x="842" y="193"/>
                  </a:lnTo>
                  <a:lnTo>
                    <a:pt x="837" y="199"/>
                  </a:lnTo>
                  <a:lnTo>
                    <a:pt x="832" y="204"/>
                  </a:lnTo>
                  <a:lnTo>
                    <a:pt x="826" y="207"/>
                  </a:lnTo>
                  <a:lnTo>
                    <a:pt x="816" y="208"/>
                  </a:lnTo>
                  <a:lnTo>
                    <a:pt x="814" y="205"/>
                  </a:lnTo>
                  <a:lnTo>
                    <a:pt x="812" y="203"/>
                  </a:lnTo>
                  <a:lnTo>
                    <a:pt x="812" y="201"/>
                  </a:lnTo>
                  <a:lnTo>
                    <a:pt x="811" y="198"/>
                  </a:lnTo>
                  <a:lnTo>
                    <a:pt x="811" y="194"/>
                  </a:lnTo>
                  <a:lnTo>
                    <a:pt x="811" y="192"/>
                  </a:lnTo>
                  <a:lnTo>
                    <a:pt x="810" y="189"/>
                  </a:lnTo>
                  <a:lnTo>
                    <a:pt x="807" y="188"/>
                  </a:lnTo>
                  <a:lnTo>
                    <a:pt x="805" y="187"/>
                  </a:lnTo>
                  <a:lnTo>
                    <a:pt x="801" y="187"/>
                  </a:lnTo>
                  <a:lnTo>
                    <a:pt x="796" y="186"/>
                  </a:lnTo>
                  <a:lnTo>
                    <a:pt x="789" y="184"/>
                  </a:lnTo>
                  <a:lnTo>
                    <a:pt x="782" y="182"/>
                  </a:lnTo>
                  <a:lnTo>
                    <a:pt x="780" y="178"/>
                  </a:lnTo>
                  <a:lnTo>
                    <a:pt x="781" y="172"/>
                  </a:lnTo>
                  <a:lnTo>
                    <a:pt x="782" y="169"/>
                  </a:lnTo>
                  <a:lnTo>
                    <a:pt x="785" y="168"/>
                  </a:lnTo>
                  <a:lnTo>
                    <a:pt x="789" y="167"/>
                  </a:lnTo>
                  <a:lnTo>
                    <a:pt x="791" y="166"/>
                  </a:lnTo>
                  <a:lnTo>
                    <a:pt x="795" y="163"/>
                  </a:lnTo>
                  <a:lnTo>
                    <a:pt x="796" y="162"/>
                  </a:lnTo>
                  <a:lnTo>
                    <a:pt x="801" y="156"/>
                  </a:lnTo>
                  <a:lnTo>
                    <a:pt x="805" y="151"/>
                  </a:lnTo>
                  <a:lnTo>
                    <a:pt x="809" y="146"/>
                  </a:lnTo>
                  <a:lnTo>
                    <a:pt x="816" y="141"/>
                  </a:lnTo>
                  <a:lnTo>
                    <a:pt x="820" y="136"/>
                  </a:lnTo>
                  <a:lnTo>
                    <a:pt x="819" y="131"/>
                  </a:lnTo>
                  <a:lnTo>
                    <a:pt x="811" y="126"/>
                  </a:lnTo>
                  <a:lnTo>
                    <a:pt x="810" y="125"/>
                  </a:lnTo>
                  <a:lnTo>
                    <a:pt x="807" y="123"/>
                  </a:lnTo>
                  <a:lnTo>
                    <a:pt x="805" y="123"/>
                  </a:lnTo>
                  <a:lnTo>
                    <a:pt x="802" y="122"/>
                  </a:lnTo>
                  <a:lnTo>
                    <a:pt x="801" y="120"/>
                  </a:lnTo>
                  <a:lnTo>
                    <a:pt x="801" y="118"/>
                  </a:lnTo>
                  <a:lnTo>
                    <a:pt x="801" y="115"/>
                  </a:lnTo>
                  <a:lnTo>
                    <a:pt x="801" y="112"/>
                  </a:lnTo>
                  <a:lnTo>
                    <a:pt x="801" y="108"/>
                  </a:lnTo>
                  <a:lnTo>
                    <a:pt x="802" y="104"/>
                  </a:lnTo>
                  <a:lnTo>
                    <a:pt x="804" y="100"/>
                  </a:lnTo>
                  <a:lnTo>
                    <a:pt x="805" y="94"/>
                  </a:lnTo>
                  <a:lnTo>
                    <a:pt x="806" y="87"/>
                  </a:lnTo>
                  <a:lnTo>
                    <a:pt x="809" y="80"/>
                  </a:lnTo>
                  <a:lnTo>
                    <a:pt x="811" y="74"/>
                  </a:lnTo>
                  <a:lnTo>
                    <a:pt x="817" y="70"/>
                  </a:lnTo>
                  <a:lnTo>
                    <a:pt x="825" y="69"/>
                  </a:lnTo>
                  <a:close/>
                  <a:moveTo>
                    <a:pt x="104" y="60"/>
                  </a:moveTo>
                  <a:lnTo>
                    <a:pt x="101" y="60"/>
                  </a:lnTo>
                  <a:lnTo>
                    <a:pt x="99" y="61"/>
                  </a:lnTo>
                  <a:lnTo>
                    <a:pt x="95" y="62"/>
                  </a:lnTo>
                  <a:lnTo>
                    <a:pt x="92" y="64"/>
                  </a:lnTo>
                  <a:lnTo>
                    <a:pt x="89" y="66"/>
                  </a:lnTo>
                  <a:lnTo>
                    <a:pt x="85" y="69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4" y="76"/>
                  </a:lnTo>
                  <a:lnTo>
                    <a:pt x="69" y="80"/>
                  </a:lnTo>
                  <a:lnTo>
                    <a:pt x="65" y="84"/>
                  </a:lnTo>
                  <a:lnTo>
                    <a:pt x="60" y="86"/>
                  </a:lnTo>
                  <a:lnTo>
                    <a:pt x="55" y="90"/>
                  </a:lnTo>
                  <a:lnTo>
                    <a:pt x="40" y="94"/>
                  </a:lnTo>
                  <a:lnTo>
                    <a:pt x="26" y="100"/>
                  </a:lnTo>
                  <a:lnTo>
                    <a:pt x="21" y="104"/>
                  </a:lnTo>
                  <a:lnTo>
                    <a:pt x="15" y="106"/>
                  </a:lnTo>
                  <a:lnTo>
                    <a:pt x="8" y="107"/>
                  </a:lnTo>
                  <a:lnTo>
                    <a:pt x="3" y="110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1" y="118"/>
                  </a:lnTo>
                  <a:lnTo>
                    <a:pt x="4" y="118"/>
                  </a:lnTo>
                  <a:lnTo>
                    <a:pt x="5" y="118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1" y="116"/>
                  </a:lnTo>
                  <a:lnTo>
                    <a:pt x="15" y="112"/>
                  </a:lnTo>
                  <a:lnTo>
                    <a:pt x="20" y="110"/>
                  </a:lnTo>
                  <a:lnTo>
                    <a:pt x="25" y="108"/>
                  </a:lnTo>
                  <a:lnTo>
                    <a:pt x="29" y="108"/>
                  </a:lnTo>
                  <a:lnTo>
                    <a:pt x="36" y="105"/>
                  </a:lnTo>
                  <a:lnTo>
                    <a:pt x="44" y="102"/>
                  </a:lnTo>
                  <a:lnTo>
                    <a:pt x="50" y="100"/>
                  </a:lnTo>
                  <a:lnTo>
                    <a:pt x="51" y="101"/>
                  </a:lnTo>
                  <a:lnTo>
                    <a:pt x="54" y="101"/>
                  </a:lnTo>
                  <a:lnTo>
                    <a:pt x="56" y="102"/>
                  </a:lnTo>
                  <a:lnTo>
                    <a:pt x="59" y="104"/>
                  </a:lnTo>
                  <a:lnTo>
                    <a:pt x="60" y="106"/>
                  </a:lnTo>
                  <a:lnTo>
                    <a:pt x="60" y="108"/>
                  </a:lnTo>
                  <a:lnTo>
                    <a:pt x="61" y="116"/>
                  </a:lnTo>
                  <a:lnTo>
                    <a:pt x="57" y="123"/>
                  </a:lnTo>
                  <a:lnTo>
                    <a:pt x="54" y="127"/>
                  </a:lnTo>
                  <a:lnTo>
                    <a:pt x="48" y="132"/>
                  </a:lnTo>
                  <a:lnTo>
                    <a:pt x="40" y="138"/>
                  </a:lnTo>
                  <a:lnTo>
                    <a:pt x="33" y="145"/>
                  </a:lnTo>
                  <a:lnTo>
                    <a:pt x="30" y="153"/>
                  </a:lnTo>
                  <a:lnTo>
                    <a:pt x="34" y="161"/>
                  </a:lnTo>
                  <a:lnTo>
                    <a:pt x="39" y="163"/>
                  </a:lnTo>
                  <a:lnTo>
                    <a:pt x="44" y="162"/>
                  </a:lnTo>
                  <a:lnTo>
                    <a:pt x="50" y="158"/>
                  </a:lnTo>
                  <a:lnTo>
                    <a:pt x="56" y="152"/>
                  </a:lnTo>
                  <a:lnTo>
                    <a:pt x="60" y="147"/>
                  </a:lnTo>
                  <a:lnTo>
                    <a:pt x="62" y="145"/>
                  </a:lnTo>
                  <a:lnTo>
                    <a:pt x="64" y="141"/>
                  </a:lnTo>
                  <a:lnTo>
                    <a:pt x="66" y="137"/>
                  </a:lnTo>
                  <a:lnTo>
                    <a:pt x="69" y="133"/>
                  </a:lnTo>
                  <a:lnTo>
                    <a:pt x="71" y="132"/>
                  </a:lnTo>
                  <a:lnTo>
                    <a:pt x="72" y="132"/>
                  </a:lnTo>
                  <a:lnTo>
                    <a:pt x="74" y="133"/>
                  </a:lnTo>
                  <a:lnTo>
                    <a:pt x="75" y="135"/>
                  </a:lnTo>
                  <a:lnTo>
                    <a:pt x="74" y="137"/>
                  </a:lnTo>
                  <a:lnTo>
                    <a:pt x="72" y="141"/>
                  </a:lnTo>
                  <a:lnTo>
                    <a:pt x="71" y="145"/>
                  </a:lnTo>
                  <a:lnTo>
                    <a:pt x="70" y="148"/>
                  </a:lnTo>
                  <a:lnTo>
                    <a:pt x="67" y="152"/>
                  </a:lnTo>
                  <a:lnTo>
                    <a:pt x="66" y="156"/>
                  </a:lnTo>
                  <a:lnTo>
                    <a:pt x="67" y="158"/>
                  </a:lnTo>
                  <a:lnTo>
                    <a:pt x="71" y="157"/>
                  </a:lnTo>
                  <a:lnTo>
                    <a:pt x="76" y="153"/>
                  </a:lnTo>
                  <a:lnTo>
                    <a:pt x="82" y="150"/>
                  </a:lnTo>
                  <a:lnTo>
                    <a:pt x="86" y="145"/>
                  </a:lnTo>
                  <a:lnTo>
                    <a:pt x="90" y="142"/>
                  </a:lnTo>
                  <a:lnTo>
                    <a:pt x="95" y="132"/>
                  </a:lnTo>
                  <a:lnTo>
                    <a:pt x="97" y="121"/>
                  </a:lnTo>
                  <a:lnTo>
                    <a:pt x="99" y="120"/>
                  </a:lnTo>
                  <a:lnTo>
                    <a:pt x="99" y="118"/>
                  </a:lnTo>
                  <a:lnTo>
                    <a:pt x="100" y="116"/>
                  </a:lnTo>
                  <a:lnTo>
                    <a:pt x="101" y="115"/>
                  </a:lnTo>
                  <a:lnTo>
                    <a:pt x="101" y="115"/>
                  </a:lnTo>
                  <a:lnTo>
                    <a:pt x="104" y="115"/>
                  </a:lnTo>
                  <a:lnTo>
                    <a:pt x="105" y="116"/>
                  </a:lnTo>
                  <a:lnTo>
                    <a:pt x="112" y="116"/>
                  </a:lnTo>
                  <a:lnTo>
                    <a:pt x="119" y="111"/>
                  </a:lnTo>
                  <a:lnTo>
                    <a:pt x="123" y="104"/>
                  </a:lnTo>
                  <a:lnTo>
                    <a:pt x="126" y="95"/>
                  </a:lnTo>
                  <a:lnTo>
                    <a:pt x="127" y="92"/>
                  </a:lnTo>
                  <a:lnTo>
                    <a:pt x="130" y="90"/>
                  </a:lnTo>
                  <a:lnTo>
                    <a:pt x="131" y="87"/>
                  </a:lnTo>
                  <a:lnTo>
                    <a:pt x="133" y="86"/>
                  </a:lnTo>
                  <a:lnTo>
                    <a:pt x="135" y="85"/>
                  </a:lnTo>
                  <a:lnTo>
                    <a:pt x="136" y="82"/>
                  </a:lnTo>
                  <a:lnTo>
                    <a:pt x="136" y="80"/>
                  </a:lnTo>
                  <a:lnTo>
                    <a:pt x="136" y="77"/>
                  </a:lnTo>
                  <a:lnTo>
                    <a:pt x="135" y="76"/>
                  </a:lnTo>
                  <a:lnTo>
                    <a:pt x="132" y="75"/>
                  </a:lnTo>
                  <a:lnTo>
                    <a:pt x="130" y="75"/>
                  </a:lnTo>
                  <a:lnTo>
                    <a:pt x="127" y="76"/>
                  </a:lnTo>
                  <a:lnTo>
                    <a:pt x="126" y="76"/>
                  </a:lnTo>
                  <a:lnTo>
                    <a:pt x="122" y="79"/>
                  </a:lnTo>
                  <a:lnTo>
                    <a:pt x="120" y="82"/>
                  </a:lnTo>
                  <a:lnTo>
                    <a:pt x="117" y="85"/>
                  </a:lnTo>
                  <a:lnTo>
                    <a:pt x="116" y="87"/>
                  </a:lnTo>
                  <a:lnTo>
                    <a:pt x="112" y="90"/>
                  </a:lnTo>
                  <a:lnTo>
                    <a:pt x="109" y="91"/>
                  </a:lnTo>
                  <a:lnTo>
                    <a:pt x="106" y="91"/>
                  </a:lnTo>
                  <a:lnTo>
                    <a:pt x="102" y="91"/>
                  </a:lnTo>
                  <a:lnTo>
                    <a:pt x="100" y="92"/>
                  </a:lnTo>
                  <a:lnTo>
                    <a:pt x="94" y="91"/>
                  </a:lnTo>
                  <a:lnTo>
                    <a:pt x="90" y="86"/>
                  </a:lnTo>
                  <a:lnTo>
                    <a:pt x="90" y="80"/>
                  </a:lnTo>
                  <a:lnTo>
                    <a:pt x="92" y="74"/>
                  </a:lnTo>
                  <a:lnTo>
                    <a:pt x="97" y="69"/>
                  </a:lnTo>
                  <a:lnTo>
                    <a:pt x="99" y="67"/>
                  </a:lnTo>
                  <a:lnTo>
                    <a:pt x="100" y="66"/>
                  </a:lnTo>
                  <a:lnTo>
                    <a:pt x="102" y="65"/>
                  </a:lnTo>
                  <a:lnTo>
                    <a:pt x="104" y="64"/>
                  </a:lnTo>
                  <a:lnTo>
                    <a:pt x="106" y="62"/>
                  </a:lnTo>
                  <a:lnTo>
                    <a:pt x="106" y="61"/>
                  </a:lnTo>
                  <a:lnTo>
                    <a:pt x="106" y="61"/>
                  </a:lnTo>
                  <a:lnTo>
                    <a:pt x="105" y="61"/>
                  </a:lnTo>
                  <a:lnTo>
                    <a:pt x="104" y="60"/>
                  </a:lnTo>
                  <a:close/>
                  <a:moveTo>
                    <a:pt x="2940" y="0"/>
                  </a:moveTo>
                  <a:lnTo>
                    <a:pt x="2970" y="101"/>
                  </a:lnTo>
                  <a:lnTo>
                    <a:pt x="2995" y="204"/>
                  </a:lnTo>
                  <a:lnTo>
                    <a:pt x="3015" y="310"/>
                  </a:lnTo>
                  <a:lnTo>
                    <a:pt x="3029" y="417"/>
                  </a:lnTo>
                  <a:lnTo>
                    <a:pt x="3036" y="526"/>
                  </a:lnTo>
                  <a:lnTo>
                    <a:pt x="3021" y="536"/>
                  </a:lnTo>
                  <a:lnTo>
                    <a:pt x="3005" y="545"/>
                  </a:lnTo>
                  <a:lnTo>
                    <a:pt x="2944" y="587"/>
                  </a:lnTo>
                  <a:lnTo>
                    <a:pt x="2882" y="636"/>
                  </a:lnTo>
                  <a:lnTo>
                    <a:pt x="2817" y="689"/>
                  </a:lnTo>
                  <a:lnTo>
                    <a:pt x="2749" y="745"/>
                  </a:lnTo>
                  <a:lnTo>
                    <a:pt x="2678" y="804"/>
                  </a:lnTo>
                  <a:lnTo>
                    <a:pt x="2680" y="801"/>
                  </a:lnTo>
                  <a:lnTo>
                    <a:pt x="2680" y="801"/>
                  </a:lnTo>
                  <a:lnTo>
                    <a:pt x="2681" y="800"/>
                  </a:lnTo>
                  <a:lnTo>
                    <a:pt x="2681" y="797"/>
                  </a:lnTo>
                  <a:lnTo>
                    <a:pt x="2682" y="797"/>
                  </a:lnTo>
                  <a:lnTo>
                    <a:pt x="2682" y="796"/>
                  </a:lnTo>
                  <a:lnTo>
                    <a:pt x="2683" y="795"/>
                  </a:lnTo>
                  <a:lnTo>
                    <a:pt x="2685" y="792"/>
                  </a:lnTo>
                  <a:lnTo>
                    <a:pt x="2683" y="791"/>
                  </a:lnTo>
                  <a:lnTo>
                    <a:pt x="2683" y="790"/>
                  </a:lnTo>
                  <a:lnTo>
                    <a:pt x="2682" y="790"/>
                  </a:lnTo>
                  <a:lnTo>
                    <a:pt x="2681" y="791"/>
                  </a:lnTo>
                  <a:lnTo>
                    <a:pt x="2680" y="792"/>
                  </a:lnTo>
                  <a:lnTo>
                    <a:pt x="2680" y="792"/>
                  </a:lnTo>
                  <a:lnTo>
                    <a:pt x="2678" y="792"/>
                  </a:lnTo>
                  <a:lnTo>
                    <a:pt x="2674" y="800"/>
                  </a:lnTo>
                  <a:lnTo>
                    <a:pt x="2669" y="806"/>
                  </a:lnTo>
                  <a:lnTo>
                    <a:pt x="2664" y="811"/>
                  </a:lnTo>
                  <a:lnTo>
                    <a:pt x="2664" y="811"/>
                  </a:lnTo>
                  <a:lnTo>
                    <a:pt x="2662" y="814"/>
                  </a:lnTo>
                  <a:lnTo>
                    <a:pt x="2661" y="815"/>
                  </a:lnTo>
                  <a:lnTo>
                    <a:pt x="2661" y="817"/>
                  </a:lnTo>
                  <a:lnTo>
                    <a:pt x="2661" y="819"/>
                  </a:lnTo>
                  <a:lnTo>
                    <a:pt x="2656" y="821"/>
                  </a:lnTo>
                  <a:lnTo>
                    <a:pt x="2652" y="824"/>
                  </a:lnTo>
                  <a:lnTo>
                    <a:pt x="2647" y="827"/>
                  </a:lnTo>
                  <a:lnTo>
                    <a:pt x="2647" y="827"/>
                  </a:lnTo>
                  <a:lnTo>
                    <a:pt x="2645" y="829"/>
                  </a:lnTo>
                  <a:lnTo>
                    <a:pt x="2642" y="830"/>
                  </a:lnTo>
                  <a:lnTo>
                    <a:pt x="2642" y="830"/>
                  </a:lnTo>
                  <a:lnTo>
                    <a:pt x="2644" y="827"/>
                  </a:lnTo>
                  <a:lnTo>
                    <a:pt x="2644" y="825"/>
                  </a:lnTo>
                  <a:lnTo>
                    <a:pt x="2642" y="824"/>
                  </a:lnTo>
                  <a:lnTo>
                    <a:pt x="2642" y="821"/>
                  </a:lnTo>
                  <a:lnTo>
                    <a:pt x="2641" y="819"/>
                  </a:lnTo>
                  <a:lnTo>
                    <a:pt x="2641" y="816"/>
                  </a:lnTo>
                  <a:lnTo>
                    <a:pt x="2640" y="815"/>
                  </a:lnTo>
                  <a:lnTo>
                    <a:pt x="2639" y="812"/>
                  </a:lnTo>
                  <a:lnTo>
                    <a:pt x="2637" y="811"/>
                  </a:lnTo>
                  <a:lnTo>
                    <a:pt x="2636" y="810"/>
                  </a:lnTo>
                  <a:lnTo>
                    <a:pt x="2635" y="811"/>
                  </a:lnTo>
                  <a:lnTo>
                    <a:pt x="2629" y="821"/>
                  </a:lnTo>
                  <a:lnTo>
                    <a:pt x="2624" y="832"/>
                  </a:lnTo>
                  <a:lnTo>
                    <a:pt x="2622" y="836"/>
                  </a:lnTo>
                  <a:lnTo>
                    <a:pt x="2621" y="841"/>
                  </a:lnTo>
                  <a:lnTo>
                    <a:pt x="2620" y="846"/>
                  </a:lnTo>
                  <a:lnTo>
                    <a:pt x="2619" y="850"/>
                  </a:lnTo>
                  <a:lnTo>
                    <a:pt x="2602" y="862"/>
                  </a:lnTo>
                  <a:lnTo>
                    <a:pt x="2604" y="860"/>
                  </a:lnTo>
                  <a:lnTo>
                    <a:pt x="2604" y="857"/>
                  </a:lnTo>
                  <a:lnTo>
                    <a:pt x="2605" y="855"/>
                  </a:lnTo>
                  <a:lnTo>
                    <a:pt x="2606" y="851"/>
                  </a:lnTo>
                  <a:lnTo>
                    <a:pt x="2606" y="850"/>
                  </a:lnTo>
                  <a:lnTo>
                    <a:pt x="2528" y="906"/>
                  </a:lnTo>
                  <a:lnTo>
                    <a:pt x="2528" y="904"/>
                  </a:lnTo>
                  <a:lnTo>
                    <a:pt x="2528" y="902"/>
                  </a:lnTo>
                  <a:lnTo>
                    <a:pt x="2528" y="899"/>
                  </a:lnTo>
                  <a:lnTo>
                    <a:pt x="2527" y="897"/>
                  </a:lnTo>
                  <a:lnTo>
                    <a:pt x="2525" y="894"/>
                  </a:lnTo>
                  <a:lnTo>
                    <a:pt x="2523" y="894"/>
                  </a:lnTo>
                  <a:lnTo>
                    <a:pt x="2522" y="894"/>
                  </a:lnTo>
                  <a:lnTo>
                    <a:pt x="2520" y="893"/>
                  </a:lnTo>
                  <a:lnTo>
                    <a:pt x="2519" y="892"/>
                  </a:lnTo>
                  <a:lnTo>
                    <a:pt x="2518" y="889"/>
                  </a:lnTo>
                  <a:lnTo>
                    <a:pt x="2517" y="887"/>
                  </a:lnTo>
                  <a:lnTo>
                    <a:pt x="2515" y="885"/>
                  </a:lnTo>
                  <a:lnTo>
                    <a:pt x="2515" y="881"/>
                  </a:lnTo>
                  <a:lnTo>
                    <a:pt x="2514" y="877"/>
                  </a:lnTo>
                  <a:lnTo>
                    <a:pt x="2514" y="873"/>
                  </a:lnTo>
                  <a:lnTo>
                    <a:pt x="2513" y="871"/>
                  </a:lnTo>
                  <a:lnTo>
                    <a:pt x="2512" y="868"/>
                  </a:lnTo>
                  <a:lnTo>
                    <a:pt x="2510" y="868"/>
                  </a:lnTo>
                  <a:lnTo>
                    <a:pt x="2509" y="868"/>
                  </a:lnTo>
                  <a:lnTo>
                    <a:pt x="2507" y="870"/>
                  </a:lnTo>
                  <a:lnTo>
                    <a:pt x="2505" y="870"/>
                  </a:lnTo>
                  <a:lnTo>
                    <a:pt x="2503" y="871"/>
                  </a:lnTo>
                  <a:lnTo>
                    <a:pt x="2502" y="871"/>
                  </a:lnTo>
                  <a:lnTo>
                    <a:pt x="2499" y="872"/>
                  </a:lnTo>
                  <a:lnTo>
                    <a:pt x="2498" y="872"/>
                  </a:lnTo>
                  <a:lnTo>
                    <a:pt x="2495" y="871"/>
                  </a:lnTo>
                  <a:lnTo>
                    <a:pt x="2494" y="868"/>
                  </a:lnTo>
                  <a:lnTo>
                    <a:pt x="2492" y="866"/>
                  </a:lnTo>
                  <a:lnTo>
                    <a:pt x="2490" y="865"/>
                  </a:lnTo>
                  <a:lnTo>
                    <a:pt x="2490" y="863"/>
                  </a:lnTo>
                  <a:lnTo>
                    <a:pt x="2488" y="863"/>
                  </a:lnTo>
                  <a:lnTo>
                    <a:pt x="2487" y="863"/>
                  </a:lnTo>
                  <a:lnTo>
                    <a:pt x="2487" y="866"/>
                  </a:lnTo>
                  <a:lnTo>
                    <a:pt x="2487" y="867"/>
                  </a:lnTo>
                  <a:lnTo>
                    <a:pt x="2485" y="870"/>
                  </a:lnTo>
                  <a:lnTo>
                    <a:pt x="2485" y="872"/>
                  </a:lnTo>
                  <a:lnTo>
                    <a:pt x="2485" y="873"/>
                  </a:lnTo>
                  <a:lnTo>
                    <a:pt x="2488" y="876"/>
                  </a:lnTo>
                  <a:lnTo>
                    <a:pt x="2489" y="878"/>
                  </a:lnTo>
                  <a:lnTo>
                    <a:pt x="2490" y="882"/>
                  </a:lnTo>
                  <a:lnTo>
                    <a:pt x="2495" y="897"/>
                  </a:lnTo>
                  <a:lnTo>
                    <a:pt x="2499" y="913"/>
                  </a:lnTo>
                  <a:lnTo>
                    <a:pt x="2499" y="917"/>
                  </a:lnTo>
                  <a:lnTo>
                    <a:pt x="2499" y="921"/>
                  </a:lnTo>
                  <a:lnTo>
                    <a:pt x="2500" y="923"/>
                  </a:lnTo>
                  <a:lnTo>
                    <a:pt x="2472" y="916"/>
                  </a:lnTo>
                  <a:lnTo>
                    <a:pt x="2472" y="902"/>
                  </a:lnTo>
                  <a:lnTo>
                    <a:pt x="2470" y="889"/>
                  </a:lnTo>
                  <a:lnTo>
                    <a:pt x="2468" y="887"/>
                  </a:lnTo>
                  <a:lnTo>
                    <a:pt x="2467" y="886"/>
                  </a:lnTo>
                  <a:lnTo>
                    <a:pt x="2464" y="885"/>
                  </a:lnTo>
                  <a:lnTo>
                    <a:pt x="2460" y="883"/>
                  </a:lnTo>
                  <a:lnTo>
                    <a:pt x="2458" y="885"/>
                  </a:lnTo>
                  <a:lnTo>
                    <a:pt x="2456" y="885"/>
                  </a:lnTo>
                  <a:lnTo>
                    <a:pt x="2454" y="887"/>
                  </a:lnTo>
                  <a:lnTo>
                    <a:pt x="2452" y="891"/>
                  </a:lnTo>
                  <a:lnTo>
                    <a:pt x="2449" y="896"/>
                  </a:lnTo>
                  <a:lnTo>
                    <a:pt x="2447" y="899"/>
                  </a:lnTo>
                  <a:lnTo>
                    <a:pt x="2444" y="903"/>
                  </a:lnTo>
                  <a:lnTo>
                    <a:pt x="2441" y="908"/>
                  </a:lnTo>
                  <a:lnTo>
                    <a:pt x="2368" y="891"/>
                  </a:lnTo>
                  <a:lnTo>
                    <a:pt x="2368" y="891"/>
                  </a:lnTo>
                  <a:lnTo>
                    <a:pt x="2368" y="889"/>
                  </a:lnTo>
                  <a:lnTo>
                    <a:pt x="2370" y="882"/>
                  </a:lnTo>
                  <a:lnTo>
                    <a:pt x="2371" y="877"/>
                  </a:lnTo>
                  <a:lnTo>
                    <a:pt x="2372" y="871"/>
                  </a:lnTo>
                  <a:lnTo>
                    <a:pt x="2371" y="863"/>
                  </a:lnTo>
                  <a:lnTo>
                    <a:pt x="2371" y="861"/>
                  </a:lnTo>
                  <a:lnTo>
                    <a:pt x="2371" y="857"/>
                  </a:lnTo>
                  <a:lnTo>
                    <a:pt x="2370" y="855"/>
                  </a:lnTo>
                  <a:lnTo>
                    <a:pt x="2370" y="852"/>
                  </a:lnTo>
                  <a:lnTo>
                    <a:pt x="2368" y="850"/>
                  </a:lnTo>
                  <a:lnTo>
                    <a:pt x="2366" y="847"/>
                  </a:lnTo>
                  <a:lnTo>
                    <a:pt x="2366" y="847"/>
                  </a:lnTo>
                  <a:lnTo>
                    <a:pt x="2365" y="846"/>
                  </a:lnTo>
                  <a:lnTo>
                    <a:pt x="2363" y="843"/>
                  </a:lnTo>
                  <a:lnTo>
                    <a:pt x="2363" y="841"/>
                  </a:lnTo>
                  <a:lnTo>
                    <a:pt x="2363" y="840"/>
                  </a:lnTo>
                  <a:lnTo>
                    <a:pt x="2363" y="837"/>
                  </a:lnTo>
                  <a:lnTo>
                    <a:pt x="2363" y="835"/>
                  </a:lnTo>
                  <a:lnTo>
                    <a:pt x="2365" y="832"/>
                  </a:lnTo>
                  <a:lnTo>
                    <a:pt x="2365" y="830"/>
                  </a:lnTo>
                  <a:lnTo>
                    <a:pt x="2363" y="827"/>
                  </a:lnTo>
                  <a:lnTo>
                    <a:pt x="2360" y="824"/>
                  </a:lnTo>
                  <a:lnTo>
                    <a:pt x="2356" y="821"/>
                  </a:lnTo>
                  <a:lnTo>
                    <a:pt x="2352" y="819"/>
                  </a:lnTo>
                  <a:lnTo>
                    <a:pt x="2351" y="817"/>
                  </a:lnTo>
                  <a:lnTo>
                    <a:pt x="2348" y="817"/>
                  </a:lnTo>
                  <a:lnTo>
                    <a:pt x="2346" y="816"/>
                  </a:lnTo>
                  <a:lnTo>
                    <a:pt x="2345" y="815"/>
                  </a:lnTo>
                  <a:lnTo>
                    <a:pt x="2342" y="814"/>
                  </a:lnTo>
                  <a:lnTo>
                    <a:pt x="2341" y="811"/>
                  </a:lnTo>
                  <a:lnTo>
                    <a:pt x="2340" y="807"/>
                  </a:lnTo>
                  <a:lnTo>
                    <a:pt x="2340" y="804"/>
                  </a:lnTo>
                  <a:lnTo>
                    <a:pt x="2338" y="800"/>
                  </a:lnTo>
                  <a:lnTo>
                    <a:pt x="2338" y="797"/>
                  </a:lnTo>
                  <a:lnTo>
                    <a:pt x="2340" y="796"/>
                  </a:lnTo>
                  <a:lnTo>
                    <a:pt x="2341" y="795"/>
                  </a:lnTo>
                  <a:lnTo>
                    <a:pt x="2342" y="792"/>
                  </a:lnTo>
                  <a:lnTo>
                    <a:pt x="2343" y="791"/>
                  </a:lnTo>
                  <a:lnTo>
                    <a:pt x="2345" y="790"/>
                  </a:lnTo>
                  <a:lnTo>
                    <a:pt x="2346" y="789"/>
                  </a:lnTo>
                  <a:lnTo>
                    <a:pt x="2348" y="788"/>
                  </a:lnTo>
                  <a:lnTo>
                    <a:pt x="2350" y="788"/>
                  </a:lnTo>
                  <a:lnTo>
                    <a:pt x="2352" y="788"/>
                  </a:lnTo>
                  <a:lnTo>
                    <a:pt x="2353" y="789"/>
                  </a:lnTo>
                  <a:lnTo>
                    <a:pt x="2356" y="790"/>
                  </a:lnTo>
                  <a:lnTo>
                    <a:pt x="2357" y="791"/>
                  </a:lnTo>
                  <a:lnTo>
                    <a:pt x="2360" y="792"/>
                  </a:lnTo>
                  <a:lnTo>
                    <a:pt x="2362" y="792"/>
                  </a:lnTo>
                  <a:lnTo>
                    <a:pt x="2365" y="792"/>
                  </a:lnTo>
                  <a:lnTo>
                    <a:pt x="2366" y="792"/>
                  </a:lnTo>
                  <a:lnTo>
                    <a:pt x="2368" y="790"/>
                  </a:lnTo>
                  <a:lnTo>
                    <a:pt x="2370" y="788"/>
                  </a:lnTo>
                  <a:lnTo>
                    <a:pt x="2371" y="783"/>
                  </a:lnTo>
                  <a:lnTo>
                    <a:pt x="2370" y="776"/>
                  </a:lnTo>
                  <a:lnTo>
                    <a:pt x="2367" y="770"/>
                  </a:lnTo>
                  <a:lnTo>
                    <a:pt x="2366" y="765"/>
                  </a:lnTo>
                  <a:lnTo>
                    <a:pt x="2368" y="759"/>
                  </a:lnTo>
                  <a:lnTo>
                    <a:pt x="2370" y="758"/>
                  </a:lnTo>
                  <a:lnTo>
                    <a:pt x="2371" y="759"/>
                  </a:lnTo>
                  <a:lnTo>
                    <a:pt x="2373" y="760"/>
                  </a:lnTo>
                  <a:lnTo>
                    <a:pt x="2375" y="761"/>
                  </a:lnTo>
                  <a:lnTo>
                    <a:pt x="2376" y="761"/>
                  </a:lnTo>
                  <a:lnTo>
                    <a:pt x="2378" y="761"/>
                  </a:lnTo>
                  <a:lnTo>
                    <a:pt x="2380" y="761"/>
                  </a:lnTo>
                  <a:lnTo>
                    <a:pt x="2381" y="763"/>
                  </a:lnTo>
                  <a:lnTo>
                    <a:pt x="2381" y="764"/>
                  </a:lnTo>
                  <a:lnTo>
                    <a:pt x="2382" y="766"/>
                  </a:lnTo>
                  <a:lnTo>
                    <a:pt x="2383" y="768"/>
                  </a:lnTo>
                  <a:lnTo>
                    <a:pt x="2384" y="769"/>
                  </a:lnTo>
                  <a:lnTo>
                    <a:pt x="2386" y="770"/>
                  </a:lnTo>
                  <a:lnTo>
                    <a:pt x="2387" y="769"/>
                  </a:lnTo>
                  <a:lnTo>
                    <a:pt x="2389" y="766"/>
                  </a:lnTo>
                  <a:lnTo>
                    <a:pt x="2389" y="764"/>
                  </a:lnTo>
                  <a:lnTo>
                    <a:pt x="2389" y="761"/>
                  </a:lnTo>
                  <a:lnTo>
                    <a:pt x="2391" y="761"/>
                  </a:lnTo>
                  <a:lnTo>
                    <a:pt x="2392" y="760"/>
                  </a:lnTo>
                  <a:lnTo>
                    <a:pt x="2393" y="760"/>
                  </a:lnTo>
                  <a:lnTo>
                    <a:pt x="2394" y="759"/>
                  </a:lnTo>
                  <a:lnTo>
                    <a:pt x="2396" y="756"/>
                  </a:lnTo>
                  <a:lnTo>
                    <a:pt x="2397" y="754"/>
                  </a:lnTo>
                  <a:lnTo>
                    <a:pt x="2398" y="751"/>
                  </a:lnTo>
                  <a:lnTo>
                    <a:pt x="2399" y="748"/>
                  </a:lnTo>
                  <a:lnTo>
                    <a:pt x="2399" y="746"/>
                  </a:lnTo>
                  <a:lnTo>
                    <a:pt x="2401" y="743"/>
                  </a:lnTo>
                  <a:lnTo>
                    <a:pt x="2401" y="740"/>
                  </a:lnTo>
                  <a:lnTo>
                    <a:pt x="2401" y="737"/>
                  </a:lnTo>
                  <a:lnTo>
                    <a:pt x="2401" y="735"/>
                  </a:lnTo>
                  <a:lnTo>
                    <a:pt x="2402" y="733"/>
                  </a:lnTo>
                  <a:lnTo>
                    <a:pt x="2403" y="729"/>
                  </a:lnTo>
                  <a:lnTo>
                    <a:pt x="2404" y="727"/>
                  </a:lnTo>
                  <a:lnTo>
                    <a:pt x="2404" y="723"/>
                  </a:lnTo>
                  <a:lnTo>
                    <a:pt x="2404" y="720"/>
                  </a:lnTo>
                  <a:lnTo>
                    <a:pt x="2406" y="718"/>
                  </a:lnTo>
                  <a:lnTo>
                    <a:pt x="2407" y="718"/>
                  </a:lnTo>
                  <a:lnTo>
                    <a:pt x="2407" y="719"/>
                  </a:lnTo>
                  <a:lnTo>
                    <a:pt x="2408" y="720"/>
                  </a:lnTo>
                  <a:lnTo>
                    <a:pt x="2408" y="720"/>
                  </a:lnTo>
                  <a:lnTo>
                    <a:pt x="2409" y="722"/>
                  </a:lnTo>
                  <a:lnTo>
                    <a:pt x="2409" y="723"/>
                  </a:lnTo>
                  <a:lnTo>
                    <a:pt x="2411" y="722"/>
                  </a:lnTo>
                  <a:lnTo>
                    <a:pt x="2411" y="720"/>
                  </a:lnTo>
                  <a:lnTo>
                    <a:pt x="2412" y="719"/>
                  </a:lnTo>
                  <a:lnTo>
                    <a:pt x="2413" y="718"/>
                  </a:lnTo>
                  <a:lnTo>
                    <a:pt x="2416" y="717"/>
                  </a:lnTo>
                  <a:lnTo>
                    <a:pt x="2416" y="717"/>
                  </a:lnTo>
                  <a:lnTo>
                    <a:pt x="2417" y="715"/>
                  </a:lnTo>
                  <a:lnTo>
                    <a:pt x="2418" y="715"/>
                  </a:lnTo>
                  <a:lnTo>
                    <a:pt x="2421" y="714"/>
                  </a:lnTo>
                  <a:lnTo>
                    <a:pt x="2421" y="710"/>
                  </a:lnTo>
                  <a:lnTo>
                    <a:pt x="2421" y="707"/>
                  </a:lnTo>
                  <a:lnTo>
                    <a:pt x="2423" y="704"/>
                  </a:lnTo>
                  <a:lnTo>
                    <a:pt x="2426" y="703"/>
                  </a:lnTo>
                  <a:lnTo>
                    <a:pt x="2426" y="700"/>
                  </a:lnTo>
                  <a:lnTo>
                    <a:pt x="2427" y="699"/>
                  </a:lnTo>
                  <a:lnTo>
                    <a:pt x="2426" y="697"/>
                  </a:lnTo>
                  <a:lnTo>
                    <a:pt x="2426" y="694"/>
                  </a:lnTo>
                  <a:lnTo>
                    <a:pt x="2426" y="692"/>
                  </a:lnTo>
                  <a:lnTo>
                    <a:pt x="2427" y="689"/>
                  </a:lnTo>
                  <a:lnTo>
                    <a:pt x="2428" y="686"/>
                  </a:lnTo>
                  <a:lnTo>
                    <a:pt x="2428" y="683"/>
                  </a:lnTo>
                  <a:lnTo>
                    <a:pt x="2429" y="679"/>
                  </a:lnTo>
                  <a:lnTo>
                    <a:pt x="2431" y="676"/>
                  </a:lnTo>
                  <a:lnTo>
                    <a:pt x="2432" y="671"/>
                  </a:lnTo>
                  <a:lnTo>
                    <a:pt x="2433" y="666"/>
                  </a:lnTo>
                  <a:lnTo>
                    <a:pt x="2433" y="659"/>
                  </a:lnTo>
                  <a:lnTo>
                    <a:pt x="2436" y="658"/>
                  </a:lnTo>
                  <a:lnTo>
                    <a:pt x="2439" y="657"/>
                  </a:lnTo>
                  <a:lnTo>
                    <a:pt x="2442" y="656"/>
                  </a:lnTo>
                  <a:lnTo>
                    <a:pt x="2444" y="654"/>
                  </a:lnTo>
                  <a:lnTo>
                    <a:pt x="2446" y="653"/>
                  </a:lnTo>
                  <a:lnTo>
                    <a:pt x="2447" y="653"/>
                  </a:lnTo>
                  <a:lnTo>
                    <a:pt x="2449" y="653"/>
                  </a:lnTo>
                  <a:lnTo>
                    <a:pt x="2451" y="652"/>
                  </a:lnTo>
                  <a:lnTo>
                    <a:pt x="2452" y="649"/>
                  </a:lnTo>
                  <a:lnTo>
                    <a:pt x="2453" y="647"/>
                  </a:lnTo>
                  <a:lnTo>
                    <a:pt x="2454" y="646"/>
                  </a:lnTo>
                  <a:lnTo>
                    <a:pt x="2456" y="645"/>
                  </a:lnTo>
                  <a:lnTo>
                    <a:pt x="2457" y="645"/>
                  </a:lnTo>
                  <a:lnTo>
                    <a:pt x="2459" y="645"/>
                  </a:lnTo>
                  <a:lnTo>
                    <a:pt x="2462" y="645"/>
                  </a:lnTo>
                  <a:lnTo>
                    <a:pt x="2463" y="645"/>
                  </a:lnTo>
                  <a:lnTo>
                    <a:pt x="2464" y="645"/>
                  </a:lnTo>
                  <a:lnTo>
                    <a:pt x="2464" y="645"/>
                  </a:lnTo>
                  <a:lnTo>
                    <a:pt x="2464" y="642"/>
                  </a:lnTo>
                  <a:lnTo>
                    <a:pt x="2467" y="637"/>
                  </a:lnTo>
                  <a:lnTo>
                    <a:pt x="2468" y="631"/>
                  </a:lnTo>
                  <a:lnTo>
                    <a:pt x="2468" y="626"/>
                  </a:lnTo>
                  <a:lnTo>
                    <a:pt x="2468" y="611"/>
                  </a:lnTo>
                  <a:lnTo>
                    <a:pt x="2467" y="608"/>
                  </a:lnTo>
                  <a:lnTo>
                    <a:pt x="2467" y="606"/>
                  </a:lnTo>
                  <a:lnTo>
                    <a:pt x="2465" y="602"/>
                  </a:lnTo>
                  <a:lnTo>
                    <a:pt x="2465" y="600"/>
                  </a:lnTo>
                  <a:lnTo>
                    <a:pt x="2464" y="597"/>
                  </a:lnTo>
                  <a:lnTo>
                    <a:pt x="2463" y="595"/>
                  </a:lnTo>
                  <a:lnTo>
                    <a:pt x="2463" y="592"/>
                  </a:lnTo>
                  <a:lnTo>
                    <a:pt x="2462" y="589"/>
                  </a:lnTo>
                  <a:lnTo>
                    <a:pt x="2462" y="585"/>
                  </a:lnTo>
                  <a:lnTo>
                    <a:pt x="2462" y="576"/>
                  </a:lnTo>
                  <a:lnTo>
                    <a:pt x="2460" y="574"/>
                  </a:lnTo>
                  <a:lnTo>
                    <a:pt x="2460" y="571"/>
                  </a:lnTo>
                  <a:lnTo>
                    <a:pt x="2459" y="567"/>
                  </a:lnTo>
                  <a:lnTo>
                    <a:pt x="2459" y="564"/>
                  </a:lnTo>
                  <a:lnTo>
                    <a:pt x="2459" y="555"/>
                  </a:lnTo>
                  <a:lnTo>
                    <a:pt x="2462" y="546"/>
                  </a:lnTo>
                  <a:lnTo>
                    <a:pt x="2464" y="538"/>
                  </a:lnTo>
                  <a:lnTo>
                    <a:pt x="2467" y="535"/>
                  </a:lnTo>
                  <a:lnTo>
                    <a:pt x="2468" y="534"/>
                  </a:lnTo>
                  <a:lnTo>
                    <a:pt x="2469" y="534"/>
                  </a:lnTo>
                  <a:lnTo>
                    <a:pt x="2470" y="535"/>
                  </a:lnTo>
                  <a:lnTo>
                    <a:pt x="2473" y="535"/>
                  </a:lnTo>
                  <a:lnTo>
                    <a:pt x="2474" y="533"/>
                  </a:lnTo>
                  <a:lnTo>
                    <a:pt x="2475" y="530"/>
                  </a:lnTo>
                  <a:lnTo>
                    <a:pt x="2478" y="526"/>
                  </a:lnTo>
                  <a:lnTo>
                    <a:pt x="2479" y="526"/>
                  </a:lnTo>
                  <a:lnTo>
                    <a:pt x="2479" y="528"/>
                  </a:lnTo>
                  <a:lnTo>
                    <a:pt x="2480" y="529"/>
                  </a:lnTo>
                  <a:lnTo>
                    <a:pt x="2480" y="531"/>
                  </a:lnTo>
                  <a:lnTo>
                    <a:pt x="2480" y="534"/>
                  </a:lnTo>
                  <a:lnTo>
                    <a:pt x="2480" y="536"/>
                  </a:lnTo>
                  <a:lnTo>
                    <a:pt x="2480" y="538"/>
                  </a:lnTo>
                  <a:lnTo>
                    <a:pt x="2480" y="569"/>
                  </a:lnTo>
                  <a:lnTo>
                    <a:pt x="2480" y="569"/>
                  </a:lnTo>
                  <a:lnTo>
                    <a:pt x="2479" y="570"/>
                  </a:lnTo>
                  <a:lnTo>
                    <a:pt x="2478" y="572"/>
                  </a:lnTo>
                  <a:lnTo>
                    <a:pt x="2478" y="574"/>
                  </a:lnTo>
                  <a:lnTo>
                    <a:pt x="2478" y="592"/>
                  </a:lnTo>
                  <a:lnTo>
                    <a:pt x="2478" y="596"/>
                  </a:lnTo>
                  <a:lnTo>
                    <a:pt x="2477" y="600"/>
                  </a:lnTo>
                  <a:lnTo>
                    <a:pt x="2477" y="603"/>
                  </a:lnTo>
                  <a:lnTo>
                    <a:pt x="2478" y="607"/>
                  </a:lnTo>
                  <a:lnTo>
                    <a:pt x="2478" y="613"/>
                  </a:lnTo>
                  <a:lnTo>
                    <a:pt x="2479" y="618"/>
                  </a:lnTo>
                  <a:lnTo>
                    <a:pt x="2480" y="623"/>
                  </a:lnTo>
                  <a:lnTo>
                    <a:pt x="2482" y="627"/>
                  </a:lnTo>
                  <a:lnTo>
                    <a:pt x="2483" y="632"/>
                  </a:lnTo>
                  <a:lnTo>
                    <a:pt x="2484" y="635"/>
                  </a:lnTo>
                  <a:lnTo>
                    <a:pt x="2485" y="637"/>
                  </a:lnTo>
                  <a:lnTo>
                    <a:pt x="2487" y="638"/>
                  </a:lnTo>
                  <a:lnTo>
                    <a:pt x="2489" y="638"/>
                  </a:lnTo>
                  <a:lnTo>
                    <a:pt x="2490" y="637"/>
                  </a:lnTo>
                  <a:lnTo>
                    <a:pt x="2493" y="636"/>
                  </a:lnTo>
                  <a:lnTo>
                    <a:pt x="2494" y="635"/>
                  </a:lnTo>
                  <a:lnTo>
                    <a:pt x="2495" y="633"/>
                  </a:lnTo>
                  <a:lnTo>
                    <a:pt x="2498" y="632"/>
                  </a:lnTo>
                  <a:lnTo>
                    <a:pt x="2498" y="631"/>
                  </a:lnTo>
                  <a:lnTo>
                    <a:pt x="2499" y="628"/>
                  </a:lnTo>
                  <a:lnTo>
                    <a:pt x="2499" y="627"/>
                  </a:lnTo>
                  <a:lnTo>
                    <a:pt x="2499" y="626"/>
                  </a:lnTo>
                  <a:lnTo>
                    <a:pt x="2500" y="625"/>
                  </a:lnTo>
                  <a:lnTo>
                    <a:pt x="2502" y="625"/>
                  </a:lnTo>
                  <a:lnTo>
                    <a:pt x="2503" y="625"/>
                  </a:lnTo>
                  <a:lnTo>
                    <a:pt x="2504" y="623"/>
                  </a:lnTo>
                  <a:lnTo>
                    <a:pt x="2504" y="622"/>
                  </a:lnTo>
                  <a:lnTo>
                    <a:pt x="2504" y="621"/>
                  </a:lnTo>
                  <a:lnTo>
                    <a:pt x="2505" y="620"/>
                  </a:lnTo>
                  <a:lnTo>
                    <a:pt x="2505" y="618"/>
                  </a:lnTo>
                  <a:lnTo>
                    <a:pt x="2507" y="618"/>
                  </a:lnTo>
                  <a:lnTo>
                    <a:pt x="2507" y="621"/>
                  </a:lnTo>
                  <a:lnTo>
                    <a:pt x="2507" y="623"/>
                  </a:lnTo>
                  <a:lnTo>
                    <a:pt x="2508" y="626"/>
                  </a:lnTo>
                  <a:lnTo>
                    <a:pt x="2509" y="628"/>
                  </a:lnTo>
                  <a:lnTo>
                    <a:pt x="2509" y="632"/>
                  </a:lnTo>
                  <a:lnTo>
                    <a:pt x="2509" y="636"/>
                  </a:lnTo>
                  <a:lnTo>
                    <a:pt x="2510" y="638"/>
                  </a:lnTo>
                  <a:lnTo>
                    <a:pt x="2512" y="642"/>
                  </a:lnTo>
                  <a:lnTo>
                    <a:pt x="2513" y="645"/>
                  </a:lnTo>
                  <a:lnTo>
                    <a:pt x="2514" y="645"/>
                  </a:lnTo>
                  <a:lnTo>
                    <a:pt x="2515" y="645"/>
                  </a:lnTo>
                  <a:lnTo>
                    <a:pt x="2515" y="645"/>
                  </a:lnTo>
                  <a:lnTo>
                    <a:pt x="2515" y="643"/>
                  </a:lnTo>
                  <a:lnTo>
                    <a:pt x="2515" y="641"/>
                  </a:lnTo>
                  <a:lnTo>
                    <a:pt x="2515" y="638"/>
                  </a:lnTo>
                  <a:lnTo>
                    <a:pt x="2517" y="637"/>
                  </a:lnTo>
                  <a:lnTo>
                    <a:pt x="2517" y="635"/>
                  </a:lnTo>
                  <a:lnTo>
                    <a:pt x="2517" y="633"/>
                  </a:lnTo>
                  <a:lnTo>
                    <a:pt x="2518" y="635"/>
                  </a:lnTo>
                  <a:lnTo>
                    <a:pt x="2519" y="635"/>
                  </a:lnTo>
                  <a:lnTo>
                    <a:pt x="2522" y="636"/>
                  </a:lnTo>
                  <a:lnTo>
                    <a:pt x="2523" y="636"/>
                  </a:lnTo>
                  <a:lnTo>
                    <a:pt x="2524" y="636"/>
                  </a:lnTo>
                  <a:lnTo>
                    <a:pt x="2525" y="633"/>
                  </a:lnTo>
                  <a:lnTo>
                    <a:pt x="2527" y="631"/>
                  </a:lnTo>
                  <a:lnTo>
                    <a:pt x="2527" y="630"/>
                  </a:lnTo>
                  <a:lnTo>
                    <a:pt x="2528" y="628"/>
                  </a:lnTo>
                  <a:lnTo>
                    <a:pt x="2529" y="627"/>
                  </a:lnTo>
                  <a:lnTo>
                    <a:pt x="2530" y="626"/>
                  </a:lnTo>
                  <a:lnTo>
                    <a:pt x="2531" y="623"/>
                  </a:lnTo>
                  <a:lnTo>
                    <a:pt x="2533" y="622"/>
                  </a:lnTo>
                  <a:lnTo>
                    <a:pt x="2533" y="620"/>
                  </a:lnTo>
                  <a:lnTo>
                    <a:pt x="2534" y="618"/>
                  </a:lnTo>
                  <a:lnTo>
                    <a:pt x="2535" y="616"/>
                  </a:lnTo>
                  <a:lnTo>
                    <a:pt x="2538" y="613"/>
                  </a:lnTo>
                  <a:lnTo>
                    <a:pt x="2539" y="611"/>
                  </a:lnTo>
                  <a:lnTo>
                    <a:pt x="2541" y="608"/>
                  </a:lnTo>
                  <a:lnTo>
                    <a:pt x="2543" y="607"/>
                  </a:lnTo>
                  <a:lnTo>
                    <a:pt x="2544" y="608"/>
                  </a:lnTo>
                  <a:lnTo>
                    <a:pt x="2544" y="608"/>
                  </a:lnTo>
                  <a:lnTo>
                    <a:pt x="2545" y="608"/>
                  </a:lnTo>
                  <a:lnTo>
                    <a:pt x="2545" y="611"/>
                  </a:lnTo>
                  <a:lnTo>
                    <a:pt x="2546" y="611"/>
                  </a:lnTo>
                  <a:lnTo>
                    <a:pt x="2548" y="612"/>
                  </a:lnTo>
                  <a:lnTo>
                    <a:pt x="2548" y="613"/>
                  </a:lnTo>
                  <a:lnTo>
                    <a:pt x="2549" y="616"/>
                  </a:lnTo>
                  <a:lnTo>
                    <a:pt x="2550" y="617"/>
                  </a:lnTo>
                  <a:lnTo>
                    <a:pt x="2550" y="620"/>
                  </a:lnTo>
                  <a:lnTo>
                    <a:pt x="2551" y="621"/>
                  </a:lnTo>
                  <a:lnTo>
                    <a:pt x="2553" y="623"/>
                  </a:lnTo>
                  <a:lnTo>
                    <a:pt x="2554" y="623"/>
                  </a:lnTo>
                  <a:lnTo>
                    <a:pt x="2555" y="623"/>
                  </a:lnTo>
                  <a:lnTo>
                    <a:pt x="2556" y="621"/>
                  </a:lnTo>
                  <a:lnTo>
                    <a:pt x="2556" y="620"/>
                  </a:lnTo>
                  <a:lnTo>
                    <a:pt x="2558" y="617"/>
                  </a:lnTo>
                  <a:lnTo>
                    <a:pt x="2558" y="615"/>
                  </a:lnTo>
                  <a:lnTo>
                    <a:pt x="2559" y="612"/>
                  </a:lnTo>
                  <a:lnTo>
                    <a:pt x="2560" y="611"/>
                  </a:lnTo>
                  <a:lnTo>
                    <a:pt x="2561" y="611"/>
                  </a:lnTo>
                  <a:lnTo>
                    <a:pt x="2565" y="606"/>
                  </a:lnTo>
                  <a:lnTo>
                    <a:pt x="2568" y="597"/>
                  </a:lnTo>
                  <a:lnTo>
                    <a:pt x="2566" y="590"/>
                  </a:lnTo>
                  <a:lnTo>
                    <a:pt x="2565" y="586"/>
                  </a:lnTo>
                  <a:lnTo>
                    <a:pt x="2565" y="582"/>
                  </a:lnTo>
                  <a:lnTo>
                    <a:pt x="2566" y="577"/>
                  </a:lnTo>
                  <a:lnTo>
                    <a:pt x="2566" y="574"/>
                  </a:lnTo>
                  <a:lnTo>
                    <a:pt x="2566" y="559"/>
                  </a:lnTo>
                  <a:lnTo>
                    <a:pt x="2568" y="552"/>
                  </a:lnTo>
                  <a:lnTo>
                    <a:pt x="2569" y="547"/>
                  </a:lnTo>
                  <a:lnTo>
                    <a:pt x="2569" y="543"/>
                  </a:lnTo>
                  <a:lnTo>
                    <a:pt x="2569" y="539"/>
                  </a:lnTo>
                  <a:lnTo>
                    <a:pt x="2569" y="536"/>
                  </a:lnTo>
                  <a:lnTo>
                    <a:pt x="2570" y="535"/>
                  </a:lnTo>
                  <a:lnTo>
                    <a:pt x="2570" y="534"/>
                  </a:lnTo>
                  <a:lnTo>
                    <a:pt x="2571" y="533"/>
                  </a:lnTo>
                  <a:lnTo>
                    <a:pt x="2574" y="531"/>
                  </a:lnTo>
                  <a:lnTo>
                    <a:pt x="2575" y="530"/>
                  </a:lnTo>
                  <a:lnTo>
                    <a:pt x="2576" y="531"/>
                  </a:lnTo>
                  <a:lnTo>
                    <a:pt x="2578" y="534"/>
                  </a:lnTo>
                  <a:lnTo>
                    <a:pt x="2579" y="536"/>
                  </a:lnTo>
                  <a:lnTo>
                    <a:pt x="2580" y="539"/>
                  </a:lnTo>
                  <a:lnTo>
                    <a:pt x="2583" y="543"/>
                  </a:lnTo>
                  <a:lnTo>
                    <a:pt x="2584" y="545"/>
                  </a:lnTo>
                  <a:lnTo>
                    <a:pt x="2585" y="547"/>
                  </a:lnTo>
                  <a:lnTo>
                    <a:pt x="2586" y="550"/>
                  </a:lnTo>
                  <a:lnTo>
                    <a:pt x="2588" y="550"/>
                  </a:lnTo>
                  <a:lnTo>
                    <a:pt x="2589" y="550"/>
                  </a:lnTo>
                  <a:lnTo>
                    <a:pt x="2589" y="549"/>
                  </a:lnTo>
                  <a:lnTo>
                    <a:pt x="2590" y="546"/>
                  </a:lnTo>
                  <a:lnTo>
                    <a:pt x="2590" y="543"/>
                  </a:lnTo>
                  <a:lnTo>
                    <a:pt x="2591" y="535"/>
                  </a:lnTo>
                  <a:lnTo>
                    <a:pt x="2591" y="526"/>
                  </a:lnTo>
                  <a:lnTo>
                    <a:pt x="2590" y="516"/>
                  </a:lnTo>
                  <a:lnTo>
                    <a:pt x="2589" y="515"/>
                  </a:lnTo>
                  <a:lnTo>
                    <a:pt x="2589" y="514"/>
                  </a:lnTo>
                  <a:lnTo>
                    <a:pt x="2588" y="515"/>
                  </a:lnTo>
                  <a:lnTo>
                    <a:pt x="2586" y="515"/>
                  </a:lnTo>
                  <a:lnTo>
                    <a:pt x="2586" y="516"/>
                  </a:lnTo>
                  <a:lnTo>
                    <a:pt x="2585" y="516"/>
                  </a:lnTo>
                  <a:lnTo>
                    <a:pt x="2583" y="518"/>
                  </a:lnTo>
                  <a:lnTo>
                    <a:pt x="2580" y="519"/>
                  </a:lnTo>
                  <a:lnTo>
                    <a:pt x="2576" y="518"/>
                  </a:lnTo>
                  <a:lnTo>
                    <a:pt x="2575" y="516"/>
                  </a:lnTo>
                  <a:lnTo>
                    <a:pt x="2573" y="514"/>
                  </a:lnTo>
                  <a:lnTo>
                    <a:pt x="2571" y="510"/>
                  </a:lnTo>
                  <a:lnTo>
                    <a:pt x="2571" y="506"/>
                  </a:lnTo>
                  <a:lnTo>
                    <a:pt x="2573" y="503"/>
                  </a:lnTo>
                  <a:lnTo>
                    <a:pt x="2575" y="498"/>
                  </a:lnTo>
                  <a:lnTo>
                    <a:pt x="2574" y="497"/>
                  </a:lnTo>
                  <a:lnTo>
                    <a:pt x="2574" y="493"/>
                  </a:lnTo>
                  <a:lnTo>
                    <a:pt x="2574" y="489"/>
                  </a:lnTo>
                  <a:lnTo>
                    <a:pt x="2575" y="485"/>
                  </a:lnTo>
                  <a:lnTo>
                    <a:pt x="2575" y="483"/>
                  </a:lnTo>
                  <a:lnTo>
                    <a:pt x="2575" y="483"/>
                  </a:lnTo>
                  <a:lnTo>
                    <a:pt x="2576" y="483"/>
                  </a:lnTo>
                  <a:lnTo>
                    <a:pt x="2578" y="483"/>
                  </a:lnTo>
                  <a:lnTo>
                    <a:pt x="2579" y="484"/>
                  </a:lnTo>
                  <a:lnTo>
                    <a:pt x="2580" y="485"/>
                  </a:lnTo>
                  <a:lnTo>
                    <a:pt x="2583" y="484"/>
                  </a:lnTo>
                  <a:lnTo>
                    <a:pt x="2584" y="483"/>
                  </a:lnTo>
                  <a:lnTo>
                    <a:pt x="2585" y="480"/>
                  </a:lnTo>
                  <a:lnTo>
                    <a:pt x="2586" y="478"/>
                  </a:lnTo>
                  <a:lnTo>
                    <a:pt x="2588" y="475"/>
                  </a:lnTo>
                  <a:lnTo>
                    <a:pt x="2589" y="475"/>
                  </a:lnTo>
                  <a:lnTo>
                    <a:pt x="2590" y="475"/>
                  </a:lnTo>
                  <a:lnTo>
                    <a:pt x="2593" y="475"/>
                  </a:lnTo>
                  <a:lnTo>
                    <a:pt x="2595" y="474"/>
                  </a:lnTo>
                  <a:lnTo>
                    <a:pt x="2598" y="473"/>
                  </a:lnTo>
                  <a:lnTo>
                    <a:pt x="2600" y="472"/>
                  </a:lnTo>
                  <a:lnTo>
                    <a:pt x="2602" y="474"/>
                  </a:lnTo>
                  <a:lnTo>
                    <a:pt x="2604" y="475"/>
                  </a:lnTo>
                  <a:lnTo>
                    <a:pt x="2605" y="477"/>
                  </a:lnTo>
                  <a:lnTo>
                    <a:pt x="2606" y="478"/>
                  </a:lnTo>
                  <a:lnTo>
                    <a:pt x="2607" y="479"/>
                  </a:lnTo>
                  <a:lnTo>
                    <a:pt x="2610" y="478"/>
                  </a:lnTo>
                  <a:lnTo>
                    <a:pt x="2610" y="477"/>
                  </a:lnTo>
                  <a:lnTo>
                    <a:pt x="2611" y="475"/>
                  </a:lnTo>
                  <a:lnTo>
                    <a:pt x="2612" y="473"/>
                  </a:lnTo>
                  <a:lnTo>
                    <a:pt x="2614" y="472"/>
                  </a:lnTo>
                  <a:lnTo>
                    <a:pt x="2615" y="472"/>
                  </a:lnTo>
                  <a:lnTo>
                    <a:pt x="2616" y="469"/>
                  </a:lnTo>
                  <a:lnTo>
                    <a:pt x="2617" y="468"/>
                  </a:lnTo>
                  <a:lnTo>
                    <a:pt x="2619" y="468"/>
                  </a:lnTo>
                  <a:lnTo>
                    <a:pt x="2620" y="468"/>
                  </a:lnTo>
                  <a:lnTo>
                    <a:pt x="2621" y="468"/>
                  </a:lnTo>
                  <a:lnTo>
                    <a:pt x="2622" y="469"/>
                  </a:lnTo>
                  <a:lnTo>
                    <a:pt x="2624" y="469"/>
                  </a:lnTo>
                  <a:lnTo>
                    <a:pt x="2625" y="469"/>
                  </a:lnTo>
                  <a:lnTo>
                    <a:pt x="2625" y="469"/>
                  </a:lnTo>
                  <a:lnTo>
                    <a:pt x="2626" y="468"/>
                  </a:lnTo>
                  <a:lnTo>
                    <a:pt x="2626" y="467"/>
                  </a:lnTo>
                  <a:lnTo>
                    <a:pt x="2626" y="464"/>
                  </a:lnTo>
                  <a:lnTo>
                    <a:pt x="2626" y="463"/>
                  </a:lnTo>
                  <a:lnTo>
                    <a:pt x="2625" y="462"/>
                  </a:lnTo>
                  <a:lnTo>
                    <a:pt x="2625" y="462"/>
                  </a:lnTo>
                  <a:lnTo>
                    <a:pt x="2624" y="462"/>
                  </a:lnTo>
                  <a:lnTo>
                    <a:pt x="2622" y="462"/>
                  </a:lnTo>
                  <a:lnTo>
                    <a:pt x="2622" y="460"/>
                  </a:lnTo>
                  <a:lnTo>
                    <a:pt x="2621" y="458"/>
                  </a:lnTo>
                  <a:lnTo>
                    <a:pt x="2620" y="457"/>
                  </a:lnTo>
                  <a:lnTo>
                    <a:pt x="2619" y="457"/>
                  </a:lnTo>
                  <a:lnTo>
                    <a:pt x="2617" y="454"/>
                  </a:lnTo>
                  <a:lnTo>
                    <a:pt x="2617" y="454"/>
                  </a:lnTo>
                  <a:lnTo>
                    <a:pt x="2616" y="454"/>
                  </a:lnTo>
                  <a:lnTo>
                    <a:pt x="2616" y="457"/>
                  </a:lnTo>
                  <a:lnTo>
                    <a:pt x="2616" y="459"/>
                  </a:lnTo>
                  <a:lnTo>
                    <a:pt x="2614" y="460"/>
                  </a:lnTo>
                  <a:lnTo>
                    <a:pt x="2611" y="462"/>
                  </a:lnTo>
                  <a:lnTo>
                    <a:pt x="2611" y="462"/>
                  </a:lnTo>
                  <a:lnTo>
                    <a:pt x="2609" y="462"/>
                  </a:lnTo>
                  <a:lnTo>
                    <a:pt x="2606" y="462"/>
                  </a:lnTo>
                  <a:lnTo>
                    <a:pt x="2602" y="460"/>
                  </a:lnTo>
                  <a:lnTo>
                    <a:pt x="2600" y="459"/>
                  </a:lnTo>
                  <a:lnTo>
                    <a:pt x="2598" y="460"/>
                  </a:lnTo>
                  <a:lnTo>
                    <a:pt x="2595" y="462"/>
                  </a:lnTo>
                  <a:lnTo>
                    <a:pt x="2593" y="462"/>
                  </a:lnTo>
                  <a:lnTo>
                    <a:pt x="2591" y="460"/>
                  </a:lnTo>
                  <a:lnTo>
                    <a:pt x="2591" y="459"/>
                  </a:lnTo>
                  <a:lnTo>
                    <a:pt x="2590" y="457"/>
                  </a:lnTo>
                  <a:lnTo>
                    <a:pt x="2590" y="457"/>
                  </a:lnTo>
                  <a:lnTo>
                    <a:pt x="2589" y="455"/>
                  </a:lnTo>
                  <a:lnTo>
                    <a:pt x="2588" y="457"/>
                  </a:lnTo>
                  <a:lnTo>
                    <a:pt x="2586" y="457"/>
                  </a:lnTo>
                  <a:lnTo>
                    <a:pt x="2585" y="459"/>
                  </a:lnTo>
                  <a:lnTo>
                    <a:pt x="2585" y="460"/>
                  </a:lnTo>
                  <a:lnTo>
                    <a:pt x="2584" y="463"/>
                  </a:lnTo>
                  <a:lnTo>
                    <a:pt x="2583" y="464"/>
                  </a:lnTo>
                  <a:lnTo>
                    <a:pt x="2580" y="467"/>
                  </a:lnTo>
                  <a:lnTo>
                    <a:pt x="2578" y="467"/>
                  </a:lnTo>
                  <a:lnTo>
                    <a:pt x="2575" y="467"/>
                  </a:lnTo>
                  <a:lnTo>
                    <a:pt x="2574" y="469"/>
                  </a:lnTo>
                  <a:lnTo>
                    <a:pt x="2571" y="472"/>
                  </a:lnTo>
                  <a:lnTo>
                    <a:pt x="2569" y="472"/>
                  </a:lnTo>
                  <a:lnTo>
                    <a:pt x="2569" y="467"/>
                  </a:lnTo>
                  <a:lnTo>
                    <a:pt x="2570" y="467"/>
                  </a:lnTo>
                  <a:lnTo>
                    <a:pt x="2570" y="467"/>
                  </a:lnTo>
                  <a:lnTo>
                    <a:pt x="2571" y="465"/>
                  </a:lnTo>
                  <a:lnTo>
                    <a:pt x="2571" y="464"/>
                  </a:lnTo>
                  <a:lnTo>
                    <a:pt x="2574" y="464"/>
                  </a:lnTo>
                  <a:lnTo>
                    <a:pt x="2574" y="463"/>
                  </a:lnTo>
                  <a:lnTo>
                    <a:pt x="2574" y="460"/>
                  </a:lnTo>
                  <a:lnTo>
                    <a:pt x="2571" y="457"/>
                  </a:lnTo>
                  <a:lnTo>
                    <a:pt x="2571" y="453"/>
                  </a:lnTo>
                  <a:lnTo>
                    <a:pt x="2570" y="450"/>
                  </a:lnTo>
                  <a:lnTo>
                    <a:pt x="2569" y="448"/>
                  </a:lnTo>
                  <a:lnTo>
                    <a:pt x="2568" y="446"/>
                  </a:lnTo>
                  <a:lnTo>
                    <a:pt x="2565" y="443"/>
                  </a:lnTo>
                  <a:lnTo>
                    <a:pt x="2564" y="441"/>
                  </a:lnTo>
                  <a:lnTo>
                    <a:pt x="2564" y="441"/>
                  </a:lnTo>
                  <a:lnTo>
                    <a:pt x="2563" y="439"/>
                  </a:lnTo>
                  <a:lnTo>
                    <a:pt x="2563" y="437"/>
                  </a:lnTo>
                  <a:lnTo>
                    <a:pt x="2561" y="436"/>
                  </a:lnTo>
                  <a:lnTo>
                    <a:pt x="2560" y="433"/>
                  </a:lnTo>
                  <a:lnTo>
                    <a:pt x="2559" y="433"/>
                  </a:lnTo>
                  <a:lnTo>
                    <a:pt x="2559" y="431"/>
                  </a:lnTo>
                  <a:lnTo>
                    <a:pt x="2558" y="428"/>
                  </a:lnTo>
                  <a:lnTo>
                    <a:pt x="2556" y="424"/>
                  </a:lnTo>
                  <a:lnTo>
                    <a:pt x="2556" y="421"/>
                  </a:lnTo>
                  <a:lnTo>
                    <a:pt x="2556" y="417"/>
                  </a:lnTo>
                  <a:lnTo>
                    <a:pt x="2558" y="414"/>
                  </a:lnTo>
                  <a:lnTo>
                    <a:pt x="2558" y="412"/>
                  </a:lnTo>
                  <a:lnTo>
                    <a:pt x="2559" y="408"/>
                  </a:lnTo>
                  <a:lnTo>
                    <a:pt x="2559" y="404"/>
                  </a:lnTo>
                  <a:lnTo>
                    <a:pt x="2558" y="393"/>
                  </a:lnTo>
                  <a:lnTo>
                    <a:pt x="2556" y="381"/>
                  </a:lnTo>
                  <a:lnTo>
                    <a:pt x="2556" y="357"/>
                  </a:lnTo>
                  <a:lnTo>
                    <a:pt x="2564" y="350"/>
                  </a:lnTo>
                  <a:lnTo>
                    <a:pt x="2565" y="347"/>
                  </a:lnTo>
                  <a:lnTo>
                    <a:pt x="2566" y="345"/>
                  </a:lnTo>
                  <a:lnTo>
                    <a:pt x="2566" y="341"/>
                  </a:lnTo>
                  <a:lnTo>
                    <a:pt x="2568" y="337"/>
                  </a:lnTo>
                  <a:lnTo>
                    <a:pt x="2569" y="334"/>
                  </a:lnTo>
                  <a:lnTo>
                    <a:pt x="2570" y="329"/>
                  </a:lnTo>
                  <a:lnTo>
                    <a:pt x="2571" y="324"/>
                  </a:lnTo>
                  <a:lnTo>
                    <a:pt x="2571" y="319"/>
                  </a:lnTo>
                  <a:lnTo>
                    <a:pt x="2574" y="314"/>
                  </a:lnTo>
                  <a:lnTo>
                    <a:pt x="2574" y="310"/>
                  </a:lnTo>
                  <a:lnTo>
                    <a:pt x="2574" y="306"/>
                  </a:lnTo>
                  <a:lnTo>
                    <a:pt x="2575" y="303"/>
                  </a:lnTo>
                  <a:lnTo>
                    <a:pt x="2578" y="300"/>
                  </a:lnTo>
                  <a:lnTo>
                    <a:pt x="2579" y="298"/>
                  </a:lnTo>
                  <a:lnTo>
                    <a:pt x="2580" y="295"/>
                  </a:lnTo>
                  <a:lnTo>
                    <a:pt x="2580" y="285"/>
                  </a:lnTo>
                  <a:lnTo>
                    <a:pt x="2576" y="275"/>
                  </a:lnTo>
                  <a:lnTo>
                    <a:pt x="2571" y="266"/>
                  </a:lnTo>
                  <a:lnTo>
                    <a:pt x="2569" y="264"/>
                  </a:lnTo>
                  <a:lnTo>
                    <a:pt x="2566" y="261"/>
                  </a:lnTo>
                  <a:lnTo>
                    <a:pt x="2564" y="261"/>
                  </a:lnTo>
                  <a:lnTo>
                    <a:pt x="2563" y="260"/>
                  </a:lnTo>
                  <a:lnTo>
                    <a:pt x="2560" y="260"/>
                  </a:lnTo>
                  <a:lnTo>
                    <a:pt x="2558" y="260"/>
                  </a:lnTo>
                  <a:lnTo>
                    <a:pt x="2556" y="261"/>
                  </a:lnTo>
                  <a:lnTo>
                    <a:pt x="2554" y="260"/>
                  </a:lnTo>
                  <a:lnTo>
                    <a:pt x="2554" y="260"/>
                  </a:lnTo>
                  <a:lnTo>
                    <a:pt x="2553" y="261"/>
                  </a:lnTo>
                  <a:lnTo>
                    <a:pt x="2553" y="263"/>
                  </a:lnTo>
                  <a:lnTo>
                    <a:pt x="2553" y="265"/>
                  </a:lnTo>
                  <a:lnTo>
                    <a:pt x="2554" y="266"/>
                  </a:lnTo>
                  <a:lnTo>
                    <a:pt x="2554" y="269"/>
                  </a:lnTo>
                  <a:lnTo>
                    <a:pt x="2553" y="270"/>
                  </a:lnTo>
                  <a:lnTo>
                    <a:pt x="2553" y="270"/>
                  </a:lnTo>
                  <a:lnTo>
                    <a:pt x="2551" y="270"/>
                  </a:lnTo>
                  <a:lnTo>
                    <a:pt x="2550" y="271"/>
                  </a:lnTo>
                  <a:lnTo>
                    <a:pt x="2549" y="273"/>
                  </a:lnTo>
                  <a:lnTo>
                    <a:pt x="2549" y="274"/>
                  </a:lnTo>
                  <a:lnTo>
                    <a:pt x="2548" y="285"/>
                  </a:lnTo>
                  <a:lnTo>
                    <a:pt x="2550" y="296"/>
                  </a:lnTo>
                  <a:lnTo>
                    <a:pt x="2551" y="307"/>
                  </a:lnTo>
                  <a:lnTo>
                    <a:pt x="2551" y="317"/>
                  </a:lnTo>
                  <a:lnTo>
                    <a:pt x="2549" y="324"/>
                  </a:lnTo>
                  <a:lnTo>
                    <a:pt x="2545" y="329"/>
                  </a:lnTo>
                  <a:lnTo>
                    <a:pt x="2545" y="334"/>
                  </a:lnTo>
                  <a:lnTo>
                    <a:pt x="2543" y="339"/>
                  </a:lnTo>
                  <a:lnTo>
                    <a:pt x="2540" y="342"/>
                  </a:lnTo>
                  <a:lnTo>
                    <a:pt x="2538" y="345"/>
                  </a:lnTo>
                  <a:lnTo>
                    <a:pt x="2535" y="349"/>
                  </a:lnTo>
                  <a:lnTo>
                    <a:pt x="2533" y="352"/>
                  </a:lnTo>
                  <a:lnTo>
                    <a:pt x="2529" y="360"/>
                  </a:lnTo>
                  <a:lnTo>
                    <a:pt x="2527" y="368"/>
                  </a:lnTo>
                  <a:lnTo>
                    <a:pt x="2528" y="378"/>
                  </a:lnTo>
                  <a:lnTo>
                    <a:pt x="2528" y="386"/>
                  </a:lnTo>
                  <a:lnTo>
                    <a:pt x="2529" y="392"/>
                  </a:lnTo>
                  <a:lnTo>
                    <a:pt x="2528" y="400"/>
                  </a:lnTo>
                  <a:lnTo>
                    <a:pt x="2528" y="402"/>
                  </a:lnTo>
                  <a:lnTo>
                    <a:pt x="2527" y="404"/>
                  </a:lnTo>
                  <a:lnTo>
                    <a:pt x="2527" y="408"/>
                  </a:lnTo>
                  <a:lnTo>
                    <a:pt x="2528" y="412"/>
                  </a:lnTo>
                  <a:lnTo>
                    <a:pt x="2528" y="418"/>
                  </a:lnTo>
                  <a:lnTo>
                    <a:pt x="2528" y="423"/>
                  </a:lnTo>
                  <a:lnTo>
                    <a:pt x="2530" y="428"/>
                  </a:lnTo>
                  <a:lnTo>
                    <a:pt x="2530" y="431"/>
                  </a:lnTo>
                  <a:lnTo>
                    <a:pt x="2531" y="432"/>
                  </a:lnTo>
                  <a:lnTo>
                    <a:pt x="2533" y="434"/>
                  </a:lnTo>
                  <a:lnTo>
                    <a:pt x="2534" y="436"/>
                  </a:lnTo>
                  <a:lnTo>
                    <a:pt x="2535" y="438"/>
                  </a:lnTo>
                  <a:lnTo>
                    <a:pt x="2535" y="441"/>
                  </a:lnTo>
                  <a:lnTo>
                    <a:pt x="2536" y="443"/>
                  </a:lnTo>
                  <a:lnTo>
                    <a:pt x="2538" y="447"/>
                  </a:lnTo>
                  <a:lnTo>
                    <a:pt x="2538" y="447"/>
                  </a:lnTo>
                  <a:lnTo>
                    <a:pt x="2538" y="447"/>
                  </a:lnTo>
                  <a:lnTo>
                    <a:pt x="2539" y="447"/>
                  </a:lnTo>
                  <a:lnTo>
                    <a:pt x="2540" y="449"/>
                  </a:lnTo>
                  <a:lnTo>
                    <a:pt x="2541" y="450"/>
                  </a:lnTo>
                  <a:lnTo>
                    <a:pt x="2543" y="454"/>
                  </a:lnTo>
                  <a:lnTo>
                    <a:pt x="2543" y="458"/>
                  </a:lnTo>
                  <a:lnTo>
                    <a:pt x="2543" y="462"/>
                  </a:lnTo>
                  <a:lnTo>
                    <a:pt x="2543" y="464"/>
                  </a:lnTo>
                  <a:lnTo>
                    <a:pt x="2543" y="472"/>
                  </a:lnTo>
                  <a:lnTo>
                    <a:pt x="2543" y="479"/>
                  </a:lnTo>
                  <a:lnTo>
                    <a:pt x="2541" y="487"/>
                  </a:lnTo>
                  <a:lnTo>
                    <a:pt x="2538" y="490"/>
                  </a:lnTo>
                  <a:lnTo>
                    <a:pt x="2534" y="495"/>
                  </a:lnTo>
                  <a:lnTo>
                    <a:pt x="2530" y="504"/>
                  </a:lnTo>
                  <a:lnTo>
                    <a:pt x="2530" y="514"/>
                  </a:lnTo>
                  <a:lnTo>
                    <a:pt x="2531" y="518"/>
                  </a:lnTo>
                  <a:lnTo>
                    <a:pt x="2531" y="521"/>
                  </a:lnTo>
                  <a:lnTo>
                    <a:pt x="2531" y="525"/>
                  </a:lnTo>
                  <a:lnTo>
                    <a:pt x="2530" y="529"/>
                  </a:lnTo>
                  <a:lnTo>
                    <a:pt x="2530" y="533"/>
                  </a:lnTo>
                  <a:lnTo>
                    <a:pt x="2530" y="535"/>
                  </a:lnTo>
                  <a:lnTo>
                    <a:pt x="2531" y="539"/>
                  </a:lnTo>
                  <a:lnTo>
                    <a:pt x="2533" y="540"/>
                  </a:lnTo>
                  <a:lnTo>
                    <a:pt x="2533" y="543"/>
                  </a:lnTo>
                  <a:lnTo>
                    <a:pt x="2534" y="546"/>
                  </a:lnTo>
                  <a:lnTo>
                    <a:pt x="2534" y="550"/>
                  </a:lnTo>
                  <a:lnTo>
                    <a:pt x="2533" y="555"/>
                  </a:lnTo>
                  <a:lnTo>
                    <a:pt x="2533" y="559"/>
                  </a:lnTo>
                  <a:lnTo>
                    <a:pt x="2530" y="564"/>
                  </a:lnTo>
                  <a:lnTo>
                    <a:pt x="2529" y="569"/>
                  </a:lnTo>
                  <a:lnTo>
                    <a:pt x="2528" y="574"/>
                  </a:lnTo>
                  <a:lnTo>
                    <a:pt x="2527" y="577"/>
                  </a:lnTo>
                  <a:lnTo>
                    <a:pt x="2525" y="577"/>
                  </a:lnTo>
                  <a:lnTo>
                    <a:pt x="2524" y="577"/>
                  </a:lnTo>
                  <a:lnTo>
                    <a:pt x="2523" y="577"/>
                  </a:lnTo>
                  <a:lnTo>
                    <a:pt x="2520" y="576"/>
                  </a:lnTo>
                  <a:lnTo>
                    <a:pt x="2519" y="575"/>
                  </a:lnTo>
                  <a:lnTo>
                    <a:pt x="2518" y="575"/>
                  </a:lnTo>
                  <a:lnTo>
                    <a:pt x="2517" y="576"/>
                  </a:lnTo>
                  <a:lnTo>
                    <a:pt x="2515" y="580"/>
                  </a:lnTo>
                  <a:lnTo>
                    <a:pt x="2514" y="584"/>
                  </a:lnTo>
                  <a:lnTo>
                    <a:pt x="2513" y="587"/>
                  </a:lnTo>
                  <a:lnTo>
                    <a:pt x="2512" y="590"/>
                  </a:lnTo>
                  <a:lnTo>
                    <a:pt x="2510" y="591"/>
                  </a:lnTo>
                  <a:lnTo>
                    <a:pt x="2508" y="591"/>
                  </a:lnTo>
                  <a:lnTo>
                    <a:pt x="2505" y="591"/>
                  </a:lnTo>
                  <a:lnTo>
                    <a:pt x="2504" y="592"/>
                  </a:lnTo>
                  <a:lnTo>
                    <a:pt x="2502" y="598"/>
                  </a:lnTo>
                  <a:lnTo>
                    <a:pt x="2500" y="606"/>
                  </a:lnTo>
                  <a:lnTo>
                    <a:pt x="2497" y="613"/>
                  </a:lnTo>
                  <a:lnTo>
                    <a:pt x="2495" y="613"/>
                  </a:lnTo>
                  <a:lnTo>
                    <a:pt x="2493" y="613"/>
                  </a:lnTo>
                  <a:lnTo>
                    <a:pt x="2492" y="612"/>
                  </a:lnTo>
                  <a:lnTo>
                    <a:pt x="2489" y="612"/>
                  </a:lnTo>
                  <a:lnTo>
                    <a:pt x="2487" y="611"/>
                  </a:lnTo>
                  <a:lnTo>
                    <a:pt x="2485" y="610"/>
                  </a:lnTo>
                  <a:lnTo>
                    <a:pt x="2484" y="608"/>
                  </a:lnTo>
                  <a:lnTo>
                    <a:pt x="2484" y="606"/>
                  </a:lnTo>
                  <a:lnTo>
                    <a:pt x="2485" y="602"/>
                  </a:lnTo>
                  <a:lnTo>
                    <a:pt x="2487" y="601"/>
                  </a:lnTo>
                  <a:lnTo>
                    <a:pt x="2487" y="598"/>
                  </a:lnTo>
                  <a:lnTo>
                    <a:pt x="2488" y="595"/>
                  </a:lnTo>
                  <a:lnTo>
                    <a:pt x="2488" y="592"/>
                  </a:lnTo>
                  <a:lnTo>
                    <a:pt x="2488" y="579"/>
                  </a:lnTo>
                  <a:lnTo>
                    <a:pt x="2488" y="576"/>
                  </a:lnTo>
                  <a:lnTo>
                    <a:pt x="2489" y="575"/>
                  </a:lnTo>
                  <a:lnTo>
                    <a:pt x="2489" y="575"/>
                  </a:lnTo>
                  <a:lnTo>
                    <a:pt x="2490" y="575"/>
                  </a:lnTo>
                  <a:lnTo>
                    <a:pt x="2492" y="575"/>
                  </a:lnTo>
                  <a:lnTo>
                    <a:pt x="2493" y="575"/>
                  </a:lnTo>
                  <a:lnTo>
                    <a:pt x="2494" y="574"/>
                  </a:lnTo>
                  <a:lnTo>
                    <a:pt x="2495" y="574"/>
                  </a:lnTo>
                  <a:lnTo>
                    <a:pt x="2497" y="571"/>
                  </a:lnTo>
                  <a:lnTo>
                    <a:pt x="2498" y="569"/>
                  </a:lnTo>
                  <a:lnTo>
                    <a:pt x="2499" y="566"/>
                  </a:lnTo>
                  <a:lnTo>
                    <a:pt x="2499" y="560"/>
                  </a:lnTo>
                  <a:lnTo>
                    <a:pt x="2498" y="551"/>
                  </a:lnTo>
                  <a:lnTo>
                    <a:pt x="2495" y="544"/>
                  </a:lnTo>
                  <a:lnTo>
                    <a:pt x="2494" y="538"/>
                  </a:lnTo>
                  <a:lnTo>
                    <a:pt x="2493" y="535"/>
                  </a:lnTo>
                  <a:lnTo>
                    <a:pt x="2492" y="531"/>
                  </a:lnTo>
                  <a:lnTo>
                    <a:pt x="2490" y="529"/>
                  </a:lnTo>
                  <a:lnTo>
                    <a:pt x="2488" y="524"/>
                  </a:lnTo>
                  <a:lnTo>
                    <a:pt x="2489" y="519"/>
                  </a:lnTo>
                  <a:lnTo>
                    <a:pt x="2492" y="515"/>
                  </a:lnTo>
                  <a:lnTo>
                    <a:pt x="2494" y="511"/>
                  </a:lnTo>
                  <a:lnTo>
                    <a:pt x="2495" y="508"/>
                  </a:lnTo>
                  <a:lnTo>
                    <a:pt x="2498" y="504"/>
                  </a:lnTo>
                  <a:lnTo>
                    <a:pt x="2500" y="500"/>
                  </a:lnTo>
                  <a:lnTo>
                    <a:pt x="2502" y="498"/>
                  </a:lnTo>
                  <a:lnTo>
                    <a:pt x="2504" y="493"/>
                  </a:lnTo>
                  <a:lnTo>
                    <a:pt x="2504" y="490"/>
                  </a:lnTo>
                  <a:lnTo>
                    <a:pt x="2503" y="488"/>
                  </a:lnTo>
                  <a:lnTo>
                    <a:pt x="2502" y="485"/>
                  </a:lnTo>
                  <a:lnTo>
                    <a:pt x="2500" y="485"/>
                  </a:lnTo>
                  <a:lnTo>
                    <a:pt x="2499" y="487"/>
                  </a:lnTo>
                  <a:lnTo>
                    <a:pt x="2499" y="489"/>
                  </a:lnTo>
                  <a:lnTo>
                    <a:pt x="2499" y="490"/>
                  </a:lnTo>
                  <a:lnTo>
                    <a:pt x="2497" y="495"/>
                  </a:lnTo>
                  <a:lnTo>
                    <a:pt x="2495" y="499"/>
                  </a:lnTo>
                  <a:lnTo>
                    <a:pt x="2493" y="503"/>
                  </a:lnTo>
                  <a:lnTo>
                    <a:pt x="2490" y="506"/>
                  </a:lnTo>
                  <a:lnTo>
                    <a:pt x="2489" y="508"/>
                  </a:lnTo>
                  <a:lnTo>
                    <a:pt x="2488" y="508"/>
                  </a:lnTo>
                  <a:lnTo>
                    <a:pt x="2487" y="508"/>
                  </a:lnTo>
                  <a:lnTo>
                    <a:pt x="2487" y="506"/>
                  </a:lnTo>
                  <a:lnTo>
                    <a:pt x="2485" y="504"/>
                  </a:lnTo>
                  <a:lnTo>
                    <a:pt x="2485" y="501"/>
                  </a:lnTo>
                  <a:lnTo>
                    <a:pt x="2484" y="498"/>
                  </a:lnTo>
                  <a:lnTo>
                    <a:pt x="2484" y="494"/>
                  </a:lnTo>
                  <a:lnTo>
                    <a:pt x="2483" y="490"/>
                  </a:lnTo>
                  <a:lnTo>
                    <a:pt x="2483" y="483"/>
                  </a:lnTo>
                  <a:lnTo>
                    <a:pt x="2483" y="474"/>
                  </a:lnTo>
                  <a:lnTo>
                    <a:pt x="2482" y="467"/>
                  </a:lnTo>
                  <a:lnTo>
                    <a:pt x="2478" y="462"/>
                  </a:lnTo>
                  <a:lnTo>
                    <a:pt x="2477" y="462"/>
                  </a:lnTo>
                  <a:lnTo>
                    <a:pt x="2477" y="462"/>
                  </a:lnTo>
                  <a:lnTo>
                    <a:pt x="2477" y="463"/>
                  </a:lnTo>
                  <a:lnTo>
                    <a:pt x="2477" y="465"/>
                  </a:lnTo>
                  <a:lnTo>
                    <a:pt x="2478" y="468"/>
                  </a:lnTo>
                  <a:lnTo>
                    <a:pt x="2478" y="470"/>
                  </a:lnTo>
                  <a:lnTo>
                    <a:pt x="2478" y="472"/>
                  </a:lnTo>
                  <a:lnTo>
                    <a:pt x="2478" y="475"/>
                  </a:lnTo>
                  <a:lnTo>
                    <a:pt x="2478" y="477"/>
                  </a:lnTo>
                  <a:lnTo>
                    <a:pt x="2477" y="478"/>
                  </a:lnTo>
                  <a:lnTo>
                    <a:pt x="2475" y="480"/>
                  </a:lnTo>
                  <a:lnTo>
                    <a:pt x="2474" y="482"/>
                  </a:lnTo>
                  <a:lnTo>
                    <a:pt x="2473" y="484"/>
                  </a:lnTo>
                  <a:lnTo>
                    <a:pt x="2472" y="487"/>
                  </a:lnTo>
                  <a:lnTo>
                    <a:pt x="2470" y="490"/>
                  </a:lnTo>
                  <a:lnTo>
                    <a:pt x="2469" y="495"/>
                  </a:lnTo>
                  <a:lnTo>
                    <a:pt x="2467" y="500"/>
                  </a:lnTo>
                  <a:lnTo>
                    <a:pt x="2464" y="504"/>
                  </a:lnTo>
                  <a:lnTo>
                    <a:pt x="2463" y="504"/>
                  </a:lnTo>
                  <a:lnTo>
                    <a:pt x="2462" y="504"/>
                  </a:lnTo>
                  <a:lnTo>
                    <a:pt x="2462" y="505"/>
                  </a:lnTo>
                  <a:lnTo>
                    <a:pt x="2459" y="506"/>
                  </a:lnTo>
                  <a:lnTo>
                    <a:pt x="2457" y="509"/>
                  </a:lnTo>
                  <a:lnTo>
                    <a:pt x="2456" y="510"/>
                  </a:lnTo>
                  <a:lnTo>
                    <a:pt x="2453" y="510"/>
                  </a:lnTo>
                  <a:lnTo>
                    <a:pt x="2451" y="510"/>
                  </a:lnTo>
                  <a:lnTo>
                    <a:pt x="2447" y="509"/>
                  </a:lnTo>
                  <a:lnTo>
                    <a:pt x="2444" y="506"/>
                  </a:lnTo>
                  <a:lnTo>
                    <a:pt x="2442" y="504"/>
                  </a:lnTo>
                  <a:lnTo>
                    <a:pt x="2438" y="504"/>
                  </a:lnTo>
                  <a:lnTo>
                    <a:pt x="2438" y="503"/>
                  </a:lnTo>
                  <a:lnTo>
                    <a:pt x="2437" y="501"/>
                  </a:lnTo>
                  <a:lnTo>
                    <a:pt x="2436" y="500"/>
                  </a:lnTo>
                  <a:lnTo>
                    <a:pt x="2433" y="498"/>
                  </a:lnTo>
                  <a:lnTo>
                    <a:pt x="2434" y="484"/>
                  </a:lnTo>
                  <a:lnTo>
                    <a:pt x="2436" y="472"/>
                  </a:lnTo>
                  <a:lnTo>
                    <a:pt x="2434" y="467"/>
                  </a:lnTo>
                  <a:lnTo>
                    <a:pt x="2433" y="463"/>
                  </a:lnTo>
                  <a:lnTo>
                    <a:pt x="2431" y="458"/>
                  </a:lnTo>
                  <a:lnTo>
                    <a:pt x="2431" y="452"/>
                  </a:lnTo>
                  <a:lnTo>
                    <a:pt x="2431" y="448"/>
                  </a:lnTo>
                  <a:lnTo>
                    <a:pt x="2431" y="443"/>
                  </a:lnTo>
                  <a:lnTo>
                    <a:pt x="2431" y="439"/>
                  </a:lnTo>
                  <a:lnTo>
                    <a:pt x="2429" y="436"/>
                  </a:lnTo>
                  <a:lnTo>
                    <a:pt x="2428" y="433"/>
                  </a:lnTo>
                  <a:lnTo>
                    <a:pt x="2427" y="432"/>
                  </a:lnTo>
                  <a:lnTo>
                    <a:pt x="2424" y="432"/>
                  </a:lnTo>
                  <a:lnTo>
                    <a:pt x="2422" y="433"/>
                  </a:lnTo>
                  <a:lnTo>
                    <a:pt x="2421" y="433"/>
                  </a:lnTo>
                  <a:lnTo>
                    <a:pt x="2418" y="432"/>
                  </a:lnTo>
                  <a:lnTo>
                    <a:pt x="2417" y="431"/>
                  </a:lnTo>
                  <a:lnTo>
                    <a:pt x="2414" y="428"/>
                  </a:lnTo>
                  <a:lnTo>
                    <a:pt x="2412" y="427"/>
                  </a:lnTo>
                  <a:lnTo>
                    <a:pt x="2411" y="423"/>
                  </a:lnTo>
                  <a:lnTo>
                    <a:pt x="2409" y="421"/>
                  </a:lnTo>
                  <a:lnTo>
                    <a:pt x="2413" y="421"/>
                  </a:lnTo>
                  <a:lnTo>
                    <a:pt x="2416" y="422"/>
                  </a:lnTo>
                  <a:lnTo>
                    <a:pt x="2418" y="423"/>
                  </a:lnTo>
                  <a:lnTo>
                    <a:pt x="2421" y="424"/>
                  </a:lnTo>
                  <a:lnTo>
                    <a:pt x="2423" y="424"/>
                  </a:lnTo>
                  <a:lnTo>
                    <a:pt x="2426" y="423"/>
                  </a:lnTo>
                  <a:lnTo>
                    <a:pt x="2427" y="419"/>
                  </a:lnTo>
                  <a:lnTo>
                    <a:pt x="2426" y="413"/>
                  </a:lnTo>
                  <a:lnTo>
                    <a:pt x="2424" y="407"/>
                  </a:lnTo>
                  <a:lnTo>
                    <a:pt x="2423" y="402"/>
                  </a:lnTo>
                  <a:lnTo>
                    <a:pt x="2423" y="368"/>
                  </a:lnTo>
                  <a:lnTo>
                    <a:pt x="2423" y="366"/>
                  </a:lnTo>
                  <a:lnTo>
                    <a:pt x="2423" y="365"/>
                  </a:lnTo>
                  <a:lnTo>
                    <a:pt x="2423" y="365"/>
                  </a:lnTo>
                  <a:lnTo>
                    <a:pt x="2424" y="365"/>
                  </a:lnTo>
                  <a:lnTo>
                    <a:pt x="2426" y="366"/>
                  </a:lnTo>
                  <a:lnTo>
                    <a:pt x="2427" y="365"/>
                  </a:lnTo>
                  <a:lnTo>
                    <a:pt x="2428" y="363"/>
                  </a:lnTo>
                  <a:lnTo>
                    <a:pt x="2428" y="361"/>
                  </a:lnTo>
                  <a:lnTo>
                    <a:pt x="2429" y="360"/>
                  </a:lnTo>
                  <a:lnTo>
                    <a:pt x="2431" y="357"/>
                  </a:lnTo>
                  <a:lnTo>
                    <a:pt x="2436" y="346"/>
                  </a:lnTo>
                  <a:lnTo>
                    <a:pt x="2442" y="336"/>
                  </a:lnTo>
                  <a:lnTo>
                    <a:pt x="2444" y="336"/>
                  </a:lnTo>
                  <a:lnTo>
                    <a:pt x="2447" y="336"/>
                  </a:lnTo>
                  <a:lnTo>
                    <a:pt x="2449" y="334"/>
                  </a:lnTo>
                  <a:lnTo>
                    <a:pt x="2449" y="334"/>
                  </a:lnTo>
                  <a:lnTo>
                    <a:pt x="2449" y="331"/>
                  </a:lnTo>
                  <a:lnTo>
                    <a:pt x="2451" y="327"/>
                  </a:lnTo>
                  <a:lnTo>
                    <a:pt x="2452" y="324"/>
                  </a:lnTo>
                  <a:lnTo>
                    <a:pt x="2453" y="320"/>
                  </a:lnTo>
                  <a:lnTo>
                    <a:pt x="2454" y="316"/>
                  </a:lnTo>
                  <a:lnTo>
                    <a:pt x="2457" y="311"/>
                  </a:lnTo>
                  <a:lnTo>
                    <a:pt x="2459" y="305"/>
                  </a:lnTo>
                  <a:lnTo>
                    <a:pt x="2459" y="303"/>
                  </a:lnTo>
                  <a:lnTo>
                    <a:pt x="2460" y="300"/>
                  </a:lnTo>
                  <a:lnTo>
                    <a:pt x="2460" y="298"/>
                  </a:lnTo>
                  <a:lnTo>
                    <a:pt x="2462" y="295"/>
                  </a:lnTo>
                  <a:lnTo>
                    <a:pt x="2463" y="293"/>
                  </a:lnTo>
                  <a:lnTo>
                    <a:pt x="2463" y="291"/>
                  </a:lnTo>
                  <a:lnTo>
                    <a:pt x="2464" y="290"/>
                  </a:lnTo>
                  <a:lnTo>
                    <a:pt x="2465" y="289"/>
                  </a:lnTo>
                  <a:lnTo>
                    <a:pt x="2468" y="288"/>
                  </a:lnTo>
                  <a:lnTo>
                    <a:pt x="2469" y="280"/>
                  </a:lnTo>
                  <a:lnTo>
                    <a:pt x="2470" y="273"/>
                  </a:lnTo>
                  <a:lnTo>
                    <a:pt x="2473" y="264"/>
                  </a:lnTo>
                  <a:lnTo>
                    <a:pt x="2473" y="250"/>
                  </a:lnTo>
                  <a:lnTo>
                    <a:pt x="2473" y="248"/>
                  </a:lnTo>
                  <a:lnTo>
                    <a:pt x="2474" y="244"/>
                  </a:lnTo>
                  <a:lnTo>
                    <a:pt x="2475" y="243"/>
                  </a:lnTo>
                  <a:lnTo>
                    <a:pt x="2475" y="240"/>
                  </a:lnTo>
                  <a:lnTo>
                    <a:pt x="2477" y="239"/>
                  </a:lnTo>
                  <a:lnTo>
                    <a:pt x="2477" y="237"/>
                  </a:lnTo>
                  <a:lnTo>
                    <a:pt x="2475" y="234"/>
                  </a:lnTo>
                  <a:lnTo>
                    <a:pt x="2475" y="232"/>
                  </a:lnTo>
                  <a:lnTo>
                    <a:pt x="2475" y="230"/>
                  </a:lnTo>
                  <a:lnTo>
                    <a:pt x="2474" y="227"/>
                  </a:lnTo>
                  <a:lnTo>
                    <a:pt x="2474" y="224"/>
                  </a:lnTo>
                  <a:lnTo>
                    <a:pt x="2474" y="223"/>
                  </a:lnTo>
                  <a:lnTo>
                    <a:pt x="2475" y="220"/>
                  </a:lnTo>
                  <a:lnTo>
                    <a:pt x="2475" y="219"/>
                  </a:lnTo>
                  <a:lnTo>
                    <a:pt x="2475" y="212"/>
                  </a:lnTo>
                  <a:lnTo>
                    <a:pt x="2475" y="210"/>
                  </a:lnTo>
                  <a:lnTo>
                    <a:pt x="2477" y="210"/>
                  </a:lnTo>
                  <a:lnTo>
                    <a:pt x="2477" y="210"/>
                  </a:lnTo>
                  <a:lnTo>
                    <a:pt x="2478" y="210"/>
                  </a:lnTo>
                  <a:lnTo>
                    <a:pt x="2478" y="209"/>
                  </a:lnTo>
                  <a:lnTo>
                    <a:pt x="2478" y="198"/>
                  </a:lnTo>
                  <a:lnTo>
                    <a:pt x="2479" y="197"/>
                  </a:lnTo>
                  <a:lnTo>
                    <a:pt x="2480" y="196"/>
                  </a:lnTo>
                  <a:lnTo>
                    <a:pt x="2482" y="196"/>
                  </a:lnTo>
                  <a:lnTo>
                    <a:pt x="2483" y="193"/>
                  </a:lnTo>
                  <a:lnTo>
                    <a:pt x="2483" y="173"/>
                  </a:lnTo>
                  <a:lnTo>
                    <a:pt x="2482" y="169"/>
                  </a:lnTo>
                  <a:lnTo>
                    <a:pt x="2482" y="168"/>
                  </a:lnTo>
                  <a:lnTo>
                    <a:pt x="2480" y="167"/>
                  </a:lnTo>
                  <a:lnTo>
                    <a:pt x="2480" y="166"/>
                  </a:lnTo>
                  <a:lnTo>
                    <a:pt x="2480" y="164"/>
                  </a:lnTo>
                  <a:lnTo>
                    <a:pt x="2479" y="163"/>
                  </a:lnTo>
                  <a:lnTo>
                    <a:pt x="2479" y="161"/>
                  </a:lnTo>
                  <a:lnTo>
                    <a:pt x="2480" y="159"/>
                  </a:lnTo>
                  <a:lnTo>
                    <a:pt x="2480" y="157"/>
                  </a:lnTo>
                  <a:lnTo>
                    <a:pt x="2482" y="151"/>
                  </a:lnTo>
                  <a:lnTo>
                    <a:pt x="2482" y="143"/>
                  </a:lnTo>
                  <a:lnTo>
                    <a:pt x="2480" y="136"/>
                  </a:lnTo>
                  <a:lnTo>
                    <a:pt x="2482" y="137"/>
                  </a:lnTo>
                  <a:lnTo>
                    <a:pt x="2483" y="138"/>
                  </a:lnTo>
                  <a:lnTo>
                    <a:pt x="2483" y="138"/>
                  </a:lnTo>
                  <a:lnTo>
                    <a:pt x="2483" y="138"/>
                  </a:lnTo>
                  <a:lnTo>
                    <a:pt x="2483" y="137"/>
                  </a:lnTo>
                  <a:lnTo>
                    <a:pt x="2483" y="133"/>
                  </a:lnTo>
                  <a:lnTo>
                    <a:pt x="2483" y="133"/>
                  </a:lnTo>
                  <a:lnTo>
                    <a:pt x="2484" y="133"/>
                  </a:lnTo>
                  <a:lnTo>
                    <a:pt x="2484" y="136"/>
                  </a:lnTo>
                  <a:lnTo>
                    <a:pt x="2485" y="137"/>
                  </a:lnTo>
                  <a:lnTo>
                    <a:pt x="2485" y="140"/>
                  </a:lnTo>
                  <a:lnTo>
                    <a:pt x="2485" y="141"/>
                  </a:lnTo>
                  <a:lnTo>
                    <a:pt x="2485" y="143"/>
                  </a:lnTo>
                  <a:lnTo>
                    <a:pt x="2487" y="145"/>
                  </a:lnTo>
                  <a:lnTo>
                    <a:pt x="2488" y="145"/>
                  </a:lnTo>
                  <a:lnTo>
                    <a:pt x="2488" y="145"/>
                  </a:lnTo>
                  <a:lnTo>
                    <a:pt x="2488" y="143"/>
                  </a:lnTo>
                  <a:lnTo>
                    <a:pt x="2488" y="136"/>
                  </a:lnTo>
                  <a:lnTo>
                    <a:pt x="2489" y="135"/>
                  </a:lnTo>
                  <a:lnTo>
                    <a:pt x="2489" y="135"/>
                  </a:lnTo>
                  <a:lnTo>
                    <a:pt x="2490" y="135"/>
                  </a:lnTo>
                  <a:lnTo>
                    <a:pt x="2492" y="136"/>
                  </a:lnTo>
                  <a:lnTo>
                    <a:pt x="2493" y="136"/>
                  </a:lnTo>
                  <a:lnTo>
                    <a:pt x="2493" y="137"/>
                  </a:lnTo>
                  <a:lnTo>
                    <a:pt x="2494" y="136"/>
                  </a:lnTo>
                  <a:lnTo>
                    <a:pt x="2493" y="135"/>
                  </a:lnTo>
                  <a:lnTo>
                    <a:pt x="2493" y="132"/>
                  </a:lnTo>
                  <a:lnTo>
                    <a:pt x="2493" y="128"/>
                  </a:lnTo>
                  <a:lnTo>
                    <a:pt x="2492" y="126"/>
                  </a:lnTo>
                  <a:lnTo>
                    <a:pt x="2492" y="123"/>
                  </a:lnTo>
                  <a:lnTo>
                    <a:pt x="2492" y="121"/>
                  </a:lnTo>
                  <a:lnTo>
                    <a:pt x="2490" y="121"/>
                  </a:lnTo>
                  <a:lnTo>
                    <a:pt x="2492" y="121"/>
                  </a:lnTo>
                  <a:lnTo>
                    <a:pt x="2493" y="122"/>
                  </a:lnTo>
                  <a:lnTo>
                    <a:pt x="2494" y="123"/>
                  </a:lnTo>
                  <a:lnTo>
                    <a:pt x="2495" y="123"/>
                  </a:lnTo>
                  <a:lnTo>
                    <a:pt x="2495" y="123"/>
                  </a:lnTo>
                  <a:lnTo>
                    <a:pt x="2495" y="123"/>
                  </a:lnTo>
                  <a:lnTo>
                    <a:pt x="2497" y="121"/>
                  </a:lnTo>
                  <a:lnTo>
                    <a:pt x="2497" y="118"/>
                  </a:lnTo>
                  <a:lnTo>
                    <a:pt x="2495" y="117"/>
                  </a:lnTo>
                  <a:lnTo>
                    <a:pt x="2495" y="115"/>
                  </a:lnTo>
                  <a:lnTo>
                    <a:pt x="2495" y="112"/>
                  </a:lnTo>
                  <a:lnTo>
                    <a:pt x="2495" y="111"/>
                  </a:lnTo>
                  <a:lnTo>
                    <a:pt x="2495" y="110"/>
                  </a:lnTo>
                  <a:lnTo>
                    <a:pt x="2497" y="110"/>
                  </a:lnTo>
                  <a:lnTo>
                    <a:pt x="2498" y="111"/>
                  </a:lnTo>
                  <a:lnTo>
                    <a:pt x="2498" y="111"/>
                  </a:lnTo>
                  <a:lnTo>
                    <a:pt x="2498" y="112"/>
                  </a:lnTo>
                  <a:lnTo>
                    <a:pt x="2499" y="112"/>
                  </a:lnTo>
                  <a:lnTo>
                    <a:pt x="2499" y="112"/>
                  </a:lnTo>
                  <a:lnTo>
                    <a:pt x="2499" y="110"/>
                  </a:lnTo>
                  <a:lnTo>
                    <a:pt x="2499" y="97"/>
                  </a:lnTo>
                  <a:lnTo>
                    <a:pt x="2498" y="95"/>
                  </a:lnTo>
                  <a:lnTo>
                    <a:pt x="2498" y="92"/>
                  </a:lnTo>
                  <a:lnTo>
                    <a:pt x="2497" y="89"/>
                  </a:lnTo>
                  <a:lnTo>
                    <a:pt x="2497" y="86"/>
                  </a:lnTo>
                  <a:lnTo>
                    <a:pt x="2497" y="86"/>
                  </a:lnTo>
                  <a:lnTo>
                    <a:pt x="2497" y="86"/>
                  </a:lnTo>
                  <a:lnTo>
                    <a:pt x="2498" y="87"/>
                  </a:lnTo>
                  <a:lnTo>
                    <a:pt x="2499" y="90"/>
                  </a:lnTo>
                  <a:lnTo>
                    <a:pt x="2500" y="91"/>
                  </a:lnTo>
                  <a:lnTo>
                    <a:pt x="2502" y="94"/>
                  </a:lnTo>
                  <a:lnTo>
                    <a:pt x="2502" y="95"/>
                  </a:lnTo>
                  <a:lnTo>
                    <a:pt x="2503" y="96"/>
                  </a:lnTo>
                  <a:lnTo>
                    <a:pt x="2504" y="97"/>
                  </a:lnTo>
                  <a:lnTo>
                    <a:pt x="2504" y="97"/>
                  </a:lnTo>
                  <a:lnTo>
                    <a:pt x="2504" y="96"/>
                  </a:lnTo>
                  <a:lnTo>
                    <a:pt x="2504" y="94"/>
                  </a:lnTo>
                  <a:lnTo>
                    <a:pt x="2504" y="92"/>
                  </a:lnTo>
                  <a:lnTo>
                    <a:pt x="2504" y="90"/>
                  </a:lnTo>
                  <a:lnTo>
                    <a:pt x="2504" y="89"/>
                  </a:lnTo>
                  <a:lnTo>
                    <a:pt x="2505" y="89"/>
                  </a:lnTo>
                  <a:lnTo>
                    <a:pt x="2507" y="89"/>
                  </a:lnTo>
                  <a:lnTo>
                    <a:pt x="2508" y="90"/>
                  </a:lnTo>
                  <a:lnTo>
                    <a:pt x="2509" y="91"/>
                  </a:lnTo>
                  <a:lnTo>
                    <a:pt x="2509" y="92"/>
                  </a:lnTo>
                  <a:lnTo>
                    <a:pt x="2510" y="94"/>
                  </a:lnTo>
                  <a:lnTo>
                    <a:pt x="2512" y="94"/>
                  </a:lnTo>
                  <a:lnTo>
                    <a:pt x="2512" y="94"/>
                  </a:lnTo>
                  <a:lnTo>
                    <a:pt x="2512" y="92"/>
                  </a:lnTo>
                  <a:lnTo>
                    <a:pt x="2512" y="91"/>
                  </a:lnTo>
                  <a:lnTo>
                    <a:pt x="2512" y="89"/>
                  </a:lnTo>
                  <a:lnTo>
                    <a:pt x="2512" y="87"/>
                  </a:lnTo>
                  <a:lnTo>
                    <a:pt x="2513" y="86"/>
                  </a:lnTo>
                  <a:lnTo>
                    <a:pt x="2513" y="85"/>
                  </a:lnTo>
                  <a:lnTo>
                    <a:pt x="2514" y="84"/>
                  </a:lnTo>
                  <a:lnTo>
                    <a:pt x="2515" y="85"/>
                  </a:lnTo>
                  <a:lnTo>
                    <a:pt x="2515" y="87"/>
                  </a:lnTo>
                  <a:lnTo>
                    <a:pt x="2517" y="89"/>
                  </a:lnTo>
                  <a:lnTo>
                    <a:pt x="2518" y="90"/>
                  </a:lnTo>
                  <a:lnTo>
                    <a:pt x="2519" y="91"/>
                  </a:lnTo>
                  <a:lnTo>
                    <a:pt x="2519" y="91"/>
                  </a:lnTo>
                  <a:lnTo>
                    <a:pt x="2519" y="89"/>
                  </a:lnTo>
                  <a:lnTo>
                    <a:pt x="2519" y="87"/>
                  </a:lnTo>
                  <a:lnTo>
                    <a:pt x="2520" y="86"/>
                  </a:lnTo>
                  <a:lnTo>
                    <a:pt x="2520" y="86"/>
                  </a:lnTo>
                  <a:lnTo>
                    <a:pt x="2522" y="86"/>
                  </a:lnTo>
                  <a:lnTo>
                    <a:pt x="2523" y="86"/>
                  </a:lnTo>
                  <a:lnTo>
                    <a:pt x="2524" y="89"/>
                  </a:lnTo>
                  <a:lnTo>
                    <a:pt x="2525" y="90"/>
                  </a:lnTo>
                  <a:lnTo>
                    <a:pt x="2525" y="91"/>
                  </a:lnTo>
                  <a:lnTo>
                    <a:pt x="2527" y="92"/>
                  </a:lnTo>
                  <a:lnTo>
                    <a:pt x="2528" y="92"/>
                  </a:lnTo>
                  <a:lnTo>
                    <a:pt x="2528" y="92"/>
                  </a:lnTo>
                  <a:lnTo>
                    <a:pt x="2529" y="90"/>
                  </a:lnTo>
                  <a:lnTo>
                    <a:pt x="2529" y="89"/>
                  </a:lnTo>
                  <a:lnTo>
                    <a:pt x="2529" y="87"/>
                  </a:lnTo>
                  <a:lnTo>
                    <a:pt x="2529" y="87"/>
                  </a:lnTo>
                  <a:lnTo>
                    <a:pt x="2530" y="86"/>
                  </a:lnTo>
                  <a:lnTo>
                    <a:pt x="2531" y="86"/>
                  </a:lnTo>
                  <a:lnTo>
                    <a:pt x="2533" y="85"/>
                  </a:lnTo>
                  <a:lnTo>
                    <a:pt x="2533" y="82"/>
                  </a:lnTo>
                  <a:lnTo>
                    <a:pt x="2533" y="79"/>
                  </a:lnTo>
                  <a:lnTo>
                    <a:pt x="2531" y="77"/>
                  </a:lnTo>
                  <a:lnTo>
                    <a:pt x="2531" y="76"/>
                  </a:lnTo>
                  <a:lnTo>
                    <a:pt x="2531" y="75"/>
                  </a:lnTo>
                  <a:lnTo>
                    <a:pt x="2533" y="75"/>
                  </a:lnTo>
                  <a:lnTo>
                    <a:pt x="2533" y="76"/>
                  </a:lnTo>
                  <a:lnTo>
                    <a:pt x="2534" y="79"/>
                  </a:lnTo>
                  <a:lnTo>
                    <a:pt x="2535" y="80"/>
                  </a:lnTo>
                  <a:lnTo>
                    <a:pt x="2536" y="80"/>
                  </a:lnTo>
                  <a:lnTo>
                    <a:pt x="2538" y="79"/>
                  </a:lnTo>
                  <a:lnTo>
                    <a:pt x="2538" y="76"/>
                  </a:lnTo>
                  <a:lnTo>
                    <a:pt x="2538" y="66"/>
                  </a:lnTo>
                  <a:lnTo>
                    <a:pt x="2539" y="65"/>
                  </a:lnTo>
                  <a:lnTo>
                    <a:pt x="2540" y="64"/>
                  </a:lnTo>
                  <a:lnTo>
                    <a:pt x="2540" y="62"/>
                  </a:lnTo>
                  <a:lnTo>
                    <a:pt x="2541" y="62"/>
                  </a:lnTo>
                  <a:lnTo>
                    <a:pt x="2541" y="64"/>
                  </a:lnTo>
                  <a:lnTo>
                    <a:pt x="2543" y="66"/>
                  </a:lnTo>
                  <a:lnTo>
                    <a:pt x="2543" y="67"/>
                  </a:lnTo>
                  <a:lnTo>
                    <a:pt x="2544" y="69"/>
                  </a:lnTo>
                  <a:lnTo>
                    <a:pt x="2544" y="70"/>
                  </a:lnTo>
                  <a:lnTo>
                    <a:pt x="2545" y="71"/>
                  </a:lnTo>
                  <a:lnTo>
                    <a:pt x="2545" y="71"/>
                  </a:lnTo>
                  <a:lnTo>
                    <a:pt x="2545" y="71"/>
                  </a:lnTo>
                  <a:lnTo>
                    <a:pt x="2545" y="70"/>
                  </a:lnTo>
                  <a:lnTo>
                    <a:pt x="2546" y="69"/>
                  </a:lnTo>
                  <a:lnTo>
                    <a:pt x="2546" y="67"/>
                  </a:lnTo>
                  <a:lnTo>
                    <a:pt x="2546" y="66"/>
                  </a:lnTo>
                  <a:lnTo>
                    <a:pt x="2548" y="65"/>
                  </a:lnTo>
                  <a:lnTo>
                    <a:pt x="2549" y="66"/>
                  </a:lnTo>
                  <a:lnTo>
                    <a:pt x="2549" y="66"/>
                  </a:lnTo>
                  <a:lnTo>
                    <a:pt x="2550" y="67"/>
                  </a:lnTo>
                  <a:lnTo>
                    <a:pt x="2551" y="67"/>
                  </a:lnTo>
                  <a:lnTo>
                    <a:pt x="2553" y="69"/>
                  </a:lnTo>
                  <a:lnTo>
                    <a:pt x="2553" y="69"/>
                  </a:lnTo>
                  <a:lnTo>
                    <a:pt x="2554" y="69"/>
                  </a:lnTo>
                  <a:lnTo>
                    <a:pt x="2554" y="66"/>
                  </a:lnTo>
                  <a:lnTo>
                    <a:pt x="2554" y="66"/>
                  </a:lnTo>
                  <a:lnTo>
                    <a:pt x="2555" y="66"/>
                  </a:lnTo>
                  <a:lnTo>
                    <a:pt x="2555" y="67"/>
                  </a:lnTo>
                  <a:lnTo>
                    <a:pt x="2556" y="67"/>
                  </a:lnTo>
                  <a:lnTo>
                    <a:pt x="2556" y="69"/>
                  </a:lnTo>
                  <a:lnTo>
                    <a:pt x="2561" y="69"/>
                  </a:lnTo>
                  <a:lnTo>
                    <a:pt x="2563" y="67"/>
                  </a:lnTo>
                  <a:lnTo>
                    <a:pt x="2563" y="66"/>
                  </a:lnTo>
                  <a:lnTo>
                    <a:pt x="2563" y="65"/>
                  </a:lnTo>
                  <a:lnTo>
                    <a:pt x="2561" y="64"/>
                  </a:lnTo>
                  <a:lnTo>
                    <a:pt x="2561" y="64"/>
                  </a:lnTo>
                  <a:lnTo>
                    <a:pt x="2564" y="64"/>
                  </a:lnTo>
                  <a:lnTo>
                    <a:pt x="2565" y="66"/>
                  </a:lnTo>
                  <a:lnTo>
                    <a:pt x="2566" y="69"/>
                  </a:lnTo>
                  <a:lnTo>
                    <a:pt x="2566" y="71"/>
                  </a:lnTo>
                  <a:lnTo>
                    <a:pt x="2569" y="72"/>
                  </a:lnTo>
                  <a:lnTo>
                    <a:pt x="2570" y="74"/>
                  </a:lnTo>
                  <a:lnTo>
                    <a:pt x="2571" y="75"/>
                  </a:lnTo>
                  <a:lnTo>
                    <a:pt x="2571" y="76"/>
                  </a:lnTo>
                  <a:lnTo>
                    <a:pt x="2574" y="76"/>
                  </a:lnTo>
                  <a:lnTo>
                    <a:pt x="2574" y="77"/>
                  </a:lnTo>
                  <a:lnTo>
                    <a:pt x="2574" y="80"/>
                  </a:lnTo>
                  <a:lnTo>
                    <a:pt x="2575" y="81"/>
                  </a:lnTo>
                  <a:lnTo>
                    <a:pt x="2576" y="82"/>
                  </a:lnTo>
                  <a:lnTo>
                    <a:pt x="2578" y="82"/>
                  </a:lnTo>
                  <a:lnTo>
                    <a:pt x="2579" y="82"/>
                  </a:lnTo>
                  <a:lnTo>
                    <a:pt x="2579" y="82"/>
                  </a:lnTo>
                  <a:lnTo>
                    <a:pt x="2580" y="84"/>
                  </a:lnTo>
                  <a:lnTo>
                    <a:pt x="2581" y="87"/>
                  </a:lnTo>
                  <a:lnTo>
                    <a:pt x="2583" y="90"/>
                  </a:lnTo>
                  <a:lnTo>
                    <a:pt x="2584" y="91"/>
                  </a:lnTo>
                  <a:lnTo>
                    <a:pt x="2585" y="92"/>
                  </a:lnTo>
                  <a:lnTo>
                    <a:pt x="2588" y="95"/>
                  </a:lnTo>
                  <a:lnTo>
                    <a:pt x="2589" y="97"/>
                  </a:lnTo>
                  <a:lnTo>
                    <a:pt x="2590" y="100"/>
                  </a:lnTo>
                  <a:lnTo>
                    <a:pt x="2591" y="101"/>
                  </a:lnTo>
                  <a:lnTo>
                    <a:pt x="2593" y="102"/>
                  </a:lnTo>
                  <a:lnTo>
                    <a:pt x="2594" y="105"/>
                  </a:lnTo>
                  <a:lnTo>
                    <a:pt x="2594" y="106"/>
                  </a:lnTo>
                  <a:lnTo>
                    <a:pt x="2594" y="107"/>
                  </a:lnTo>
                  <a:lnTo>
                    <a:pt x="2593" y="107"/>
                  </a:lnTo>
                  <a:lnTo>
                    <a:pt x="2593" y="108"/>
                  </a:lnTo>
                  <a:lnTo>
                    <a:pt x="2591" y="108"/>
                  </a:lnTo>
                  <a:lnTo>
                    <a:pt x="2590" y="108"/>
                  </a:lnTo>
                  <a:lnTo>
                    <a:pt x="2589" y="108"/>
                  </a:lnTo>
                  <a:lnTo>
                    <a:pt x="2588" y="110"/>
                  </a:lnTo>
                  <a:lnTo>
                    <a:pt x="2588" y="112"/>
                  </a:lnTo>
                  <a:lnTo>
                    <a:pt x="2589" y="115"/>
                  </a:lnTo>
                  <a:lnTo>
                    <a:pt x="2589" y="120"/>
                  </a:lnTo>
                  <a:lnTo>
                    <a:pt x="2590" y="123"/>
                  </a:lnTo>
                  <a:lnTo>
                    <a:pt x="2591" y="126"/>
                  </a:lnTo>
                  <a:lnTo>
                    <a:pt x="2593" y="128"/>
                  </a:lnTo>
                  <a:lnTo>
                    <a:pt x="2594" y="131"/>
                  </a:lnTo>
                  <a:lnTo>
                    <a:pt x="2595" y="132"/>
                  </a:lnTo>
                  <a:lnTo>
                    <a:pt x="2596" y="133"/>
                  </a:lnTo>
                  <a:lnTo>
                    <a:pt x="2598" y="135"/>
                  </a:lnTo>
                  <a:lnTo>
                    <a:pt x="2598" y="136"/>
                  </a:lnTo>
                  <a:lnTo>
                    <a:pt x="2600" y="138"/>
                  </a:lnTo>
                  <a:lnTo>
                    <a:pt x="2604" y="140"/>
                  </a:lnTo>
                  <a:lnTo>
                    <a:pt x="2606" y="141"/>
                  </a:lnTo>
                  <a:lnTo>
                    <a:pt x="2607" y="143"/>
                  </a:lnTo>
                  <a:lnTo>
                    <a:pt x="2610" y="146"/>
                  </a:lnTo>
                  <a:lnTo>
                    <a:pt x="2611" y="148"/>
                  </a:lnTo>
                  <a:lnTo>
                    <a:pt x="2612" y="148"/>
                  </a:lnTo>
                  <a:lnTo>
                    <a:pt x="2614" y="150"/>
                  </a:lnTo>
                  <a:lnTo>
                    <a:pt x="2614" y="150"/>
                  </a:lnTo>
                  <a:lnTo>
                    <a:pt x="2612" y="148"/>
                  </a:lnTo>
                  <a:lnTo>
                    <a:pt x="2612" y="147"/>
                  </a:lnTo>
                  <a:lnTo>
                    <a:pt x="2612" y="146"/>
                  </a:lnTo>
                  <a:lnTo>
                    <a:pt x="2612" y="145"/>
                  </a:lnTo>
                  <a:lnTo>
                    <a:pt x="2614" y="143"/>
                  </a:lnTo>
                  <a:lnTo>
                    <a:pt x="2615" y="146"/>
                  </a:lnTo>
                  <a:lnTo>
                    <a:pt x="2616" y="147"/>
                  </a:lnTo>
                  <a:lnTo>
                    <a:pt x="2617" y="147"/>
                  </a:lnTo>
                  <a:lnTo>
                    <a:pt x="2619" y="150"/>
                  </a:lnTo>
                  <a:lnTo>
                    <a:pt x="2619" y="151"/>
                  </a:lnTo>
                  <a:lnTo>
                    <a:pt x="2620" y="152"/>
                  </a:lnTo>
                  <a:lnTo>
                    <a:pt x="2621" y="152"/>
                  </a:lnTo>
                  <a:lnTo>
                    <a:pt x="2621" y="152"/>
                  </a:lnTo>
                  <a:lnTo>
                    <a:pt x="2624" y="152"/>
                  </a:lnTo>
                  <a:lnTo>
                    <a:pt x="2626" y="155"/>
                  </a:lnTo>
                  <a:lnTo>
                    <a:pt x="2630" y="157"/>
                  </a:lnTo>
                  <a:lnTo>
                    <a:pt x="2631" y="157"/>
                  </a:lnTo>
                  <a:lnTo>
                    <a:pt x="2634" y="156"/>
                  </a:lnTo>
                  <a:lnTo>
                    <a:pt x="2635" y="156"/>
                  </a:lnTo>
                  <a:lnTo>
                    <a:pt x="2637" y="157"/>
                  </a:lnTo>
                  <a:lnTo>
                    <a:pt x="2637" y="157"/>
                  </a:lnTo>
                  <a:lnTo>
                    <a:pt x="2639" y="159"/>
                  </a:lnTo>
                  <a:lnTo>
                    <a:pt x="2639" y="161"/>
                  </a:lnTo>
                  <a:lnTo>
                    <a:pt x="2640" y="163"/>
                  </a:lnTo>
                  <a:lnTo>
                    <a:pt x="2640" y="164"/>
                  </a:lnTo>
                  <a:lnTo>
                    <a:pt x="2646" y="176"/>
                  </a:lnTo>
                  <a:lnTo>
                    <a:pt x="2652" y="186"/>
                  </a:lnTo>
                  <a:lnTo>
                    <a:pt x="2655" y="189"/>
                  </a:lnTo>
                  <a:lnTo>
                    <a:pt x="2655" y="192"/>
                  </a:lnTo>
                  <a:lnTo>
                    <a:pt x="2656" y="196"/>
                  </a:lnTo>
                  <a:lnTo>
                    <a:pt x="2659" y="198"/>
                  </a:lnTo>
                  <a:lnTo>
                    <a:pt x="2661" y="203"/>
                  </a:lnTo>
                  <a:lnTo>
                    <a:pt x="2664" y="207"/>
                  </a:lnTo>
                  <a:lnTo>
                    <a:pt x="2666" y="209"/>
                  </a:lnTo>
                  <a:lnTo>
                    <a:pt x="2672" y="219"/>
                  </a:lnTo>
                  <a:lnTo>
                    <a:pt x="2678" y="233"/>
                  </a:lnTo>
                  <a:lnTo>
                    <a:pt x="2682" y="249"/>
                  </a:lnTo>
                  <a:lnTo>
                    <a:pt x="2681" y="264"/>
                  </a:lnTo>
                  <a:lnTo>
                    <a:pt x="2681" y="266"/>
                  </a:lnTo>
                  <a:lnTo>
                    <a:pt x="2680" y="269"/>
                  </a:lnTo>
                  <a:lnTo>
                    <a:pt x="2680" y="271"/>
                  </a:lnTo>
                  <a:lnTo>
                    <a:pt x="2678" y="274"/>
                  </a:lnTo>
                  <a:lnTo>
                    <a:pt x="2677" y="275"/>
                  </a:lnTo>
                  <a:lnTo>
                    <a:pt x="2675" y="275"/>
                  </a:lnTo>
                  <a:lnTo>
                    <a:pt x="2674" y="275"/>
                  </a:lnTo>
                  <a:lnTo>
                    <a:pt x="2671" y="274"/>
                  </a:lnTo>
                  <a:lnTo>
                    <a:pt x="2670" y="275"/>
                  </a:lnTo>
                  <a:lnTo>
                    <a:pt x="2669" y="275"/>
                  </a:lnTo>
                  <a:lnTo>
                    <a:pt x="2669" y="276"/>
                  </a:lnTo>
                  <a:lnTo>
                    <a:pt x="2667" y="278"/>
                  </a:lnTo>
                  <a:lnTo>
                    <a:pt x="2667" y="278"/>
                  </a:lnTo>
                  <a:lnTo>
                    <a:pt x="2666" y="276"/>
                  </a:lnTo>
                  <a:lnTo>
                    <a:pt x="2664" y="276"/>
                  </a:lnTo>
                  <a:lnTo>
                    <a:pt x="2661" y="274"/>
                  </a:lnTo>
                  <a:lnTo>
                    <a:pt x="2659" y="271"/>
                  </a:lnTo>
                  <a:lnTo>
                    <a:pt x="2654" y="269"/>
                  </a:lnTo>
                  <a:lnTo>
                    <a:pt x="2650" y="266"/>
                  </a:lnTo>
                  <a:lnTo>
                    <a:pt x="2647" y="264"/>
                  </a:lnTo>
                  <a:lnTo>
                    <a:pt x="2646" y="263"/>
                  </a:lnTo>
                  <a:lnTo>
                    <a:pt x="2644" y="260"/>
                  </a:lnTo>
                  <a:lnTo>
                    <a:pt x="2641" y="258"/>
                  </a:lnTo>
                  <a:lnTo>
                    <a:pt x="2640" y="253"/>
                  </a:lnTo>
                  <a:lnTo>
                    <a:pt x="2635" y="247"/>
                  </a:lnTo>
                  <a:lnTo>
                    <a:pt x="2630" y="240"/>
                  </a:lnTo>
                  <a:lnTo>
                    <a:pt x="2624" y="235"/>
                  </a:lnTo>
                  <a:lnTo>
                    <a:pt x="2622" y="234"/>
                  </a:lnTo>
                  <a:lnTo>
                    <a:pt x="2621" y="234"/>
                  </a:lnTo>
                  <a:lnTo>
                    <a:pt x="2621" y="235"/>
                  </a:lnTo>
                  <a:lnTo>
                    <a:pt x="2621" y="237"/>
                  </a:lnTo>
                  <a:lnTo>
                    <a:pt x="2621" y="238"/>
                  </a:lnTo>
                  <a:lnTo>
                    <a:pt x="2621" y="239"/>
                  </a:lnTo>
                  <a:lnTo>
                    <a:pt x="2621" y="240"/>
                  </a:lnTo>
                  <a:lnTo>
                    <a:pt x="2624" y="243"/>
                  </a:lnTo>
                  <a:lnTo>
                    <a:pt x="2626" y="245"/>
                  </a:lnTo>
                  <a:lnTo>
                    <a:pt x="2626" y="248"/>
                  </a:lnTo>
                  <a:lnTo>
                    <a:pt x="2629" y="250"/>
                  </a:lnTo>
                  <a:lnTo>
                    <a:pt x="2630" y="253"/>
                  </a:lnTo>
                  <a:lnTo>
                    <a:pt x="2630" y="256"/>
                  </a:lnTo>
                  <a:lnTo>
                    <a:pt x="2632" y="259"/>
                  </a:lnTo>
                  <a:lnTo>
                    <a:pt x="2632" y="261"/>
                  </a:lnTo>
                  <a:lnTo>
                    <a:pt x="2635" y="263"/>
                  </a:lnTo>
                  <a:lnTo>
                    <a:pt x="2637" y="264"/>
                  </a:lnTo>
                  <a:lnTo>
                    <a:pt x="2639" y="269"/>
                  </a:lnTo>
                  <a:lnTo>
                    <a:pt x="2640" y="274"/>
                  </a:lnTo>
                  <a:lnTo>
                    <a:pt x="2642" y="279"/>
                  </a:lnTo>
                  <a:lnTo>
                    <a:pt x="2644" y="285"/>
                  </a:lnTo>
                  <a:lnTo>
                    <a:pt x="2645" y="290"/>
                  </a:lnTo>
                  <a:lnTo>
                    <a:pt x="2645" y="295"/>
                  </a:lnTo>
                  <a:lnTo>
                    <a:pt x="2649" y="314"/>
                  </a:lnTo>
                  <a:lnTo>
                    <a:pt x="2650" y="331"/>
                  </a:lnTo>
                  <a:lnTo>
                    <a:pt x="2651" y="334"/>
                  </a:lnTo>
                  <a:lnTo>
                    <a:pt x="2652" y="335"/>
                  </a:lnTo>
                  <a:lnTo>
                    <a:pt x="2654" y="336"/>
                  </a:lnTo>
                  <a:lnTo>
                    <a:pt x="2655" y="336"/>
                  </a:lnTo>
                  <a:lnTo>
                    <a:pt x="2655" y="336"/>
                  </a:lnTo>
                  <a:lnTo>
                    <a:pt x="2657" y="340"/>
                  </a:lnTo>
                  <a:lnTo>
                    <a:pt x="2660" y="342"/>
                  </a:lnTo>
                  <a:lnTo>
                    <a:pt x="2661" y="345"/>
                  </a:lnTo>
                  <a:lnTo>
                    <a:pt x="2662" y="347"/>
                  </a:lnTo>
                  <a:lnTo>
                    <a:pt x="2665" y="351"/>
                  </a:lnTo>
                  <a:lnTo>
                    <a:pt x="2667" y="353"/>
                  </a:lnTo>
                  <a:lnTo>
                    <a:pt x="2669" y="355"/>
                  </a:lnTo>
                  <a:lnTo>
                    <a:pt x="2671" y="356"/>
                  </a:lnTo>
                  <a:lnTo>
                    <a:pt x="2672" y="355"/>
                  </a:lnTo>
                  <a:lnTo>
                    <a:pt x="2674" y="352"/>
                  </a:lnTo>
                  <a:lnTo>
                    <a:pt x="2674" y="349"/>
                  </a:lnTo>
                  <a:lnTo>
                    <a:pt x="2674" y="345"/>
                  </a:lnTo>
                  <a:lnTo>
                    <a:pt x="2671" y="340"/>
                  </a:lnTo>
                  <a:lnTo>
                    <a:pt x="2671" y="337"/>
                  </a:lnTo>
                  <a:lnTo>
                    <a:pt x="2670" y="336"/>
                  </a:lnTo>
                  <a:lnTo>
                    <a:pt x="2669" y="336"/>
                  </a:lnTo>
                  <a:lnTo>
                    <a:pt x="2667" y="335"/>
                  </a:lnTo>
                  <a:lnTo>
                    <a:pt x="2666" y="334"/>
                  </a:lnTo>
                  <a:lnTo>
                    <a:pt x="2665" y="334"/>
                  </a:lnTo>
                  <a:lnTo>
                    <a:pt x="2664" y="332"/>
                  </a:lnTo>
                  <a:lnTo>
                    <a:pt x="2662" y="330"/>
                  </a:lnTo>
                  <a:lnTo>
                    <a:pt x="2662" y="327"/>
                  </a:lnTo>
                  <a:lnTo>
                    <a:pt x="2661" y="324"/>
                  </a:lnTo>
                  <a:lnTo>
                    <a:pt x="2660" y="321"/>
                  </a:lnTo>
                  <a:lnTo>
                    <a:pt x="2660" y="320"/>
                  </a:lnTo>
                  <a:lnTo>
                    <a:pt x="2659" y="316"/>
                  </a:lnTo>
                  <a:lnTo>
                    <a:pt x="2659" y="314"/>
                  </a:lnTo>
                  <a:lnTo>
                    <a:pt x="2659" y="310"/>
                  </a:lnTo>
                  <a:lnTo>
                    <a:pt x="2660" y="309"/>
                  </a:lnTo>
                  <a:lnTo>
                    <a:pt x="2661" y="307"/>
                  </a:lnTo>
                  <a:lnTo>
                    <a:pt x="2664" y="307"/>
                  </a:lnTo>
                  <a:lnTo>
                    <a:pt x="2665" y="309"/>
                  </a:lnTo>
                  <a:lnTo>
                    <a:pt x="2667" y="310"/>
                  </a:lnTo>
                  <a:lnTo>
                    <a:pt x="2669" y="314"/>
                  </a:lnTo>
                  <a:lnTo>
                    <a:pt x="2670" y="319"/>
                  </a:lnTo>
                  <a:lnTo>
                    <a:pt x="2671" y="322"/>
                  </a:lnTo>
                  <a:lnTo>
                    <a:pt x="2672" y="325"/>
                  </a:lnTo>
                  <a:lnTo>
                    <a:pt x="2675" y="326"/>
                  </a:lnTo>
                  <a:lnTo>
                    <a:pt x="2676" y="327"/>
                  </a:lnTo>
                  <a:lnTo>
                    <a:pt x="2678" y="329"/>
                  </a:lnTo>
                  <a:lnTo>
                    <a:pt x="2680" y="330"/>
                  </a:lnTo>
                  <a:lnTo>
                    <a:pt x="2681" y="330"/>
                  </a:lnTo>
                  <a:lnTo>
                    <a:pt x="2683" y="331"/>
                  </a:lnTo>
                  <a:lnTo>
                    <a:pt x="2685" y="332"/>
                  </a:lnTo>
                  <a:lnTo>
                    <a:pt x="2687" y="334"/>
                  </a:lnTo>
                  <a:lnTo>
                    <a:pt x="2688" y="335"/>
                  </a:lnTo>
                  <a:lnTo>
                    <a:pt x="2690" y="336"/>
                  </a:lnTo>
                  <a:lnTo>
                    <a:pt x="2690" y="335"/>
                  </a:lnTo>
                  <a:lnTo>
                    <a:pt x="2690" y="334"/>
                  </a:lnTo>
                  <a:lnTo>
                    <a:pt x="2687" y="327"/>
                  </a:lnTo>
                  <a:lnTo>
                    <a:pt x="2685" y="321"/>
                  </a:lnTo>
                  <a:lnTo>
                    <a:pt x="2685" y="316"/>
                  </a:lnTo>
                  <a:lnTo>
                    <a:pt x="2681" y="309"/>
                  </a:lnTo>
                  <a:lnTo>
                    <a:pt x="2678" y="301"/>
                  </a:lnTo>
                  <a:lnTo>
                    <a:pt x="2678" y="295"/>
                  </a:lnTo>
                  <a:lnTo>
                    <a:pt x="2680" y="294"/>
                  </a:lnTo>
                  <a:lnTo>
                    <a:pt x="2681" y="293"/>
                  </a:lnTo>
                  <a:lnTo>
                    <a:pt x="2682" y="291"/>
                  </a:lnTo>
                  <a:lnTo>
                    <a:pt x="2685" y="290"/>
                  </a:lnTo>
                  <a:lnTo>
                    <a:pt x="2685" y="288"/>
                  </a:lnTo>
                  <a:lnTo>
                    <a:pt x="2686" y="285"/>
                  </a:lnTo>
                  <a:lnTo>
                    <a:pt x="2686" y="281"/>
                  </a:lnTo>
                  <a:lnTo>
                    <a:pt x="2687" y="279"/>
                  </a:lnTo>
                  <a:lnTo>
                    <a:pt x="2688" y="276"/>
                  </a:lnTo>
                  <a:lnTo>
                    <a:pt x="2690" y="274"/>
                  </a:lnTo>
                  <a:lnTo>
                    <a:pt x="2690" y="269"/>
                  </a:lnTo>
                  <a:lnTo>
                    <a:pt x="2690" y="268"/>
                  </a:lnTo>
                  <a:lnTo>
                    <a:pt x="2690" y="266"/>
                  </a:lnTo>
                  <a:lnTo>
                    <a:pt x="2690" y="265"/>
                  </a:lnTo>
                  <a:lnTo>
                    <a:pt x="2691" y="265"/>
                  </a:lnTo>
                  <a:lnTo>
                    <a:pt x="2692" y="266"/>
                  </a:lnTo>
                  <a:lnTo>
                    <a:pt x="2692" y="269"/>
                  </a:lnTo>
                  <a:lnTo>
                    <a:pt x="2693" y="271"/>
                  </a:lnTo>
                  <a:lnTo>
                    <a:pt x="2695" y="274"/>
                  </a:lnTo>
                  <a:lnTo>
                    <a:pt x="2697" y="276"/>
                  </a:lnTo>
                  <a:lnTo>
                    <a:pt x="2697" y="279"/>
                  </a:lnTo>
                  <a:lnTo>
                    <a:pt x="2698" y="279"/>
                  </a:lnTo>
                  <a:lnTo>
                    <a:pt x="2701" y="280"/>
                  </a:lnTo>
                  <a:lnTo>
                    <a:pt x="2702" y="281"/>
                  </a:lnTo>
                  <a:lnTo>
                    <a:pt x="2703" y="284"/>
                  </a:lnTo>
                  <a:lnTo>
                    <a:pt x="2703" y="284"/>
                  </a:lnTo>
                  <a:lnTo>
                    <a:pt x="2705" y="284"/>
                  </a:lnTo>
                  <a:lnTo>
                    <a:pt x="2705" y="281"/>
                  </a:lnTo>
                  <a:lnTo>
                    <a:pt x="2705" y="269"/>
                  </a:lnTo>
                  <a:lnTo>
                    <a:pt x="2703" y="261"/>
                  </a:lnTo>
                  <a:lnTo>
                    <a:pt x="2701" y="254"/>
                  </a:lnTo>
                  <a:lnTo>
                    <a:pt x="2700" y="248"/>
                  </a:lnTo>
                  <a:lnTo>
                    <a:pt x="2698" y="243"/>
                  </a:lnTo>
                  <a:lnTo>
                    <a:pt x="2697" y="238"/>
                  </a:lnTo>
                  <a:lnTo>
                    <a:pt x="2697" y="233"/>
                  </a:lnTo>
                  <a:lnTo>
                    <a:pt x="2697" y="225"/>
                  </a:lnTo>
                  <a:lnTo>
                    <a:pt x="2696" y="219"/>
                  </a:lnTo>
                  <a:lnTo>
                    <a:pt x="2695" y="214"/>
                  </a:lnTo>
                  <a:lnTo>
                    <a:pt x="2695" y="210"/>
                  </a:lnTo>
                  <a:lnTo>
                    <a:pt x="2695" y="208"/>
                  </a:lnTo>
                  <a:lnTo>
                    <a:pt x="2693" y="204"/>
                  </a:lnTo>
                  <a:lnTo>
                    <a:pt x="2692" y="202"/>
                  </a:lnTo>
                  <a:lnTo>
                    <a:pt x="2690" y="196"/>
                  </a:lnTo>
                  <a:lnTo>
                    <a:pt x="2692" y="198"/>
                  </a:lnTo>
                  <a:lnTo>
                    <a:pt x="2695" y="202"/>
                  </a:lnTo>
                  <a:lnTo>
                    <a:pt x="2697" y="203"/>
                  </a:lnTo>
                  <a:lnTo>
                    <a:pt x="2700" y="204"/>
                  </a:lnTo>
                  <a:lnTo>
                    <a:pt x="2702" y="205"/>
                  </a:lnTo>
                  <a:lnTo>
                    <a:pt x="2703" y="207"/>
                  </a:lnTo>
                  <a:lnTo>
                    <a:pt x="2705" y="208"/>
                  </a:lnTo>
                  <a:lnTo>
                    <a:pt x="2705" y="209"/>
                  </a:lnTo>
                  <a:lnTo>
                    <a:pt x="2707" y="214"/>
                  </a:lnTo>
                  <a:lnTo>
                    <a:pt x="2710" y="219"/>
                  </a:lnTo>
                  <a:lnTo>
                    <a:pt x="2711" y="224"/>
                  </a:lnTo>
                  <a:lnTo>
                    <a:pt x="2711" y="228"/>
                  </a:lnTo>
                  <a:lnTo>
                    <a:pt x="2711" y="230"/>
                  </a:lnTo>
                  <a:lnTo>
                    <a:pt x="2710" y="232"/>
                  </a:lnTo>
                  <a:lnTo>
                    <a:pt x="2710" y="233"/>
                  </a:lnTo>
                  <a:lnTo>
                    <a:pt x="2708" y="233"/>
                  </a:lnTo>
                  <a:lnTo>
                    <a:pt x="2707" y="234"/>
                  </a:lnTo>
                  <a:lnTo>
                    <a:pt x="2706" y="234"/>
                  </a:lnTo>
                  <a:lnTo>
                    <a:pt x="2706" y="235"/>
                  </a:lnTo>
                  <a:lnTo>
                    <a:pt x="2705" y="238"/>
                  </a:lnTo>
                  <a:lnTo>
                    <a:pt x="2706" y="247"/>
                  </a:lnTo>
                  <a:lnTo>
                    <a:pt x="2710" y="254"/>
                  </a:lnTo>
                  <a:lnTo>
                    <a:pt x="2713" y="261"/>
                  </a:lnTo>
                  <a:lnTo>
                    <a:pt x="2715" y="265"/>
                  </a:lnTo>
                  <a:lnTo>
                    <a:pt x="2716" y="266"/>
                  </a:lnTo>
                  <a:lnTo>
                    <a:pt x="2717" y="268"/>
                  </a:lnTo>
                  <a:lnTo>
                    <a:pt x="2718" y="266"/>
                  </a:lnTo>
                  <a:lnTo>
                    <a:pt x="2721" y="265"/>
                  </a:lnTo>
                  <a:lnTo>
                    <a:pt x="2722" y="264"/>
                  </a:lnTo>
                  <a:lnTo>
                    <a:pt x="2723" y="261"/>
                  </a:lnTo>
                  <a:lnTo>
                    <a:pt x="2723" y="255"/>
                  </a:lnTo>
                  <a:lnTo>
                    <a:pt x="2723" y="248"/>
                  </a:lnTo>
                  <a:lnTo>
                    <a:pt x="2723" y="240"/>
                  </a:lnTo>
                  <a:lnTo>
                    <a:pt x="2723" y="238"/>
                  </a:lnTo>
                  <a:lnTo>
                    <a:pt x="2726" y="235"/>
                  </a:lnTo>
                  <a:lnTo>
                    <a:pt x="2727" y="233"/>
                  </a:lnTo>
                  <a:lnTo>
                    <a:pt x="2730" y="232"/>
                  </a:lnTo>
                  <a:lnTo>
                    <a:pt x="2731" y="230"/>
                  </a:lnTo>
                  <a:lnTo>
                    <a:pt x="2733" y="225"/>
                  </a:lnTo>
                  <a:lnTo>
                    <a:pt x="2735" y="223"/>
                  </a:lnTo>
                  <a:lnTo>
                    <a:pt x="2737" y="220"/>
                  </a:lnTo>
                  <a:lnTo>
                    <a:pt x="2740" y="218"/>
                  </a:lnTo>
                  <a:lnTo>
                    <a:pt x="2742" y="217"/>
                  </a:lnTo>
                  <a:lnTo>
                    <a:pt x="2743" y="217"/>
                  </a:lnTo>
                  <a:lnTo>
                    <a:pt x="2745" y="214"/>
                  </a:lnTo>
                  <a:lnTo>
                    <a:pt x="2746" y="213"/>
                  </a:lnTo>
                  <a:lnTo>
                    <a:pt x="2747" y="209"/>
                  </a:lnTo>
                  <a:lnTo>
                    <a:pt x="2748" y="207"/>
                  </a:lnTo>
                  <a:lnTo>
                    <a:pt x="2749" y="204"/>
                  </a:lnTo>
                  <a:lnTo>
                    <a:pt x="2752" y="202"/>
                  </a:lnTo>
                  <a:lnTo>
                    <a:pt x="2753" y="202"/>
                  </a:lnTo>
                  <a:lnTo>
                    <a:pt x="2754" y="204"/>
                  </a:lnTo>
                  <a:lnTo>
                    <a:pt x="2754" y="207"/>
                  </a:lnTo>
                  <a:lnTo>
                    <a:pt x="2754" y="209"/>
                  </a:lnTo>
                  <a:lnTo>
                    <a:pt x="2754" y="213"/>
                  </a:lnTo>
                  <a:lnTo>
                    <a:pt x="2754" y="214"/>
                  </a:lnTo>
                  <a:lnTo>
                    <a:pt x="2754" y="217"/>
                  </a:lnTo>
                  <a:lnTo>
                    <a:pt x="2754" y="219"/>
                  </a:lnTo>
                  <a:lnTo>
                    <a:pt x="2756" y="223"/>
                  </a:lnTo>
                  <a:lnTo>
                    <a:pt x="2757" y="224"/>
                  </a:lnTo>
                  <a:lnTo>
                    <a:pt x="2758" y="227"/>
                  </a:lnTo>
                  <a:lnTo>
                    <a:pt x="2759" y="228"/>
                  </a:lnTo>
                  <a:lnTo>
                    <a:pt x="2761" y="228"/>
                  </a:lnTo>
                  <a:lnTo>
                    <a:pt x="2762" y="228"/>
                  </a:lnTo>
                  <a:lnTo>
                    <a:pt x="2762" y="219"/>
                  </a:lnTo>
                  <a:lnTo>
                    <a:pt x="2764" y="219"/>
                  </a:lnTo>
                  <a:lnTo>
                    <a:pt x="2764" y="218"/>
                  </a:lnTo>
                  <a:lnTo>
                    <a:pt x="2764" y="217"/>
                  </a:lnTo>
                  <a:lnTo>
                    <a:pt x="2766" y="214"/>
                  </a:lnTo>
                  <a:lnTo>
                    <a:pt x="2767" y="213"/>
                  </a:lnTo>
                  <a:lnTo>
                    <a:pt x="2768" y="214"/>
                  </a:lnTo>
                  <a:lnTo>
                    <a:pt x="2769" y="215"/>
                  </a:lnTo>
                  <a:lnTo>
                    <a:pt x="2772" y="218"/>
                  </a:lnTo>
                  <a:lnTo>
                    <a:pt x="2773" y="219"/>
                  </a:lnTo>
                  <a:lnTo>
                    <a:pt x="2773" y="219"/>
                  </a:lnTo>
                  <a:lnTo>
                    <a:pt x="2774" y="219"/>
                  </a:lnTo>
                  <a:lnTo>
                    <a:pt x="2776" y="218"/>
                  </a:lnTo>
                  <a:lnTo>
                    <a:pt x="2776" y="217"/>
                  </a:lnTo>
                  <a:lnTo>
                    <a:pt x="2777" y="217"/>
                  </a:lnTo>
                  <a:lnTo>
                    <a:pt x="2777" y="214"/>
                  </a:lnTo>
                  <a:lnTo>
                    <a:pt x="2778" y="212"/>
                  </a:lnTo>
                  <a:lnTo>
                    <a:pt x="2779" y="209"/>
                  </a:lnTo>
                  <a:lnTo>
                    <a:pt x="2781" y="207"/>
                  </a:lnTo>
                  <a:lnTo>
                    <a:pt x="2782" y="204"/>
                  </a:lnTo>
                  <a:lnTo>
                    <a:pt x="2782" y="204"/>
                  </a:lnTo>
                  <a:lnTo>
                    <a:pt x="2783" y="207"/>
                  </a:lnTo>
                  <a:lnTo>
                    <a:pt x="2784" y="213"/>
                  </a:lnTo>
                  <a:lnTo>
                    <a:pt x="2784" y="220"/>
                  </a:lnTo>
                  <a:lnTo>
                    <a:pt x="2786" y="228"/>
                  </a:lnTo>
                  <a:lnTo>
                    <a:pt x="2788" y="230"/>
                  </a:lnTo>
                  <a:lnTo>
                    <a:pt x="2789" y="232"/>
                  </a:lnTo>
                  <a:lnTo>
                    <a:pt x="2791" y="230"/>
                  </a:lnTo>
                  <a:lnTo>
                    <a:pt x="2791" y="230"/>
                  </a:lnTo>
                  <a:lnTo>
                    <a:pt x="2791" y="228"/>
                  </a:lnTo>
                  <a:lnTo>
                    <a:pt x="2791" y="225"/>
                  </a:lnTo>
                  <a:lnTo>
                    <a:pt x="2791" y="222"/>
                  </a:lnTo>
                  <a:lnTo>
                    <a:pt x="2792" y="219"/>
                  </a:lnTo>
                  <a:lnTo>
                    <a:pt x="2792" y="218"/>
                  </a:lnTo>
                  <a:lnTo>
                    <a:pt x="2793" y="217"/>
                  </a:lnTo>
                  <a:lnTo>
                    <a:pt x="2793" y="217"/>
                  </a:lnTo>
                  <a:lnTo>
                    <a:pt x="2794" y="215"/>
                  </a:lnTo>
                  <a:lnTo>
                    <a:pt x="2794" y="214"/>
                  </a:lnTo>
                  <a:lnTo>
                    <a:pt x="2794" y="212"/>
                  </a:lnTo>
                  <a:lnTo>
                    <a:pt x="2794" y="209"/>
                  </a:lnTo>
                  <a:lnTo>
                    <a:pt x="2793" y="205"/>
                  </a:lnTo>
                  <a:lnTo>
                    <a:pt x="2792" y="203"/>
                  </a:lnTo>
                  <a:lnTo>
                    <a:pt x="2791" y="201"/>
                  </a:lnTo>
                  <a:lnTo>
                    <a:pt x="2789" y="197"/>
                  </a:lnTo>
                  <a:lnTo>
                    <a:pt x="2789" y="194"/>
                  </a:lnTo>
                  <a:lnTo>
                    <a:pt x="2788" y="191"/>
                  </a:lnTo>
                  <a:lnTo>
                    <a:pt x="2788" y="188"/>
                  </a:lnTo>
                  <a:lnTo>
                    <a:pt x="2787" y="187"/>
                  </a:lnTo>
                  <a:lnTo>
                    <a:pt x="2787" y="186"/>
                  </a:lnTo>
                  <a:lnTo>
                    <a:pt x="2784" y="184"/>
                  </a:lnTo>
                  <a:lnTo>
                    <a:pt x="2783" y="183"/>
                  </a:lnTo>
                  <a:lnTo>
                    <a:pt x="2783" y="182"/>
                  </a:lnTo>
                  <a:lnTo>
                    <a:pt x="2782" y="181"/>
                  </a:lnTo>
                  <a:lnTo>
                    <a:pt x="2781" y="179"/>
                  </a:lnTo>
                  <a:lnTo>
                    <a:pt x="2779" y="177"/>
                  </a:lnTo>
                  <a:lnTo>
                    <a:pt x="2778" y="176"/>
                  </a:lnTo>
                  <a:lnTo>
                    <a:pt x="2778" y="173"/>
                  </a:lnTo>
                  <a:lnTo>
                    <a:pt x="2777" y="169"/>
                  </a:lnTo>
                  <a:lnTo>
                    <a:pt x="2777" y="167"/>
                  </a:lnTo>
                  <a:lnTo>
                    <a:pt x="2776" y="163"/>
                  </a:lnTo>
                  <a:lnTo>
                    <a:pt x="2776" y="159"/>
                  </a:lnTo>
                  <a:lnTo>
                    <a:pt x="2776" y="158"/>
                  </a:lnTo>
                  <a:lnTo>
                    <a:pt x="2776" y="158"/>
                  </a:lnTo>
                  <a:lnTo>
                    <a:pt x="2776" y="158"/>
                  </a:lnTo>
                  <a:lnTo>
                    <a:pt x="2777" y="159"/>
                  </a:lnTo>
                  <a:lnTo>
                    <a:pt x="2778" y="162"/>
                  </a:lnTo>
                  <a:lnTo>
                    <a:pt x="2779" y="164"/>
                  </a:lnTo>
                  <a:lnTo>
                    <a:pt x="2781" y="166"/>
                  </a:lnTo>
                  <a:lnTo>
                    <a:pt x="2782" y="168"/>
                  </a:lnTo>
                  <a:lnTo>
                    <a:pt x="2783" y="169"/>
                  </a:lnTo>
                  <a:lnTo>
                    <a:pt x="2783" y="169"/>
                  </a:lnTo>
                  <a:lnTo>
                    <a:pt x="2784" y="172"/>
                  </a:lnTo>
                  <a:lnTo>
                    <a:pt x="2784" y="176"/>
                  </a:lnTo>
                  <a:lnTo>
                    <a:pt x="2787" y="178"/>
                  </a:lnTo>
                  <a:lnTo>
                    <a:pt x="2788" y="181"/>
                  </a:lnTo>
                  <a:lnTo>
                    <a:pt x="2788" y="182"/>
                  </a:lnTo>
                  <a:lnTo>
                    <a:pt x="2789" y="184"/>
                  </a:lnTo>
                  <a:lnTo>
                    <a:pt x="2789" y="186"/>
                  </a:lnTo>
                  <a:lnTo>
                    <a:pt x="2791" y="186"/>
                  </a:lnTo>
                  <a:lnTo>
                    <a:pt x="2793" y="186"/>
                  </a:lnTo>
                  <a:lnTo>
                    <a:pt x="2797" y="187"/>
                  </a:lnTo>
                  <a:lnTo>
                    <a:pt x="2801" y="188"/>
                  </a:lnTo>
                  <a:lnTo>
                    <a:pt x="2804" y="191"/>
                  </a:lnTo>
                  <a:lnTo>
                    <a:pt x="2809" y="197"/>
                  </a:lnTo>
                  <a:lnTo>
                    <a:pt x="2814" y="203"/>
                  </a:lnTo>
                  <a:lnTo>
                    <a:pt x="2821" y="209"/>
                  </a:lnTo>
                  <a:lnTo>
                    <a:pt x="2828" y="223"/>
                  </a:lnTo>
                  <a:lnTo>
                    <a:pt x="2835" y="235"/>
                  </a:lnTo>
                  <a:lnTo>
                    <a:pt x="2837" y="237"/>
                  </a:lnTo>
                  <a:lnTo>
                    <a:pt x="2838" y="239"/>
                  </a:lnTo>
                  <a:lnTo>
                    <a:pt x="2839" y="240"/>
                  </a:lnTo>
                  <a:lnTo>
                    <a:pt x="2840" y="243"/>
                  </a:lnTo>
                  <a:lnTo>
                    <a:pt x="2842" y="243"/>
                  </a:lnTo>
                  <a:lnTo>
                    <a:pt x="2842" y="243"/>
                  </a:lnTo>
                  <a:lnTo>
                    <a:pt x="2843" y="240"/>
                  </a:lnTo>
                  <a:lnTo>
                    <a:pt x="2843" y="235"/>
                  </a:lnTo>
                  <a:lnTo>
                    <a:pt x="2843" y="232"/>
                  </a:lnTo>
                  <a:lnTo>
                    <a:pt x="2842" y="229"/>
                  </a:lnTo>
                  <a:lnTo>
                    <a:pt x="2840" y="227"/>
                  </a:lnTo>
                  <a:lnTo>
                    <a:pt x="2838" y="224"/>
                  </a:lnTo>
                  <a:lnTo>
                    <a:pt x="2837" y="219"/>
                  </a:lnTo>
                  <a:lnTo>
                    <a:pt x="2835" y="214"/>
                  </a:lnTo>
                  <a:lnTo>
                    <a:pt x="2833" y="209"/>
                  </a:lnTo>
                  <a:lnTo>
                    <a:pt x="2833" y="205"/>
                  </a:lnTo>
                  <a:lnTo>
                    <a:pt x="2832" y="203"/>
                  </a:lnTo>
                  <a:lnTo>
                    <a:pt x="2830" y="202"/>
                  </a:lnTo>
                  <a:lnTo>
                    <a:pt x="2829" y="201"/>
                  </a:lnTo>
                  <a:lnTo>
                    <a:pt x="2828" y="201"/>
                  </a:lnTo>
                  <a:lnTo>
                    <a:pt x="2827" y="199"/>
                  </a:lnTo>
                  <a:lnTo>
                    <a:pt x="2825" y="198"/>
                  </a:lnTo>
                  <a:lnTo>
                    <a:pt x="2824" y="196"/>
                  </a:lnTo>
                  <a:lnTo>
                    <a:pt x="2823" y="192"/>
                  </a:lnTo>
                  <a:lnTo>
                    <a:pt x="2823" y="188"/>
                  </a:lnTo>
                  <a:lnTo>
                    <a:pt x="2823" y="187"/>
                  </a:lnTo>
                  <a:lnTo>
                    <a:pt x="2823" y="186"/>
                  </a:lnTo>
                  <a:lnTo>
                    <a:pt x="2824" y="184"/>
                  </a:lnTo>
                  <a:lnTo>
                    <a:pt x="2825" y="182"/>
                  </a:lnTo>
                  <a:lnTo>
                    <a:pt x="2825" y="181"/>
                  </a:lnTo>
                  <a:lnTo>
                    <a:pt x="2825" y="178"/>
                  </a:lnTo>
                  <a:lnTo>
                    <a:pt x="2825" y="176"/>
                  </a:lnTo>
                  <a:lnTo>
                    <a:pt x="2825" y="162"/>
                  </a:lnTo>
                  <a:lnTo>
                    <a:pt x="2824" y="159"/>
                  </a:lnTo>
                  <a:lnTo>
                    <a:pt x="2824" y="157"/>
                  </a:lnTo>
                  <a:lnTo>
                    <a:pt x="2823" y="156"/>
                  </a:lnTo>
                  <a:lnTo>
                    <a:pt x="2822" y="153"/>
                  </a:lnTo>
                  <a:lnTo>
                    <a:pt x="2821" y="153"/>
                  </a:lnTo>
                  <a:lnTo>
                    <a:pt x="2818" y="153"/>
                  </a:lnTo>
                  <a:lnTo>
                    <a:pt x="2817" y="155"/>
                  </a:lnTo>
                  <a:lnTo>
                    <a:pt x="2817" y="141"/>
                  </a:lnTo>
                  <a:lnTo>
                    <a:pt x="2817" y="140"/>
                  </a:lnTo>
                  <a:lnTo>
                    <a:pt x="2817" y="137"/>
                  </a:lnTo>
                  <a:lnTo>
                    <a:pt x="2816" y="136"/>
                  </a:lnTo>
                  <a:lnTo>
                    <a:pt x="2817" y="135"/>
                  </a:lnTo>
                  <a:lnTo>
                    <a:pt x="2817" y="133"/>
                  </a:lnTo>
                  <a:lnTo>
                    <a:pt x="2819" y="133"/>
                  </a:lnTo>
                  <a:lnTo>
                    <a:pt x="2819" y="135"/>
                  </a:lnTo>
                  <a:lnTo>
                    <a:pt x="2819" y="135"/>
                  </a:lnTo>
                  <a:lnTo>
                    <a:pt x="2821" y="133"/>
                  </a:lnTo>
                  <a:lnTo>
                    <a:pt x="2822" y="130"/>
                  </a:lnTo>
                  <a:lnTo>
                    <a:pt x="2822" y="127"/>
                  </a:lnTo>
                  <a:lnTo>
                    <a:pt x="2823" y="125"/>
                  </a:lnTo>
                  <a:lnTo>
                    <a:pt x="2823" y="123"/>
                  </a:lnTo>
                  <a:lnTo>
                    <a:pt x="2823" y="112"/>
                  </a:lnTo>
                  <a:lnTo>
                    <a:pt x="2822" y="110"/>
                  </a:lnTo>
                  <a:lnTo>
                    <a:pt x="2822" y="106"/>
                  </a:lnTo>
                  <a:lnTo>
                    <a:pt x="2822" y="104"/>
                  </a:lnTo>
                  <a:lnTo>
                    <a:pt x="2822" y="101"/>
                  </a:lnTo>
                  <a:lnTo>
                    <a:pt x="2823" y="100"/>
                  </a:lnTo>
                  <a:lnTo>
                    <a:pt x="2823" y="84"/>
                  </a:lnTo>
                  <a:lnTo>
                    <a:pt x="2823" y="80"/>
                  </a:lnTo>
                  <a:lnTo>
                    <a:pt x="2823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5" y="79"/>
                  </a:lnTo>
                  <a:lnTo>
                    <a:pt x="2827" y="80"/>
                  </a:lnTo>
                  <a:lnTo>
                    <a:pt x="2828" y="81"/>
                  </a:lnTo>
                  <a:lnTo>
                    <a:pt x="2829" y="82"/>
                  </a:lnTo>
                  <a:lnTo>
                    <a:pt x="2830" y="82"/>
                  </a:lnTo>
                  <a:lnTo>
                    <a:pt x="2830" y="82"/>
                  </a:lnTo>
                  <a:lnTo>
                    <a:pt x="2832" y="81"/>
                  </a:lnTo>
                  <a:lnTo>
                    <a:pt x="2833" y="81"/>
                  </a:lnTo>
                  <a:lnTo>
                    <a:pt x="2835" y="84"/>
                  </a:lnTo>
                  <a:lnTo>
                    <a:pt x="2837" y="85"/>
                  </a:lnTo>
                  <a:lnTo>
                    <a:pt x="2838" y="86"/>
                  </a:lnTo>
                  <a:lnTo>
                    <a:pt x="2838" y="86"/>
                  </a:lnTo>
                  <a:lnTo>
                    <a:pt x="2843" y="99"/>
                  </a:lnTo>
                  <a:lnTo>
                    <a:pt x="2845" y="110"/>
                  </a:lnTo>
                  <a:lnTo>
                    <a:pt x="2845" y="136"/>
                  </a:lnTo>
                  <a:lnTo>
                    <a:pt x="2847" y="143"/>
                  </a:lnTo>
                  <a:lnTo>
                    <a:pt x="2849" y="150"/>
                  </a:lnTo>
                  <a:lnTo>
                    <a:pt x="2852" y="157"/>
                  </a:lnTo>
                  <a:lnTo>
                    <a:pt x="2853" y="159"/>
                  </a:lnTo>
                  <a:lnTo>
                    <a:pt x="2854" y="162"/>
                  </a:lnTo>
                  <a:lnTo>
                    <a:pt x="2855" y="164"/>
                  </a:lnTo>
                  <a:lnTo>
                    <a:pt x="2857" y="168"/>
                  </a:lnTo>
                  <a:lnTo>
                    <a:pt x="2857" y="169"/>
                  </a:lnTo>
                  <a:lnTo>
                    <a:pt x="2857" y="173"/>
                  </a:lnTo>
                  <a:lnTo>
                    <a:pt x="2855" y="176"/>
                  </a:lnTo>
                  <a:lnTo>
                    <a:pt x="2855" y="178"/>
                  </a:lnTo>
                  <a:lnTo>
                    <a:pt x="2855" y="181"/>
                  </a:lnTo>
                  <a:lnTo>
                    <a:pt x="2857" y="183"/>
                  </a:lnTo>
                  <a:lnTo>
                    <a:pt x="2859" y="198"/>
                  </a:lnTo>
                  <a:lnTo>
                    <a:pt x="2859" y="214"/>
                  </a:lnTo>
                  <a:lnTo>
                    <a:pt x="2862" y="227"/>
                  </a:lnTo>
                  <a:lnTo>
                    <a:pt x="2864" y="240"/>
                  </a:lnTo>
                  <a:lnTo>
                    <a:pt x="2864" y="243"/>
                  </a:lnTo>
                  <a:lnTo>
                    <a:pt x="2865" y="245"/>
                  </a:lnTo>
                  <a:lnTo>
                    <a:pt x="2867" y="249"/>
                  </a:lnTo>
                  <a:lnTo>
                    <a:pt x="2867" y="253"/>
                  </a:lnTo>
                  <a:lnTo>
                    <a:pt x="2868" y="258"/>
                  </a:lnTo>
                  <a:lnTo>
                    <a:pt x="2869" y="260"/>
                  </a:lnTo>
                  <a:lnTo>
                    <a:pt x="2868" y="264"/>
                  </a:lnTo>
                  <a:lnTo>
                    <a:pt x="2867" y="266"/>
                  </a:lnTo>
                  <a:lnTo>
                    <a:pt x="2868" y="270"/>
                  </a:lnTo>
                  <a:lnTo>
                    <a:pt x="2868" y="274"/>
                  </a:lnTo>
                  <a:lnTo>
                    <a:pt x="2869" y="278"/>
                  </a:lnTo>
                  <a:lnTo>
                    <a:pt x="2869" y="279"/>
                  </a:lnTo>
                  <a:lnTo>
                    <a:pt x="2869" y="283"/>
                  </a:lnTo>
                  <a:lnTo>
                    <a:pt x="2868" y="285"/>
                  </a:lnTo>
                  <a:lnTo>
                    <a:pt x="2867" y="288"/>
                  </a:lnTo>
                  <a:lnTo>
                    <a:pt x="2867" y="290"/>
                  </a:lnTo>
                  <a:lnTo>
                    <a:pt x="2865" y="293"/>
                  </a:lnTo>
                  <a:lnTo>
                    <a:pt x="2864" y="296"/>
                  </a:lnTo>
                  <a:lnTo>
                    <a:pt x="2862" y="298"/>
                  </a:lnTo>
                  <a:lnTo>
                    <a:pt x="2860" y="300"/>
                  </a:lnTo>
                  <a:lnTo>
                    <a:pt x="2859" y="300"/>
                  </a:lnTo>
                  <a:lnTo>
                    <a:pt x="2858" y="301"/>
                  </a:lnTo>
                  <a:lnTo>
                    <a:pt x="2858" y="303"/>
                  </a:lnTo>
                  <a:lnTo>
                    <a:pt x="2857" y="305"/>
                  </a:lnTo>
                  <a:lnTo>
                    <a:pt x="2858" y="307"/>
                  </a:lnTo>
                  <a:lnTo>
                    <a:pt x="2858" y="310"/>
                  </a:lnTo>
                  <a:lnTo>
                    <a:pt x="2859" y="311"/>
                  </a:lnTo>
                  <a:lnTo>
                    <a:pt x="2860" y="311"/>
                  </a:lnTo>
                  <a:lnTo>
                    <a:pt x="2862" y="312"/>
                  </a:lnTo>
                  <a:lnTo>
                    <a:pt x="2863" y="312"/>
                  </a:lnTo>
                  <a:lnTo>
                    <a:pt x="2864" y="314"/>
                  </a:lnTo>
                  <a:lnTo>
                    <a:pt x="2865" y="315"/>
                  </a:lnTo>
                  <a:lnTo>
                    <a:pt x="2868" y="315"/>
                  </a:lnTo>
                  <a:lnTo>
                    <a:pt x="2868" y="315"/>
                  </a:lnTo>
                  <a:lnTo>
                    <a:pt x="2869" y="314"/>
                  </a:lnTo>
                  <a:lnTo>
                    <a:pt x="2869" y="311"/>
                  </a:lnTo>
                  <a:lnTo>
                    <a:pt x="2870" y="309"/>
                  </a:lnTo>
                  <a:lnTo>
                    <a:pt x="2870" y="306"/>
                  </a:lnTo>
                  <a:lnTo>
                    <a:pt x="2872" y="305"/>
                  </a:lnTo>
                  <a:lnTo>
                    <a:pt x="2873" y="304"/>
                  </a:lnTo>
                  <a:lnTo>
                    <a:pt x="2874" y="303"/>
                  </a:lnTo>
                  <a:lnTo>
                    <a:pt x="2875" y="300"/>
                  </a:lnTo>
                  <a:lnTo>
                    <a:pt x="2877" y="293"/>
                  </a:lnTo>
                  <a:lnTo>
                    <a:pt x="2877" y="284"/>
                  </a:lnTo>
                  <a:lnTo>
                    <a:pt x="2878" y="276"/>
                  </a:lnTo>
                  <a:lnTo>
                    <a:pt x="2878" y="271"/>
                  </a:lnTo>
                  <a:lnTo>
                    <a:pt x="2877" y="264"/>
                  </a:lnTo>
                  <a:lnTo>
                    <a:pt x="2875" y="256"/>
                  </a:lnTo>
                  <a:lnTo>
                    <a:pt x="2873" y="248"/>
                  </a:lnTo>
                  <a:lnTo>
                    <a:pt x="2874" y="240"/>
                  </a:lnTo>
                  <a:lnTo>
                    <a:pt x="2878" y="235"/>
                  </a:lnTo>
                  <a:lnTo>
                    <a:pt x="2878" y="235"/>
                  </a:lnTo>
                  <a:lnTo>
                    <a:pt x="2879" y="234"/>
                  </a:lnTo>
                  <a:lnTo>
                    <a:pt x="2880" y="234"/>
                  </a:lnTo>
                  <a:lnTo>
                    <a:pt x="2882" y="235"/>
                  </a:lnTo>
                  <a:lnTo>
                    <a:pt x="2884" y="235"/>
                  </a:lnTo>
                  <a:lnTo>
                    <a:pt x="2885" y="238"/>
                  </a:lnTo>
                  <a:lnTo>
                    <a:pt x="2889" y="250"/>
                  </a:lnTo>
                  <a:lnTo>
                    <a:pt x="2890" y="264"/>
                  </a:lnTo>
                  <a:lnTo>
                    <a:pt x="2890" y="268"/>
                  </a:lnTo>
                  <a:lnTo>
                    <a:pt x="2890" y="273"/>
                  </a:lnTo>
                  <a:lnTo>
                    <a:pt x="2892" y="278"/>
                  </a:lnTo>
                  <a:lnTo>
                    <a:pt x="2893" y="281"/>
                  </a:lnTo>
                  <a:lnTo>
                    <a:pt x="2895" y="284"/>
                  </a:lnTo>
                  <a:lnTo>
                    <a:pt x="2898" y="285"/>
                  </a:lnTo>
                  <a:lnTo>
                    <a:pt x="2898" y="285"/>
                  </a:lnTo>
                  <a:lnTo>
                    <a:pt x="2899" y="284"/>
                  </a:lnTo>
                  <a:lnTo>
                    <a:pt x="2900" y="283"/>
                  </a:lnTo>
                  <a:lnTo>
                    <a:pt x="2900" y="281"/>
                  </a:lnTo>
                  <a:lnTo>
                    <a:pt x="2899" y="280"/>
                  </a:lnTo>
                  <a:lnTo>
                    <a:pt x="2898" y="279"/>
                  </a:lnTo>
                  <a:lnTo>
                    <a:pt x="2896" y="279"/>
                  </a:lnTo>
                  <a:lnTo>
                    <a:pt x="2896" y="278"/>
                  </a:lnTo>
                  <a:lnTo>
                    <a:pt x="2895" y="274"/>
                  </a:lnTo>
                  <a:lnTo>
                    <a:pt x="2894" y="270"/>
                  </a:lnTo>
                  <a:lnTo>
                    <a:pt x="2893" y="266"/>
                  </a:lnTo>
                  <a:lnTo>
                    <a:pt x="2893" y="264"/>
                  </a:lnTo>
                  <a:lnTo>
                    <a:pt x="2893" y="261"/>
                  </a:lnTo>
                  <a:lnTo>
                    <a:pt x="2893" y="261"/>
                  </a:lnTo>
                  <a:lnTo>
                    <a:pt x="2894" y="261"/>
                  </a:lnTo>
                  <a:lnTo>
                    <a:pt x="2895" y="261"/>
                  </a:lnTo>
                  <a:lnTo>
                    <a:pt x="2896" y="261"/>
                  </a:lnTo>
                  <a:lnTo>
                    <a:pt x="2898" y="261"/>
                  </a:lnTo>
                  <a:lnTo>
                    <a:pt x="2898" y="260"/>
                  </a:lnTo>
                  <a:lnTo>
                    <a:pt x="2898" y="259"/>
                  </a:lnTo>
                  <a:lnTo>
                    <a:pt x="2895" y="250"/>
                  </a:lnTo>
                  <a:lnTo>
                    <a:pt x="2893" y="242"/>
                  </a:lnTo>
                  <a:lnTo>
                    <a:pt x="2888" y="235"/>
                  </a:lnTo>
                  <a:lnTo>
                    <a:pt x="2887" y="233"/>
                  </a:lnTo>
                  <a:lnTo>
                    <a:pt x="2885" y="229"/>
                  </a:lnTo>
                  <a:lnTo>
                    <a:pt x="2884" y="227"/>
                  </a:lnTo>
                  <a:lnTo>
                    <a:pt x="2882" y="225"/>
                  </a:lnTo>
                  <a:lnTo>
                    <a:pt x="2880" y="224"/>
                  </a:lnTo>
                  <a:lnTo>
                    <a:pt x="2878" y="224"/>
                  </a:lnTo>
                  <a:lnTo>
                    <a:pt x="2877" y="225"/>
                  </a:lnTo>
                  <a:lnTo>
                    <a:pt x="2875" y="227"/>
                  </a:lnTo>
                  <a:lnTo>
                    <a:pt x="2874" y="228"/>
                  </a:lnTo>
                  <a:lnTo>
                    <a:pt x="2872" y="228"/>
                  </a:lnTo>
                  <a:lnTo>
                    <a:pt x="2870" y="229"/>
                  </a:lnTo>
                  <a:lnTo>
                    <a:pt x="2868" y="229"/>
                  </a:lnTo>
                  <a:lnTo>
                    <a:pt x="2867" y="228"/>
                  </a:lnTo>
                  <a:lnTo>
                    <a:pt x="2867" y="214"/>
                  </a:lnTo>
                  <a:lnTo>
                    <a:pt x="2865" y="209"/>
                  </a:lnTo>
                  <a:lnTo>
                    <a:pt x="2864" y="204"/>
                  </a:lnTo>
                  <a:lnTo>
                    <a:pt x="2864" y="202"/>
                  </a:lnTo>
                  <a:lnTo>
                    <a:pt x="2865" y="192"/>
                  </a:lnTo>
                  <a:lnTo>
                    <a:pt x="2865" y="184"/>
                  </a:lnTo>
                  <a:lnTo>
                    <a:pt x="2864" y="176"/>
                  </a:lnTo>
                  <a:lnTo>
                    <a:pt x="2859" y="159"/>
                  </a:lnTo>
                  <a:lnTo>
                    <a:pt x="2854" y="143"/>
                  </a:lnTo>
                  <a:lnTo>
                    <a:pt x="2853" y="136"/>
                  </a:lnTo>
                  <a:lnTo>
                    <a:pt x="2853" y="127"/>
                  </a:lnTo>
                  <a:lnTo>
                    <a:pt x="2854" y="121"/>
                  </a:lnTo>
                  <a:lnTo>
                    <a:pt x="2854" y="121"/>
                  </a:lnTo>
                  <a:lnTo>
                    <a:pt x="2855" y="121"/>
                  </a:lnTo>
                  <a:lnTo>
                    <a:pt x="2857" y="121"/>
                  </a:lnTo>
                  <a:lnTo>
                    <a:pt x="2858" y="122"/>
                  </a:lnTo>
                  <a:lnTo>
                    <a:pt x="2859" y="121"/>
                  </a:lnTo>
                  <a:lnTo>
                    <a:pt x="2859" y="121"/>
                  </a:lnTo>
                  <a:lnTo>
                    <a:pt x="2860" y="118"/>
                  </a:lnTo>
                  <a:lnTo>
                    <a:pt x="2862" y="115"/>
                  </a:lnTo>
                  <a:lnTo>
                    <a:pt x="2862" y="112"/>
                  </a:lnTo>
                  <a:lnTo>
                    <a:pt x="2862" y="110"/>
                  </a:lnTo>
                  <a:lnTo>
                    <a:pt x="2862" y="106"/>
                  </a:lnTo>
                  <a:lnTo>
                    <a:pt x="2860" y="102"/>
                  </a:lnTo>
                  <a:lnTo>
                    <a:pt x="2859" y="100"/>
                  </a:lnTo>
                  <a:lnTo>
                    <a:pt x="2858" y="96"/>
                  </a:lnTo>
                  <a:lnTo>
                    <a:pt x="2857" y="92"/>
                  </a:lnTo>
                  <a:lnTo>
                    <a:pt x="2855" y="91"/>
                  </a:lnTo>
                  <a:lnTo>
                    <a:pt x="2854" y="90"/>
                  </a:lnTo>
                  <a:lnTo>
                    <a:pt x="2854" y="87"/>
                  </a:lnTo>
                  <a:lnTo>
                    <a:pt x="2854" y="86"/>
                  </a:lnTo>
                  <a:lnTo>
                    <a:pt x="2854" y="84"/>
                  </a:lnTo>
                  <a:lnTo>
                    <a:pt x="2854" y="84"/>
                  </a:lnTo>
                  <a:lnTo>
                    <a:pt x="2854" y="84"/>
                  </a:lnTo>
                  <a:lnTo>
                    <a:pt x="2855" y="86"/>
                  </a:lnTo>
                  <a:lnTo>
                    <a:pt x="2855" y="87"/>
                  </a:lnTo>
                  <a:lnTo>
                    <a:pt x="2857" y="89"/>
                  </a:lnTo>
                  <a:lnTo>
                    <a:pt x="2857" y="89"/>
                  </a:lnTo>
                  <a:lnTo>
                    <a:pt x="2858" y="94"/>
                  </a:lnTo>
                  <a:lnTo>
                    <a:pt x="2860" y="96"/>
                  </a:lnTo>
                  <a:lnTo>
                    <a:pt x="2862" y="100"/>
                  </a:lnTo>
                  <a:lnTo>
                    <a:pt x="2862" y="102"/>
                  </a:lnTo>
                  <a:lnTo>
                    <a:pt x="2862" y="107"/>
                  </a:lnTo>
                  <a:lnTo>
                    <a:pt x="2863" y="112"/>
                  </a:lnTo>
                  <a:lnTo>
                    <a:pt x="2864" y="118"/>
                  </a:lnTo>
                  <a:lnTo>
                    <a:pt x="2864" y="133"/>
                  </a:lnTo>
                  <a:lnTo>
                    <a:pt x="2865" y="138"/>
                  </a:lnTo>
                  <a:lnTo>
                    <a:pt x="2867" y="143"/>
                  </a:lnTo>
                  <a:lnTo>
                    <a:pt x="2867" y="150"/>
                  </a:lnTo>
                  <a:lnTo>
                    <a:pt x="2868" y="153"/>
                  </a:lnTo>
                  <a:lnTo>
                    <a:pt x="2869" y="156"/>
                  </a:lnTo>
                  <a:lnTo>
                    <a:pt x="2872" y="157"/>
                  </a:lnTo>
                  <a:lnTo>
                    <a:pt x="2873" y="158"/>
                  </a:lnTo>
                  <a:lnTo>
                    <a:pt x="2875" y="159"/>
                  </a:lnTo>
                  <a:lnTo>
                    <a:pt x="2878" y="162"/>
                  </a:lnTo>
                  <a:lnTo>
                    <a:pt x="2878" y="163"/>
                  </a:lnTo>
                  <a:lnTo>
                    <a:pt x="2879" y="164"/>
                  </a:lnTo>
                  <a:lnTo>
                    <a:pt x="2882" y="166"/>
                  </a:lnTo>
                  <a:lnTo>
                    <a:pt x="2883" y="166"/>
                  </a:lnTo>
                  <a:lnTo>
                    <a:pt x="2884" y="167"/>
                  </a:lnTo>
                  <a:lnTo>
                    <a:pt x="2885" y="167"/>
                  </a:lnTo>
                  <a:lnTo>
                    <a:pt x="2887" y="167"/>
                  </a:lnTo>
                  <a:lnTo>
                    <a:pt x="2887" y="167"/>
                  </a:lnTo>
                  <a:lnTo>
                    <a:pt x="2887" y="164"/>
                  </a:lnTo>
                  <a:lnTo>
                    <a:pt x="2885" y="162"/>
                  </a:lnTo>
                  <a:lnTo>
                    <a:pt x="2884" y="159"/>
                  </a:lnTo>
                  <a:lnTo>
                    <a:pt x="2883" y="157"/>
                  </a:lnTo>
                  <a:lnTo>
                    <a:pt x="2882" y="156"/>
                  </a:lnTo>
                  <a:lnTo>
                    <a:pt x="2880" y="155"/>
                  </a:lnTo>
                  <a:lnTo>
                    <a:pt x="2879" y="153"/>
                  </a:lnTo>
                  <a:lnTo>
                    <a:pt x="2878" y="152"/>
                  </a:lnTo>
                  <a:lnTo>
                    <a:pt x="2874" y="147"/>
                  </a:lnTo>
                  <a:lnTo>
                    <a:pt x="2870" y="140"/>
                  </a:lnTo>
                  <a:lnTo>
                    <a:pt x="2869" y="131"/>
                  </a:lnTo>
                  <a:lnTo>
                    <a:pt x="2868" y="130"/>
                  </a:lnTo>
                  <a:lnTo>
                    <a:pt x="2868" y="128"/>
                  </a:lnTo>
                  <a:lnTo>
                    <a:pt x="2868" y="127"/>
                  </a:lnTo>
                  <a:lnTo>
                    <a:pt x="2868" y="127"/>
                  </a:lnTo>
                  <a:lnTo>
                    <a:pt x="2869" y="128"/>
                  </a:lnTo>
                  <a:lnTo>
                    <a:pt x="2872" y="131"/>
                  </a:lnTo>
                  <a:lnTo>
                    <a:pt x="2872" y="133"/>
                  </a:lnTo>
                  <a:lnTo>
                    <a:pt x="2873" y="136"/>
                  </a:lnTo>
                  <a:lnTo>
                    <a:pt x="2875" y="138"/>
                  </a:lnTo>
                  <a:lnTo>
                    <a:pt x="2877" y="140"/>
                  </a:lnTo>
                  <a:lnTo>
                    <a:pt x="2878" y="138"/>
                  </a:lnTo>
                  <a:lnTo>
                    <a:pt x="2879" y="136"/>
                  </a:lnTo>
                  <a:lnTo>
                    <a:pt x="2879" y="133"/>
                  </a:lnTo>
                  <a:lnTo>
                    <a:pt x="2879" y="130"/>
                  </a:lnTo>
                  <a:lnTo>
                    <a:pt x="2878" y="126"/>
                  </a:lnTo>
                  <a:lnTo>
                    <a:pt x="2875" y="123"/>
                  </a:lnTo>
                  <a:lnTo>
                    <a:pt x="2874" y="121"/>
                  </a:lnTo>
                  <a:lnTo>
                    <a:pt x="2873" y="120"/>
                  </a:lnTo>
                  <a:lnTo>
                    <a:pt x="2873" y="118"/>
                  </a:lnTo>
                  <a:lnTo>
                    <a:pt x="2872" y="118"/>
                  </a:lnTo>
                  <a:lnTo>
                    <a:pt x="2872" y="115"/>
                  </a:lnTo>
                  <a:lnTo>
                    <a:pt x="2873" y="112"/>
                  </a:lnTo>
                  <a:lnTo>
                    <a:pt x="2873" y="111"/>
                  </a:lnTo>
                  <a:lnTo>
                    <a:pt x="2875" y="110"/>
                  </a:lnTo>
                  <a:lnTo>
                    <a:pt x="2875" y="108"/>
                  </a:lnTo>
                  <a:lnTo>
                    <a:pt x="2875" y="110"/>
                  </a:lnTo>
                  <a:lnTo>
                    <a:pt x="2877" y="111"/>
                  </a:lnTo>
                  <a:lnTo>
                    <a:pt x="2878" y="112"/>
                  </a:lnTo>
                  <a:lnTo>
                    <a:pt x="2880" y="115"/>
                  </a:lnTo>
                  <a:lnTo>
                    <a:pt x="2880" y="121"/>
                  </a:lnTo>
                  <a:lnTo>
                    <a:pt x="2883" y="121"/>
                  </a:lnTo>
                  <a:lnTo>
                    <a:pt x="2885" y="121"/>
                  </a:lnTo>
                  <a:lnTo>
                    <a:pt x="2888" y="123"/>
                  </a:lnTo>
                  <a:lnTo>
                    <a:pt x="2889" y="125"/>
                  </a:lnTo>
                  <a:lnTo>
                    <a:pt x="2890" y="127"/>
                  </a:lnTo>
                  <a:lnTo>
                    <a:pt x="2892" y="130"/>
                  </a:lnTo>
                  <a:lnTo>
                    <a:pt x="2893" y="133"/>
                  </a:lnTo>
                  <a:lnTo>
                    <a:pt x="2895" y="136"/>
                  </a:lnTo>
                  <a:lnTo>
                    <a:pt x="2898" y="137"/>
                  </a:lnTo>
                  <a:lnTo>
                    <a:pt x="2899" y="140"/>
                  </a:lnTo>
                  <a:lnTo>
                    <a:pt x="2899" y="142"/>
                  </a:lnTo>
                  <a:lnTo>
                    <a:pt x="2900" y="143"/>
                  </a:lnTo>
                  <a:lnTo>
                    <a:pt x="2903" y="146"/>
                  </a:lnTo>
                  <a:lnTo>
                    <a:pt x="2904" y="147"/>
                  </a:lnTo>
                  <a:lnTo>
                    <a:pt x="2905" y="148"/>
                  </a:lnTo>
                  <a:lnTo>
                    <a:pt x="2906" y="150"/>
                  </a:lnTo>
                  <a:lnTo>
                    <a:pt x="2908" y="150"/>
                  </a:lnTo>
                  <a:lnTo>
                    <a:pt x="2909" y="151"/>
                  </a:lnTo>
                  <a:lnTo>
                    <a:pt x="2910" y="153"/>
                  </a:lnTo>
                  <a:lnTo>
                    <a:pt x="2910" y="157"/>
                  </a:lnTo>
                  <a:lnTo>
                    <a:pt x="2910" y="159"/>
                  </a:lnTo>
                  <a:lnTo>
                    <a:pt x="2910" y="162"/>
                  </a:lnTo>
                  <a:lnTo>
                    <a:pt x="2909" y="164"/>
                  </a:lnTo>
                  <a:lnTo>
                    <a:pt x="2909" y="176"/>
                  </a:lnTo>
                  <a:lnTo>
                    <a:pt x="2910" y="181"/>
                  </a:lnTo>
                  <a:lnTo>
                    <a:pt x="2911" y="186"/>
                  </a:lnTo>
                  <a:lnTo>
                    <a:pt x="2911" y="191"/>
                  </a:lnTo>
                  <a:lnTo>
                    <a:pt x="2911" y="194"/>
                  </a:lnTo>
                  <a:lnTo>
                    <a:pt x="2911" y="199"/>
                  </a:lnTo>
                  <a:lnTo>
                    <a:pt x="2914" y="204"/>
                  </a:lnTo>
                  <a:lnTo>
                    <a:pt x="2914" y="205"/>
                  </a:lnTo>
                  <a:lnTo>
                    <a:pt x="2914" y="207"/>
                  </a:lnTo>
                  <a:lnTo>
                    <a:pt x="2914" y="207"/>
                  </a:lnTo>
                  <a:lnTo>
                    <a:pt x="2915" y="205"/>
                  </a:lnTo>
                  <a:lnTo>
                    <a:pt x="2916" y="204"/>
                  </a:lnTo>
                  <a:lnTo>
                    <a:pt x="2918" y="203"/>
                  </a:lnTo>
                  <a:lnTo>
                    <a:pt x="2919" y="203"/>
                  </a:lnTo>
                  <a:lnTo>
                    <a:pt x="2919" y="202"/>
                  </a:lnTo>
                  <a:lnTo>
                    <a:pt x="2919" y="202"/>
                  </a:lnTo>
                  <a:lnTo>
                    <a:pt x="2920" y="199"/>
                  </a:lnTo>
                  <a:lnTo>
                    <a:pt x="2921" y="198"/>
                  </a:lnTo>
                  <a:lnTo>
                    <a:pt x="2921" y="197"/>
                  </a:lnTo>
                  <a:lnTo>
                    <a:pt x="2921" y="193"/>
                  </a:lnTo>
                  <a:lnTo>
                    <a:pt x="2919" y="182"/>
                  </a:lnTo>
                  <a:lnTo>
                    <a:pt x="2914" y="173"/>
                  </a:lnTo>
                  <a:lnTo>
                    <a:pt x="2914" y="147"/>
                  </a:lnTo>
                  <a:lnTo>
                    <a:pt x="2911" y="143"/>
                  </a:lnTo>
                  <a:lnTo>
                    <a:pt x="2910" y="140"/>
                  </a:lnTo>
                  <a:lnTo>
                    <a:pt x="2906" y="137"/>
                  </a:lnTo>
                  <a:lnTo>
                    <a:pt x="2904" y="133"/>
                  </a:lnTo>
                  <a:lnTo>
                    <a:pt x="2904" y="132"/>
                  </a:lnTo>
                  <a:lnTo>
                    <a:pt x="2903" y="131"/>
                  </a:lnTo>
                  <a:lnTo>
                    <a:pt x="2903" y="128"/>
                  </a:lnTo>
                  <a:lnTo>
                    <a:pt x="2900" y="126"/>
                  </a:lnTo>
                  <a:lnTo>
                    <a:pt x="2899" y="126"/>
                  </a:lnTo>
                  <a:lnTo>
                    <a:pt x="2898" y="126"/>
                  </a:lnTo>
                  <a:lnTo>
                    <a:pt x="2898" y="125"/>
                  </a:lnTo>
                  <a:lnTo>
                    <a:pt x="2895" y="123"/>
                  </a:lnTo>
                  <a:lnTo>
                    <a:pt x="2892" y="111"/>
                  </a:lnTo>
                  <a:lnTo>
                    <a:pt x="2890" y="100"/>
                  </a:lnTo>
                  <a:lnTo>
                    <a:pt x="2889" y="95"/>
                  </a:lnTo>
                  <a:lnTo>
                    <a:pt x="2888" y="89"/>
                  </a:lnTo>
                  <a:lnTo>
                    <a:pt x="2885" y="84"/>
                  </a:lnTo>
                  <a:lnTo>
                    <a:pt x="2885" y="80"/>
                  </a:lnTo>
                  <a:lnTo>
                    <a:pt x="2887" y="77"/>
                  </a:lnTo>
                  <a:lnTo>
                    <a:pt x="2888" y="75"/>
                  </a:lnTo>
                  <a:lnTo>
                    <a:pt x="2888" y="74"/>
                  </a:lnTo>
                  <a:lnTo>
                    <a:pt x="2889" y="71"/>
                  </a:lnTo>
                  <a:lnTo>
                    <a:pt x="2892" y="70"/>
                  </a:lnTo>
                  <a:lnTo>
                    <a:pt x="2893" y="70"/>
                  </a:lnTo>
                  <a:lnTo>
                    <a:pt x="2895" y="70"/>
                  </a:lnTo>
                  <a:lnTo>
                    <a:pt x="2896" y="71"/>
                  </a:lnTo>
                  <a:lnTo>
                    <a:pt x="2898" y="71"/>
                  </a:lnTo>
                  <a:lnTo>
                    <a:pt x="2901" y="72"/>
                  </a:lnTo>
                  <a:lnTo>
                    <a:pt x="2908" y="74"/>
                  </a:lnTo>
                  <a:lnTo>
                    <a:pt x="2913" y="74"/>
                  </a:lnTo>
                  <a:lnTo>
                    <a:pt x="2918" y="72"/>
                  </a:lnTo>
                  <a:lnTo>
                    <a:pt x="2920" y="69"/>
                  </a:lnTo>
                  <a:lnTo>
                    <a:pt x="2919" y="64"/>
                  </a:lnTo>
                  <a:lnTo>
                    <a:pt x="2918" y="59"/>
                  </a:lnTo>
                  <a:lnTo>
                    <a:pt x="2915" y="55"/>
                  </a:lnTo>
                  <a:lnTo>
                    <a:pt x="2914" y="51"/>
                  </a:lnTo>
                  <a:lnTo>
                    <a:pt x="2913" y="48"/>
                  </a:lnTo>
                  <a:lnTo>
                    <a:pt x="2914" y="45"/>
                  </a:lnTo>
                  <a:lnTo>
                    <a:pt x="2915" y="44"/>
                  </a:lnTo>
                  <a:lnTo>
                    <a:pt x="2914" y="41"/>
                  </a:lnTo>
                  <a:lnTo>
                    <a:pt x="2913" y="40"/>
                  </a:lnTo>
                  <a:lnTo>
                    <a:pt x="2911" y="39"/>
                  </a:lnTo>
                  <a:lnTo>
                    <a:pt x="2911" y="38"/>
                  </a:lnTo>
                  <a:lnTo>
                    <a:pt x="2911" y="34"/>
                  </a:lnTo>
                  <a:lnTo>
                    <a:pt x="2913" y="31"/>
                  </a:lnTo>
                  <a:lnTo>
                    <a:pt x="2914" y="29"/>
                  </a:lnTo>
                  <a:lnTo>
                    <a:pt x="2914" y="26"/>
                  </a:lnTo>
                  <a:lnTo>
                    <a:pt x="2915" y="24"/>
                  </a:lnTo>
                  <a:lnTo>
                    <a:pt x="2916" y="21"/>
                  </a:lnTo>
                  <a:lnTo>
                    <a:pt x="2919" y="18"/>
                  </a:lnTo>
                  <a:lnTo>
                    <a:pt x="2920" y="16"/>
                  </a:lnTo>
                  <a:lnTo>
                    <a:pt x="2923" y="14"/>
                  </a:lnTo>
                  <a:lnTo>
                    <a:pt x="2924" y="11"/>
                  </a:lnTo>
                  <a:lnTo>
                    <a:pt x="2925" y="9"/>
                  </a:lnTo>
                  <a:lnTo>
                    <a:pt x="2926" y="7"/>
                  </a:lnTo>
                  <a:lnTo>
                    <a:pt x="2928" y="5"/>
                  </a:lnTo>
                  <a:lnTo>
                    <a:pt x="2929" y="4"/>
                  </a:lnTo>
                  <a:lnTo>
                    <a:pt x="2930" y="3"/>
                  </a:lnTo>
                  <a:lnTo>
                    <a:pt x="2931" y="5"/>
                  </a:lnTo>
                  <a:lnTo>
                    <a:pt x="2933" y="5"/>
                  </a:lnTo>
                  <a:lnTo>
                    <a:pt x="2934" y="5"/>
                  </a:lnTo>
                  <a:lnTo>
                    <a:pt x="2935" y="5"/>
                  </a:lnTo>
                  <a:lnTo>
                    <a:pt x="2936" y="4"/>
                  </a:lnTo>
                  <a:lnTo>
                    <a:pt x="2938" y="3"/>
                  </a:lnTo>
                  <a:lnTo>
                    <a:pt x="2939" y="2"/>
                  </a:lnTo>
                  <a:lnTo>
                    <a:pt x="294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5028" y="283"/>
              <a:ext cx="1117" cy="464"/>
            </a:xfrm>
            <a:custGeom>
              <a:avLst/>
              <a:gdLst>
                <a:gd name="T0" fmla="*/ 3296 w 3352"/>
                <a:gd name="T1" fmla="*/ 290 h 1393"/>
                <a:gd name="T2" fmla="*/ 3275 w 3352"/>
                <a:gd name="T3" fmla="*/ 336 h 1393"/>
                <a:gd name="T4" fmla="*/ 3278 w 3352"/>
                <a:gd name="T5" fmla="*/ 405 h 1393"/>
                <a:gd name="T6" fmla="*/ 3286 w 3352"/>
                <a:gd name="T7" fmla="*/ 473 h 1393"/>
                <a:gd name="T8" fmla="*/ 3260 w 3352"/>
                <a:gd name="T9" fmla="*/ 408 h 1393"/>
                <a:gd name="T10" fmla="*/ 3256 w 3352"/>
                <a:gd name="T11" fmla="*/ 342 h 1393"/>
                <a:gd name="T12" fmla="*/ 3269 w 3352"/>
                <a:gd name="T13" fmla="*/ 279 h 1393"/>
                <a:gd name="T14" fmla="*/ 3283 w 3352"/>
                <a:gd name="T15" fmla="*/ 241 h 1393"/>
                <a:gd name="T16" fmla="*/ 3352 w 3352"/>
                <a:gd name="T17" fmla="*/ 107 h 1393"/>
                <a:gd name="T18" fmla="*/ 1236 w 3352"/>
                <a:gd name="T19" fmla="*/ 159 h 1393"/>
                <a:gd name="T20" fmla="*/ 1257 w 3352"/>
                <a:gd name="T21" fmla="*/ 200 h 1393"/>
                <a:gd name="T22" fmla="*/ 1311 w 3352"/>
                <a:gd name="T23" fmla="*/ 292 h 1393"/>
                <a:gd name="T24" fmla="*/ 1377 w 3352"/>
                <a:gd name="T25" fmla="*/ 221 h 1393"/>
                <a:gd name="T26" fmla="*/ 1470 w 3352"/>
                <a:gd name="T27" fmla="*/ 203 h 1393"/>
                <a:gd name="T28" fmla="*/ 1455 w 3352"/>
                <a:gd name="T29" fmla="*/ 261 h 1393"/>
                <a:gd name="T30" fmla="*/ 1387 w 3352"/>
                <a:gd name="T31" fmla="*/ 349 h 1393"/>
                <a:gd name="T32" fmla="*/ 1261 w 3352"/>
                <a:gd name="T33" fmla="*/ 395 h 1393"/>
                <a:gd name="T34" fmla="*/ 1253 w 3352"/>
                <a:gd name="T35" fmla="*/ 514 h 1393"/>
                <a:gd name="T36" fmla="*/ 1147 w 3352"/>
                <a:gd name="T37" fmla="*/ 673 h 1393"/>
                <a:gd name="T38" fmla="*/ 1293 w 3352"/>
                <a:gd name="T39" fmla="*/ 836 h 1393"/>
                <a:gd name="T40" fmla="*/ 1463 w 3352"/>
                <a:gd name="T41" fmla="*/ 1012 h 1393"/>
                <a:gd name="T42" fmla="*/ 1536 w 3352"/>
                <a:gd name="T43" fmla="*/ 1048 h 1393"/>
                <a:gd name="T44" fmla="*/ 1573 w 3352"/>
                <a:gd name="T45" fmla="*/ 782 h 1393"/>
                <a:gd name="T46" fmla="*/ 1557 w 3352"/>
                <a:gd name="T47" fmla="*/ 626 h 1393"/>
                <a:gd name="T48" fmla="*/ 1674 w 3352"/>
                <a:gd name="T49" fmla="*/ 581 h 1393"/>
                <a:gd name="T50" fmla="*/ 1766 w 3352"/>
                <a:gd name="T51" fmla="*/ 688 h 1393"/>
                <a:gd name="T52" fmla="*/ 1851 w 3352"/>
                <a:gd name="T53" fmla="*/ 750 h 1393"/>
                <a:gd name="T54" fmla="*/ 1950 w 3352"/>
                <a:gd name="T55" fmla="*/ 812 h 1393"/>
                <a:gd name="T56" fmla="*/ 2049 w 3352"/>
                <a:gd name="T57" fmla="*/ 946 h 1393"/>
                <a:gd name="T58" fmla="*/ 1763 w 3352"/>
                <a:gd name="T59" fmla="*/ 1349 h 1393"/>
                <a:gd name="T60" fmla="*/ 1563 w 3352"/>
                <a:gd name="T61" fmla="*/ 1343 h 1393"/>
                <a:gd name="T62" fmla="*/ 1352 w 3352"/>
                <a:gd name="T63" fmla="*/ 1254 h 1393"/>
                <a:gd name="T64" fmla="*/ 1334 w 3352"/>
                <a:gd name="T65" fmla="*/ 1188 h 1393"/>
                <a:gd name="T66" fmla="*/ 363 w 3352"/>
                <a:gd name="T67" fmla="*/ 685 h 1393"/>
                <a:gd name="T68" fmla="*/ 25 w 3352"/>
                <a:gd name="T69" fmla="*/ 541 h 1393"/>
                <a:gd name="T70" fmla="*/ 66 w 3352"/>
                <a:gd name="T71" fmla="*/ 517 h 1393"/>
                <a:gd name="T72" fmla="*/ 37 w 3352"/>
                <a:gd name="T73" fmla="*/ 435 h 1393"/>
                <a:gd name="T74" fmla="*/ 123 w 3352"/>
                <a:gd name="T75" fmla="*/ 322 h 1393"/>
                <a:gd name="T76" fmla="*/ 172 w 3352"/>
                <a:gd name="T77" fmla="*/ 296 h 1393"/>
                <a:gd name="T78" fmla="*/ 213 w 3352"/>
                <a:gd name="T79" fmla="*/ 320 h 1393"/>
                <a:gd name="T80" fmla="*/ 350 w 3352"/>
                <a:gd name="T81" fmla="*/ 322 h 1393"/>
                <a:gd name="T82" fmla="*/ 436 w 3352"/>
                <a:gd name="T83" fmla="*/ 300 h 1393"/>
                <a:gd name="T84" fmla="*/ 500 w 3352"/>
                <a:gd name="T85" fmla="*/ 267 h 1393"/>
                <a:gd name="T86" fmla="*/ 577 w 3352"/>
                <a:gd name="T87" fmla="*/ 244 h 1393"/>
                <a:gd name="T88" fmla="*/ 667 w 3352"/>
                <a:gd name="T89" fmla="*/ 261 h 1393"/>
                <a:gd name="T90" fmla="*/ 757 w 3352"/>
                <a:gd name="T91" fmla="*/ 332 h 1393"/>
                <a:gd name="T92" fmla="*/ 923 w 3352"/>
                <a:gd name="T93" fmla="*/ 281 h 1393"/>
                <a:gd name="T94" fmla="*/ 1069 w 3352"/>
                <a:gd name="T95" fmla="*/ 300 h 1393"/>
                <a:gd name="T96" fmla="*/ 1101 w 3352"/>
                <a:gd name="T97" fmla="*/ 183 h 1393"/>
                <a:gd name="T98" fmla="*/ 1132 w 3352"/>
                <a:gd name="T99" fmla="*/ 297 h 1393"/>
                <a:gd name="T100" fmla="*/ 1187 w 3352"/>
                <a:gd name="T101" fmla="*/ 211 h 1393"/>
                <a:gd name="T102" fmla="*/ 1156 w 3352"/>
                <a:gd name="T103" fmla="*/ 87 h 1393"/>
                <a:gd name="T104" fmla="*/ 964 w 3352"/>
                <a:gd name="T105" fmla="*/ 77 h 1393"/>
                <a:gd name="T106" fmla="*/ 1022 w 3352"/>
                <a:gd name="T107" fmla="*/ 209 h 1393"/>
                <a:gd name="T108" fmla="*/ 944 w 3352"/>
                <a:gd name="T109" fmla="*/ 252 h 1393"/>
                <a:gd name="T110" fmla="*/ 828 w 3352"/>
                <a:gd name="T111" fmla="*/ 289 h 1393"/>
                <a:gd name="T112" fmla="*/ 806 w 3352"/>
                <a:gd name="T113" fmla="*/ 204 h 1393"/>
                <a:gd name="T114" fmla="*/ 740 w 3352"/>
                <a:gd name="T115" fmla="*/ 153 h 1393"/>
                <a:gd name="T116" fmla="*/ 735 w 3352"/>
                <a:gd name="T117" fmla="*/ 85 h 1393"/>
                <a:gd name="T118" fmla="*/ 835 w 3352"/>
                <a:gd name="T119" fmla="*/ 60 h 1393"/>
                <a:gd name="T120" fmla="*/ 878 w 3352"/>
                <a:gd name="T121" fmla="*/ 48 h 1393"/>
                <a:gd name="T122" fmla="*/ 924 w 3352"/>
                <a:gd name="T123" fmla="*/ 31 h 1393"/>
                <a:gd name="T124" fmla="*/ 947 w 3352"/>
                <a:gd name="T125" fmla="*/ 4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52" h="1393">
                  <a:moveTo>
                    <a:pt x="3317" y="220"/>
                  </a:moveTo>
                  <a:lnTo>
                    <a:pt x="3319" y="221"/>
                  </a:lnTo>
                  <a:lnTo>
                    <a:pt x="3322" y="224"/>
                  </a:lnTo>
                  <a:lnTo>
                    <a:pt x="3326" y="226"/>
                  </a:lnTo>
                  <a:lnTo>
                    <a:pt x="3327" y="230"/>
                  </a:lnTo>
                  <a:lnTo>
                    <a:pt x="3327" y="234"/>
                  </a:lnTo>
                  <a:lnTo>
                    <a:pt x="3330" y="240"/>
                  </a:lnTo>
                  <a:lnTo>
                    <a:pt x="3330" y="245"/>
                  </a:lnTo>
                  <a:lnTo>
                    <a:pt x="3331" y="249"/>
                  </a:lnTo>
                  <a:lnTo>
                    <a:pt x="3331" y="252"/>
                  </a:lnTo>
                  <a:lnTo>
                    <a:pt x="3329" y="257"/>
                  </a:lnTo>
                  <a:lnTo>
                    <a:pt x="3329" y="260"/>
                  </a:lnTo>
                  <a:lnTo>
                    <a:pt x="3327" y="262"/>
                  </a:lnTo>
                  <a:lnTo>
                    <a:pt x="3326" y="265"/>
                  </a:lnTo>
                  <a:lnTo>
                    <a:pt x="3325" y="266"/>
                  </a:lnTo>
                  <a:lnTo>
                    <a:pt x="3322" y="267"/>
                  </a:lnTo>
                  <a:lnTo>
                    <a:pt x="3321" y="267"/>
                  </a:lnTo>
                  <a:lnTo>
                    <a:pt x="3320" y="266"/>
                  </a:lnTo>
                  <a:lnTo>
                    <a:pt x="3319" y="266"/>
                  </a:lnTo>
                  <a:lnTo>
                    <a:pt x="3317" y="266"/>
                  </a:lnTo>
                  <a:lnTo>
                    <a:pt x="3316" y="266"/>
                  </a:lnTo>
                  <a:lnTo>
                    <a:pt x="3315" y="267"/>
                  </a:lnTo>
                  <a:lnTo>
                    <a:pt x="3314" y="269"/>
                  </a:lnTo>
                  <a:lnTo>
                    <a:pt x="3312" y="271"/>
                  </a:lnTo>
                  <a:lnTo>
                    <a:pt x="3311" y="274"/>
                  </a:lnTo>
                  <a:lnTo>
                    <a:pt x="3310" y="276"/>
                  </a:lnTo>
                  <a:lnTo>
                    <a:pt x="3307" y="276"/>
                  </a:lnTo>
                  <a:lnTo>
                    <a:pt x="3306" y="276"/>
                  </a:lnTo>
                  <a:lnTo>
                    <a:pt x="3306" y="277"/>
                  </a:lnTo>
                  <a:lnTo>
                    <a:pt x="3305" y="279"/>
                  </a:lnTo>
                  <a:lnTo>
                    <a:pt x="3304" y="281"/>
                  </a:lnTo>
                  <a:lnTo>
                    <a:pt x="3304" y="282"/>
                  </a:lnTo>
                  <a:lnTo>
                    <a:pt x="3302" y="285"/>
                  </a:lnTo>
                  <a:lnTo>
                    <a:pt x="3301" y="287"/>
                  </a:lnTo>
                  <a:lnTo>
                    <a:pt x="3299" y="289"/>
                  </a:lnTo>
                  <a:lnTo>
                    <a:pt x="3296" y="290"/>
                  </a:lnTo>
                  <a:lnTo>
                    <a:pt x="3296" y="301"/>
                  </a:lnTo>
                  <a:lnTo>
                    <a:pt x="3296" y="302"/>
                  </a:lnTo>
                  <a:lnTo>
                    <a:pt x="3295" y="303"/>
                  </a:lnTo>
                  <a:lnTo>
                    <a:pt x="3293" y="305"/>
                  </a:lnTo>
                  <a:lnTo>
                    <a:pt x="3290" y="306"/>
                  </a:lnTo>
                  <a:lnTo>
                    <a:pt x="3290" y="313"/>
                  </a:lnTo>
                  <a:lnTo>
                    <a:pt x="3290" y="317"/>
                  </a:lnTo>
                  <a:lnTo>
                    <a:pt x="3290" y="318"/>
                  </a:lnTo>
                  <a:lnTo>
                    <a:pt x="3290" y="317"/>
                  </a:lnTo>
                  <a:lnTo>
                    <a:pt x="3288" y="316"/>
                  </a:lnTo>
                  <a:lnTo>
                    <a:pt x="3286" y="316"/>
                  </a:lnTo>
                  <a:lnTo>
                    <a:pt x="3285" y="317"/>
                  </a:lnTo>
                  <a:lnTo>
                    <a:pt x="3285" y="318"/>
                  </a:lnTo>
                  <a:lnTo>
                    <a:pt x="3285" y="321"/>
                  </a:lnTo>
                  <a:lnTo>
                    <a:pt x="3286" y="323"/>
                  </a:lnTo>
                  <a:lnTo>
                    <a:pt x="3286" y="325"/>
                  </a:lnTo>
                  <a:lnTo>
                    <a:pt x="3285" y="327"/>
                  </a:lnTo>
                  <a:lnTo>
                    <a:pt x="3285" y="327"/>
                  </a:lnTo>
                  <a:lnTo>
                    <a:pt x="3284" y="327"/>
                  </a:lnTo>
                  <a:lnTo>
                    <a:pt x="3284" y="327"/>
                  </a:lnTo>
                  <a:lnTo>
                    <a:pt x="3284" y="328"/>
                  </a:lnTo>
                  <a:lnTo>
                    <a:pt x="3285" y="330"/>
                  </a:lnTo>
                  <a:lnTo>
                    <a:pt x="3285" y="332"/>
                  </a:lnTo>
                  <a:lnTo>
                    <a:pt x="3285" y="335"/>
                  </a:lnTo>
                  <a:lnTo>
                    <a:pt x="3285" y="337"/>
                  </a:lnTo>
                  <a:lnTo>
                    <a:pt x="3285" y="339"/>
                  </a:lnTo>
                  <a:lnTo>
                    <a:pt x="3285" y="339"/>
                  </a:lnTo>
                  <a:lnTo>
                    <a:pt x="3283" y="338"/>
                  </a:lnTo>
                  <a:lnTo>
                    <a:pt x="3280" y="335"/>
                  </a:lnTo>
                  <a:lnTo>
                    <a:pt x="3279" y="333"/>
                  </a:lnTo>
                  <a:lnTo>
                    <a:pt x="3276" y="332"/>
                  </a:lnTo>
                  <a:lnTo>
                    <a:pt x="3275" y="331"/>
                  </a:lnTo>
                  <a:lnTo>
                    <a:pt x="3274" y="332"/>
                  </a:lnTo>
                  <a:lnTo>
                    <a:pt x="3274" y="333"/>
                  </a:lnTo>
                  <a:lnTo>
                    <a:pt x="3274" y="335"/>
                  </a:lnTo>
                  <a:lnTo>
                    <a:pt x="3275" y="336"/>
                  </a:lnTo>
                  <a:lnTo>
                    <a:pt x="3276" y="337"/>
                  </a:lnTo>
                  <a:lnTo>
                    <a:pt x="3278" y="338"/>
                  </a:lnTo>
                  <a:lnTo>
                    <a:pt x="3279" y="341"/>
                  </a:lnTo>
                  <a:lnTo>
                    <a:pt x="3280" y="343"/>
                  </a:lnTo>
                  <a:lnTo>
                    <a:pt x="3281" y="344"/>
                  </a:lnTo>
                  <a:lnTo>
                    <a:pt x="3281" y="347"/>
                  </a:lnTo>
                  <a:lnTo>
                    <a:pt x="3281" y="347"/>
                  </a:lnTo>
                  <a:lnTo>
                    <a:pt x="3279" y="348"/>
                  </a:lnTo>
                  <a:lnTo>
                    <a:pt x="3283" y="356"/>
                  </a:lnTo>
                  <a:lnTo>
                    <a:pt x="3281" y="357"/>
                  </a:lnTo>
                  <a:lnTo>
                    <a:pt x="3281" y="357"/>
                  </a:lnTo>
                  <a:lnTo>
                    <a:pt x="3280" y="356"/>
                  </a:lnTo>
                  <a:lnTo>
                    <a:pt x="3279" y="354"/>
                  </a:lnTo>
                  <a:lnTo>
                    <a:pt x="3279" y="353"/>
                  </a:lnTo>
                  <a:lnTo>
                    <a:pt x="3278" y="354"/>
                  </a:lnTo>
                  <a:lnTo>
                    <a:pt x="3278" y="356"/>
                  </a:lnTo>
                  <a:lnTo>
                    <a:pt x="3278" y="357"/>
                  </a:lnTo>
                  <a:lnTo>
                    <a:pt x="3278" y="358"/>
                  </a:lnTo>
                  <a:lnTo>
                    <a:pt x="3279" y="358"/>
                  </a:lnTo>
                  <a:lnTo>
                    <a:pt x="3280" y="361"/>
                  </a:lnTo>
                  <a:lnTo>
                    <a:pt x="3281" y="364"/>
                  </a:lnTo>
                  <a:lnTo>
                    <a:pt x="3283" y="367"/>
                  </a:lnTo>
                  <a:lnTo>
                    <a:pt x="3279" y="367"/>
                  </a:lnTo>
                  <a:lnTo>
                    <a:pt x="3279" y="369"/>
                  </a:lnTo>
                  <a:lnTo>
                    <a:pt x="3280" y="372"/>
                  </a:lnTo>
                  <a:lnTo>
                    <a:pt x="3280" y="373"/>
                  </a:lnTo>
                  <a:lnTo>
                    <a:pt x="3280" y="374"/>
                  </a:lnTo>
                  <a:lnTo>
                    <a:pt x="3279" y="374"/>
                  </a:lnTo>
                  <a:lnTo>
                    <a:pt x="3279" y="376"/>
                  </a:lnTo>
                  <a:lnTo>
                    <a:pt x="3278" y="377"/>
                  </a:lnTo>
                  <a:lnTo>
                    <a:pt x="3278" y="381"/>
                  </a:lnTo>
                  <a:lnTo>
                    <a:pt x="3279" y="383"/>
                  </a:lnTo>
                  <a:lnTo>
                    <a:pt x="3279" y="387"/>
                  </a:lnTo>
                  <a:lnTo>
                    <a:pt x="3279" y="390"/>
                  </a:lnTo>
                  <a:lnTo>
                    <a:pt x="3279" y="393"/>
                  </a:lnTo>
                  <a:lnTo>
                    <a:pt x="3278" y="405"/>
                  </a:lnTo>
                  <a:lnTo>
                    <a:pt x="3279" y="419"/>
                  </a:lnTo>
                  <a:lnTo>
                    <a:pt x="3284" y="434"/>
                  </a:lnTo>
                  <a:lnTo>
                    <a:pt x="3288" y="449"/>
                  </a:lnTo>
                  <a:lnTo>
                    <a:pt x="3290" y="450"/>
                  </a:lnTo>
                  <a:lnTo>
                    <a:pt x="3291" y="453"/>
                  </a:lnTo>
                  <a:lnTo>
                    <a:pt x="3293" y="455"/>
                  </a:lnTo>
                  <a:lnTo>
                    <a:pt x="3294" y="459"/>
                  </a:lnTo>
                  <a:lnTo>
                    <a:pt x="3295" y="461"/>
                  </a:lnTo>
                  <a:lnTo>
                    <a:pt x="3296" y="464"/>
                  </a:lnTo>
                  <a:lnTo>
                    <a:pt x="3296" y="465"/>
                  </a:lnTo>
                  <a:lnTo>
                    <a:pt x="3297" y="465"/>
                  </a:lnTo>
                  <a:lnTo>
                    <a:pt x="3299" y="468"/>
                  </a:lnTo>
                  <a:lnTo>
                    <a:pt x="3300" y="469"/>
                  </a:lnTo>
                  <a:lnTo>
                    <a:pt x="3301" y="471"/>
                  </a:lnTo>
                  <a:lnTo>
                    <a:pt x="3302" y="474"/>
                  </a:lnTo>
                  <a:lnTo>
                    <a:pt x="3304" y="476"/>
                  </a:lnTo>
                  <a:lnTo>
                    <a:pt x="3305" y="479"/>
                  </a:lnTo>
                  <a:lnTo>
                    <a:pt x="3305" y="480"/>
                  </a:lnTo>
                  <a:lnTo>
                    <a:pt x="3304" y="481"/>
                  </a:lnTo>
                  <a:lnTo>
                    <a:pt x="3301" y="480"/>
                  </a:lnTo>
                  <a:lnTo>
                    <a:pt x="3300" y="479"/>
                  </a:lnTo>
                  <a:lnTo>
                    <a:pt x="3300" y="476"/>
                  </a:lnTo>
                  <a:lnTo>
                    <a:pt x="3299" y="475"/>
                  </a:lnTo>
                  <a:lnTo>
                    <a:pt x="3297" y="474"/>
                  </a:lnTo>
                  <a:lnTo>
                    <a:pt x="3295" y="474"/>
                  </a:lnTo>
                  <a:lnTo>
                    <a:pt x="3294" y="476"/>
                  </a:lnTo>
                  <a:lnTo>
                    <a:pt x="3294" y="478"/>
                  </a:lnTo>
                  <a:lnTo>
                    <a:pt x="3294" y="478"/>
                  </a:lnTo>
                  <a:lnTo>
                    <a:pt x="3293" y="479"/>
                  </a:lnTo>
                  <a:lnTo>
                    <a:pt x="3291" y="479"/>
                  </a:lnTo>
                  <a:lnTo>
                    <a:pt x="3291" y="479"/>
                  </a:lnTo>
                  <a:lnTo>
                    <a:pt x="3290" y="478"/>
                  </a:lnTo>
                  <a:lnTo>
                    <a:pt x="3289" y="475"/>
                  </a:lnTo>
                  <a:lnTo>
                    <a:pt x="3289" y="474"/>
                  </a:lnTo>
                  <a:lnTo>
                    <a:pt x="3288" y="473"/>
                  </a:lnTo>
                  <a:lnTo>
                    <a:pt x="3286" y="473"/>
                  </a:lnTo>
                  <a:lnTo>
                    <a:pt x="3285" y="473"/>
                  </a:lnTo>
                  <a:lnTo>
                    <a:pt x="3283" y="471"/>
                  </a:lnTo>
                  <a:lnTo>
                    <a:pt x="3281" y="470"/>
                  </a:lnTo>
                  <a:lnTo>
                    <a:pt x="3280" y="469"/>
                  </a:lnTo>
                  <a:lnTo>
                    <a:pt x="3279" y="468"/>
                  </a:lnTo>
                  <a:lnTo>
                    <a:pt x="3278" y="464"/>
                  </a:lnTo>
                  <a:lnTo>
                    <a:pt x="3278" y="461"/>
                  </a:lnTo>
                  <a:lnTo>
                    <a:pt x="3279" y="460"/>
                  </a:lnTo>
                  <a:lnTo>
                    <a:pt x="3279" y="458"/>
                  </a:lnTo>
                  <a:lnTo>
                    <a:pt x="3279" y="456"/>
                  </a:lnTo>
                  <a:lnTo>
                    <a:pt x="3279" y="455"/>
                  </a:lnTo>
                  <a:lnTo>
                    <a:pt x="3278" y="453"/>
                  </a:lnTo>
                  <a:lnTo>
                    <a:pt x="3276" y="449"/>
                  </a:lnTo>
                  <a:lnTo>
                    <a:pt x="3275" y="446"/>
                  </a:lnTo>
                  <a:lnTo>
                    <a:pt x="3274" y="443"/>
                  </a:lnTo>
                  <a:lnTo>
                    <a:pt x="3271" y="440"/>
                  </a:lnTo>
                  <a:lnTo>
                    <a:pt x="3271" y="439"/>
                  </a:lnTo>
                  <a:lnTo>
                    <a:pt x="3270" y="438"/>
                  </a:lnTo>
                  <a:lnTo>
                    <a:pt x="3269" y="436"/>
                  </a:lnTo>
                  <a:lnTo>
                    <a:pt x="3266" y="436"/>
                  </a:lnTo>
                  <a:lnTo>
                    <a:pt x="3264" y="436"/>
                  </a:lnTo>
                  <a:lnTo>
                    <a:pt x="3263" y="435"/>
                  </a:lnTo>
                  <a:lnTo>
                    <a:pt x="3260" y="434"/>
                  </a:lnTo>
                  <a:lnTo>
                    <a:pt x="3259" y="432"/>
                  </a:lnTo>
                  <a:lnTo>
                    <a:pt x="3256" y="428"/>
                  </a:lnTo>
                  <a:lnTo>
                    <a:pt x="3256" y="425"/>
                  </a:lnTo>
                  <a:lnTo>
                    <a:pt x="3256" y="423"/>
                  </a:lnTo>
                  <a:lnTo>
                    <a:pt x="3255" y="419"/>
                  </a:lnTo>
                  <a:lnTo>
                    <a:pt x="3255" y="417"/>
                  </a:lnTo>
                  <a:lnTo>
                    <a:pt x="3255" y="414"/>
                  </a:lnTo>
                  <a:lnTo>
                    <a:pt x="3255" y="412"/>
                  </a:lnTo>
                  <a:lnTo>
                    <a:pt x="3255" y="412"/>
                  </a:lnTo>
                  <a:lnTo>
                    <a:pt x="3256" y="412"/>
                  </a:lnTo>
                  <a:lnTo>
                    <a:pt x="3258" y="410"/>
                  </a:lnTo>
                  <a:lnTo>
                    <a:pt x="3259" y="409"/>
                  </a:lnTo>
                  <a:lnTo>
                    <a:pt x="3260" y="408"/>
                  </a:lnTo>
                  <a:lnTo>
                    <a:pt x="3260" y="405"/>
                  </a:lnTo>
                  <a:lnTo>
                    <a:pt x="3260" y="403"/>
                  </a:lnTo>
                  <a:lnTo>
                    <a:pt x="3259" y="400"/>
                  </a:lnTo>
                  <a:lnTo>
                    <a:pt x="3259" y="398"/>
                  </a:lnTo>
                  <a:lnTo>
                    <a:pt x="3259" y="390"/>
                  </a:lnTo>
                  <a:lnTo>
                    <a:pt x="3258" y="389"/>
                  </a:lnTo>
                  <a:lnTo>
                    <a:pt x="3256" y="389"/>
                  </a:lnTo>
                  <a:lnTo>
                    <a:pt x="3256" y="388"/>
                  </a:lnTo>
                  <a:lnTo>
                    <a:pt x="3256" y="387"/>
                  </a:lnTo>
                  <a:lnTo>
                    <a:pt x="3256" y="386"/>
                  </a:lnTo>
                  <a:lnTo>
                    <a:pt x="3256" y="383"/>
                  </a:lnTo>
                  <a:lnTo>
                    <a:pt x="3255" y="382"/>
                  </a:lnTo>
                  <a:lnTo>
                    <a:pt x="3255" y="381"/>
                  </a:lnTo>
                  <a:lnTo>
                    <a:pt x="3255" y="378"/>
                  </a:lnTo>
                  <a:lnTo>
                    <a:pt x="3255" y="378"/>
                  </a:lnTo>
                  <a:lnTo>
                    <a:pt x="3256" y="377"/>
                  </a:lnTo>
                  <a:lnTo>
                    <a:pt x="3256" y="378"/>
                  </a:lnTo>
                  <a:lnTo>
                    <a:pt x="3258" y="379"/>
                  </a:lnTo>
                  <a:lnTo>
                    <a:pt x="3259" y="378"/>
                  </a:lnTo>
                  <a:lnTo>
                    <a:pt x="3259" y="377"/>
                  </a:lnTo>
                  <a:lnTo>
                    <a:pt x="3258" y="373"/>
                  </a:lnTo>
                  <a:lnTo>
                    <a:pt x="3258" y="369"/>
                  </a:lnTo>
                  <a:lnTo>
                    <a:pt x="3258" y="366"/>
                  </a:lnTo>
                  <a:lnTo>
                    <a:pt x="3258" y="364"/>
                  </a:lnTo>
                  <a:lnTo>
                    <a:pt x="3259" y="364"/>
                  </a:lnTo>
                  <a:lnTo>
                    <a:pt x="3260" y="363"/>
                  </a:lnTo>
                  <a:lnTo>
                    <a:pt x="3261" y="362"/>
                  </a:lnTo>
                  <a:lnTo>
                    <a:pt x="3261" y="361"/>
                  </a:lnTo>
                  <a:lnTo>
                    <a:pt x="3261" y="358"/>
                  </a:lnTo>
                  <a:lnTo>
                    <a:pt x="3261" y="356"/>
                  </a:lnTo>
                  <a:lnTo>
                    <a:pt x="3261" y="353"/>
                  </a:lnTo>
                  <a:lnTo>
                    <a:pt x="3260" y="351"/>
                  </a:lnTo>
                  <a:lnTo>
                    <a:pt x="3259" y="348"/>
                  </a:lnTo>
                  <a:lnTo>
                    <a:pt x="3258" y="347"/>
                  </a:lnTo>
                  <a:lnTo>
                    <a:pt x="3256" y="344"/>
                  </a:lnTo>
                  <a:lnTo>
                    <a:pt x="3256" y="342"/>
                  </a:lnTo>
                  <a:lnTo>
                    <a:pt x="3258" y="341"/>
                  </a:lnTo>
                  <a:lnTo>
                    <a:pt x="3258" y="338"/>
                  </a:lnTo>
                  <a:lnTo>
                    <a:pt x="3259" y="336"/>
                  </a:lnTo>
                  <a:lnTo>
                    <a:pt x="3259" y="335"/>
                  </a:lnTo>
                  <a:lnTo>
                    <a:pt x="3259" y="322"/>
                  </a:lnTo>
                  <a:lnTo>
                    <a:pt x="3261" y="318"/>
                  </a:lnTo>
                  <a:lnTo>
                    <a:pt x="3261" y="316"/>
                  </a:lnTo>
                  <a:lnTo>
                    <a:pt x="3261" y="313"/>
                  </a:lnTo>
                  <a:lnTo>
                    <a:pt x="3261" y="303"/>
                  </a:lnTo>
                  <a:lnTo>
                    <a:pt x="3261" y="301"/>
                  </a:lnTo>
                  <a:lnTo>
                    <a:pt x="3260" y="301"/>
                  </a:lnTo>
                  <a:lnTo>
                    <a:pt x="3260" y="300"/>
                  </a:lnTo>
                  <a:lnTo>
                    <a:pt x="3259" y="297"/>
                  </a:lnTo>
                  <a:lnTo>
                    <a:pt x="3258" y="296"/>
                  </a:lnTo>
                  <a:lnTo>
                    <a:pt x="3256" y="293"/>
                  </a:lnTo>
                  <a:lnTo>
                    <a:pt x="3256" y="290"/>
                  </a:lnTo>
                  <a:lnTo>
                    <a:pt x="3255" y="287"/>
                  </a:lnTo>
                  <a:lnTo>
                    <a:pt x="3255" y="285"/>
                  </a:lnTo>
                  <a:lnTo>
                    <a:pt x="3255" y="282"/>
                  </a:lnTo>
                  <a:lnTo>
                    <a:pt x="3256" y="282"/>
                  </a:lnTo>
                  <a:lnTo>
                    <a:pt x="3256" y="282"/>
                  </a:lnTo>
                  <a:lnTo>
                    <a:pt x="3258" y="282"/>
                  </a:lnTo>
                  <a:lnTo>
                    <a:pt x="3258" y="284"/>
                  </a:lnTo>
                  <a:lnTo>
                    <a:pt x="3259" y="282"/>
                  </a:lnTo>
                  <a:lnTo>
                    <a:pt x="3259" y="282"/>
                  </a:lnTo>
                  <a:lnTo>
                    <a:pt x="3259" y="281"/>
                  </a:lnTo>
                  <a:lnTo>
                    <a:pt x="3259" y="280"/>
                  </a:lnTo>
                  <a:lnTo>
                    <a:pt x="3260" y="279"/>
                  </a:lnTo>
                  <a:lnTo>
                    <a:pt x="3260" y="277"/>
                  </a:lnTo>
                  <a:lnTo>
                    <a:pt x="3261" y="276"/>
                  </a:lnTo>
                  <a:lnTo>
                    <a:pt x="3264" y="279"/>
                  </a:lnTo>
                  <a:lnTo>
                    <a:pt x="3264" y="280"/>
                  </a:lnTo>
                  <a:lnTo>
                    <a:pt x="3265" y="280"/>
                  </a:lnTo>
                  <a:lnTo>
                    <a:pt x="3266" y="280"/>
                  </a:lnTo>
                  <a:lnTo>
                    <a:pt x="3268" y="280"/>
                  </a:lnTo>
                  <a:lnTo>
                    <a:pt x="3269" y="279"/>
                  </a:lnTo>
                  <a:lnTo>
                    <a:pt x="3268" y="276"/>
                  </a:lnTo>
                  <a:lnTo>
                    <a:pt x="3268" y="274"/>
                  </a:lnTo>
                  <a:lnTo>
                    <a:pt x="3268" y="271"/>
                  </a:lnTo>
                  <a:lnTo>
                    <a:pt x="3266" y="270"/>
                  </a:lnTo>
                  <a:lnTo>
                    <a:pt x="3266" y="267"/>
                  </a:lnTo>
                  <a:lnTo>
                    <a:pt x="3265" y="266"/>
                  </a:lnTo>
                  <a:lnTo>
                    <a:pt x="3266" y="266"/>
                  </a:lnTo>
                  <a:lnTo>
                    <a:pt x="3268" y="266"/>
                  </a:lnTo>
                  <a:lnTo>
                    <a:pt x="3269" y="266"/>
                  </a:lnTo>
                  <a:lnTo>
                    <a:pt x="3270" y="266"/>
                  </a:lnTo>
                  <a:lnTo>
                    <a:pt x="3270" y="265"/>
                  </a:lnTo>
                  <a:lnTo>
                    <a:pt x="3270" y="262"/>
                  </a:lnTo>
                  <a:lnTo>
                    <a:pt x="3270" y="261"/>
                  </a:lnTo>
                  <a:lnTo>
                    <a:pt x="3270" y="259"/>
                  </a:lnTo>
                  <a:lnTo>
                    <a:pt x="3270" y="256"/>
                  </a:lnTo>
                  <a:lnTo>
                    <a:pt x="3270" y="255"/>
                  </a:lnTo>
                  <a:lnTo>
                    <a:pt x="3273" y="255"/>
                  </a:lnTo>
                  <a:lnTo>
                    <a:pt x="3274" y="254"/>
                  </a:lnTo>
                  <a:lnTo>
                    <a:pt x="3275" y="254"/>
                  </a:lnTo>
                  <a:lnTo>
                    <a:pt x="3276" y="254"/>
                  </a:lnTo>
                  <a:lnTo>
                    <a:pt x="3276" y="252"/>
                  </a:lnTo>
                  <a:lnTo>
                    <a:pt x="3276" y="247"/>
                  </a:lnTo>
                  <a:lnTo>
                    <a:pt x="3278" y="247"/>
                  </a:lnTo>
                  <a:lnTo>
                    <a:pt x="3279" y="249"/>
                  </a:lnTo>
                  <a:lnTo>
                    <a:pt x="3279" y="250"/>
                  </a:lnTo>
                  <a:lnTo>
                    <a:pt x="3280" y="251"/>
                  </a:lnTo>
                  <a:lnTo>
                    <a:pt x="3281" y="252"/>
                  </a:lnTo>
                  <a:lnTo>
                    <a:pt x="3281" y="252"/>
                  </a:lnTo>
                  <a:lnTo>
                    <a:pt x="3281" y="252"/>
                  </a:lnTo>
                  <a:lnTo>
                    <a:pt x="3283" y="250"/>
                  </a:lnTo>
                  <a:lnTo>
                    <a:pt x="3281" y="247"/>
                  </a:lnTo>
                  <a:lnTo>
                    <a:pt x="3281" y="246"/>
                  </a:lnTo>
                  <a:lnTo>
                    <a:pt x="3281" y="244"/>
                  </a:lnTo>
                  <a:lnTo>
                    <a:pt x="3281" y="242"/>
                  </a:lnTo>
                  <a:lnTo>
                    <a:pt x="3281" y="241"/>
                  </a:lnTo>
                  <a:lnTo>
                    <a:pt x="3283" y="241"/>
                  </a:lnTo>
                  <a:lnTo>
                    <a:pt x="3285" y="242"/>
                  </a:lnTo>
                  <a:lnTo>
                    <a:pt x="3286" y="242"/>
                  </a:lnTo>
                  <a:lnTo>
                    <a:pt x="3288" y="244"/>
                  </a:lnTo>
                  <a:lnTo>
                    <a:pt x="3289" y="245"/>
                  </a:lnTo>
                  <a:lnTo>
                    <a:pt x="3290" y="247"/>
                  </a:lnTo>
                  <a:lnTo>
                    <a:pt x="3293" y="247"/>
                  </a:lnTo>
                  <a:lnTo>
                    <a:pt x="3293" y="246"/>
                  </a:lnTo>
                  <a:lnTo>
                    <a:pt x="3294" y="245"/>
                  </a:lnTo>
                  <a:lnTo>
                    <a:pt x="3294" y="245"/>
                  </a:lnTo>
                  <a:lnTo>
                    <a:pt x="3295" y="245"/>
                  </a:lnTo>
                  <a:lnTo>
                    <a:pt x="3297" y="246"/>
                  </a:lnTo>
                  <a:lnTo>
                    <a:pt x="3300" y="246"/>
                  </a:lnTo>
                  <a:lnTo>
                    <a:pt x="3302" y="245"/>
                  </a:lnTo>
                  <a:lnTo>
                    <a:pt x="3305" y="242"/>
                  </a:lnTo>
                  <a:lnTo>
                    <a:pt x="3306" y="241"/>
                  </a:lnTo>
                  <a:lnTo>
                    <a:pt x="3307" y="240"/>
                  </a:lnTo>
                  <a:lnTo>
                    <a:pt x="3309" y="239"/>
                  </a:lnTo>
                  <a:lnTo>
                    <a:pt x="3309" y="238"/>
                  </a:lnTo>
                  <a:lnTo>
                    <a:pt x="3309" y="236"/>
                  </a:lnTo>
                  <a:lnTo>
                    <a:pt x="3307" y="234"/>
                  </a:lnTo>
                  <a:lnTo>
                    <a:pt x="3307" y="230"/>
                  </a:lnTo>
                  <a:lnTo>
                    <a:pt x="3309" y="226"/>
                  </a:lnTo>
                  <a:lnTo>
                    <a:pt x="3311" y="224"/>
                  </a:lnTo>
                  <a:lnTo>
                    <a:pt x="3312" y="223"/>
                  </a:lnTo>
                  <a:lnTo>
                    <a:pt x="3314" y="221"/>
                  </a:lnTo>
                  <a:lnTo>
                    <a:pt x="3316" y="221"/>
                  </a:lnTo>
                  <a:lnTo>
                    <a:pt x="3317" y="220"/>
                  </a:lnTo>
                  <a:close/>
                  <a:moveTo>
                    <a:pt x="3342" y="98"/>
                  </a:moveTo>
                  <a:lnTo>
                    <a:pt x="3345" y="99"/>
                  </a:lnTo>
                  <a:lnTo>
                    <a:pt x="3346" y="99"/>
                  </a:lnTo>
                  <a:lnTo>
                    <a:pt x="3349" y="101"/>
                  </a:lnTo>
                  <a:lnTo>
                    <a:pt x="3350" y="102"/>
                  </a:lnTo>
                  <a:lnTo>
                    <a:pt x="3350" y="104"/>
                  </a:lnTo>
                  <a:lnTo>
                    <a:pt x="3351" y="104"/>
                  </a:lnTo>
                  <a:lnTo>
                    <a:pt x="3352" y="106"/>
                  </a:lnTo>
                  <a:lnTo>
                    <a:pt x="3352" y="107"/>
                  </a:lnTo>
                  <a:lnTo>
                    <a:pt x="3351" y="107"/>
                  </a:lnTo>
                  <a:lnTo>
                    <a:pt x="3350" y="106"/>
                  </a:lnTo>
                  <a:lnTo>
                    <a:pt x="3347" y="104"/>
                  </a:lnTo>
                  <a:lnTo>
                    <a:pt x="3346" y="103"/>
                  </a:lnTo>
                  <a:lnTo>
                    <a:pt x="3345" y="101"/>
                  </a:lnTo>
                  <a:lnTo>
                    <a:pt x="3342" y="99"/>
                  </a:lnTo>
                  <a:lnTo>
                    <a:pt x="3342" y="98"/>
                  </a:lnTo>
                  <a:lnTo>
                    <a:pt x="3342" y="98"/>
                  </a:lnTo>
                  <a:close/>
                  <a:moveTo>
                    <a:pt x="1171" y="67"/>
                  </a:moveTo>
                  <a:lnTo>
                    <a:pt x="1174" y="68"/>
                  </a:lnTo>
                  <a:lnTo>
                    <a:pt x="1176" y="70"/>
                  </a:lnTo>
                  <a:lnTo>
                    <a:pt x="1177" y="71"/>
                  </a:lnTo>
                  <a:lnTo>
                    <a:pt x="1177" y="72"/>
                  </a:lnTo>
                  <a:lnTo>
                    <a:pt x="1177" y="73"/>
                  </a:lnTo>
                  <a:lnTo>
                    <a:pt x="1179" y="75"/>
                  </a:lnTo>
                  <a:lnTo>
                    <a:pt x="1180" y="76"/>
                  </a:lnTo>
                  <a:lnTo>
                    <a:pt x="1181" y="77"/>
                  </a:lnTo>
                  <a:lnTo>
                    <a:pt x="1183" y="77"/>
                  </a:lnTo>
                  <a:lnTo>
                    <a:pt x="1193" y="77"/>
                  </a:lnTo>
                  <a:lnTo>
                    <a:pt x="1200" y="80"/>
                  </a:lnTo>
                  <a:lnTo>
                    <a:pt x="1202" y="85"/>
                  </a:lnTo>
                  <a:lnTo>
                    <a:pt x="1205" y="93"/>
                  </a:lnTo>
                  <a:lnTo>
                    <a:pt x="1206" y="99"/>
                  </a:lnTo>
                  <a:lnTo>
                    <a:pt x="1211" y="106"/>
                  </a:lnTo>
                  <a:lnTo>
                    <a:pt x="1215" y="111"/>
                  </a:lnTo>
                  <a:lnTo>
                    <a:pt x="1218" y="117"/>
                  </a:lnTo>
                  <a:lnTo>
                    <a:pt x="1218" y="123"/>
                  </a:lnTo>
                  <a:lnTo>
                    <a:pt x="1220" y="131"/>
                  </a:lnTo>
                  <a:lnTo>
                    <a:pt x="1226" y="138"/>
                  </a:lnTo>
                  <a:lnTo>
                    <a:pt x="1228" y="139"/>
                  </a:lnTo>
                  <a:lnTo>
                    <a:pt x="1231" y="143"/>
                  </a:lnTo>
                  <a:lnTo>
                    <a:pt x="1233" y="147"/>
                  </a:lnTo>
                  <a:lnTo>
                    <a:pt x="1236" y="150"/>
                  </a:lnTo>
                  <a:lnTo>
                    <a:pt x="1237" y="154"/>
                  </a:lnTo>
                  <a:lnTo>
                    <a:pt x="1237" y="157"/>
                  </a:lnTo>
                  <a:lnTo>
                    <a:pt x="1236" y="159"/>
                  </a:lnTo>
                  <a:lnTo>
                    <a:pt x="1235" y="160"/>
                  </a:lnTo>
                  <a:lnTo>
                    <a:pt x="1233" y="160"/>
                  </a:lnTo>
                  <a:lnTo>
                    <a:pt x="1231" y="160"/>
                  </a:lnTo>
                  <a:lnTo>
                    <a:pt x="1228" y="160"/>
                  </a:lnTo>
                  <a:lnTo>
                    <a:pt x="1226" y="160"/>
                  </a:lnTo>
                  <a:lnTo>
                    <a:pt x="1222" y="160"/>
                  </a:lnTo>
                  <a:lnTo>
                    <a:pt x="1220" y="160"/>
                  </a:lnTo>
                  <a:lnTo>
                    <a:pt x="1218" y="160"/>
                  </a:lnTo>
                  <a:lnTo>
                    <a:pt x="1217" y="164"/>
                  </a:lnTo>
                  <a:lnTo>
                    <a:pt x="1217" y="167"/>
                  </a:lnTo>
                  <a:lnTo>
                    <a:pt x="1218" y="169"/>
                  </a:lnTo>
                  <a:lnTo>
                    <a:pt x="1220" y="172"/>
                  </a:lnTo>
                  <a:lnTo>
                    <a:pt x="1221" y="174"/>
                  </a:lnTo>
                  <a:lnTo>
                    <a:pt x="1220" y="177"/>
                  </a:lnTo>
                  <a:lnTo>
                    <a:pt x="1218" y="178"/>
                  </a:lnTo>
                  <a:lnTo>
                    <a:pt x="1216" y="180"/>
                  </a:lnTo>
                  <a:lnTo>
                    <a:pt x="1215" y="182"/>
                  </a:lnTo>
                  <a:lnTo>
                    <a:pt x="1216" y="185"/>
                  </a:lnTo>
                  <a:lnTo>
                    <a:pt x="1217" y="188"/>
                  </a:lnTo>
                  <a:lnTo>
                    <a:pt x="1218" y="190"/>
                  </a:lnTo>
                  <a:lnTo>
                    <a:pt x="1221" y="191"/>
                  </a:lnTo>
                  <a:lnTo>
                    <a:pt x="1223" y="193"/>
                  </a:lnTo>
                  <a:lnTo>
                    <a:pt x="1226" y="193"/>
                  </a:lnTo>
                  <a:lnTo>
                    <a:pt x="1228" y="193"/>
                  </a:lnTo>
                  <a:lnTo>
                    <a:pt x="1231" y="191"/>
                  </a:lnTo>
                  <a:lnTo>
                    <a:pt x="1233" y="190"/>
                  </a:lnTo>
                  <a:lnTo>
                    <a:pt x="1236" y="190"/>
                  </a:lnTo>
                  <a:lnTo>
                    <a:pt x="1238" y="190"/>
                  </a:lnTo>
                  <a:lnTo>
                    <a:pt x="1241" y="190"/>
                  </a:lnTo>
                  <a:lnTo>
                    <a:pt x="1245" y="193"/>
                  </a:lnTo>
                  <a:lnTo>
                    <a:pt x="1246" y="194"/>
                  </a:lnTo>
                  <a:lnTo>
                    <a:pt x="1248" y="195"/>
                  </a:lnTo>
                  <a:lnTo>
                    <a:pt x="1251" y="196"/>
                  </a:lnTo>
                  <a:lnTo>
                    <a:pt x="1253" y="196"/>
                  </a:lnTo>
                  <a:lnTo>
                    <a:pt x="1256" y="198"/>
                  </a:lnTo>
                  <a:lnTo>
                    <a:pt x="1257" y="200"/>
                  </a:lnTo>
                  <a:lnTo>
                    <a:pt x="1257" y="208"/>
                  </a:lnTo>
                  <a:lnTo>
                    <a:pt x="1253" y="216"/>
                  </a:lnTo>
                  <a:lnTo>
                    <a:pt x="1252" y="224"/>
                  </a:lnTo>
                  <a:lnTo>
                    <a:pt x="1252" y="226"/>
                  </a:lnTo>
                  <a:lnTo>
                    <a:pt x="1253" y="229"/>
                  </a:lnTo>
                  <a:lnTo>
                    <a:pt x="1254" y="233"/>
                  </a:lnTo>
                  <a:lnTo>
                    <a:pt x="1254" y="234"/>
                  </a:lnTo>
                  <a:lnTo>
                    <a:pt x="1254" y="239"/>
                  </a:lnTo>
                  <a:lnTo>
                    <a:pt x="1257" y="247"/>
                  </a:lnTo>
                  <a:lnTo>
                    <a:pt x="1259" y="255"/>
                  </a:lnTo>
                  <a:lnTo>
                    <a:pt x="1264" y="257"/>
                  </a:lnTo>
                  <a:lnTo>
                    <a:pt x="1267" y="249"/>
                  </a:lnTo>
                  <a:lnTo>
                    <a:pt x="1268" y="239"/>
                  </a:lnTo>
                  <a:lnTo>
                    <a:pt x="1271" y="229"/>
                  </a:lnTo>
                  <a:lnTo>
                    <a:pt x="1274" y="219"/>
                  </a:lnTo>
                  <a:lnTo>
                    <a:pt x="1283" y="211"/>
                  </a:lnTo>
                  <a:lnTo>
                    <a:pt x="1288" y="209"/>
                  </a:lnTo>
                  <a:lnTo>
                    <a:pt x="1293" y="206"/>
                  </a:lnTo>
                  <a:lnTo>
                    <a:pt x="1299" y="206"/>
                  </a:lnTo>
                  <a:lnTo>
                    <a:pt x="1304" y="208"/>
                  </a:lnTo>
                  <a:lnTo>
                    <a:pt x="1307" y="216"/>
                  </a:lnTo>
                  <a:lnTo>
                    <a:pt x="1311" y="223"/>
                  </a:lnTo>
                  <a:lnTo>
                    <a:pt x="1317" y="229"/>
                  </a:lnTo>
                  <a:lnTo>
                    <a:pt x="1322" y="233"/>
                  </a:lnTo>
                  <a:lnTo>
                    <a:pt x="1326" y="238"/>
                  </a:lnTo>
                  <a:lnTo>
                    <a:pt x="1327" y="242"/>
                  </a:lnTo>
                  <a:lnTo>
                    <a:pt x="1328" y="247"/>
                  </a:lnTo>
                  <a:lnTo>
                    <a:pt x="1327" y="251"/>
                  </a:lnTo>
                  <a:lnTo>
                    <a:pt x="1324" y="254"/>
                  </a:lnTo>
                  <a:lnTo>
                    <a:pt x="1322" y="255"/>
                  </a:lnTo>
                  <a:lnTo>
                    <a:pt x="1319" y="256"/>
                  </a:lnTo>
                  <a:lnTo>
                    <a:pt x="1317" y="259"/>
                  </a:lnTo>
                  <a:lnTo>
                    <a:pt x="1314" y="261"/>
                  </a:lnTo>
                  <a:lnTo>
                    <a:pt x="1309" y="270"/>
                  </a:lnTo>
                  <a:lnTo>
                    <a:pt x="1308" y="281"/>
                  </a:lnTo>
                  <a:lnTo>
                    <a:pt x="1311" y="292"/>
                  </a:lnTo>
                  <a:lnTo>
                    <a:pt x="1317" y="300"/>
                  </a:lnTo>
                  <a:lnTo>
                    <a:pt x="1319" y="301"/>
                  </a:lnTo>
                  <a:lnTo>
                    <a:pt x="1321" y="302"/>
                  </a:lnTo>
                  <a:lnTo>
                    <a:pt x="1322" y="302"/>
                  </a:lnTo>
                  <a:lnTo>
                    <a:pt x="1323" y="303"/>
                  </a:lnTo>
                  <a:lnTo>
                    <a:pt x="1324" y="306"/>
                  </a:lnTo>
                  <a:lnTo>
                    <a:pt x="1326" y="307"/>
                  </a:lnTo>
                  <a:lnTo>
                    <a:pt x="1328" y="310"/>
                  </a:lnTo>
                  <a:lnTo>
                    <a:pt x="1330" y="312"/>
                  </a:lnTo>
                  <a:lnTo>
                    <a:pt x="1333" y="313"/>
                  </a:lnTo>
                  <a:lnTo>
                    <a:pt x="1335" y="312"/>
                  </a:lnTo>
                  <a:lnTo>
                    <a:pt x="1338" y="311"/>
                  </a:lnTo>
                  <a:lnTo>
                    <a:pt x="1339" y="308"/>
                  </a:lnTo>
                  <a:lnTo>
                    <a:pt x="1340" y="307"/>
                  </a:lnTo>
                  <a:lnTo>
                    <a:pt x="1340" y="305"/>
                  </a:lnTo>
                  <a:lnTo>
                    <a:pt x="1340" y="298"/>
                  </a:lnTo>
                  <a:lnTo>
                    <a:pt x="1338" y="292"/>
                  </a:lnTo>
                  <a:lnTo>
                    <a:pt x="1335" y="286"/>
                  </a:lnTo>
                  <a:lnTo>
                    <a:pt x="1335" y="279"/>
                  </a:lnTo>
                  <a:lnTo>
                    <a:pt x="1338" y="271"/>
                  </a:lnTo>
                  <a:lnTo>
                    <a:pt x="1343" y="267"/>
                  </a:lnTo>
                  <a:lnTo>
                    <a:pt x="1349" y="266"/>
                  </a:lnTo>
                  <a:lnTo>
                    <a:pt x="1355" y="266"/>
                  </a:lnTo>
                  <a:lnTo>
                    <a:pt x="1362" y="266"/>
                  </a:lnTo>
                  <a:lnTo>
                    <a:pt x="1368" y="264"/>
                  </a:lnTo>
                  <a:lnTo>
                    <a:pt x="1372" y="260"/>
                  </a:lnTo>
                  <a:lnTo>
                    <a:pt x="1372" y="255"/>
                  </a:lnTo>
                  <a:lnTo>
                    <a:pt x="1369" y="247"/>
                  </a:lnTo>
                  <a:lnTo>
                    <a:pt x="1368" y="241"/>
                  </a:lnTo>
                  <a:lnTo>
                    <a:pt x="1367" y="238"/>
                  </a:lnTo>
                  <a:lnTo>
                    <a:pt x="1367" y="234"/>
                  </a:lnTo>
                  <a:lnTo>
                    <a:pt x="1368" y="230"/>
                  </a:lnTo>
                  <a:lnTo>
                    <a:pt x="1369" y="228"/>
                  </a:lnTo>
                  <a:lnTo>
                    <a:pt x="1370" y="225"/>
                  </a:lnTo>
                  <a:lnTo>
                    <a:pt x="1373" y="223"/>
                  </a:lnTo>
                  <a:lnTo>
                    <a:pt x="1377" y="221"/>
                  </a:lnTo>
                  <a:lnTo>
                    <a:pt x="1380" y="221"/>
                  </a:lnTo>
                  <a:lnTo>
                    <a:pt x="1384" y="221"/>
                  </a:lnTo>
                  <a:lnTo>
                    <a:pt x="1387" y="220"/>
                  </a:lnTo>
                  <a:lnTo>
                    <a:pt x="1389" y="218"/>
                  </a:lnTo>
                  <a:lnTo>
                    <a:pt x="1390" y="215"/>
                  </a:lnTo>
                  <a:lnTo>
                    <a:pt x="1392" y="211"/>
                  </a:lnTo>
                  <a:lnTo>
                    <a:pt x="1390" y="208"/>
                  </a:lnTo>
                  <a:lnTo>
                    <a:pt x="1388" y="204"/>
                  </a:lnTo>
                  <a:lnTo>
                    <a:pt x="1384" y="200"/>
                  </a:lnTo>
                  <a:lnTo>
                    <a:pt x="1380" y="196"/>
                  </a:lnTo>
                  <a:lnTo>
                    <a:pt x="1378" y="193"/>
                  </a:lnTo>
                  <a:lnTo>
                    <a:pt x="1377" y="189"/>
                  </a:lnTo>
                  <a:lnTo>
                    <a:pt x="1375" y="187"/>
                  </a:lnTo>
                  <a:lnTo>
                    <a:pt x="1375" y="183"/>
                  </a:lnTo>
                  <a:lnTo>
                    <a:pt x="1377" y="179"/>
                  </a:lnTo>
                  <a:lnTo>
                    <a:pt x="1378" y="177"/>
                  </a:lnTo>
                  <a:lnTo>
                    <a:pt x="1380" y="174"/>
                  </a:lnTo>
                  <a:lnTo>
                    <a:pt x="1388" y="172"/>
                  </a:lnTo>
                  <a:lnTo>
                    <a:pt x="1400" y="173"/>
                  </a:lnTo>
                  <a:lnTo>
                    <a:pt x="1411" y="174"/>
                  </a:lnTo>
                  <a:lnTo>
                    <a:pt x="1421" y="177"/>
                  </a:lnTo>
                  <a:lnTo>
                    <a:pt x="1433" y="177"/>
                  </a:lnTo>
                  <a:lnTo>
                    <a:pt x="1443" y="179"/>
                  </a:lnTo>
                  <a:lnTo>
                    <a:pt x="1445" y="182"/>
                  </a:lnTo>
                  <a:lnTo>
                    <a:pt x="1446" y="184"/>
                  </a:lnTo>
                  <a:lnTo>
                    <a:pt x="1448" y="188"/>
                  </a:lnTo>
                  <a:lnTo>
                    <a:pt x="1450" y="190"/>
                  </a:lnTo>
                  <a:lnTo>
                    <a:pt x="1454" y="191"/>
                  </a:lnTo>
                  <a:lnTo>
                    <a:pt x="1456" y="193"/>
                  </a:lnTo>
                  <a:lnTo>
                    <a:pt x="1459" y="194"/>
                  </a:lnTo>
                  <a:lnTo>
                    <a:pt x="1461" y="196"/>
                  </a:lnTo>
                  <a:lnTo>
                    <a:pt x="1463" y="198"/>
                  </a:lnTo>
                  <a:lnTo>
                    <a:pt x="1464" y="200"/>
                  </a:lnTo>
                  <a:lnTo>
                    <a:pt x="1465" y="201"/>
                  </a:lnTo>
                  <a:lnTo>
                    <a:pt x="1468" y="203"/>
                  </a:lnTo>
                  <a:lnTo>
                    <a:pt x="1470" y="203"/>
                  </a:lnTo>
                  <a:lnTo>
                    <a:pt x="1471" y="204"/>
                  </a:lnTo>
                  <a:lnTo>
                    <a:pt x="1471" y="205"/>
                  </a:lnTo>
                  <a:lnTo>
                    <a:pt x="1472" y="206"/>
                  </a:lnTo>
                  <a:lnTo>
                    <a:pt x="1475" y="209"/>
                  </a:lnTo>
                  <a:lnTo>
                    <a:pt x="1476" y="210"/>
                  </a:lnTo>
                  <a:lnTo>
                    <a:pt x="1477" y="213"/>
                  </a:lnTo>
                  <a:lnTo>
                    <a:pt x="1477" y="214"/>
                  </a:lnTo>
                  <a:lnTo>
                    <a:pt x="1476" y="216"/>
                  </a:lnTo>
                  <a:lnTo>
                    <a:pt x="1475" y="216"/>
                  </a:lnTo>
                  <a:lnTo>
                    <a:pt x="1472" y="218"/>
                  </a:lnTo>
                  <a:lnTo>
                    <a:pt x="1470" y="218"/>
                  </a:lnTo>
                  <a:lnTo>
                    <a:pt x="1468" y="218"/>
                  </a:lnTo>
                  <a:lnTo>
                    <a:pt x="1465" y="218"/>
                  </a:lnTo>
                  <a:lnTo>
                    <a:pt x="1464" y="219"/>
                  </a:lnTo>
                  <a:lnTo>
                    <a:pt x="1463" y="220"/>
                  </a:lnTo>
                  <a:lnTo>
                    <a:pt x="1463" y="221"/>
                  </a:lnTo>
                  <a:lnTo>
                    <a:pt x="1464" y="224"/>
                  </a:lnTo>
                  <a:lnTo>
                    <a:pt x="1466" y="225"/>
                  </a:lnTo>
                  <a:lnTo>
                    <a:pt x="1469" y="226"/>
                  </a:lnTo>
                  <a:lnTo>
                    <a:pt x="1471" y="229"/>
                  </a:lnTo>
                  <a:lnTo>
                    <a:pt x="1474" y="231"/>
                  </a:lnTo>
                  <a:lnTo>
                    <a:pt x="1475" y="234"/>
                  </a:lnTo>
                  <a:lnTo>
                    <a:pt x="1474" y="238"/>
                  </a:lnTo>
                  <a:lnTo>
                    <a:pt x="1472" y="240"/>
                  </a:lnTo>
                  <a:lnTo>
                    <a:pt x="1469" y="242"/>
                  </a:lnTo>
                  <a:lnTo>
                    <a:pt x="1465" y="245"/>
                  </a:lnTo>
                  <a:lnTo>
                    <a:pt x="1461" y="246"/>
                  </a:lnTo>
                  <a:lnTo>
                    <a:pt x="1459" y="247"/>
                  </a:lnTo>
                  <a:lnTo>
                    <a:pt x="1454" y="249"/>
                  </a:lnTo>
                  <a:lnTo>
                    <a:pt x="1450" y="251"/>
                  </a:lnTo>
                  <a:lnTo>
                    <a:pt x="1448" y="252"/>
                  </a:lnTo>
                  <a:lnTo>
                    <a:pt x="1448" y="254"/>
                  </a:lnTo>
                  <a:lnTo>
                    <a:pt x="1448" y="255"/>
                  </a:lnTo>
                  <a:lnTo>
                    <a:pt x="1450" y="256"/>
                  </a:lnTo>
                  <a:lnTo>
                    <a:pt x="1453" y="259"/>
                  </a:lnTo>
                  <a:lnTo>
                    <a:pt x="1455" y="261"/>
                  </a:lnTo>
                  <a:lnTo>
                    <a:pt x="1459" y="264"/>
                  </a:lnTo>
                  <a:lnTo>
                    <a:pt x="1461" y="265"/>
                  </a:lnTo>
                  <a:lnTo>
                    <a:pt x="1461" y="267"/>
                  </a:lnTo>
                  <a:lnTo>
                    <a:pt x="1461" y="270"/>
                  </a:lnTo>
                  <a:lnTo>
                    <a:pt x="1461" y="272"/>
                  </a:lnTo>
                  <a:lnTo>
                    <a:pt x="1460" y="275"/>
                  </a:lnTo>
                  <a:lnTo>
                    <a:pt x="1459" y="276"/>
                  </a:lnTo>
                  <a:lnTo>
                    <a:pt x="1459" y="279"/>
                  </a:lnTo>
                  <a:lnTo>
                    <a:pt x="1458" y="281"/>
                  </a:lnTo>
                  <a:lnTo>
                    <a:pt x="1459" y="284"/>
                  </a:lnTo>
                  <a:lnTo>
                    <a:pt x="1461" y="287"/>
                  </a:lnTo>
                  <a:lnTo>
                    <a:pt x="1465" y="290"/>
                  </a:lnTo>
                  <a:lnTo>
                    <a:pt x="1468" y="292"/>
                  </a:lnTo>
                  <a:lnTo>
                    <a:pt x="1469" y="295"/>
                  </a:lnTo>
                  <a:lnTo>
                    <a:pt x="1469" y="307"/>
                  </a:lnTo>
                  <a:lnTo>
                    <a:pt x="1464" y="318"/>
                  </a:lnTo>
                  <a:lnTo>
                    <a:pt x="1456" y="330"/>
                  </a:lnTo>
                  <a:lnTo>
                    <a:pt x="1448" y="339"/>
                  </a:lnTo>
                  <a:lnTo>
                    <a:pt x="1444" y="343"/>
                  </a:lnTo>
                  <a:lnTo>
                    <a:pt x="1439" y="349"/>
                  </a:lnTo>
                  <a:lnTo>
                    <a:pt x="1433" y="356"/>
                  </a:lnTo>
                  <a:lnTo>
                    <a:pt x="1426" y="361"/>
                  </a:lnTo>
                  <a:lnTo>
                    <a:pt x="1420" y="363"/>
                  </a:lnTo>
                  <a:lnTo>
                    <a:pt x="1414" y="361"/>
                  </a:lnTo>
                  <a:lnTo>
                    <a:pt x="1406" y="352"/>
                  </a:lnTo>
                  <a:lnTo>
                    <a:pt x="1400" y="342"/>
                  </a:lnTo>
                  <a:lnTo>
                    <a:pt x="1393" y="333"/>
                  </a:lnTo>
                  <a:lnTo>
                    <a:pt x="1389" y="332"/>
                  </a:lnTo>
                  <a:lnTo>
                    <a:pt x="1387" y="332"/>
                  </a:lnTo>
                  <a:lnTo>
                    <a:pt x="1384" y="333"/>
                  </a:lnTo>
                  <a:lnTo>
                    <a:pt x="1383" y="335"/>
                  </a:lnTo>
                  <a:lnTo>
                    <a:pt x="1382" y="338"/>
                  </a:lnTo>
                  <a:lnTo>
                    <a:pt x="1383" y="342"/>
                  </a:lnTo>
                  <a:lnTo>
                    <a:pt x="1383" y="344"/>
                  </a:lnTo>
                  <a:lnTo>
                    <a:pt x="1384" y="347"/>
                  </a:lnTo>
                  <a:lnTo>
                    <a:pt x="1387" y="349"/>
                  </a:lnTo>
                  <a:lnTo>
                    <a:pt x="1388" y="352"/>
                  </a:lnTo>
                  <a:lnTo>
                    <a:pt x="1388" y="354"/>
                  </a:lnTo>
                  <a:lnTo>
                    <a:pt x="1389" y="357"/>
                  </a:lnTo>
                  <a:lnTo>
                    <a:pt x="1389" y="359"/>
                  </a:lnTo>
                  <a:lnTo>
                    <a:pt x="1390" y="362"/>
                  </a:lnTo>
                  <a:lnTo>
                    <a:pt x="1392" y="364"/>
                  </a:lnTo>
                  <a:lnTo>
                    <a:pt x="1392" y="367"/>
                  </a:lnTo>
                  <a:lnTo>
                    <a:pt x="1393" y="369"/>
                  </a:lnTo>
                  <a:lnTo>
                    <a:pt x="1393" y="372"/>
                  </a:lnTo>
                  <a:lnTo>
                    <a:pt x="1392" y="373"/>
                  </a:lnTo>
                  <a:lnTo>
                    <a:pt x="1390" y="374"/>
                  </a:lnTo>
                  <a:lnTo>
                    <a:pt x="1388" y="374"/>
                  </a:lnTo>
                  <a:lnTo>
                    <a:pt x="1385" y="373"/>
                  </a:lnTo>
                  <a:lnTo>
                    <a:pt x="1378" y="371"/>
                  </a:lnTo>
                  <a:lnTo>
                    <a:pt x="1373" y="366"/>
                  </a:lnTo>
                  <a:lnTo>
                    <a:pt x="1368" y="359"/>
                  </a:lnTo>
                  <a:lnTo>
                    <a:pt x="1360" y="357"/>
                  </a:lnTo>
                  <a:lnTo>
                    <a:pt x="1352" y="357"/>
                  </a:lnTo>
                  <a:lnTo>
                    <a:pt x="1348" y="359"/>
                  </a:lnTo>
                  <a:lnTo>
                    <a:pt x="1349" y="363"/>
                  </a:lnTo>
                  <a:lnTo>
                    <a:pt x="1352" y="368"/>
                  </a:lnTo>
                  <a:lnTo>
                    <a:pt x="1355" y="374"/>
                  </a:lnTo>
                  <a:lnTo>
                    <a:pt x="1357" y="379"/>
                  </a:lnTo>
                  <a:lnTo>
                    <a:pt x="1357" y="384"/>
                  </a:lnTo>
                  <a:lnTo>
                    <a:pt x="1349" y="395"/>
                  </a:lnTo>
                  <a:lnTo>
                    <a:pt x="1338" y="404"/>
                  </a:lnTo>
                  <a:lnTo>
                    <a:pt x="1329" y="410"/>
                  </a:lnTo>
                  <a:lnTo>
                    <a:pt x="1317" y="410"/>
                  </a:lnTo>
                  <a:lnTo>
                    <a:pt x="1307" y="404"/>
                  </a:lnTo>
                  <a:lnTo>
                    <a:pt x="1299" y="397"/>
                  </a:lnTo>
                  <a:lnTo>
                    <a:pt x="1292" y="389"/>
                  </a:lnTo>
                  <a:lnTo>
                    <a:pt x="1283" y="384"/>
                  </a:lnTo>
                  <a:lnTo>
                    <a:pt x="1276" y="383"/>
                  </a:lnTo>
                  <a:lnTo>
                    <a:pt x="1268" y="386"/>
                  </a:lnTo>
                  <a:lnTo>
                    <a:pt x="1263" y="390"/>
                  </a:lnTo>
                  <a:lnTo>
                    <a:pt x="1261" y="395"/>
                  </a:lnTo>
                  <a:lnTo>
                    <a:pt x="1263" y="400"/>
                  </a:lnTo>
                  <a:lnTo>
                    <a:pt x="1271" y="404"/>
                  </a:lnTo>
                  <a:lnTo>
                    <a:pt x="1274" y="405"/>
                  </a:lnTo>
                  <a:lnTo>
                    <a:pt x="1277" y="405"/>
                  </a:lnTo>
                  <a:lnTo>
                    <a:pt x="1279" y="407"/>
                  </a:lnTo>
                  <a:lnTo>
                    <a:pt x="1281" y="409"/>
                  </a:lnTo>
                  <a:lnTo>
                    <a:pt x="1282" y="410"/>
                  </a:lnTo>
                  <a:lnTo>
                    <a:pt x="1282" y="413"/>
                  </a:lnTo>
                  <a:lnTo>
                    <a:pt x="1283" y="415"/>
                  </a:lnTo>
                  <a:lnTo>
                    <a:pt x="1289" y="420"/>
                  </a:lnTo>
                  <a:lnTo>
                    <a:pt x="1297" y="420"/>
                  </a:lnTo>
                  <a:lnTo>
                    <a:pt x="1307" y="420"/>
                  </a:lnTo>
                  <a:lnTo>
                    <a:pt x="1312" y="420"/>
                  </a:lnTo>
                  <a:lnTo>
                    <a:pt x="1318" y="420"/>
                  </a:lnTo>
                  <a:lnTo>
                    <a:pt x="1323" y="420"/>
                  </a:lnTo>
                  <a:lnTo>
                    <a:pt x="1328" y="423"/>
                  </a:lnTo>
                  <a:lnTo>
                    <a:pt x="1330" y="428"/>
                  </a:lnTo>
                  <a:lnTo>
                    <a:pt x="1332" y="432"/>
                  </a:lnTo>
                  <a:lnTo>
                    <a:pt x="1330" y="435"/>
                  </a:lnTo>
                  <a:lnTo>
                    <a:pt x="1328" y="439"/>
                  </a:lnTo>
                  <a:lnTo>
                    <a:pt x="1326" y="441"/>
                  </a:lnTo>
                  <a:lnTo>
                    <a:pt x="1317" y="453"/>
                  </a:lnTo>
                  <a:lnTo>
                    <a:pt x="1309" y="465"/>
                  </a:lnTo>
                  <a:lnTo>
                    <a:pt x="1302" y="476"/>
                  </a:lnTo>
                  <a:lnTo>
                    <a:pt x="1293" y="486"/>
                  </a:lnTo>
                  <a:lnTo>
                    <a:pt x="1288" y="487"/>
                  </a:lnTo>
                  <a:lnTo>
                    <a:pt x="1281" y="487"/>
                  </a:lnTo>
                  <a:lnTo>
                    <a:pt x="1273" y="486"/>
                  </a:lnTo>
                  <a:lnTo>
                    <a:pt x="1267" y="486"/>
                  </a:lnTo>
                  <a:lnTo>
                    <a:pt x="1261" y="486"/>
                  </a:lnTo>
                  <a:lnTo>
                    <a:pt x="1257" y="491"/>
                  </a:lnTo>
                  <a:lnTo>
                    <a:pt x="1256" y="496"/>
                  </a:lnTo>
                  <a:lnTo>
                    <a:pt x="1256" y="502"/>
                  </a:lnTo>
                  <a:lnTo>
                    <a:pt x="1257" y="507"/>
                  </a:lnTo>
                  <a:lnTo>
                    <a:pt x="1256" y="511"/>
                  </a:lnTo>
                  <a:lnTo>
                    <a:pt x="1253" y="514"/>
                  </a:lnTo>
                  <a:lnTo>
                    <a:pt x="1247" y="515"/>
                  </a:lnTo>
                  <a:lnTo>
                    <a:pt x="1240" y="514"/>
                  </a:lnTo>
                  <a:lnTo>
                    <a:pt x="1230" y="511"/>
                  </a:lnTo>
                  <a:lnTo>
                    <a:pt x="1221" y="510"/>
                  </a:lnTo>
                  <a:lnTo>
                    <a:pt x="1212" y="510"/>
                  </a:lnTo>
                  <a:lnTo>
                    <a:pt x="1207" y="512"/>
                  </a:lnTo>
                  <a:lnTo>
                    <a:pt x="1206" y="515"/>
                  </a:lnTo>
                  <a:lnTo>
                    <a:pt x="1208" y="517"/>
                  </a:lnTo>
                  <a:lnTo>
                    <a:pt x="1215" y="521"/>
                  </a:lnTo>
                  <a:lnTo>
                    <a:pt x="1221" y="524"/>
                  </a:lnTo>
                  <a:lnTo>
                    <a:pt x="1227" y="525"/>
                  </a:lnTo>
                  <a:lnTo>
                    <a:pt x="1231" y="525"/>
                  </a:lnTo>
                  <a:lnTo>
                    <a:pt x="1236" y="527"/>
                  </a:lnTo>
                  <a:lnTo>
                    <a:pt x="1242" y="531"/>
                  </a:lnTo>
                  <a:lnTo>
                    <a:pt x="1245" y="536"/>
                  </a:lnTo>
                  <a:lnTo>
                    <a:pt x="1245" y="541"/>
                  </a:lnTo>
                  <a:lnTo>
                    <a:pt x="1238" y="546"/>
                  </a:lnTo>
                  <a:lnTo>
                    <a:pt x="1230" y="551"/>
                  </a:lnTo>
                  <a:lnTo>
                    <a:pt x="1220" y="555"/>
                  </a:lnTo>
                  <a:lnTo>
                    <a:pt x="1210" y="560"/>
                  </a:lnTo>
                  <a:lnTo>
                    <a:pt x="1208" y="561"/>
                  </a:lnTo>
                  <a:lnTo>
                    <a:pt x="1207" y="563"/>
                  </a:lnTo>
                  <a:lnTo>
                    <a:pt x="1206" y="566"/>
                  </a:lnTo>
                  <a:lnTo>
                    <a:pt x="1206" y="568"/>
                  </a:lnTo>
                  <a:lnTo>
                    <a:pt x="1206" y="571"/>
                  </a:lnTo>
                  <a:lnTo>
                    <a:pt x="1205" y="572"/>
                  </a:lnTo>
                  <a:lnTo>
                    <a:pt x="1202" y="578"/>
                  </a:lnTo>
                  <a:lnTo>
                    <a:pt x="1200" y="582"/>
                  </a:lnTo>
                  <a:lnTo>
                    <a:pt x="1196" y="587"/>
                  </a:lnTo>
                  <a:lnTo>
                    <a:pt x="1192" y="591"/>
                  </a:lnTo>
                  <a:lnTo>
                    <a:pt x="1181" y="604"/>
                  </a:lnTo>
                  <a:lnTo>
                    <a:pt x="1172" y="618"/>
                  </a:lnTo>
                  <a:lnTo>
                    <a:pt x="1166" y="635"/>
                  </a:lnTo>
                  <a:lnTo>
                    <a:pt x="1159" y="648"/>
                  </a:lnTo>
                  <a:lnTo>
                    <a:pt x="1152" y="660"/>
                  </a:lnTo>
                  <a:lnTo>
                    <a:pt x="1147" y="673"/>
                  </a:lnTo>
                  <a:lnTo>
                    <a:pt x="1145" y="688"/>
                  </a:lnTo>
                  <a:lnTo>
                    <a:pt x="1144" y="699"/>
                  </a:lnTo>
                  <a:lnTo>
                    <a:pt x="1144" y="711"/>
                  </a:lnTo>
                  <a:lnTo>
                    <a:pt x="1144" y="725"/>
                  </a:lnTo>
                  <a:lnTo>
                    <a:pt x="1145" y="736"/>
                  </a:lnTo>
                  <a:lnTo>
                    <a:pt x="1150" y="745"/>
                  </a:lnTo>
                  <a:lnTo>
                    <a:pt x="1156" y="751"/>
                  </a:lnTo>
                  <a:lnTo>
                    <a:pt x="1162" y="752"/>
                  </a:lnTo>
                  <a:lnTo>
                    <a:pt x="1171" y="752"/>
                  </a:lnTo>
                  <a:lnTo>
                    <a:pt x="1179" y="754"/>
                  </a:lnTo>
                  <a:lnTo>
                    <a:pt x="1183" y="759"/>
                  </a:lnTo>
                  <a:lnTo>
                    <a:pt x="1187" y="769"/>
                  </a:lnTo>
                  <a:lnTo>
                    <a:pt x="1187" y="778"/>
                  </a:lnTo>
                  <a:lnTo>
                    <a:pt x="1187" y="788"/>
                  </a:lnTo>
                  <a:lnTo>
                    <a:pt x="1188" y="797"/>
                  </a:lnTo>
                  <a:lnTo>
                    <a:pt x="1193" y="807"/>
                  </a:lnTo>
                  <a:lnTo>
                    <a:pt x="1196" y="815"/>
                  </a:lnTo>
                  <a:lnTo>
                    <a:pt x="1197" y="823"/>
                  </a:lnTo>
                  <a:lnTo>
                    <a:pt x="1197" y="826"/>
                  </a:lnTo>
                  <a:lnTo>
                    <a:pt x="1197" y="828"/>
                  </a:lnTo>
                  <a:lnTo>
                    <a:pt x="1197" y="831"/>
                  </a:lnTo>
                  <a:lnTo>
                    <a:pt x="1198" y="833"/>
                  </a:lnTo>
                  <a:lnTo>
                    <a:pt x="1200" y="834"/>
                  </a:lnTo>
                  <a:lnTo>
                    <a:pt x="1202" y="834"/>
                  </a:lnTo>
                  <a:lnTo>
                    <a:pt x="1205" y="834"/>
                  </a:lnTo>
                  <a:lnTo>
                    <a:pt x="1212" y="832"/>
                  </a:lnTo>
                  <a:lnTo>
                    <a:pt x="1217" y="828"/>
                  </a:lnTo>
                  <a:lnTo>
                    <a:pt x="1222" y="825"/>
                  </a:lnTo>
                  <a:lnTo>
                    <a:pt x="1228" y="825"/>
                  </a:lnTo>
                  <a:lnTo>
                    <a:pt x="1236" y="827"/>
                  </a:lnTo>
                  <a:lnTo>
                    <a:pt x="1242" y="831"/>
                  </a:lnTo>
                  <a:lnTo>
                    <a:pt x="1250" y="834"/>
                  </a:lnTo>
                  <a:lnTo>
                    <a:pt x="1257" y="837"/>
                  </a:lnTo>
                  <a:lnTo>
                    <a:pt x="1269" y="838"/>
                  </a:lnTo>
                  <a:lnTo>
                    <a:pt x="1283" y="834"/>
                  </a:lnTo>
                  <a:lnTo>
                    <a:pt x="1293" y="836"/>
                  </a:lnTo>
                  <a:lnTo>
                    <a:pt x="1299" y="839"/>
                  </a:lnTo>
                  <a:lnTo>
                    <a:pt x="1303" y="846"/>
                  </a:lnTo>
                  <a:lnTo>
                    <a:pt x="1307" y="853"/>
                  </a:lnTo>
                  <a:lnTo>
                    <a:pt x="1312" y="861"/>
                  </a:lnTo>
                  <a:lnTo>
                    <a:pt x="1319" y="869"/>
                  </a:lnTo>
                  <a:lnTo>
                    <a:pt x="1328" y="874"/>
                  </a:lnTo>
                  <a:lnTo>
                    <a:pt x="1338" y="879"/>
                  </a:lnTo>
                  <a:lnTo>
                    <a:pt x="1352" y="887"/>
                  </a:lnTo>
                  <a:lnTo>
                    <a:pt x="1364" y="894"/>
                  </a:lnTo>
                  <a:lnTo>
                    <a:pt x="1379" y="903"/>
                  </a:lnTo>
                  <a:lnTo>
                    <a:pt x="1393" y="908"/>
                  </a:lnTo>
                  <a:lnTo>
                    <a:pt x="1406" y="909"/>
                  </a:lnTo>
                  <a:lnTo>
                    <a:pt x="1421" y="910"/>
                  </a:lnTo>
                  <a:lnTo>
                    <a:pt x="1429" y="910"/>
                  </a:lnTo>
                  <a:lnTo>
                    <a:pt x="1436" y="909"/>
                  </a:lnTo>
                  <a:lnTo>
                    <a:pt x="1443" y="910"/>
                  </a:lnTo>
                  <a:lnTo>
                    <a:pt x="1448" y="913"/>
                  </a:lnTo>
                  <a:lnTo>
                    <a:pt x="1451" y="922"/>
                  </a:lnTo>
                  <a:lnTo>
                    <a:pt x="1454" y="930"/>
                  </a:lnTo>
                  <a:lnTo>
                    <a:pt x="1454" y="939"/>
                  </a:lnTo>
                  <a:lnTo>
                    <a:pt x="1449" y="944"/>
                  </a:lnTo>
                  <a:lnTo>
                    <a:pt x="1445" y="949"/>
                  </a:lnTo>
                  <a:lnTo>
                    <a:pt x="1441" y="954"/>
                  </a:lnTo>
                  <a:lnTo>
                    <a:pt x="1440" y="960"/>
                  </a:lnTo>
                  <a:lnTo>
                    <a:pt x="1440" y="963"/>
                  </a:lnTo>
                  <a:lnTo>
                    <a:pt x="1440" y="965"/>
                  </a:lnTo>
                  <a:lnTo>
                    <a:pt x="1441" y="968"/>
                  </a:lnTo>
                  <a:lnTo>
                    <a:pt x="1444" y="970"/>
                  </a:lnTo>
                  <a:lnTo>
                    <a:pt x="1445" y="974"/>
                  </a:lnTo>
                  <a:lnTo>
                    <a:pt x="1445" y="976"/>
                  </a:lnTo>
                  <a:lnTo>
                    <a:pt x="1446" y="984"/>
                  </a:lnTo>
                  <a:lnTo>
                    <a:pt x="1446" y="992"/>
                  </a:lnTo>
                  <a:lnTo>
                    <a:pt x="1449" y="1001"/>
                  </a:lnTo>
                  <a:lnTo>
                    <a:pt x="1453" y="1007"/>
                  </a:lnTo>
                  <a:lnTo>
                    <a:pt x="1461" y="1012"/>
                  </a:lnTo>
                  <a:lnTo>
                    <a:pt x="1463" y="1012"/>
                  </a:lnTo>
                  <a:lnTo>
                    <a:pt x="1465" y="1012"/>
                  </a:lnTo>
                  <a:lnTo>
                    <a:pt x="1469" y="1014"/>
                  </a:lnTo>
                  <a:lnTo>
                    <a:pt x="1471" y="1014"/>
                  </a:lnTo>
                  <a:lnTo>
                    <a:pt x="1475" y="1012"/>
                  </a:lnTo>
                  <a:lnTo>
                    <a:pt x="1477" y="1012"/>
                  </a:lnTo>
                  <a:lnTo>
                    <a:pt x="1479" y="1010"/>
                  </a:lnTo>
                  <a:lnTo>
                    <a:pt x="1480" y="1007"/>
                  </a:lnTo>
                  <a:lnTo>
                    <a:pt x="1480" y="1005"/>
                  </a:lnTo>
                  <a:lnTo>
                    <a:pt x="1479" y="1004"/>
                  </a:lnTo>
                  <a:lnTo>
                    <a:pt x="1477" y="1001"/>
                  </a:lnTo>
                  <a:lnTo>
                    <a:pt x="1477" y="999"/>
                  </a:lnTo>
                  <a:lnTo>
                    <a:pt x="1476" y="997"/>
                  </a:lnTo>
                  <a:lnTo>
                    <a:pt x="1485" y="996"/>
                  </a:lnTo>
                  <a:lnTo>
                    <a:pt x="1490" y="999"/>
                  </a:lnTo>
                  <a:lnTo>
                    <a:pt x="1494" y="1005"/>
                  </a:lnTo>
                  <a:lnTo>
                    <a:pt x="1496" y="1011"/>
                  </a:lnTo>
                  <a:lnTo>
                    <a:pt x="1497" y="1019"/>
                  </a:lnTo>
                  <a:lnTo>
                    <a:pt x="1497" y="1026"/>
                  </a:lnTo>
                  <a:lnTo>
                    <a:pt x="1496" y="1033"/>
                  </a:lnTo>
                  <a:lnTo>
                    <a:pt x="1494" y="1042"/>
                  </a:lnTo>
                  <a:lnTo>
                    <a:pt x="1492" y="1051"/>
                  </a:lnTo>
                  <a:lnTo>
                    <a:pt x="1491" y="1060"/>
                  </a:lnTo>
                  <a:lnTo>
                    <a:pt x="1494" y="1067"/>
                  </a:lnTo>
                  <a:lnTo>
                    <a:pt x="1500" y="1073"/>
                  </a:lnTo>
                  <a:lnTo>
                    <a:pt x="1511" y="1078"/>
                  </a:lnTo>
                  <a:lnTo>
                    <a:pt x="1517" y="1077"/>
                  </a:lnTo>
                  <a:lnTo>
                    <a:pt x="1522" y="1071"/>
                  </a:lnTo>
                  <a:lnTo>
                    <a:pt x="1524" y="1060"/>
                  </a:lnTo>
                  <a:lnTo>
                    <a:pt x="1524" y="1056"/>
                  </a:lnTo>
                  <a:lnTo>
                    <a:pt x="1524" y="1052"/>
                  </a:lnTo>
                  <a:lnTo>
                    <a:pt x="1525" y="1051"/>
                  </a:lnTo>
                  <a:lnTo>
                    <a:pt x="1527" y="1050"/>
                  </a:lnTo>
                  <a:lnTo>
                    <a:pt x="1529" y="1050"/>
                  </a:lnTo>
                  <a:lnTo>
                    <a:pt x="1531" y="1048"/>
                  </a:lnTo>
                  <a:lnTo>
                    <a:pt x="1534" y="1048"/>
                  </a:lnTo>
                  <a:lnTo>
                    <a:pt x="1536" y="1048"/>
                  </a:lnTo>
                  <a:lnTo>
                    <a:pt x="1539" y="1047"/>
                  </a:lnTo>
                  <a:lnTo>
                    <a:pt x="1541" y="1046"/>
                  </a:lnTo>
                  <a:lnTo>
                    <a:pt x="1542" y="1043"/>
                  </a:lnTo>
                  <a:lnTo>
                    <a:pt x="1547" y="1032"/>
                  </a:lnTo>
                  <a:lnTo>
                    <a:pt x="1547" y="1021"/>
                  </a:lnTo>
                  <a:lnTo>
                    <a:pt x="1544" y="1010"/>
                  </a:lnTo>
                  <a:lnTo>
                    <a:pt x="1540" y="997"/>
                  </a:lnTo>
                  <a:lnTo>
                    <a:pt x="1537" y="986"/>
                  </a:lnTo>
                  <a:lnTo>
                    <a:pt x="1535" y="974"/>
                  </a:lnTo>
                  <a:lnTo>
                    <a:pt x="1534" y="961"/>
                  </a:lnTo>
                  <a:lnTo>
                    <a:pt x="1529" y="949"/>
                  </a:lnTo>
                  <a:lnTo>
                    <a:pt x="1521" y="936"/>
                  </a:lnTo>
                  <a:lnTo>
                    <a:pt x="1519" y="934"/>
                  </a:lnTo>
                  <a:lnTo>
                    <a:pt x="1519" y="931"/>
                  </a:lnTo>
                  <a:lnTo>
                    <a:pt x="1519" y="929"/>
                  </a:lnTo>
                  <a:lnTo>
                    <a:pt x="1520" y="928"/>
                  </a:lnTo>
                  <a:lnTo>
                    <a:pt x="1522" y="926"/>
                  </a:lnTo>
                  <a:lnTo>
                    <a:pt x="1525" y="926"/>
                  </a:lnTo>
                  <a:lnTo>
                    <a:pt x="1529" y="925"/>
                  </a:lnTo>
                  <a:lnTo>
                    <a:pt x="1531" y="925"/>
                  </a:lnTo>
                  <a:lnTo>
                    <a:pt x="1535" y="924"/>
                  </a:lnTo>
                  <a:lnTo>
                    <a:pt x="1537" y="923"/>
                  </a:lnTo>
                  <a:lnTo>
                    <a:pt x="1550" y="918"/>
                  </a:lnTo>
                  <a:lnTo>
                    <a:pt x="1563" y="913"/>
                  </a:lnTo>
                  <a:lnTo>
                    <a:pt x="1570" y="908"/>
                  </a:lnTo>
                  <a:lnTo>
                    <a:pt x="1576" y="902"/>
                  </a:lnTo>
                  <a:lnTo>
                    <a:pt x="1581" y="894"/>
                  </a:lnTo>
                  <a:lnTo>
                    <a:pt x="1585" y="890"/>
                  </a:lnTo>
                  <a:lnTo>
                    <a:pt x="1588" y="887"/>
                  </a:lnTo>
                  <a:lnTo>
                    <a:pt x="1592" y="883"/>
                  </a:lnTo>
                  <a:lnTo>
                    <a:pt x="1595" y="879"/>
                  </a:lnTo>
                  <a:lnTo>
                    <a:pt x="1595" y="864"/>
                  </a:lnTo>
                  <a:lnTo>
                    <a:pt x="1592" y="849"/>
                  </a:lnTo>
                  <a:lnTo>
                    <a:pt x="1590" y="834"/>
                  </a:lnTo>
                  <a:lnTo>
                    <a:pt x="1583" y="807"/>
                  </a:lnTo>
                  <a:lnTo>
                    <a:pt x="1573" y="782"/>
                  </a:lnTo>
                  <a:lnTo>
                    <a:pt x="1566" y="774"/>
                  </a:lnTo>
                  <a:lnTo>
                    <a:pt x="1558" y="765"/>
                  </a:lnTo>
                  <a:lnTo>
                    <a:pt x="1552" y="756"/>
                  </a:lnTo>
                  <a:lnTo>
                    <a:pt x="1547" y="746"/>
                  </a:lnTo>
                  <a:lnTo>
                    <a:pt x="1545" y="735"/>
                  </a:lnTo>
                  <a:lnTo>
                    <a:pt x="1545" y="731"/>
                  </a:lnTo>
                  <a:lnTo>
                    <a:pt x="1546" y="728"/>
                  </a:lnTo>
                  <a:lnTo>
                    <a:pt x="1547" y="724"/>
                  </a:lnTo>
                  <a:lnTo>
                    <a:pt x="1548" y="720"/>
                  </a:lnTo>
                  <a:lnTo>
                    <a:pt x="1552" y="718"/>
                  </a:lnTo>
                  <a:lnTo>
                    <a:pt x="1555" y="716"/>
                  </a:lnTo>
                  <a:lnTo>
                    <a:pt x="1558" y="714"/>
                  </a:lnTo>
                  <a:lnTo>
                    <a:pt x="1561" y="710"/>
                  </a:lnTo>
                  <a:lnTo>
                    <a:pt x="1563" y="706"/>
                  </a:lnTo>
                  <a:lnTo>
                    <a:pt x="1566" y="701"/>
                  </a:lnTo>
                  <a:lnTo>
                    <a:pt x="1568" y="698"/>
                  </a:lnTo>
                  <a:lnTo>
                    <a:pt x="1571" y="691"/>
                  </a:lnTo>
                  <a:lnTo>
                    <a:pt x="1570" y="686"/>
                  </a:lnTo>
                  <a:lnTo>
                    <a:pt x="1568" y="683"/>
                  </a:lnTo>
                  <a:lnTo>
                    <a:pt x="1566" y="677"/>
                  </a:lnTo>
                  <a:lnTo>
                    <a:pt x="1565" y="669"/>
                  </a:lnTo>
                  <a:lnTo>
                    <a:pt x="1563" y="662"/>
                  </a:lnTo>
                  <a:lnTo>
                    <a:pt x="1561" y="657"/>
                  </a:lnTo>
                  <a:lnTo>
                    <a:pt x="1558" y="654"/>
                  </a:lnTo>
                  <a:lnTo>
                    <a:pt x="1556" y="653"/>
                  </a:lnTo>
                  <a:lnTo>
                    <a:pt x="1553" y="653"/>
                  </a:lnTo>
                  <a:lnTo>
                    <a:pt x="1551" y="652"/>
                  </a:lnTo>
                  <a:lnTo>
                    <a:pt x="1548" y="652"/>
                  </a:lnTo>
                  <a:lnTo>
                    <a:pt x="1546" y="652"/>
                  </a:lnTo>
                  <a:lnTo>
                    <a:pt x="1545" y="650"/>
                  </a:lnTo>
                  <a:lnTo>
                    <a:pt x="1544" y="650"/>
                  </a:lnTo>
                  <a:lnTo>
                    <a:pt x="1544" y="648"/>
                  </a:lnTo>
                  <a:lnTo>
                    <a:pt x="1545" y="647"/>
                  </a:lnTo>
                  <a:lnTo>
                    <a:pt x="1547" y="644"/>
                  </a:lnTo>
                  <a:lnTo>
                    <a:pt x="1550" y="640"/>
                  </a:lnTo>
                  <a:lnTo>
                    <a:pt x="1557" y="626"/>
                  </a:lnTo>
                  <a:lnTo>
                    <a:pt x="1557" y="611"/>
                  </a:lnTo>
                  <a:lnTo>
                    <a:pt x="1550" y="596"/>
                  </a:lnTo>
                  <a:lnTo>
                    <a:pt x="1547" y="591"/>
                  </a:lnTo>
                  <a:lnTo>
                    <a:pt x="1548" y="587"/>
                  </a:lnTo>
                  <a:lnTo>
                    <a:pt x="1550" y="582"/>
                  </a:lnTo>
                  <a:lnTo>
                    <a:pt x="1552" y="575"/>
                  </a:lnTo>
                  <a:lnTo>
                    <a:pt x="1555" y="568"/>
                  </a:lnTo>
                  <a:lnTo>
                    <a:pt x="1557" y="561"/>
                  </a:lnTo>
                  <a:lnTo>
                    <a:pt x="1563" y="553"/>
                  </a:lnTo>
                  <a:lnTo>
                    <a:pt x="1565" y="552"/>
                  </a:lnTo>
                  <a:lnTo>
                    <a:pt x="1566" y="553"/>
                  </a:lnTo>
                  <a:lnTo>
                    <a:pt x="1567" y="555"/>
                  </a:lnTo>
                  <a:lnTo>
                    <a:pt x="1570" y="556"/>
                  </a:lnTo>
                  <a:lnTo>
                    <a:pt x="1571" y="558"/>
                  </a:lnTo>
                  <a:lnTo>
                    <a:pt x="1572" y="561"/>
                  </a:lnTo>
                  <a:lnTo>
                    <a:pt x="1573" y="562"/>
                  </a:lnTo>
                  <a:lnTo>
                    <a:pt x="1577" y="565"/>
                  </a:lnTo>
                  <a:lnTo>
                    <a:pt x="1580" y="566"/>
                  </a:lnTo>
                  <a:lnTo>
                    <a:pt x="1583" y="566"/>
                  </a:lnTo>
                  <a:lnTo>
                    <a:pt x="1586" y="566"/>
                  </a:lnTo>
                  <a:lnTo>
                    <a:pt x="1590" y="567"/>
                  </a:lnTo>
                  <a:lnTo>
                    <a:pt x="1602" y="570"/>
                  </a:lnTo>
                  <a:lnTo>
                    <a:pt x="1613" y="575"/>
                  </a:lnTo>
                  <a:lnTo>
                    <a:pt x="1626" y="577"/>
                  </a:lnTo>
                  <a:lnTo>
                    <a:pt x="1632" y="577"/>
                  </a:lnTo>
                  <a:lnTo>
                    <a:pt x="1641" y="577"/>
                  </a:lnTo>
                  <a:lnTo>
                    <a:pt x="1647" y="575"/>
                  </a:lnTo>
                  <a:lnTo>
                    <a:pt x="1648" y="573"/>
                  </a:lnTo>
                  <a:lnTo>
                    <a:pt x="1649" y="571"/>
                  </a:lnTo>
                  <a:lnTo>
                    <a:pt x="1652" y="568"/>
                  </a:lnTo>
                  <a:lnTo>
                    <a:pt x="1654" y="567"/>
                  </a:lnTo>
                  <a:lnTo>
                    <a:pt x="1656" y="565"/>
                  </a:lnTo>
                  <a:lnTo>
                    <a:pt x="1657" y="565"/>
                  </a:lnTo>
                  <a:lnTo>
                    <a:pt x="1662" y="567"/>
                  </a:lnTo>
                  <a:lnTo>
                    <a:pt x="1668" y="573"/>
                  </a:lnTo>
                  <a:lnTo>
                    <a:pt x="1674" y="581"/>
                  </a:lnTo>
                  <a:lnTo>
                    <a:pt x="1681" y="587"/>
                  </a:lnTo>
                  <a:lnTo>
                    <a:pt x="1683" y="591"/>
                  </a:lnTo>
                  <a:lnTo>
                    <a:pt x="1694" y="601"/>
                  </a:lnTo>
                  <a:lnTo>
                    <a:pt x="1704" y="612"/>
                  </a:lnTo>
                  <a:lnTo>
                    <a:pt x="1707" y="616"/>
                  </a:lnTo>
                  <a:lnTo>
                    <a:pt x="1708" y="618"/>
                  </a:lnTo>
                  <a:lnTo>
                    <a:pt x="1712" y="622"/>
                  </a:lnTo>
                  <a:lnTo>
                    <a:pt x="1714" y="624"/>
                  </a:lnTo>
                  <a:lnTo>
                    <a:pt x="1718" y="624"/>
                  </a:lnTo>
                  <a:lnTo>
                    <a:pt x="1719" y="627"/>
                  </a:lnTo>
                  <a:lnTo>
                    <a:pt x="1723" y="627"/>
                  </a:lnTo>
                  <a:lnTo>
                    <a:pt x="1727" y="628"/>
                  </a:lnTo>
                  <a:lnTo>
                    <a:pt x="1730" y="631"/>
                  </a:lnTo>
                  <a:lnTo>
                    <a:pt x="1733" y="631"/>
                  </a:lnTo>
                  <a:lnTo>
                    <a:pt x="1734" y="633"/>
                  </a:lnTo>
                  <a:lnTo>
                    <a:pt x="1737" y="635"/>
                  </a:lnTo>
                  <a:lnTo>
                    <a:pt x="1738" y="638"/>
                  </a:lnTo>
                  <a:lnTo>
                    <a:pt x="1748" y="640"/>
                  </a:lnTo>
                  <a:lnTo>
                    <a:pt x="1759" y="643"/>
                  </a:lnTo>
                  <a:lnTo>
                    <a:pt x="1760" y="643"/>
                  </a:lnTo>
                  <a:lnTo>
                    <a:pt x="1762" y="643"/>
                  </a:lnTo>
                  <a:lnTo>
                    <a:pt x="1763" y="642"/>
                  </a:lnTo>
                  <a:lnTo>
                    <a:pt x="1763" y="640"/>
                  </a:lnTo>
                  <a:lnTo>
                    <a:pt x="1764" y="639"/>
                  </a:lnTo>
                  <a:lnTo>
                    <a:pt x="1765" y="638"/>
                  </a:lnTo>
                  <a:lnTo>
                    <a:pt x="1768" y="638"/>
                  </a:lnTo>
                  <a:lnTo>
                    <a:pt x="1770" y="638"/>
                  </a:lnTo>
                  <a:lnTo>
                    <a:pt x="1773" y="640"/>
                  </a:lnTo>
                  <a:lnTo>
                    <a:pt x="1771" y="645"/>
                  </a:lnTo>
                  <a:lnTo>
                    <a:pt x="1769" y="652"/>
                  </a:lnTo>
                  <a:lnTo>
                    <a:pt x="1765" y="658"/>
                  </a:lnTo>
                  <a:lnTo>
                    <a:pt x="1762" y="663"/>
                  </a:lnTo>
                  <a:lnTo>
                    <a:pt x="1762" y="667"/>
                  </a:lnTo>
                  <a:lnTo>
                    <a:pt x="1763" y="674"/>
                  </a:lnTo>
                  <a:lnTo>
                    <a:pt x="1765" y="680"/>
                  </a:lnTo>
                  <a:lnTo>
                    <a:pt x="1766" y="688"/>
                  </a:lnTo>
                  <a:lnTo>
                    <a:pt x="1766" y="709"/>
                  </a:lnTo>
                  <a:lnTo>
                    <a:pt x="1765" y="710"/>
                  </a:lnTo>
                  <a:lnTo>
                    <a:pt x="1765" y="714"/>
                  </a:lnTo>
                  <a:lnTo>
                    <a:pt x="1765" y="716"/>
                  </a:lnTo>
                  <a:lnTo>
                    <a:pt x="1765" y="720"/>
                  </a:lnTo>
                  <a:lnTo>
                    <a:pt x="1766" y="721"/>
                  </a:lnTo>
                  <a:lnTo>
                    <a:pt x="1771" y="724"/>
                  </a:lnTo>
                  <a:lnTo>
                    <a:pt x="1774" y="728"/>
                  </a:lnTo>
                  <a:lnTo>
                    <a:pt x="1776" y="731"/>
                  </a:lnTo>
                  <a:lnTo>
                    <a:pt x="1778" y="735"/>
                  </a:lnTo>
                  <a:lnTo>
                    <a:pt x="1779" y="737"/>
                  </a:lnTo>
                  <a:lnTo>
                    <a:pt x="1779" y="741"/>
                  </a:lnTo>
                  <a:lnTo>
                    <a:pt x="1779" y="744"/>
                  </a:lnTo>
                  <a:lnTo>
                    <a:pt x="1779" y="746"/>
                  </a:lnTo>
                  <a:lnTo>
                    <a:pt x="1779" y="749"/>
                  </a:lnTo>
                  <a:lnTo>
                    <a:pt x="1780" y="750"/>
                  </a:lnTo>
                  <a:lnTo>
                    <a:pt x="1783" y="752"/>
                  </a:lnTo>
                  <a:lnTo>
                    <a:pt x="1786" y="752"/>
                  </a:lnTo>
                  <a:lnTo>
                    <a:pt x="1789" y="752"/>
                  </a:lnTo>
                  <a:lnTo>
                    <a:pt x="1793" y="751"/>
                  </a:lnTo>
                  <a:lnTo>
                    <a:pt x="1795" y="751"/>
                  </a:lnTo>
                  <a:lnTo>
                    <a:pt x="1799" y="750"/>
                  </a:lnTo>
                  <a:lnTo>
                    <a:pt x="1804" y="754"/>
                  </a:lnTo>
                  <a:lnTo>
                    <a:pt x="1808" y="759"/>
                  </a:lnTo>
                  <a:lnTo>
                    <a:pt x="1810" y="766"/>
                  </a:lnTo>
                  <a:lnTo>
                    <a:pt x="1814" y="771"/>
                  </a:lnTo>
                  <a:lnTo>
                    <a:pt x="1821" y="776"/>
                  </a:lnTo>
                  <a:lnTo>
                    <a:pt x="1828" y="776"/>
                  </a:lnTo>
                  <a:lnTo>
                    <a:pt x="1834" y="771"/>
                  </a:lnTo>
                  <a:lnTo>
                    <a:pt x="1837" y="764"/>
                  </a:lnTo>
                  <a:lnTo>
                    <a:pt x="1840" y="760"/>
                  </a:lnTo>
                  <a:lnTo>
                    <a:pt x="1842" y="756"/>
                  </a:lnTo>
                  <a:lnTo>
                    <a:pt x="1845" y="754"/>
                  </a:lnTo>
                  <a:lnTo>
                    <a:pt x="1847" y="751"/>
                  </a:lnTo>
                  <a:lnTo>
                    <a:pt x="1849" y="750"/>
                  </a:lnTo>
                  <a:lnTo>
                    <a:pt x="1851" y="750"/>
                  </a:lnTo>
                  <a:lnTo>
                    <a:pt x="1852" y="749"/>
                  </a:lnTo>
                  <a:lnTo>
                    <a:pt x="1855" y="749"/>
                  </a:lnTo>
                  <a:lnTo>
                    <a:pt x="1856" y="747"/>
                  </a:lnTo>
                  <a:lnTo>
                    <a:pt x="1860" y="741"/>
                  </a:lnTo>
                  <a:lnTo>
                    <a:pt x="1861" y="731"/>
                  </a:lnTo>
                  <a:lnTo>
                    <a:pt x="1862" y="723"/>
                  </a:lnTo>
                  <a:lnTo>
                    <a:pt x="1864" y="714"/>
                  </a:lnTo>
                  <a:lnTo>
                    <a:pt x="1865" y="706"/>
                  </a:lnTo>
                  <a:lnTo>
                    <a:pt x="1864" y="700"/>
                  </a:lnTo>
                  <a:lnTo>
                    <a:pt x="1864" y="694"/>
                  </a:lnTo>
                  <a:lnTo>
                    <a:pt x="1869" y="688"/>
                  </a:lnTo>
                  <a:lnTo>
                    <a:pt x="1877" y="681"/>
                  </a:lnTo>
                  <a:lnTo>
                    <a:pt x="1881" y="675"/>
                  </a:lnTo>
                  <a:lnTo>
                    <a:pt x="1881" y="669"/>
                  </a:lnTo>
                  <a:lnTo>
                    <a:pt x="1877" y="659"/>
                  </a:lnTo>
                  <a:lnTo>
                    <a:pt x="1876" y="655"/>
                  </a:lnTo>
                  <a:lnTo>
                    <a:pt x="1877" y="652"/>
                  </a:lnTo>
                  <a:lnTo>
                    <a:pt x="1879" y="650"/>
                  </a:lnTo>
                  <a:lnTo>
                    <a:pt x="1880" y="649"/>
                  </a:lnTo>
                  <a:lnTo>
                    <a:pt x="1882" y="649"/>
                  </a:lnTo>
                  <a:lnTo>
                    <a:pt x="1885" y="649"/>
                  </a:lnTo>
                  <a:lnTo>
                    <a:pt x="1887" y="650"/>
                  </a:lnTo>
                  <a:lnTo>
                    <a:pt x="1889" y="653"/>
                  </a:lnTo>
                  <a:lnTo>
                    <a:pt x="1890" y="657"/>
                  </a:lnTo>
                  <a:lnTo>
                    <a:pt x="1889" y="664"/>
                  </a:lnTo>
                  <a:lnTo>
                    <a:pt x="1886" y="673"/>
                  </a:lnTo>
                  <a:lnTo>
                    <a:pt x="1886" y="680"/>
                  </a:lnTo>
                  <a:lnTo>
                    <a:pt x="1887" y="690"/>
                  </a:lnTo>
                  <a:lnTo>
                    <a:pt x="1896" y="708"/>
                  </a:lnTo>
                  <a:lnTo>
                    <a:pt x="1906" y="725"/>
                  </a:lnTo>
                  <a:lnTo>
                    <a:pt x="1913" y="742"/>
                  </a:lnTo>
                  <a:lnTo>
                    <a:pt x="1922" y="760"/>
                  </a:lnTo>
                  <a:lnTo>
                    <a:pt x="1932" y="774"/>
                  </a:lnTo>
                  <a:lnTo>
                    <a:pt x="1938" y="788"/>
                  </a:lnTo>
                  <a:lnTo>
                    <a:pt x="1945" y="803"/>
                  </a:lnTo>
                  <a:lnTo>
                    <a:pt x="1950" y="812"/>
                  </a:lnTo>
                  <a:lnTo>
                    <a:pt x="1956" y="823"/>
                  </a:lnTo>
                  <a:lnTo>
                    <a:pt x="1955" y="832"/>
                  </a:lnTo>
                  <a:lnTo>
                    <a:pt x="1952" y="839"/>
                  </a:lnTo>
                  <a:lnTo>
                    <a:pt x="1950" y="847"/>
                  </a:lnTo>
                  <a:lnTo>
                    <a:pt x="1955" y="862"/>
                  </a:lnTo>
                  <a:lnTo>
                    <a:pt x="1962" y="877"/>
                  </a:lnTo>
                  <a:lnTo>
                    <a:pt x="1971" y="889"/>
                  </a:lnTo>
                  <a:lnTo>
                    <a:pt x="1975" y="893"/>
                  </a:lnTo>
                  <a:lnTo>
                    <a:pt x="1978" y="897"/>
                  </a:lnTo>
                  <a:lnTo>
                    <a:pt x="1983" y="899"/>
                  </a:lnTo>
                  <a:lnTo>
                    <a:pt x="1987" y="900"/>
                  </a:lnTo>
                  <a:lnTo>
                    <a:pt x="1991" y="900"/>
                  </a:lnTo>
                  <a:lnTo>
                    <a:pt x="1994" y="902"/>
                  </a:lnTo>
                  <a:lnTo>
                    <a:pt x="1997" y="904"/>
                  </a:lnTo>
                  <a:lnTo>
                    <a:pt x="1999" y="905"/>
                  </a:lnTo>
                  <a:lnTo>
                    <a:pt x="2002" y="908"/>
                  </a:lnTo>
                  <a:lnTo>
                    <a:pt x="2004" y="909"/>
                  </a:lnTo>
                  <a:lnTo>
                    <a:pt x="2007" y="909"/>
                  </a:lnTo>
                  <a:lnTo>
                    <a:pt x="2009" y="909"/>
                  </a:lnTo>
                  <a:lnTo>
                    <a:pt x="2012" y="910"/>
                  </a:lnTo>
                  <a:lnTo>
                    <a:pt x="2014" y="912"/>
                  </a:lnTo>
                  <a:lnTo>
                    <a:pt x="2017" y="913"/>
                  </a:lnTo>
                  <a:lnTo>
                    <a:pt x="2018" y="915"/>
                  </a:lnTo>
                  <a:lnTo>
                    <a:pt x="2018" y="918"/>
                  </a:lnTo>
                  <a:lnTo>
                    <a:pt x="2019" y="922"/>
                  </a:lnTo>
                  <a:lnTo>
                    <a:pt x="2019" y="924"/>
                  </a:lnTo>
                  <a:lnTo>
                    <a:pt x="2022" y="926"/>
                  </a:lnTo>
                  <a:lnTo>
                    <a:pt x="2023" y="928"/>
                  </a:lnTo>
                  <a:lnTo>
                    <a:pt x="2026" y="929"/>
                  </a:lnTo>
                  <a:lnTo>
                    <a:pt x="2031" y="930"/>
                  </a:lnTo>
                  <a:lnTo>
                    <a:pt x="2037" y="931"/>
                  </a:lnTo>
                  <a:lnTo>
                    <a:pt x="2042" y="934"/>
                  </a:lnTo>
                  <a:lnTo>
                    <a:pt x="2043" y="936"/>
                  </a:lnTo>
                  <a:lnTo>
                    <a:pt x="2046" y="939"/>
                  </a:lnTo>
                  <a:lnTo>
                    <a:pt x="2048" y="943"/>
                  </a:lnTo>
                  <a:lnTo>
                    <a:pt x="2049" y="946"/>
                  </a:lnTo>
                  <a:lnTo>
                    <a:pt x="2049" y="950"/>
                  </a:lnTo>
                  <a:lnTo>
                    <a:pt x="2052" y="956"/>
                  </a:lnTo>
                  <a:lnTo>
                    <a:pt x="2049" y="963"/>
                  </a:lnTo>
                  <a:lnTo>
                    <a:pt x="2047" y="968"/>
                  </a:lnTo>
                  <a:lnTo>
                    <a:pt x="2047" y="971"/>
                  </a:lnTo>
                  <a:lnTo>
                    <a:pt x="2052" y="976"/>
                  </a:lnTo>
                  <a:lnTo>
                    <a:pt x="2063" y="980"/>
                  </a:lnTo>
                  <a:lnTo>
                    <a:pt x="2072" y="985"/>
                  </a:lnTo>
                  <a:lnTo>
                    <a:pt x="2080" y="991"/>
                  </a:lnTo>
                  <a:lnTo>
                    <a:pt x="2083" y="996"/>
                  </a:lnTo>
                  <a:lnTo>
                    <a:pt x="2084" y="1000"/>
                  </a:lnTo>
                  <a:lnTo>
                    <a:pt x="2002" y="975"/>
                  </a:lnTo>
                  <a:lnTo>
                    <a:pt x="1918" y="954"/>
                  </a:lnTo>
                  <a:lnTo>
                    <a:pt x="1835" y="935"/>
                  </a:lnTo>
                  <a:lnTo>
                    <a:pt x="1749" y="922"/>
                  </a:lnTo>
                  <a:lnTo>
                    <a:pt x="1745" y="919"/>
                  </a:lnTo>
                  <a:lnTo>
                    <a:pt x="1727" y="910"/>
                  </a:lnTo>
                  <a:lnTo>
                    <a:pt x="1709" y="909"/>
                  </a:lnTo>
                  <a:lnTo>
                    <a:pt x="1693" y="914"/>
                  </a:lnTo>
                  <a:lnTo>
                    <a:pt x="1679" y="924"/>
                  </a:lnTo>
                  <a:lnTo>
                    <a:pt x="1669" y="939"/>
                  </a:lnTo>
                  <a:lnTo>
                    <a:pt x="1663" y="956"/>
                  </a:lnTo>
                  <a:lnTo>
                    <a:pt x="1662" y="974"/>
                  </a:lnTo>
                  <a:lnTo>
                    <a:pt x="1659" y="989"/>
                  </a:lnTo>
                  <a:lnTo>
                    <a:pt x="1661" y="1002"/>
                  </a:lnTo>
                  <a:lnTo>
                    <a:pt x="1666" y="1016"/>
                  </a:lnTo>
                  <a:lnTo>
                    <a:pt x="1666" y="1028"/>
                  </a:lnTo>
                  <a:lnTo>
                    <a:pt x="1669" y="1042"/>
                  </a:lnTo>
                  <a:lnTo>
                    <a:pt x="1724" y="1194"/>
                  </a:lnTo>
                  <a:lnTo>
                    <a:pt x="1775" y="1347"/>
                  </a:lnTo>
                  <a:lnTo>
                    <a:pt x="1773" y="1349"/>
                  </a:lnTo>
                  <a:lnTo>
                    <a:pt x="1771" y="1351"/>
                  </a:lnTo>
                  <a:lnTo>
                    <a:pt x="1769" y="1351"/>
                  </a:lnTo>
                  <a:lnTo>
                    <a:pt x="1766" y="1351"/>
                  </a:lnTo>
                  <a:lnTo>
                    <a:pt x="1765" y="1351"/>
                  </a:lnTo>
                  <a:lnTo>
                    <a:pt x="1763" y="1349"/>
                  </a:lnTo>
                  <a:lnTo>
                    <a:pt x="1760" y="1348"/>
                  </a:lnTo>
                  <a:lnTo>
                    <a:pt x="1759" y="1347"/>
                  </a:lnTo>
                  <a:lnTo>
                    <a:pt x="1757" y="1347"/>
                  </a:lnTo>
                  <a:lnTo>
                    <a:pt x="1755" y="1348"/>
                  </a:lnTo>
                  <a:lnTo>
                    <a:pt x="1754" y="1351"/>
                  </a:lnTo>
                  <a:lnTo>
                    <a:pt x="1752" y="1354"/>
                  </a:lnTo>
                  <a:lnTo>
                    <a:pt x="1749" y="1358"/>
                  </a:lnTo>
                  <a:lnTo>
                    <a:pt x="1747" y="1362"/>
                  </a:lnTo>
                  <a:lnTo>
                    <a:pt x="1747" y="1367"/>
                  </a:lnTo>
                  <a:lnTo>
                    <a:pt x="1745" y="1369"/>
                  </a:lnTo>
                  <a:lnTo>
                    <a:pt x="1745" y="1372"/>
                  </a:lnTo>
                  <a:lnTo>
                    <a:pt x="1745" y="1374"/>
                  </a:lnTo>
                  <a:lnTo>
                    <a:pt x="1745" y="1375"/>
                  </a:lnTo>
                  <a:lnTo>
                    <a:pt x="1744" y="1377"/>
                  </a:lnTo>
                  <a:lnTo>
                    <a:pt x="1744" y="1378"/>
                  </a:lnTo>
                  <a:lnTo>
                    <a:pt x="1742" y="1379"/>
                  </a:lnTo>
                  <a:lnTo>
                    <a:pt x="1738" y="1379"/>
                  </a:lnTo>
                  <a:lnTo>
                    <a:pt x="1735" y="1379"/>
                  </a:lnTo>
                  <a:lnTo>
                    <a:pt x="1732" y="1380"/>
                  </a:lnTo>
                  <a:lnTo>
                    <a:pt x="1730" y="1382"/>
                  </a:lnTo>
                  <a:lnTo>
                    <a:pt x="1728" y="1384"/>
                  </a:lnTo>
                  <a:lnTo>
                    <a:pt x="1727" y="1389"/>
                  </a:lnTo>
                  <a:lnTo>
                    <a:pt x="1725" y="1393"/>
                  </a:lnTo>
                  <a:lnTo>
                    <a:pt x="1666" y="1375"/>
                  </a:lnTo>
                  <a:lnTo>
                    <a:pt x="1606" y="1357"/>
                  </a:lnTo>
                  <a:lnTo>
                    <a:pt x="1605" y="1357"/>
                  </a:lnTo>
                  <a:lnTo>
                    <a:pt x="1605" y="1353"/>
                  </a:lnTo>
                  <a:lnTo>
                    <a:pt x="1602" y="1344"/>
                  </a:lnTo>
                  <a:lnTo>
                    <a:pt x="1596" y="1339"/>
                  </a:lnTo>
                  <a:lnTo>
                    <a:pt x="1590" y="1338"/>
                  </a:lnTo>
                  <a:lnTo>
                    <a:pt x="1581" y="1341"/>
                  </a:lnTo>
                  <a:lnTo>
                    <a:pt x="1573" y="1344"/>
                  </a:lnTo>
                  <a:lnTo>
                    <a:pt x="1566" y="1348"/>
                  </a:lnTo>
                  <a:lnTo>
                    <a:pt x="1562" y="1347"/>
                  </a:lnTo>
                  <a:lnTo>
                    <a:pt x="1558" y="1346"/>
                  </a:lnTo>
                  <a:lnTo>
                    <a:pt x="1563" y="1343"/>
                  </a:lnTo>
                  <a:lnTo>
                    <a:pt x="1566" y="1343"/>
                  </a:lnTo>
                  <a:lnTo>
                    <a:pt x="1536" y="1333"/>
                  </a:lnTo>
                  <a:lnTo>
                    <a:pt x="1509" y="1323"/>
                  </a:lnTo>
                  <a:lnTo>
                    <a:pt x="1510" y="1311"/>
                  </a:lnTo>
                  <a:lnTo>
                    <a:pt x="1507" y="1298"/>
                  </a:lnTo>
                  <a:lnTo>
                    <a:pt x="1500" y="1287"/>
                  </a:lnTo>
                  <a:lnTo>
                    <a:pt x="1492" y="1285"/>
                  </a:lnTo>
                  <a:lnTo>
                    <a:pt x="1482" y="1282"/>
                  </a:lnTo>
                  <a:lnTo>
                    <a:pt x="1471" y="1283"/>
                  </a:lnTo>
                  <a:lnTo>
                    <a:pt x="1464" y="1287"/>
                  </a:lnTo>
                  <a:lnTo>
                    <a:pt x="1463" y="1290"/>
                  </a:lnTo>
                  <a:lnTo>
                    <a:pt x="1461" y="1293"/>
                  </a:lnTo>
                  <a:lnTo>
                    <a:pt x="1460" y="1296"/>
                  </a:lnTo>
                  <a:lnTo>
                    <a:pt x="1460" y="1298"/>
                  </a:lnTo>
                  <a:lnTo>
                    <a:pt x="1459" y="1300"/>
                  </a:lnTo>
                  <a:lnTo>
                    <a:pt x="1458" y="1302"/>
                  </a:lnTo>
                  <a:lnTo>
                    <a:pt x="1456" y="1303"/>
                  </a:lnTo>
                  <a:lnTo>
                    <a:pt x="1454" y="1303"/>
                  </a:lnTo>
                  <a:lnTo>
                    <a:pt x="1451" y="1302"/>
                  </a:lnTo>
                  <a:lnTo>
                    <a:pt x="1448" y="1301"/>
                  </a:lnTo>
                  <a:lnTo>
                    <a:pt x="1440" y="1295"/>
                  </a:lnTo>
                  <a:lnTo>
                    <a:pt x="1433" y="1290"/>
                  </a:lnTo>
                  <a:lnTo>
                    <a:pt x="1426" y="1285"/>
                  </a:lnTo>
                  <a:lnTo>
                    <a:pt x="1419" y="1281"/>
                  </a:lnTo>
                  <a:lnTo>
                    <a:pt x="1410" y="1278"/>
                  </a:lnTo>
                  <a:lnTo>
                    <a:pt x="1404" y="1275"/>
                  </a:lnTo>
                  <a:lnTo>
                    <a:pt x="1400" y="1277"/>
                  </a:lnTo>
                  <a:lnTo>
                    <a:pt x="1398" y="1280"/>
                  </a:lnTo>
                  <a:lnTo>
                    <a:pt x="1393" y="1282"/>
                  </a:lnTo>
                  <a:lnTo>
                    <a:pt x="1389" y="1280"/>
                  </a:lnTo>
                  <a:lnTo>
                    <a:pt x="1384" y="1278"/>
                  </a:lnTo>
                  <a:lnTo>
                    <a:pt x="1393" y="1278"/>
                  </a:lnTo>
                  <a:lnTo>
                    <a:pt x="1369" y="1267"/>
                  </a:lnTo>
                  <a:lnTo>
                    <a:pt x="1344" y="1256"/>
                  </a:lnTo>
                  <a:lnTo>
                    <a:pt x="1348" y="1255"/>
                  </a:lnTo>
                  <a:lnTo>
                    <a:pt x="1352" y="1254"/>
                  </a:lnTo>
                  <a:lnTo>
                    <a:pt x="1355" y="1252"/>
                  </a:lnTo>
                  <a:lnTo>
                    <a:pt x="1359" y="1254"/>
                  </a:lnTo>
                  <a:lnTo>
                    <a:pt x="1367" y="1254"/>
                  </a:lnTo>
                  <a:lnTo>
                    <a:pt x="1375" y="1255"/>
                  </a:lnTo>
                  <a:lnTo>
                    <a:pt x="1384" y="1255"/>
                  </a:lnTo>
                  <a:lnTo>
                    <a:pt x="1392" y="1254"/>
                  </a:lnTo>
                  <a:lnTo>
                    <a:pt x="1397" y="1250"/>
                  </a:lnTo>
                  <a:lnTo>
                    <a:pt x="1399" y="1245"/>
                  </a:lnTo>
                  <a:lnTo>
                    <a:pt x="1398" y="1235"/>
                  </a:lnTo>
                  <a:lnTo>
                    <a:pt x="1394" y="1226"/>
                  </a:lnTo>
                  <a:lnTo>
                    <a:pt x="1390" y="1220"/>
                  </a:lnTo>
                  <a:lnTo>
                    <a:pt x="1384" y="1216"/>
                  </a:lnTo>
                  <a:lnTo>
                    <a:pt x="1375" y="1214"/>
                  </a:lnTo>
                  <a:lnTo>
                    <a:pt x="1369" y="1214"/>
                  </a:lnTo>
                  <a:lnTo>
                    <a:pt x="1365" y="1214"/>
                  </a:lnTo>
                  <a:lnTo>
                    <a:pt x="1363" y="1213"/>
                  </a:lnTo>
                  <a:lnTo>
                    <a:pt x="1362" y="1211"/>
                  </a:lnTo>
                  <a:lnTo>
                    <a:pt x="1360" y="1209"/>
                  </a:lnTo>
                  <a:lnTo>
                    <a:pt x="1359" y="1206"/>
                  </a:lnTo>
                  <a:lnTo>
                    <a:pt x="1358" y="1203"/>
                  </a:lnTo>
                  <a:lnTo>
                    <a:pt x="1357" y="1199"/>
                  </a:lnTo>
                  <a:lnTo>
                    <a:pt x="1355" y="1196"/>
                  </a:lnTo>
                  <a:lnTo>
                    <a:pt x="1354" y="1193"/>
                  </a:lnTo>
                  <a:lnTo>
                    <a:pt x="1353" y="1190"/>
                  </a:lnTo>
                  <a:lnTo>
                    <a:pt x="1350" y="1188"/>
                  </a:lnTo>
                  <a:lnTo>
                    <a:pt x="1348" y="1185"/>
                  </a:lnTo>
                  <a:lnTo>
                    <a:pt x="1347" y="1184"/>
                  </a:lnTo>
                  <a:lnTo>
                    <a:pt x="1344" y="1183"/>
                  </a:lnTo>
                  <a:lnTo>
                    <a:pt x="1342" y="1184"/>
                  </a:lnTo>
                  <a:lnTo>
                    <a:pt x="1340" y="1185"/>
                  </a:lnTo>
                  <a:lnTo>
                    <a:pt x="1338" y="1188"/>
                  </a:lnTo>
                  <a:lnTo>
                    <a:pt x="1338" y="1190"/>
                  </a:lnTo>
                  <a:lnTo>
                    <a:pt x="1338" y="1191"/>
                  </a:lnTo>
                  <a:lnTo>
                    <a:pt x="1337" y="1190"/>
                  </a:lnTo>
                  <a:lnTo>
                    <a:pt x="1335" y="1190"/>
                  </a:lnTo>
                  <a:lnTo>
                    <a:pt x="1334" y="1188"/>
                  </a:lnTo>
                  <a:lnTo>
                    <a:pt x="1333" y="1185"/>
                  </a:lnTo>
                  <a:lnTo>
                    <a:pt x="1330" y="1181"/>
                  </a:lnTo>
                  <a:lnTo>
                    <a:pt x="1327" y="1179"/>
                  </a:lnTo>
                  <a:lnTo>
                    <a:pt x="1324" y="1178"/>
                  </a:lnTo>
                  <a:lnTo>
                    <a:pt x="1319" y="1178"/>
                  </a:lnTo>
                  <a:lnTo>
                    <a:pt x="1313" y="1178"/>
                  </a:lnTo>
                  <a:lnTo>
                    <a:pt x="1309" y="1180"/>
                  </a:lnTo>
                  <a:lnTo>
                    <a:pt x="1307" y="1185"/>
                  </a:lnTo>
                  <a:lnTo>
                    <a:pt x="1306" y="1191"/>
                  </a:lnTo>
                  <a:lnTo>
                    <a:pt x="1303" y="1196"/>
                  </a:lnTo>
                  <a:lnTo>
                    <a:pt x="1299" y="1201"/>
                  </a:lnTo>
                  <a:lnTo>
                    <a:pt x="1292" y="1204"/>
                  </a:lnTo>
                  <a:lnTo>
                    <a:pt x="1286" y="1206"/>
                  </a:lnTo>
                  <a:lnTo>
                    <a:pt x="1281" y="1209"/>
                  </a:lnTo>
                  <a:lnTo>
                    <a:pt x="1277" y="1211"/>
                  </a:lnTo>
                  <a:lnTo>
                    <a:pt x="1273" y="1214"/>
                  </a:lnTo>
                  <a:lnTo>
                    <a:pt x="1269" y="1216"/>
                  </a:lnTo>
                  <a:lnTo>
                    <a:pt x="1267" y="1219"/>
                  </a:lnTo>
                  <a:lnTo>
                    <a:pt x="1262" y="1222"/>
                  </a:lnTo>
                  <a:lnTo>
                    <a:pt x="1262" y="1222"/>
                  </a:lnTo>
                  <a:lnTo>
                    <a:pt x="1262" y="1222"/>
                  </a:lnTo>
                  <a:lnTo>
                    <a:pt x="1259" y="1222"/>
                  </a:lnTo>
                  <a:lnTo>
                    <a:pt x="1254" y="1220"/>
                  </a:lnTo>
                  <a:lnTo>
                    <a:pt x="1257" y="1219"/>
                  </a:lnTo>
                  <a:lnTo>
                    <a:pt x="1259" y="1217"/>
                  </a:lnTo>
                  <a:lnTo>
                    <a:pt x="1169" y="1174"/>
                  </a:lnTo>
                  <a:lnTo>
                    <a:pt x="1080" y="1129"/>
                  </a:lnTo>
                  <a:lnTo>
                    <a:pt x="984" y="1076"/>
                  </a:lnTo>
                  <a:lnTo>
                    <a:pt x="892" y="1021"/>
                  </a:lnTo>
                  <a:lnTo>
                    <a:pt x="805" y="966"/>
                  </a:lnTo>
                  <a:lnTo>
                    <a:pt x="720" y="912"/>
                  </a:lnTo>
                  <a:lnTo>
                    <a:pt x="640" y="859"/>
                  </a:lnTo>
                  <a:lnTo>
                    <a:pt x="564" y="810"/>
                  </a:lnTo>
                  <a:lnTo>
                    <a:pt x="492" y="764"/>
                  </a:lnTo>
                  <a:lnTo>
                    <a:pt x="426" y="723"/>
                  </a:lnTo>
                  <a:lnTo>
                    <a:pt x="363" y="685"/>
                  </a:lnTo>
                  <a:lnTo>
                    <a:pt x="302" y="654"/>
                  </a:lnTo>
                  <a:lnTo>
                    <a:pt x="244" y="629"/>
                  </a:lnTo>
                  <a:lnTo>
                    <a:pt x="188" y="609"/>
                  </a:lnTo>
                  <a:lnTo>
                    <a:pt x="133" y="596"/>
                  </a:lnTo>
                  <a:lnTo>
                    <a:pt x="81" y="588"/>
                  </a:lnTo>
                  <a:lnTo>
                    <a:pt x="67" y="588"/>
                  </a:lnTo>
                  <a:lnTo>
                    <a:pt x="67" y="588"/>
                  </a:lnTo>
                  <a:lnTo>
                    <a:pt x="66" y="587"/>
                  </a:lnTo>
                  <a:lnTo>
                    <a:pt x="66" y="587"/>
                  </a:lnTo>
                  <a:lnTo>
                    <a:pt x="65" y="588"/>
                  </a:lnTo>
                  <a:lnTo>
                    <a:pt x="65" y="588"/>
                  </a:lnTo>
                  <a:lnTo>
                    <a:pt x="65" y="588"/>
                  </a:lnTo>
                  <a:lnTo>
                    <a:pt x="62" y="588"/>
                  </a:lnTo>
                  <a:lnTo>
                    <a:pt x="62" y="591"/>
                  </a:lnTo>
                  <a:lnTo>
                    <a:pt x="35" y="592"/>
                  </a:lnTo>
                  <a:lnTo>
                    <a:pt x="10" y="596"/>
                  </a:lnTo>
                  <a:lnTo>
                    <a:pt x="10" y="593"/>
                  </a:lnTo>
                  <a:lnTo>
                    <a:pt x="11" y="591"/>
                  </a:lnTo>
                  <a:lnTo>
                    <a:pt x="13" y="588"/>
                  </a:lnTo>
                  <a:lnTo>
                    <a:pt x="14" y="586"/>
                  </a:lnTo>
                  <a:lnTo>
                    <a:pt x="14" y="584"/>
                  </a:lnTo>
                  <a:lnTo>
                    <a:pt x="13" y="583"/>
                  </a:lnTo>
                  <a:lnTo>
                    <a:pt x="13" y="583"/>
                  </a:lnTo>
                  <a:lnTo>
                    <a:pt x="11" y="583"/>
                  </a:lnTo>
                  <a:lnTo>
                    <a:pt x="10" y="583"/>
                  </a:lnTo>
                  <a:lnTo>
                    <a:pt x="5" y="581"/>
                  </a:lnTo>
                  <a:lnTo>
                    <a:pt x="1" y="576"/>
                  </a:lnTo>
                  <a:lnTo>
                    <a:pt x="0" y="571"/>
                  </a:lnTo>
                  <a:lnTo>
                    <a:pt x="1" y="562"/>
                  </a:lnTo>
                  <a:lnTo>
                    <a:pt x="5" y="560"/>
                  </a:lnTo>
                  <a:lnTo>
                    <a:pt x="9" y="557"/>
                  </a:lnTo>
                  <a:lnTo>
                    <a:pt x="13" y="553"/>
                  </a:lnTo>
                  <a:lnTo>
                    <a:pt x="16" y="552"/>
                  </a:lnTo>
                  <a:lnTo>
                    <a:pt x="19" y="548"/>
                  </a:lnTo>
                  <a:lnTo>
                    <a:pt x="21" y="545"/>
                  </a:lnTo>
                  <a:lnTo>
                    <a:pt x="25" y="541"/>
                  </a:lnTo>
                  <a:lnTo>
                    <a:pt x="29" y="536"/>
                  </a:lnTo>
                  <a:lnTo>
                    <a:pt x="34" y="531"/>
                  </a:lnTo>
                  <a:lnTo>
                    <a:pt x="39" y="526"/>
                  </a:lnTo>
                  <a:lnTo>
                    <a:pt x="44" y="524"/>
                  </a:lnTo>
                  <a:lnTo>
                    <a:pt x="46" y="525"/>
                  </a:lnTo>
                  <a:lnTo>
                    <a:pt x="47" y="527"/>
                  </a:lnTo>
                  <a:lnTo>
                    <a:pt x="46" y="529"/>
                  </a:lnTo>
                  <a:lnTo>
                    <a:pt x="46" y="531"/>
                  </a:lnTo>
                  <a:lnTo>
                    <a:pt x="45" y="532"/>
                  </a:lnTo>
                  <a:lnTo>
                    <a:pt x="44" y="535"/>
                  </a:lnTo>
                  <a:lnTo>
                    <a:pt x="44" y="536"/>
                  </a:lnTo>
                  <a:lnTo>
                    <a:pt x="44" y="537"/>
                  </a:lnTo>
                  <a:lnTo>
                    <a:pt x="46" y="537"/>
                  </a:lnTo>
                  <a:lnTo>
                    <a:pt x="47" y="538"/>
                  </a:lnTo>
                  <a:lnTo>
                    <a:pt x="50" y="538"/>
                  </a:lnTo>
                  <a:lnTo>
                    <a:pt x="51" y="538"/>
                  </a:lnTo>
                  <a:lnTo>
                    <a:pt x="51" y="538"/>
                  </a:lnTo>
                  <a:lnTo>
                    <a:pt x="54" y="538"/>
                  </a:lnTo>
                  <a:lnTo>
                    <a:pt x="56" y="538"/>
                  </a:lnTo>
                  <a:lnTo>
                    <a:pt x="59" y="538"/>
                  </a:lnTo>
                  <a:lnTo>
                    <a:pt x="61" y="538"/>
                  </a:lnTo>
                  <a:lnTo>
                    <a:pt x="65" y="537"/>
                  </a:lnTo>
                  <a:lnTo>
                    <a:pt x="66" y="536"/>
                  </a:lnTo>
                  <a:lnTo>
                    <a:pt x="69" y="533"/>
                  </a:lnTo>
                  <a:lnTo>
                    <a:pt x="70" y="530"/>
                  </a:lnTo>
                  <a:lnTo>
                    <a:pt x="70" y="529"/>
                  </a:lnTo>
                  <a:lnTo>
                    <a:pt x="69" y="527"/>
                  </a:lnTo>
                  <a:lnTo>
                    <a:pt x="67" y="526"/>
                  </a:lnTo>
                  <a:lnTo>
                    <a:pt x="66" y="526"/>
                  </a:lnTo>
                  <a:lnTo>
                    <a:pt x="65" y="526"/>
                  </a:lnTo>
                  <a:lnTo>
                    <a:pt x="64" y="526"/>
                  </a:lnTo>
                  <a:lnTo>
                    <a:pt x="64" y="525"/>
                  </a:lnTo>
                  <a:lnTo>
                    <a:pt x="64" y="525"/>
                  </a:lnTo>
                  <a:lnTo>
                    <a:pt x="64" y="522"/>
                  </a:lnTo>
                  <a:lnTo>
                    <a:pt x="65" y="520"/>
                  </a:lnTo>
                  <a:lnTo>
                    <a:pt x="66" y="517"/>
                  </a:lnTo>
                  <a:lnTo>
                    <a:pt x="66" y="514"/>
                  </a:lnTo>
                  <a:lnTo>
                    <a:pt x="65" y="511"/>
                  </a:lnTo>
                  <a:lnTo>
                    <a:pt x="62" y="510"/>
                  </a:lnTo>
                  <a:lnTo>
                    <a:pt x="60" y="507"/>
                  </a:lnTo>
                  <a:lnTo>
                    <a:pt x="57" y="506"/>
                  </a:lnTo>
                  <a:lnTo>
                    <a:pt x="56" y="506"/>
                  </a:lnTo>
                  <a:lnTo>
                    <a:pt x="54" y="507"/>
                  </a:lnTo>
                  <a:lnTo>
                    <a:pt x="50" y="506"/>
                  </a:lnTo>
                  <a:lnTo>
                    <a:pt x="47" y="504"/>
                  </a:lnTo>
                  <a:lnTo>
                    <a:pt x="49" y="499"/>
                  </a:lnTo>
                  <a:lnTo>
                    <a:pt x="50" y="492"/>
                  </a:lnTo>
                  <a:lnTo>
                    <a:pt x="51" y="486"/>
                  </a:lnTo>
                  <a:lnTo>
                    <a:pt x="51" y="481"/>
                  </a:lnTo>
                  <a:lnTo>
                    <a:pt x="50" y="479"/>
                  </a:lnTo>
                  <a:lnTo>
                    <a:pt x="49" y="476"/>
                  </a:lnTo>
                  <a:lnTo>
                    <a:pt x="47" y="474"/>
                  </a:lnTo>
                  <a:lnTo>
                    <a:pt x="46" y="473"/>
                  </a:lnTo>
                  <a:lnTo>
                    <a:pt x="45" y="469"/>
                  </a:lnTo>
                  <a:lnTo>
                    <a:pt x="42" y="465"/>
                  </a:lnTo>
                  <a:lnTo>
                    <a:pt x="40" y="463"/>
                  </a:lnTo>
                  <a:lnTo>
                    <a:pt x="39" y="463"/>
                  </a:lnTo>
                  <a:lnTo>
                    <a:pt x="36" y="460"/>
                  </a:lnTo>
                  <a:lnTo>
                    <a:pt x="34" y="459"/>
                  </a:lnTo>
                  <a:lnTo>
                    <a:pt x="31" y="458"/>
                  </a:lnTo>
                  <a:lnTo>
                    <a:pt x="29" y="456"/>
                  </a:lnTo>
                  <a:lnTo>
                    <a:pt x="27" y="456"/>
                  </a:lnTo>
                  <a:lnTo>
                    <a:pt x="27" y="455"/>
                  </a:lnTo>
                  <a:lnTo>
                    <a:pt x="27" y="455"/>
                  </a:lnTo>
                  <a:lnTo>
                    <a:pt x="27" y="454"/>
                  </a:lnTo>
                  <a:lnTo>
                    <a:pt x="30" y="453"/>
                  </a:lnTo>
                  <a:lnTo>
                    <a:pt x="32" y="451"/>
                  </a:lnTo>
                  <a:lnTo>
                    <a:pt x="34" y="449"/>
                  </a:lnTo>
                  <a:lnTo>
                    <a:pt x="35" y="445"/>
                  </a:lnTo>
                  <a:lnTo>
                    <a:pt x="36" y="441"/>
                  </a:lnTo>
                  <a:lnTo>
                    <a:pt x="36" y="439"/>
                  </a:lnTo>
                  <a:lnTo>
                    <a:pt x="37" y="435"/>
                  </a:lnTo>
                  <a:lnTo>
                    <a:pt x="39" y="432"/>
                  </a:lnTo>
                  <a:lnTo>
                    <a:pt x="41" y="428"/>
                  </a:lnTo>
                  <a:lnTo>
                    <a:pt x="44" y="427"/>
                  </a:lnTo>
                  <a:lnTo>
                    <a:pt x="46" y="425"/>
                  </a:lnTo>
                  <a:lnTo>
                    <a:pt x="49" y="425"/>
                  </a:lnTo>
                  <a:lnTo>
                    <a:pt x="51" y="425"/>
                  </a:lnTo>
                  <a:lnTo>
                    <a:pt x="54" y="423"/>
                  </a:lnTo>
                  <a:lnTo>
                    <a:pt x="56" y="420"/>
                  </a:lnTo>
                  <a:lnTo>
                    <a:pt x="67" y="409"/>
                  </a:lnTo>
                  <a:lnTo>
                    <a:pt x="75" y="394"/>
                  </a:lnTo>
                  <a:lnTo>
                    <a:pt x="76" y="390"/>
                  </a:lnTo>
                  <a:lnTo>
                    <a:pt x="76" y="387"/>
                  </a:lnTo>
                  <a:lnTo>
                    <a:pt x="76" y="382"/>
                  </a:lnTo>
                  <a:lnTo>
                    <a:pt x="77" y="378"/>
                  </a:lnTo>
                  <a:lnTo>
                    <a:pt x="80" y="376"/>
                  </a:lnTo>
                  <a:lnTo>
                    <a:pt x="82" y="372"/>
                  </a:lnTo>
                  <a:lnTo>
                    <a:pt x="86" y="368"/>
                  </a:lnTo>
                  <a:lnTo>
                    <a:pt x="87" y="366"/>
                  </a:lnTo>
                  <a:lnTo>
                    <a:pt x="88" y="363"/>
                  </a:lnTo>
                  <a:lnTo>
                    <a:pt x="90" y="359"/>
                  </a:lnTo>
                  <a:lnTo>
                    <a:pt x="91" y="354"/>
                  </a:lnTo>
                  <a:lnTo>
                    <a:pt x="92" y="352"/>
                  </a:lnTo>
                  <a:lnTo>
                    <a:pt x="93" y="349"/>
                  </a:lnTo>
                  <a:lnTo>
                    <a:pt x="96" y="349"/>
                  </a:lnTo>
                  <a:lnTo>
                    <a:pt x="98" y="349"/>
                  </a:lnTo>
                  <a:lnTo>
                    <a:pt x="101" y="347"/>
                  </a:lnTo>
                  <a:lnTo>
                    <a:pt x="108" y="339"/>
                  </a:lnTo>
                  <a:lnTo>
                    <a:pt x="110" y="337"/>
                  </a:lnTo>
                  <a:lnTo>
                    <a:pt x="112" y="333"/>
                  </a:lnTo>
                  <a:lnTo>
                    <a:pt x="113" y="331"/>
                  </a:lnTo>
                  <a:lnTo>
                    <a:pt x="116" y="327"/>
                  </a:lnTo>
                  <a:lnTo>
                    <a:pt x="117" y="325"/>
                  </a:lnTo>
                  <a:lnTo>
                    <a:pt x="120" y="322"/>
                  </a:lnTo>
                  <a:lnTo>
                    <a:pt x="121" y="321"/>
                  </a:lnTo>
                  <a:lnTo>
                    <a:pt x="122" y="321"/>
                  </a:lnTo>
                  <a:lnTo>
                    <a:pt x="123" y="322"/>
                  </a:lnTo>
                  <a:lnTo>
                    <a:pt x="125" y="323"/>
                  </a:lnTo>
                  <a:lnTo>
                    <a:pt x="125" y="325"/>
                  </a:lnTo>
                  <a:lnTo>
                    <a:pt x="126" y="325"/>
                  </a:lnTo>
                  <a:lnTo>
                    <a:pt x="128" y="325"/>
                  </a:lnTo>
                  <a:lnTo>
                    <a:pt x="130" y="323"/>
                  </a:lnTo>
                  <a:lnTo>
                    <a:pt x="132" y="321"/>
                  </a:lnTo>
                  <a:lnTo>
                    <a:pt x="136" y="318"/>
                  </a:lnTo>
                  <a:lnTo>
                    <a:pt x="141" y="316"/>
                  </a:lnTo>
                  <a:lnTo>
                    <a:pt x="145" y="310"/>
                  </a:lnTo>
                  <a:lnTo>
                    <a:pt x="150" y="302"/>
                  </a:lnTo>
                  <a:lnTo>
                    <a:pt x="155" y="295"/>
                  </a:lnTo>
                  <a:lnTo>
                    <a:pt x="158" y="292"/>
                  </a:lnTo>
                  <a:lnTo>
                    <a:pt x="162" y="295"/>
                  </a:lnTo>
                  <a:lnTo>
                    <a:pt x="162" y="300"/>
                  </a:lnTo>
                  <a:lnTo>
                    <a:pt x="161" y="305"/>
                  </a:lnTo>
                  <a:lnTo>
                    <a:pt x="158" y="311"/>
                  </a:lnTo>
                  <a:lnTo>
                    <a:pt x="158" y="316"/>
                  </a:lnTo>
                  <a:lnTo>
                    <a:pt x="161" y="318"/>
                  </a:lnTo>
                  <a:lnTo>
                    <a:pt x="162" y="321"/>
                  </a:lnTo>
                  <a:lnTo>
                    <a:pt x="164" y="323"/>
                  </a:lnTo>
                  <a:lnTo>
                    <a:pt x="164" y="323"/>
                  </a:lnTo>
                  <a:lnTo>
                    <a:pt x="166" y="323"/>
                  </a:lnTo>
                  <a:lnTo>
                    <a:pt x="167" y="323"/>
                  </a:lnTo>
                  <a:lnTo>
                    <a:pt x="168" y="322"/>
                  </a:lnTo>
                  <a:lnTo>
                    <a:pt x="169" y="321"/>
                  </a:lnTo>
                  <a:lnTo>
                    <a:pt x="169" y="318"/>
                  </a:lnTo>
                  <a:lnTo>
                    <a:pt x="168" y="317"/>
                  </a:lnTo>
                  <a:lnTo>
                    <a:pt x="167" y="316"/>
                  </a:lnTo>
                  <a:lnTo>
                    <a:pt x="167" y="315"/>
                  </a:lnTo>
                  <a:lnTo>
                    <a:pt x="167" y="313"/>
                  </a:lnTo>
                  <a:lnTo>
                    <a:pt x="167" y="311"/>
                  </a:lnTo>
                  <a:lnTo>
                    <a:pt x="167" y="307"/>
                  </a:lnTo>
                  <a:lnTo>
                    <a:pt x="168" y="305"/>
                  </a:lnTo>
                  <a:lnTo>
                    <a:pt x="169" y="302"/>
                  </a:lnTo>
                  <a:lnTo>
                    <a:pt x="171" y="298"/>
                  </a:lnTo>
                  <a:lnTo>
                    <a:pt x="172" y="296"/>
                  </a:lnTo>
                  <a:lnTo>
                    <a:pt x="173" y="295"/>
                  </a:lnTo>
                  <a:lnTo>
                    <a:pt x="174" y="296"/>
                  </a:lnTo>
                  <a:lnTo>
                    <a:pt x="176" y="297"/>
                  </a:lnTo>
                  <a:lnTo>
                    <a:pt x="176" y="298"/>
                  </a:lnTo>
                  <a:lnTo>
                    <a:pt x="177" y="301"/>
                  </a:lnTo>
                  <a:lnTo>
                    <a:pt x="177" y="302"/>
                  </a:lnTo>
                  <a:lnTo>
                    <a:pt x="177" y="306"/>
                  </a:lnTo>
                  <a:lnTo>
                    <a:pt x="178" y="308"/>
                  </a:lnTo>
                  <a:lnTo>
                    <a:pt x="179" y="310"/>
                  </a:lnTo>
                  <a:lnTo>
                    <a:pt x="181" y="310"/>
                  </a:lnTo>
                  <a:lnTo>
                    <a:pt x="182" y="310"/>
                  </a:lnTo>
                  <a:lnTo>
                    <a:pt x="183" y="308"/>
                  </a:lnTo>
                  <a:lnTo>
                    <a:pt x="184" y="307"/>
                  </a:lnTo>
                  <a:lnTo>
                    <a:pt x="187" y="305"/>
                  </a:lnTo>
                  <a:lnTo>
                    <a:pt x="188" y="303"/>
                  </a:lnTo>
                  <a:lnTo>
                    <a:pt x="191" y="302"/>
                  </a:lnTo>
                  <a:lnTo>
                    <a:pt x="192" y="302"/>
                  </a:lnTo>
                  <a:lnTo>
                    <a:pt x="194" y="302"/>
                  </a:lnTo>
                  <a:lnTo>
                    <a:pt x="196" y="303"/>
                  </a:lnTo>
                  <a:lnTo>
                    <a:pt x="197" y="303"/>
                  </a:lnTo>
                  <a:lnTo>
                    <a:pt x="198" y="305"/>
                  </a:lnTo>
                  <a:lnTo>
                    <a:pt x="198" y="311"/>
                  </a:lnTo>
                  <a:lnTo>
                    <a:pt x="199" y="312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2" y="313"/>
                  </a:lnTo>
                  <a:lnTo>
                    <a:pt x="203" y="313"/>
                  </a:lnTo>
                  <a:lnTo>
                    <a:pt x="206" y="313"/>
                  </a:lnTo>
                  <a:lnTo>
                    <a:pt x="207" y="315"/>
                  </a:lnTo>
                  <a:lnTo>
                    <a:pt x="208" y="316"/>
                  </a:lnTo>
                  <a:lnTo>
                    <a:pt x="208" y="317"/>
                  </a:lnTo>
                  <a:lnTo>
                    <a:pt x="208" y="320"/>
                  </a:lnTo>
                  <a:lnTo>
                    <a:pt x="208" y="321"/>
                  </a:lnTo>
                  <a:lnTo>
                    <a:pt x="209" y="322"/>
                  </a:lnTo>
                  <a:lnTo>
                    <a:pt x="212" y="321"/>
                  </a:lnTo>
                  <a:lnTo>
                    <a:pt x="213" y="320"/>
                  </a:lnTo>
                  <a:lnTo>
                    <a:pt x="216" y="318"/>
                  </a:lnTo>
                  <a:lnTo>
                    <a:pt x="217" y="316"/>
                  </a:lnTo>
                  <a:lnTo>
                    <a:pt x="219" y="313"/>
                  </a:lnTo>
                  <a:lnTo>
                    <a:pt x="224" y="306"/>
                  </a:lnTo>
                  <a:lnTo>
                    <a:pt x="231" y="305"/>
                  </a:lnTo>
                  <a:lnTo>
                    <a:pt x="235" y="307"/>
                  </a:lnTo>
                  <a:lnTo>
                    <a:pt x="239" y="311"/>
                  </a:lnTo>
                  <a:lnTo>
                    <a:pt x="245" y="312"/>
                  </a:lnTo>
                  <a:lnTo>
                    <a:pt x="250" y="315"/>
                  </a:lnTo>
                  <a:lnTo>
                    <a:pt x="257" y="315"/>
                  </a:lnTo>
                  <a:lnTo>
                    <a:pt x="263" y="313"/>
                  </a:lnTo>
                  <a:lnTo>
                    <a:pt x="267" y="311"/>
                  </a:lnTo>
                  <a:lnTo>
                    <a:pt x="269" y="311"/>
                  </a:lnTo>
                  <a:lnTo>
                    <a:pt x="272" y="312"/>
                  </a:lnTo>
                  <a:lnTo>
                    <a:pt x="274" y="313"/>
                  </a:lnTo>
                  <a:lnTo>
                    <a:pt x="275" y="315"/>
                  </a:lnTo>
                  <a:lnTo>
                    <a:pt x="279" y="315"/>
                  </a:lnTo>
                  <a:lnTo>
                    <a:pt x="282" y="316"/>
                  </a:lnTo>
                  <a:lnTo>
                    <a:pt x="290" y="313"/>
                  </a:lnTo>
                  <a:lnTo>
                    <a:pt x="299" y="310"/>
                  </a:lnTo>
                  <a:lnTo>
                    <a:pt x="308" y="307"/>
                  </a:lnTo>
                  <a:lnTo>
                    <a:pt x="311" y="307"/>
                  </a:lnTo>
                  <a:lnTo>
                    <a:pt x="314" y="307"/>
                  </a:lnTo>
                  <a:lnTo>
                    <a:pt x="316" y="310"/>
                  </a:lnTo>
                  <a:lnTo>
                    <a:pt x="319" y="311"/>
                  </a:lnTo>
                  <a:lnTo>
                    <a:pt x="321" y="313"/>
                  </a:lnTo>
                  <a:lnTo>
                    <a:pt x="323" y="315"/>
                  </a:lnTo>
                  <a:lnTo>
                    <a:pt x="326" y="317"/>
                  </a:lnTo>
                  <a:lnTo>
                    <a:pt x="329" y="318"/>
                  </a:lnTo>
                  <a:lnTo>
                    <a:pt x="331" y="318"/>
                  </a:lnTo>
                  <a:lnTo>
                    <a:pt x="335" y="320"/>
                  </a:lnTo>
                  <a:lnTo>
                    <a:pt x="339" y="320"/>
                  </a:lnTo>
                  <a:lnTo>
                    <a:pt x="343" y="320"/>
                  </a:lnTo>
                  <a:lnTo>
                    <a:pt x="348" y="321"/>
                  </a:lnTo>
                  <a:lnTo>
                    <a:pt x="349" y="321"/>
                  </a:lnTo>
                  <a:lnTo>
                    <a:pt x="350" y="322"/>
                  </a:lnTo>
                  <a:lnTo>
                    <a:pt x="351" y="323"/>
                  </a:lnTo>
                  <a:lnTo>
                    <a:pt x="354" y="325"/>
                  </a:lnTo>
                  <a:lnTo>
                    <a:pt x="355" y="323"/>
                  </a:lnTo>
                  <a:lnTo>
                    <a:pt x="363" y="326"/>
                  </a:lnTo>
                  <a:lnTo>
                    <a:pt x="370" y="331"/>
                  </a:lnTo>
                  <a:lnTo>
                    <a:pt x="376" y="337"/>
                  </a:lnTo>
                  <a:lnTo>
                    <a:pt x="376" y="339"/>
                  </a:lnTo>
                  <a:lnTo>
                    <a:pt x="378" y="342"/>
                  </a:lnTo>
                  <a:lnTo>
                    <a:pt x="380" y="344"/>
                  </a:lnTo>
                  <a:lnTo>
                    <a:pt x="384" y="344"/>
                  </a:lnTo>
                  <a:lnTo>
                    <a:pt x="387" y="344"/>
                  </a:lnTo>
                  <a:lnTo>
                    <a:pt x="391" y="344"/>
                  </a:lnTo>
                  <a:lnTo>
                    <a:pt x="395" y="344"/>
                  </a:lnTo>
                  <a:lnTo>
                    <a:pt x="397" y="346"/>
                  </a:lnTo>
                  <a:lnTo>
                    <a:pt x="402" y="347"/>
                  </a:lnTo>
                  <a:lnTo>
                    <a:pt x="405" y="337"/>
                  </a:lnTo>
                  <a:lnTo>
                    <a:pt x="404" y="335"/>
                  </a:lnTo>
                  <a:lnTo>
                    <a:pt x="404" y="333"/>
                  </a:lnTo>
                  <a:lnTo>
                    <a:pt x="401" y="332"/>
                  </a:lnTo>
                  <a:lnTo>
                    <a:pt x="400" y="331"/>
                  </a:lnTo>
                  <a:lnTo>
                    <a:pt x="399" y="330"/>
                  </a:lnTo>
                  <a:lnTo>
                    <a:pt x="396" y="328"/>
                  </a:lnTo>
                  <a:lnTo>
                    <a:pt x="397" y="325"/>
                  </a:lnTo>
                  <a:lnTo>
                    <a:pt x="404" y="320"/>
                  </a:lnTo>
                  <a:lnTo>
                    <a:pt x="410" y="315"/>
                  </a:lnTo>
                  <a:lnTo>
                    <a:pt x="416" y="311"/>
                  </a:lnTo>
                  <a:lnTo>
                    <a:pt x="420" y="307"/>
                  </a:lnTo>
                  <a:lnTo>
                    <a:pt x="422" y="305"/>
                  </a:lnTo>
                  <a:lnTo>
                    <a:pt x="424" y="302"/>
                  </a:lnTo>
                  <a:lnTo>
                    <a:pt x="426" y="300"/>
                  </a:lnTo>
                  <a:lnTo>
                    <a:pt x="429" y="297"/>
                  </a:lnTo>
                  <a:lnTo>
                    <a:pt x="430" y="295"/>
                  </a:lnTo>
                  <a:lnTo>
                    <a:pt x="432" y="295"/>
                  </a:lnTo>
                  <a:lnTo>
                    <a:pt x="434" y="295"/>
                  </a:lnTo>
                  <a:lnTo>
                    <a:pt x="435" y="296"/>
                  </a:lnTo>
                  <a:lnTo>
                    <a:pt x="436" y="300"/>
                  </a:lnTo>
                  <a:lnTo>
                    <a:pt x="436" y="301"/>
                  </a:lnTo>
                  <a:lnTo>
                    <a:pt x="436" y="302"/>
                  </a:lnTo>
                  <a:lnTo>
                    <a:pt x="436" y="303"/>
                  </a:lnTo>
                  <a:lnTo>
                    <a:pt x="437" y="305"/>
                  </a:lnTo>
                  <a:lnTo>
                    <a:pt x="439" y="305"/>
                  </a:lnTo>
                  <a:lnTo>
                    <a:pt x="440" y="305"/>
                  </a:lnTo>
                  <a:lnTo>
                    <a:pt x="442" y="303"/>
                  </a:lnTo>
                  <a:lnTo>
                    <a:pt x="445" y="301"/>
                  </a:lnTo>
                  <a:lnTo>
                    <a:pt x="447" y="298"/>
                  </a:lnTo>
                  <a:lnTo>
                    <a:pt x="449" y="297"/>
                  </a:lnTo>
                  <a:lnTo>
                    <a:pt x="450" y="296"/>
                  </a:lnTo>
                  <a:lnTo>
                    <a:pt x="450" y="295"/>
                  </a:lnTo>
                  <a:lnTo>
                    <a:pt x="451" y="293"/>
                  </a:lnTo>
                  <a:lnTo>
                    <a:pt x="451" y="291"/>
                  </a:lnTo>
                  <a:lnTo>
                    <a:pt x="452" y="290"/>
                  </a:lnTo>
                  <a:lnTo>
                    <a:pt x="455" y="287"/>
                  </a:lnTo>
                  <a:lnTo>
                    <a:pt x="456" y="285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5" y="281"/>
                  </a:lnTo>
                  <a:lnTo>
                    <a:pt x="468" y="281"/>
                  </a:lnTo>
                  <a:lnTo>
                    <a:pt x="471" y="280"/>
                  </a:lnTo>
                  <a:lnTo>
                    <a:pt x="473" y="277"/>
                  </a:lnTo>
                  <a:lnTo>
                    <a:pt x="476" y="275"/>
                  </a:lnTo>
                  <a:lnTo>
                    <a:pt x="477" y="271"/>
                  </a:lnTo>
                  <a:lnTo>
                    <a:pt x="480" y="267"/>
                  </a:lnTo>
                  <a:lnTo>
                    <a:pt x="483" y="264"/>
                  </a:lnTo>
                  <a:lnTo>
                    <a:pt x="487" y="260"/>
                  </a:lnTo>
                  <a:lnTo>
                    <a:pt x="491" y="259"/>
                  </a:lnTo>
                  <a:lnTo>
                    <a:pt x="493" y="259"/>
                  </a:lnTo>
                  <a:lnTo>
                    <a:pt x="496" y="261"/>
                  </a:lnTo>
                  <a:lnTo>
                    <a:pt x="498" y="261"/>
                  </a:lnTo>
                  <a:lnTo>
                    <a:pt x="498" y="262"/>
                  </a:lnTo>
                  <a:lnTo>
                    <a:pt x="500" y="264"/>
                  </a:lnTo>
                  <a:lnTo>
                    <a:pt x="500" y="266"/>
                  </a:lnTo>
                  <a:lnTo>
                    <a:pt x="500" y="267"/>
                  </a:lnTo>
                  <a:lnTo>
                    <a:pt x="498" y="270"/>
                  </a:lnTo>
                  <a:lnTo>
                    <a:pt x="498" y="271"/>
                  </a:lnTo>
                  <a:lnTo>
                    <a:pt x="500" y="275"/>
                  </a:lnTo>
                  <a:lnTo>
                    <a:pt x="503" y="274"/>
                  </a:lnTo>
                  <a:lnTo>
                    <a:pt x="507" y="271"/>
                  </a:lnTo>
                  <a:lnTo>
                    <a:pt x="511" y="266"/>
                  </a:lnTo>
                  <a:lnTo>
                    <a:pt x="516" y="261"/>
                  </a:lnTo>
                  <a:lnTo>
                    <a:pt x="518" y="256"/>
                  </a:lnTo>
                  <a:lnTo>
                    <a:pt x="520" y="252"/>
                  </a:lnTo>
                  <a:lnTo>
                    <a:pt x="522" y="247"/>
                  </a:lnTo>
                  <a:lnTo>
                    <a:pt x="522" y="241"/>
                  </a:lnTo>
                  <a:lnTo>
                    <a:pt x="523" y="234"/>
                  </a:lnTo>
                  <a:lnTo>
                    <a:pt x="524" y="228"/>
                  </a:lnTo>
                  <a:lnTo>
                    <a:pt x="527" y="225"/>
                  </a:lnTo>
                  <a:lnTo>
                    <a:pt x="533" y="226"/>
                  </a:lnTo>
                  <a:lnTo>
                    <a:pt x="537" y="233"/>
                  </a:lnTo>
                  <a:lnTo>
                    <a:pt x="539" y="240"/>
                  </a:lnTo>
                  <a:lnTo>
                    <a:pt x="542" y="249"/>
                  </a:lnTo>
                  <a:lnTo>
                    <a:pt x="543" y="257"/>
                  </a:lnTo>
                  <a:lnTo>
                    <a:pt x="544" y="262"/>
                  </a:lnTo>
                  <a:lnTo>
                    <a:pt x="546" y="270"/>
                  </a:lnTo>
                  <a:lnTo>
                    <a:pt x="549" y="277"/>
                  </a:lnTo>
                  <a:lnTo>
                    <a:pt x="553" y="281"/>
                  </a:lnTo>
                  <a:lnTo>
                    <a:pt x="556" y="281"/>
                  </a:lnTo>
                  <a:lnTo>
                    <a:pt x="561" y="277"/>
                  </a:lnTo>
                  <a:lnTo>
                    <a:pt x="564" y="272"/>
                  </a:lnTo>
                  <a:lnTo>
                    <a:pt x="567" y="266"/>
                  </a:lnTo>
                  <a:lnTo>
                    <a:pt x="567" y="261"/>
                  </a:lnTo>
                  <a:lnTo>
                    <a:pt x="568" y="260"/>
                  </a:lnTo>
                  <a:lnTo>
                    <a:pt x="569" y="259"/>
                  </a:lnTo>
                  <a:lnTo>
                    <a:pt x="571" y="256"/>
                  </a:lnTo>
                  <a:lnTo>
                    <a:pt x="571" y="254"/>
                  </a:lnTo>
                  <a:lnTo>
                    <a:pt x="572" y="251"/>
                  </a:lnTo>
                  <a:lnTo>
                    <a:pt x="573" y="249"/>
                  </a:lnTo>
                  <a:lnTo>
                    <a:pt x="576" y="246"/>
                  </a:lnTo>
                  <a:lnTo>
                    <a:pt x="577" y="244"/>
                  </a:lnTo>
                  <a:lnTo>
                    <a:pt x="579" y="244"/>
                  </a:lnTo>
                  <a:lnTo>
                    <a:pt x="582" y="244"/>
                  </a:lnTo>
                  <a:lnTo>
                    <a:pt x="586" y="245"/>
                  </a:lnTo>
                  <a:lnTo>
                    <a:pt x="588" y="249"/>
                  </a:lnTo>
                  <a:lnTo>
                    <a:pt x="588" y="255"/>
                  </a:lnTo>
                  <a:lnTo>
                    <a:pt x="586" y="261"/>
                  </a:lnTo>
                  <a:lnTo>
                    <a:pt x="582" y="269"/>
                  </a:lnTo>
                  <a:lnTo>
                    <a:pt x="582" y="272"/>
                  </a:lnTo>
                  <a:lnTo>
                    <a:pt x="581" y="276"/>
                  </a:lnTo>
                  <a:lnTo>
                    <a:pt x="582" y="277"/>
                  </a:lnTo>
                  <a:lnTo>
                    <a:pt x="583" y="279"/>
                  </a:lnTo>
                  <a:lnTo>
                    <a:pt x="584" y="279"/>
                  </a:lnTo>
                  <a:lnTo>
                    <a:pt x="586" y="279"/>
                  </a:lnTo>
                  <a:lnTo>
                    <a:pt x="588" y="277"/>
                  </a:lnTo>
                  <a:lnTo>
                    <a:pt x="591" y="276"/>
                  </a:lnTo>
                  <a:lnTo>
                    <a:pt x="593" y="275"/>
                  </a:lnTo>
                  <a:lnTo>
                    <a:pt x="596" y="274"/>
                  </a:lnTo>
                  <a:lnTo>
                    <a:pt x="598" y="270"/>
                  </a:lnTo>
                  <a:lnTo>
                    <a:pt x="600" y="267"/>
                  </a:lnTo>
                  <a:lnTo>
                    <a:pt x="603" y="264"/>
                  </a:lnTo>
                  <a:lnTo>
                    <a:pt x="605" y="261"/>
                  </a:lnTo>
                  <a:lnTo>
                    <a:pt x="609" y="256"/>
                  </a:lnTo>
                  <a:lnTo>
                    <a:pt x="612" y="252"/>
                  </a:lnTo>
                  <a:lnTo>
                    <a:pt x="617" y="250"/>
                  </a:lnTo>
                  <a:lnTo>
                    <a:pt x="624" y="247"/>
                  </a:lnTo>
                  <a:lnTo>
                    <a:pt x="632" y="246"/>
                  </a:lnTo>
                  <a:lnTo>
                    <a:pt x="638" y="247"/>
                  </a:lnTo>
                  <a:lnTo>
                    <a:pt x="642" y="250"/>
                  </a:lnTo>
                  <a:lnTo>
                    <a:pt x="645" y="252"/>
                  </a:lnTo>
                  <a:lnTo>
                    <a:pt x="649" y="255"/>
                  </a:lnTo>
                  <a:lnTo>
                    <a:pt x="653" y="255"/>
                  </a:lnTo>
                  <a:lnTo>
                    <a:pt x="655" y="257"/>
                  </a:lnTo>
                  <a:lnTo>
                    <a:pt x="658" y="260"/>
                  </a:lnTo>
                  <a:lnTo>
                    <a:pt x="660" y="260"/>
                  </a:lnTo>
                  <a:lnTo>
                    <a:pt x="663" y="261"/>
                  </a:lnTo>
                  <a:lnTo>
                    <a:pt x="667" y="261"/>
                  </a:lnTo>
                  <a:lnTo>
                    <a:pt x="670" y="261"/>
                  </a:lnTo>
                  <a:lnTo>
                    <a:pt x="674" y="261"/>
                  </a:lnTo>
                  <a:lnTo>
                    <a:pt x="676" y="262"/>
                  </a:lnTo>
                  <a:lnTo>
                    <a:pt x="679" y="264"/>
                  </a:lnTo>
                  <a:lnTo>
                    <a:pt x="681" y="266"/>
                  </a:lnTo>
                  <a:lnTo>
                    <a:pt x="688" y="272"/>
                  </a:lnTo>
                  <a:lnTo>
                    <a:pt x="695" y="277"/>
                  </a:lnTo>
                  <a:lnTo>
                    <a:pt x="705" y="282"/>
                  </a:lnTo>
                  <a:lnTo>
                    <a:pt x="715" y="284"/>
                  </a:lnTo>
                  <a:lnTo>
                    <a:pt x="725" y="280"/>
                  </a:lnTo>
                  <a:lnTo>
                    <a:pt x="736" y="276"/>
                  </a:lnTo>
                  <a:lnTo>
                    <a:pt x="739" y="276"/>
                  </a:lnTo>
                  <a:lnTo>
                    <a:pt x="741" y="276"/>
                  </a:lnTo>
                  <a:lnTo>
                    <a:pt x="744" y="277"/>
                  </a:lnTo>
                  <a:lnTo>
                    <a:pt x="745" y="279"/>
                  </a:lnTo>
                  <a:lnTo>
                    <a:pt x="747" y="280"/>
                  </a:lnTo>
                  <a:lnTo>
                    <a:pt x="750" y="281"/>
                  </a:lnTo>
                  <a:lnTo>
                    <a:pt x="752" y="284"/>
                  </a:lnTo>
                  <a:lnTo>
                    <a:pt x="756" y="289"/>
                  </a:lnTo>
                  <a:lnTo>
                    <a:pt x="760" y="293"/>
                  </a:lnTo>
                  <a:lnTo>
                    <a:pt x="764" y="300"/>
                  </a:lnTo>
                  <a:lnTo>
                    <a:pt x="762" y="305"/>
                  </a:lnTo>
                  <a:lnTo>
                    <a:pt x="757" y="307"/>
                  </a:lnTo>
                  <a:lnTo>
                    <a:pt x="751" y="308"/>
                  </a:lnTo>
                  <a:lnTo>
                    <a:pt x="745" y="310"/>
                  </a:lnTo>
                  <a:lnTo>
                    <a:pt x="739" y="312"/>
                  </a:lnTo>
                  <a:lnTo>
                    <a:pt x="734" y="318"/>
                  </a:lnTo>
                  <a:lnTo>
                    <a:pt x="734" y="322"/>
                  </a:lnTo>
                  <a:lnTo>
                    <a:pt x="734" y="326"/>
                  </a:lnTo>
                  <a:lnTo>
                    <a:pt x="736" y="328"/>
                  </a:lnTo>
                  <a:lnTo>
                    <a:pt x="738" y="331"/>
                  </a:lnTo>
                  <a:lnTo>
                    <a:pt x="740" y="332"/>
                  </a:lnTo>
                  <a:lnTo>
                    <a:pt x="744" y="332"/>
                  </a:lnTo>
                  <a:lnTo>
                    <a:pt x="746" y="332"/>
                  </a:lnTo>
                  <a:lnTo>
                    <a:pt x="750" y="331"/>
                  </a:lnTo>
                  <a:lnTo>
                    <a:pt x="757" y="332"/>
                  </a:lnTo>
                  <a:lnTo>
                    <a:pt x="765" y="335"/>
                  </a:lnTo>
                  <a:lnTo>
                    <a:pt x="771" y="337"/>
                  </a:lnTo>
                  <a:lnTo>
                    <a:pt x="780" y="338"/>
                  </a:lnTo>
                  <a:lnTo>
                    <a:pt x="789" y="337"/>
                  </a:lnTo>
                  <a:lnTo>
                    <a:pt x="799" y="331"/>
                  </a:lnTo>
                  <a:lnTo>
                    <a:pt x="810" y="325"/>
                  </a:lnTo>
                  <a:lnTo>
                    <a:pt x="821" y="320"/>
                  </a:lnTo>
                  <a:lnTo>
                    <a:pt x="833" y="318"/>
                  </a:lnTo>
                  <a:lnTo>
                    <a:pt x="846" y="322"/>
                  </a:lnTo>
                  <a:lnTo>
                    <a:pt x="857" y="328"/>
                  </a:lnTo>
                  <a:lnTo>
                    <a:pt x="867" y="337"/>
                  </a:lnTo>
                  <a:lnTo>
                    <a:pt x="871" y="338"/>
                  </a:lnTo>
                  <a:lnTo>
                    <a:pt x="872" y="338"/>
                  </a:lnTo>
                  <a:lnTo>
                    <a:pt x="875" y="337"/>
                  </a:lnTo>
                  <a:lnTo>
                    <a:pt x="875" y="336"/>
                  </a:lnTo>
                  <a:lnTo>
                    <a:pt x="876" y="333"/>
                  </a:lnTo>
                  <a:lnTo>
                    <a:pt x="876" y="331"/>
                  </a:lnTo>
                  <a:lnTo>
                    <a:pt x="875" y="328"/>
                  </a:lnTo>
                  <a:lnTo>
                    <a:pt x="875" y="325"/>
                  </a:lnTo>
                  <a:lnTo>
                    <a:pt x="875" y="322"/>
                  </a:lnTo>
                  <a:lnTo>
                    <a:pt x="875" y="320"/>
                  </a:lnTo>
                  <a:lnTo>
                    <a:pt x="876" y="318"/>
                  </a:lnTo>
                  <a:lnTo>
                    <a:pt x="877" y="316"/>
                  </a:lnTo>
                  <a:lnTo>
                    <a:pt x="881" y="313"/>
                  </a:lnTo>
                  <a:lnTo>
                    <a:pt x="885" y="311"/>
                  </a:lnTo>
                  <a:lnTo>
                    <a:pt x="887" y="308"/>
                  </a:lnTo>
                  <a:lnTo>
                    <a:pt x="891" y="305"/>
                  </a:lnTo>
                  <a:lnTo>
                    <a:pt x="893" y="303"/>
                  </a:lnTo>
                  <a:lnTo>
                    <a:pt x="894" y="301"/>
                  </a:lnTo>
                  <a:lnTo>
                    <a:pt x="897" y="300"/>
                  </a:lnTo>
                  <a:lnTo>
                    <a:pt x="899" y="298"/>
                  </a:lnTo>
                  <a:lnTo>
                    <a:pt x="902" y="297"/>
                  </a:lnTo>
                  <a:lnTo>
                    <a:pt x="904" y="295"/>
                  </a:lnTo>
                  <a:lnTo>
                    <a:pt x="908" y="290"/>
                  </a:lnTo>
                  <a:lnTo>
                    <a:pt x="914" y="285"/>
                  </a:lnTo>
                  <a:lnTo>
                    <a:pt x="923" y="281"/>
                  </a:lnTo>
                  <a:lnTo>
                    <a:pt x="931" y="279"/>
                  </a:lnTo>
                  <a:lnTo>
                    <a:pt x="936" y="279"/>
                  </a:lnTo>
                  <a:lnTo>
                    <a:pt x="942" y="281"/>
                  </a:lnTo>
                  <a:lnTo>
                    <a:pt x="946" y="287"/>
                  </a:lnTo>
                  <a:lnTo>
                    <a:pt x="951" y="292"/>
                  </a:lnTo>
                  <a:lnTo>
                    <a:pt x="957" y="295"/>
                  </a:lnTo>
                  <a:lnTo>
                    <a:pt x="958" y="295"/>
                  </a:lnTo>
                  <a:lnTo>
                    <a:pt x="961" y="293"/>
                  </a:lnTo>
                  <a:lnTo>
                    <a:pt x="963" y="292"/>
                  </a:lnTo>
                  <a:lnTo>
                    <a:pt x="965" y="291"/>
                  </a:lnTo>
                  <a:lnTo>
                    <a:pt x="968" y="289"/>
                  </a:lnTo>
                  <a:lnTo>
                    <a:pt x="970" y="287"/>
                  </a:lnTo>
                  <a:lnTo>
                    <a:pt x="972" y="286"/>
                  </a:lnTo>
                  <a:lnTo>
                    <a:pt x="973" y="286"/>
                  </a:lnTo>
                  <a:lnTo>
                    <a:pt x="974" y="287"/>
                  </a:lnTo>
                  <a:lnTo>
                    <a:pt x="977" y="289"/>
                  </a:lnTo>
                  <a:lnTo>
                    <a:pt x="978" y="291"/>
                  </a:lnTo>
                  <a:lnTo>
                    <a:pt x="979" y="293"/>
                  </a:lnTo>
                  <a:lnTo>
                    <a:pt x="980" y="296"/>
                  </a:lnTo>
                  <a:lnTo>
                    <a:pt x="982" y="298"/>
                  </a:lnTo>
                  <a:lnTo>
                    <a:pt x="983" y="300"/>
                  </a:lnTo>
                  <a:lnTo>
                    <a:pt x="984" y="302"/>
                  </a:lnTo>
                  <a:lnTo>
                    <a:pt x="988" y="305"/>
                  </a:lnTo>
                  <a:lnTo>
                    <a:pt x="992" y="306"/>
                  </a:lnTo>
                  <a:lnTo>
                    <a:pt x="995" y="307"/>
                  </a:lnTo>
                  <a:lnTo>
                    <a:pt x="998" y="307"/>
                  </a:lnTo>
                  <a:lnTo>
                    <a:pt x="1012" y="305"/>
                  </a:lnTo>
                  <a:lnTo>
                    <a:pt x="1025" y="301"/>
                  </a:lnTo>
                  <a:lnTo>
                    <a:pt x="1039" y="298"/>
                  </a:lnTo>
                  <a:lnTo>
                    <a:pt x="1053" y="300"/>
                  </a:lnTo>
                  <a:lnTo>
                    <a:pt x="1056" y="300"/>
                  </a:lnTo>
                  <a:lnTo>
                    <a:pt x="1059" y="301"/>
                  </a:lnTo>
                  <a:lnTo>
                    <a:pt x="1061" y="301"/>
                  </a:lnTo>
                  <a:lnTo>
                    <a:pt x="1065" y="301"/>
                  </a:lnTo>
                  <a:lnTo>
                    <a:pt x="1068" y="301"/>
                  </a:lnTo>
                  <a:lnTo>
                    <a:pt x="1069" y="300"/>
                  </a:lnTo>
                  <a:lnTo>
                    <a:pt x="1073" y="298"/>
                  </a:lnTo>
                  <a:lnTo>
                    <a:pt x="1075" y="296"/>
                  </a:lnTo>
                  <a:lnTo>
                    <a:pt x="1076" y="295"/>
                  </a:lnTo>
                  <a:lnTo>
                    <a:pt x="1078" y="292"/>
                  </a:lnTo>
                  <a:lnTo>
                    <a:pt x="1078" y="289"/>
                  </a:lnTo>
                  <a:lnTo>
                    <a:pt x="1079" y="286"/>
                  </a:lnTo>
                  <a:lnTo>
                    <a:pt x="1079" y="284"/>
                  </a:lnTo>
                  <a:lnTo>
                    <a:pt x="1084" y="279"/>
                  </a:lnTo>
                  <a:lnTo>
                    <a:pt x="1091" y="276"/>
                  </a:lnTo>
                  <a:lnTo>
                    <a:pt x="1100" y="275"/>
                  </a:lnTo>
                  <a:lnTo>
                    <a:pt x="1107" y="274"/>
                  </a:lnTo>
                  <a:lnTo>
                    <a:pt x="1111" y="274"/>
                  </a:lnTo>
                  <a:lnTo>
                    <a:pt x="1116" y="272"/>
                  </a:lnTo>
                  <a:lnTo>
                    <a:pt x="1110" y="272"/>
                  </a:lnTo>
                  <a:lnTo>
                    <a:pt x="1105" y="271"/>
                  </a:lnTo>
                  <a:lnTo>
                    <a:pt x="1100" y="270"/>
                  </a:lnTo>
                  <a:lnTo>
                    <a:pt x="1096" y="267"/>
                  </a:lnTo>
                  <a:lnTo>
                    <a:pt x="1093" y="262"/>
                  </a:lnTo>
                  <a:lnTo>
                    <a:pt x="1090" y="256"/>
                  </a:lnTo>
                  <a:lnTo>
                    <a:pt x="1088" y="250"/>
                  </a:lnTo>
                  <a:lnTo>
                    <a:pt x="1085" y="246"/>
                  </a:lnTo>
                  <a:lnTo>
                    <a:pt x="1080" y="245"/>
                  </a:lnTo>
                  <a:lnTo>
                    <a:pt x="1079" y="245"/>
                  </a:lnTo>
                  <a:lnTo>
                    <a:pt x="1078" y="245"/>
                  </a:lnTo>
                  <a:lnTo>
                    <a:pt x="1075" y="245"/>
                  </a:lnTo>
                  <a:lnTo>
                    <a:pt x="1073" y="245"/>
                  </a:lnTo>
                  <a:lnTo>
                    <a:pt x="1071" y="245"/>
                  </a:lnTo>
                  <a:lnTo>
                    <a:pt x="1069" y="244"/>
                  </a:lnTo>
                  <a:lnTo>
                    <a:pt x="1068" y="242"/>
                  </a:lnTo>
                  <a:lnTo>
                    <a:pt x="1068" y="240"/>
                  </a:lnTo>
                  <a:lnTo>
                    <a:pt x="1068" y="235"/>
                  </a:lnTo>
                  <a:lnTo>
                    <a:pt x="1069" y="231"/>
                  </a:lnTo>
                  <a:lnTo>
                    <a:pt x="1071" y="228"/>
                  </a:lnTo>
                  <a:lnTo>
                    <a:pt x="1075" y="225"/>
                  </a:lnTo>
                  <a:lnTo>
                    <a:pt x="1089" y="204"/>
                  </a:lnTo>
                  <a:lnTo>
                    <a:pt x="1101" y="183"/>
                  </a:lnTo>
                  <a:lnTo>
                    <a:pt x="1105" y="179"/>
                  </a:lnTo>
                  <a:lnTo>
                    <a:pt x="1107" y="178"/>
                  </a:lnTo>
                  <a:lnTo>
                    <a:pt x="1111" y="177"/>
                  </a:lnTo>
                  <a:lnTo>
                    <a:pt x="1114" y="177"/>
                  </a:lnTo>
                  <a:lnTo>
                    <a:pt x="1116" y="179"/>
                  </a:lnTo>
                  <a:lnTo>
                    <a:pt x="1117" y="182"/>
                  </a:lnTo>
                  <a:lnTo>
                    <a:pt x="1120" y="185"/>
                  </a:lnTo>
                  <a:lnTo>
                    <a:pt x="1119" y="189"/>
                  </a:lnTo>
                  <a:lnTo>
                    <a:pt x="1119" y="193"/>
                  </a:lnTo>
                  <a:lnTo>
                    <a:pt x="1119" y="195"/>
                  </a:lnTo>
                  <a:lnTo>
                    <a:pt x="1120" y="199"/>
                  </a:lnTo>
                  <a:lnTo>
                    <a:pt x="1122" y="203"/>
                  </a:lnTo>
                  <a:lnTo>
                    <a:pt x="1126" y="206"/>
                  </a:lnTo>
                  <a:lnTo>
                    <a:pt x="1130" y="210"/>
                  </a:lnTo>
                  <a:lnTo>
                    <a:pt x="1132" y="213"/>
                  </a:lnTo>
                  <a:lnTo>
                    <a:pt x="1135" y="216"/>
                  </a:lnTo>
                  <a:lnTo>
                    <a:pt x="1141" y="225"/>
                  </a:lnTo>
                  <a:lnTo>
                    <a:pt x="1149" y="235"/>
                  </a:lnTo>
                  <a:lnTo>
                    <a:pt x="1154" y="245"/>
                  </a:lnTo>
                  <a:lnTo>
                    <a:pt x="1152" y="251"/>
                  </a:lnTo>
                  <a:lnTo>
                    <a:pt x="1149" y="257"/>
                  </a:lnTo>
                  <a:lnTo>
                    <a:pt x="1141" y="264"/>
                  </a:lnTo>
                  <a:lnTo>
                    <a:pt x="1134" y="269"/>
                  </a:lnTo>
                  <a:lnTo>
                    <a:pt x="1127" y="271"/>
                  </a:lnTo>
                  <a:lnTo>
                    <a:pt x="1122" y="271"/>
                  </a:lnTo>
                  <a:lnTo>
                    <a:pt x="1117" y="272"/>
                  </a:lnTo>
                  <a:lnTo>
                    <a:pt x="1120" y="272"/>
                  </a:lnTo>
                  <a:lnTo>
                    <a:pt x="1122" y="274"/>
                  </a:lnTo>
                  <a:lnTo>
                    <a:pt x="1124" y="276"/>
                  </a:lnTo>
                  <a:lnTo>
                    <a:pt x="1125" y="279"/>
                  </a:lnTo>
                  <a:lnTo>
                    <a:pt x="1126" y="281"/>
                  </a:lnTo>
                  <a:lnTo>
                    <a:pt x="1127" y="284"/>
                  </a:lnTo>
                  <a:lnTo>
                    <a:pt x="1129" y="286"/>
                  </a:lnTo>
                  <a:lnTo>
                    <a:pt x="1131" y="290"/>
                  </a:lnTo>
                  <a:lnTo>
                    <a:pt x="1132" y="293"/>
                  </a:lnTo>
                  <a:lnTo>
                    <a:pt x="1132" y="297"/>
                  </a:lnTo>
                  <a:lnTo>
                    <a:pt x="1131" y="301"/>
                  </a:lnTo>
                  <a:lnTo>
                    <a:pt x="1129" y="305"/>
                  </a:lnTo>
                  <a:lnTo>
                    <a:pt x="1127" y="313"/>
                  </a:lnTo>
                  <a:lnTo>
                    <a:pt x="1130" y="321"/>
                  </a:lnTo>
                  <a:lnTo>
                    <a:pt x="1136" y="326"/>
                  </a:lnTo>
                  <a:lnTo>
                    <a:pt x="1142" y="328"/>
                  </a:lnTo>
                  <a:lnTo>
                    <a:pt x="1150" y="323"/>
                  </a:lnTo>
                  <a:lnTo>
                    <a:pt x="1152" y="315"/>
                  </a:lnTo>
                  <a:lnTo>
                    <a:pt x="1150" y="307"/>
                  </a:lnTo>
                  <a:lnTo>
                    <a:pt x="1147" y="301"/>
                  </a:lnTo>
                  <a:lnTo>
                    <a:pt x="1145" y="293"/>
                  </a:lnTo>
                  <a:lnTo>
                    <a:pt x="1147" y="287"/>
                  </a:lnTo>
                  <a:lnTo>
                    <a:pt x="1150" y="284"/>
                  </a:lnTo>
                  <a:lnTo>
                    <a:pt x="1155" y="279"/>
                  </a:lnTo>
                  <a:lnTo>
                    <a:pt x="1162" y="272"/>
                  </a:lnTo>
                  <a:lnTo>
                    <a:pt x="1170" y="266"/>
                  </a:lnTo>
                  <a:lnTo>
                    <a:pt x="1177" y="260"/>
                  </a:lnTo>
                  <a:lnTo>
                    <a:pt x="1182" y="255"/>
                  </a:lnTo>
                  <a:lnTo>
                    <a:pt x="1186" y="249"/>
                  </a:lnTo>
                  <a:lnTo>
                    <a:pt x="1185" y="245"/>
                  </a:lnTo>
                  <a:lnTo>
                    <a:pt x="1179" y="242"/>
                  </a:lnTo>
                  <a:lnTo>
                    <a:pt x="1175" y="242"/>
                  </a:lnTo>
                  <a:lnTo>
                    <a:pt x="1172" y="241"/>
                  </a:lnTo>
                  <a:lnTo>
                    <a:pt x="1169" y="240"/>
                  </a:lnTo>
                  <a:lnTo>
                    <a:pt x="1167" y="238"/>
                  </a:lnTo>
                  <a:lnTo>
                    <a:pt x="1166" y="235"/>
                  </a:lnTo>
                  <a:lnTo>
                    <a:pt x="1166" y="231"/>
                  </a:lnTo>
                  <a:lnTo>
                    <a:pt x="1166" y="229"/>
                  </a:lnTo>
                  <a:lnTo>
                    <a:pt x="1167" y="225"/>
                  </a:lnTo>
                  <a:lnTo>
                    <a:pt x="1169" y="223"/>
                  </a:lnTo>
                  <a:lnTo>
                    <a:pt x="1172" y="220"/>
                  </a:lnTo>
                  <a:lnTo>
                    <a:pt x="1176" y="219"/>
                  </a:lnTo>
                  <a:lnTo>
                    <a:pt x="1179" y="218"/>
                  </a:lnTo>
                  <a:lnTo>
                    <a:pt x="1181" y="215"/>
                  </a:lnTo>
                  <a:lnTo>
                    <a:pt x="1183" y="214"/>
                  </a:lnTo>
                  <a:lnTo>
                    <a:pt x="1187" y="211"/>
                  </a:lnTo>
                  <a:lnTo>
                    <a:pt x="1188" y="208"/>
                  </a:lnTo>
                  <a:lnTo>
                    <a:pt x="1190" y="206"/>
                  </a:lnTo>
                  <a:lnTo>
                    <a:pt x="1188" y="205"/>
                  </a:lnTo>
                  <a:lnTo>
                    <a:pt x="1187" y="203"/>
                  </a:lnTo>
                  <a:lnTo>
                    <a:pt x="1185" y="201"/>
                  </a:lnTo>
                  <a:lnTo>
                    <a:pt x="1182" y="199"/>
                  </a:lnTo>
                  <a:lnTo>
                    <a:pt x="1181" y="198"/>
                  </a:lnTo>
                  <a:lnTo>
                    <a:pt x="1170" y="195"/>
                  </a:lnTo>
                  <a:lnTo>
                    <a:pt x="1159" y="193"/>
                  </a:lnTo>
                  <a:lnTo>
                    <a:pt x="1150" y="188"/>
                  </a:lnTo>
                  <a:lnTo>
                    <a:pt x="1142" y="179"/>
                  </a:lnTo>
                  <a:lnTo>
                    <a:pt x="1136" y="173"/>
                  </a:lnTo>
                  <a:lnTo>
                    <a:pt x="1130" y="167"/>
                  </a:lnTo>
                  <a:lnTo>
                    <a:pt x="1126" y="159"/>
                  </a:lnTo>
                  <a:lnTo>
                    <a:pt x="1126" y="150"/>
                  </a:lnTo>
                  <a:lnTo>
                    <a:pt x="1127" y="148"/>
                  </a:lnTo>
                  <a:lnTo>
                    <a:pt x="1130" y="147"/>
                  </a:lnTo>
                  <a:lnTo>
                    <a:pt x="1132" y="145"/>
                  </a:lnTo>
                  <a:lnTo>
                    <a:pt x="1135" y="144"/>
                  </a:lnTo>
                  <a:lnTo>
                    <a:pt x="1137" y="142"/>
                  </a:lnTo>
                  <a:lnTo>
                    <a:pt x="1140" y="141"/>
                  </a:lnTo>
                  <a:lnTo>
                    <a:pt x="1141" y="138"/>
                  </a:lnTo>
                  <a:lnTo>
                    <a:pt x="1141" y="134"/>
                  </a:lnTo>
                  <a:lnTo>
                    <a:pt x="1141" y="133"/>
                  </a:lnTo>
                  <a:lnTo>
                    <a:pt x="1140" y="131"/>
                  </a:lnTo>
                  <a:lnTo>
                    <a:pt x="1139" y="128"/>
                  </a:lnTo>
                  <a:lnTo>
                    <a:pt x="1136" y="127"/>
                  </a:lnTo>
                  <a:lnTo>
                    <a:pt x="1135" y="117"/>
                  </a:lnTo>
                  <a:lnTo>
                    <a:pt x="1136" y="106"/>
                  </a:lnTo>
                  <a:lnTo>
                    <a:pt x="1139" y="103"/>
                  </a:lnTo>
                  <a:lnTo>
                    <a:pt x="1141" y="102"/>
                  </a:lnTo>
                  <a:lnTo>
                    <a:pt x="1144" y="101"/>
                  </a:lnTo>
                  <a:lnTo>
                    <a:pt x="1146" y="99"/>
                  </a:lnTo>
                  <a:lnTo>
                    <a:pt x="1150" y="98"/>
                  </a:lnTo>
                  <a:lnTo>
                    <a:pt x="1154" y="94"/>
                  </a:lnTo>
                  <a:lnTo>
                    <a:pt x="1156" y="87"/>
                  </a:lnTo>
                  <a:lnTo>
                    <a:pt x="1157" y="80"/>
                  </a:lnTo>
                  <a:lnTo>
                    <a:pt x="1160" y="75"/>
                  </a:lnTo>
                  <a:lnTo>
                    <a:pt x="1162" y="73"/>
                  </a:lnTo>
                  <a:lnTo>
                    <a:pt x="1164" y="71"/>
                  </a:lnTo>
                  <a:lnTo>
                    <a:pt x="1166" y="70"/>
                  </a:lnTo>
                  <a:lnTo>
                    <a:pt x="1169" y="68"/>
                  </a:lnTo>
                  <a:lnTo>
                    <a:pt x="1171" y="67"/>
                  </a:lnTo>
                  <a:close/>
                  <a:moveTo>
                    <a:pt x="970" y="0"/>
                  </a:moveTo>
                  <a:lnTo>
                    <a:pt x="980" y="0"/>
                  </a:lnTo>
                  <a:lnTo>
                    <a:pt x="984" y="4"/>
                  </a:lnTo>
                  <a:lnTo>
                    <a:pt x="984" y="10"/>
                  </a:lnTo>
                  <a:lnTo>
                    <a:pt x="983" y="17"/>
                  </a:lnTo>
                  <a:lnTo>
                    <a:pt x="983" y="24"/>
                  </a:lnTo>
                  <a:lnTo>
                    <a:pt x="980" y="26"/>
                  </a:lnTo>
                  <a:lnTo>
                    <a:pt x="979" y="27"/>
                  </a:lnTo>
                  <a:lnTo>
                    <a:pt x="977" y="29"/>
                  </a:lnTo>
                  <a:lnTo>
                    <a:pt x="974" y="30"/>
                  </a:lnTo>
                  <a:lnTo>
                    <a:pt x="973" y="32"/>
                  </a:lnTo>
                  <a:lnTo>
                    <a:pt x="972" y="34"/>
                  </a:lnTo>
                  <a:lnTo>
                    <a:pt x="972" y="36"/>
                  </a:lnTo>
                  <a:lnTo>
                    <a:pt x="972" y="36"/>
                  </a:lnTo>
                  <a:lnTo>
                    <a:pt x="970" y="37"/>
                  </a:lnTo>
                  <a:lnTo>
                    <a:pt x="969" y="39"/>
                  </a:lnTo>
                  <a:lnTo>
                    <a:pt x="969" y="41"/>
                  </a:lnTo>
                  <a:lnTo>
                    <a:pt x="967" y="44"/>
                  </a:lnTo>
                  <a:lnTo>
                    <a:pt x="965" y="45"/>
                  </a:lnTo>
                  <a:lnTo>
                    <a:pt x="964" y="47"/>
                  </a:lnTo>
                  <a:lnTo>
                    <a:pt x="963" y="50"/>
                  </a:lnTo>
                  <a:lnTo>
                    <a:pt x="964" y="52"/>
                  </a:lnTo>
                  <a:lnTo>
                    <a:pt x="965" y="55"/>
                  </a:lnTo>
                  <a:lnTo>
                    <a:pt x="967" y="57"/>
                  </a:lnTo>
                  <a:lnTo>
                    <a:pt x="967" y="60"/>
                  </a:lnTo>
                  <a:lnTo>
                    <a:pt x="967" y="63"/>
                  </a:lnTo>
                  <a:lnTo>
                    <a:pt x="965" y="67"/>
                  </a:lnTo>
                  <a:lnTo>
                    <a:pt x="964" y="72"/>
                  </a:lnTo>
                  <a:lnTo>
                    <a:pt x="964" y="77"/>
                  </a:lnTo>
                  <a:lnTo>
                    <a:pt x="964" y="81"/>
                  </a:lnTo>
                  <a:lnTo>
                    <a:pt x="965" y="85"/>
                  </a:lnTo>
                  <a:lnTo>
                    <a:pt x="967" y="87"/>
                  </a:lnTo>
                  <a:lnTo>
                    <a:pt x="967" y="91"/>
                  </a:lnTo>
                  <a:lnTo>
                    <a:pt x="967" y="101"/>
                  </a:lnTo>
                  <a:lnTo>
                    <a:pt x="968" y="104"/>
                  </a:lnTo>
                  <a:lnTo>
                    <a:pt x="969" y="108"/>
                  </a:lnTo>
                  <a:lnTo>
                    <a:pt x="970" y="111"/>
                  </a:lnTo>
                  <a:lnTo>
                    <a:pt x="973" y="113"/>
                  </a:lnTo>
                  <a:lnTo>
                    <a:pt x="974" y="116"/>
                  </a:lnTo>
                  <a:lnTo>
                    <a:pt x="973" y="124"/>
                  </a:lnTo>
                  <a:lnTo>
                    <a:pt x="972" y="131"/>
                  </a:lnTo>
                  <a:lnTo>
                    <a:pt x="972" y="137"/>
                  </a:lnTo>
                  <a:lnTo>
                    <a:pt x="975" y="147"/>
                  </a:lnTo>
                  <a:lnTo>
                    <a:pt x="980" y="158"/>
                  </a:lnTo>
                  <a:lnTo>
                    <a:pt x="984" y="162"/>
                  </a:lnTo>
                  <a:lnTo>
                    <a:pt x="990" y="163"/>
                  </a:lnTo>
                  <a:lnTo>
                    <a:pt x="998" y="163"/>
                  </a:lnTo>
                  <a:lnTo>
                    <a:pt x="1005" y="163"/>
                  </a:lnTo>
                  <a:lnTo>
                    <a:pt x="1013" y="164"/>
                  </a:lnTo>
                  <a:lnTo>
                    <a:pt x="1018" y="167"/>
                  </a:lnTo>
                  <a:lnTo>
                    <a:pt x="1020" y="172"/>
                  </a:lnTo>
                  <a:lnTo>
                    <a:pt x="1022" y="177"/>
                  </a:lnTo>
                  <a:lnTo>
                    <a:pt x="1024" y="183"/>
                  </a:lnTo>
                  <a:lnTo>
                    <a:pt x="1027" y="185"/>
                  </a:lnTo>
                  <a:lnTo>
                    <a:pt x="1028" y="187"/>
                  </a:lnTo>
                  <a:lnTo>
                    <a:pt x="1030" y="189"/>
                  </a:lnTo>
                  <a:lnTo>
                    <a:pt x="1032" y="190"/>
                  </a:lnTo>
                  <a:lnTo>
                    <a:pt x="1032" y="193"/>
                  </a:lnTo>
                  <a:lnTo>
                    <a:pt x="1030" y="195"/>
                  </a:lnTo>
                  <a:lnTo>
                    <a:pt x="1029" y="199"/>
                  </a:lnTo>
                  <a:lnTo>
                    <a:pt x="1029" y="201"/>
                  </a:lnTo>
                  <a:lnTo>
                    <a:pt x="1028" y="204"/>
                  </a:lnTo>
                  <a:lnTo>
                    <a:pt x="1027" y="206"/>
                  </a:lnTo>
                  <a:lnTo>
                    <a:pt x="1024" y="208"/>
                  </a:lnTo>
                  <a:lnTo>
                    <a:pt x="1022" y="209"/>
                  </a:lnTo>
                  <a:lnTo>
                    <a:pt x="1019" y="209"/>
                  </a:lnTo>
                  <a:lnTo>
                    <a:pt x="1018" y="209"/>
                  </a:lnTo>
                  <a:lnTo>
                    <a:pt x="1015" y="208"/>
                  </a:lnTo>
                  <a:lnTo>
                    <a:pt x="1014" y="205"/>
                  </a:lnTo>
                  <a:lnTo>
                    <a:pt x="1013" y="204"/>
                  </a:lnTo>
                  <a:lnTo>
                    <a:pt x="1012" y="203"/>
                  </a:lnTo>
                  <a:lnTo>
                    <a:pt x="1012" y="204"/>
                  </a:lnTo>
                  <a:lnTo>
                    <a:pt x="1007" y="205"/>
                  </a:lnTo>
                  <a:lnTo>
                    <a:pt x="1004" y="208"/>
                  </a:lnTo>
                  <a:lnTo>
                    <a:pt x="1002" y="210"/>
                  </a:lnTo>
                  <a:lnTo>
                    <a:pt x="999" y="213"/>
                  </a:lnTo>
                  <a:lnTo>
                    <a:pt x="995" y="214"/>
                  </a:lnTo>
                  <a:lnTo>
                    <a:pt x="992" y="216"/>
                  </a:lnTo>
                  <a:lnTo>
                    <a:pt x="989" y="218"/>
                  </a:lnTo>
                  <a:lnTo>
                    <a:pt x="989" y="220"/>
                  </a:lnTo>
                  <a:lnTo>
                    <a:pt x="989" y="223"/>
                  </a:lnTo>
                  <a:lnTo>
                    <a:pt x="990" y="224"/>
                  </a:lnTo>
                  <a:lnTo>
                    <a:pt x="993" y="225"/>
                  </a:lnTo>
                  <a:lnTo>
                    <a:pt x="995" y="225"/>
                  </a:lnTo>
                  <a:lnTo>
                    <a:pt x="998" y="225"/>
                  </a:lnTo>
                  <a:lnTo>
                    <a:pt x="1000" y="225"/>
                  </a:lnTo>
                  <a:lnTo>
                    <a:pt x="1003" y="224"/>
                  </a:lnTo>
                  <a:lnTo>
                    <a:pt x="1007" y="228"/>
                  </a:lnTo>
                  <a:lnTo>
                    <a:pt x="1009" y="234"/>
                  </a:lnTo>
                  <a:lnTo>
                    <a:pt x="1010" y="240"/>
                  </a:lnTo>
                  <a:lnTo>
                    <a:pt x="1008" y="245"/>
                  </a:lnTo>
                  <a:lnTo>
                    <a:pt x="1002" y="250"/>
                  </a:lnTo>
                  <a:lnTo>
                    <a:pt x="995" y="254"/>
                  </a:lnTo>
                  <a:lnTo>
                    <a:pt x="987" y="256"/>
                  </a:lnTo>
                  <a:lnTo>
                    <a:pt x="977" y="257"/>
                  </a:lnTo>
                  <a:lnTo>
                    <a:pt x="970" y="259"/>
                  </a:lnTo>
                  <a:lnTo>
                    <a:pt x="961" y="260"/>
                  </a:lnTo>
                  <a:lnTo>
                    <a:pt x="952" y="260"/>
                  </a:lnTo>
                  <a:lnTo>
                    <a:pt x="947" y="257"/>
                  </a:lnTo>
                  <a:lnTo>
                    <a:pt x="944" y="255"/>
                  </a:lnTo>
                  <a:lnTo>
                    <a:pt x="944" y="252"/>
                  </a:lnTo>
                  <a:lnTo>
                    <a:pt x="943" y="251"/>
                  </a:lnTo>
                  <a:lnTo>
                    <a:pt x="941" y="250"/>
                  </a:lnTo>
                  <a:lnTo>
                    <a:pt x="938" y="250"/>
                  </a:lnTo>
                  <a:lnTo>
                    <a:pt x="934" y="249"/>
                  </a:lnTo>
                  <a:lnTo>
                    <a:pt x="931" y="249"/>
                  </a:lnTo>
                  <a:lnTo>
                    <a:pt x="927" y="250"/>
                  </a:lnTo>
                  <a:lnTo>
                    <a:pt x="923" y="250"/>
                  </a:lnTo>
                  <a:lnTo>
                    <a:pt x="919" y="250"/>
                  </a:lnTo>
                  <a:lnTo>
                    <a:pt x="918" y="249"/>
                  </a:lnTo>
                  <a:lnTo>
                    <a:pt x="917" y="246"/>
                  </a:lnTo>
                  <a:lnTo>
                    <a:pt x="916" y="244"/>
                  </a:lnTo>
                  <a:lnTo>
                    <a:pt x="914" y="242"/>
                  </a:lnTo>
                  <a:lnTo>
                    <a:pt x="913" y="240"/>
                  </a:lnTo>
                  <a:lnTo>
                    <a:pt x="912" y="238"/>
                  </a:lnTo>
                  <a:lnTo>
                    <a:pt x="912" y="234"/>
                  </a:lnTo>
                  <a:lnTo>
                    <a:pt x="911" y="233"/>
                  </a:lnTo>
                  <a:lnTo>
                    <a:pt x="908" y="233"/>
                  </a:lnTo>
                  <a:lnTo>
                    <a:pt x="907" y="234"/>
                  </a:lnTo>
                  <a:lnTo>
                    <a:pt x="906" y="235"/>
                  </a:lnTo>
                  <a:lnTo>
                    <a:pt x="904" y="238"/>
                  </a:lnTo>
                  <a:lnTo>
                    <a:pt x="903" y="240"/>
                  </a:lnTo>
                  <a:lnTo>
                    <a:pt x="902" y="242"/>
                  </a:lnTo>
                  <a:lnTo>
                    <a:pt x="902" y="245"/>
                  </a:lnTo>
                  <a:lnTo>
                    <a:pt x="899" y="254"/>
                  </a:lnTo>
                  <a:lnTo>
                    <a:pt x="897" y="259"/>
                  </a:lnTo>
                  <a:lnTo>
                    <a:pt x="891" y="262"/>
                  </a:lnTo>
                  <a:lnTo>
                    <a:pt x="881" y="265"/>
                  </a:lnTo>
                  <a:lnTo>
                    <a:pt x="877" y="266"/>
                  </a:lnTo>
                  <a:lnTo>
                    <a:pt x="873" y="267"/>
                  </a:lnTo>
                  <a:lnTo>
                    <a:pt x="871" y="270"/>
                  </a:lnTo>
                  <a:lnTo>
                    <a:pt x="867" y="272"/>
                  </a:lnTo>
                  <a:lnTo>
                    <a:pt x="863" y="276"/>
                  </a:lnTo>
                  <a:lnTo>
                    <a:pt x="857" y="279"/>
                  </a:lnTo>
                  <a:lnTo>
                    <a:pt x="851" y="281"/>
                  </a:lnTo>
                  <a:lnTo>
                    <a:pt x="845" y="284"/>
                  </a:lnTo>
                  <a:lnTo>
                    <a:pt x="828" y="289"/>
                  </a:lnTo>
                  <a:lnTo>
                    <a:pt x="811" y="293"/>
                  </a:lnTo>
                  <a:lnTo>
                    <a:pt x="794" y="298"/>
                  </a:lnTo>
                  <a:lnTo>
                    <a:pt x="785" y="301"/>
                  </a:lnTo>
                  <a:lnTo>
                    <a:pt x="779" y="300"/>
                  </a:lnTo>
                  <a:lnTo>
                    <a:pt x="774" y="295"/>
                  </a:lnTo>
                  <a:lnTo>
                    <a:pt x="771" y="289"/>
                  </a:lnTo>
                  <a:lnTo>
                    <a:pt x="770" y="281"/>
                  </a:lnTo>
                  <a:lnTo>
                    <a:pt x="770" y="276"/>
                  </a:lnTo>
                  <a:lnTo>
                    <a:pt x="770" y="271"/>
                  </a:lnTo>
                  <a:lnTo>
                    <a:pt x="769" y="267"/>
                  </a:lnTo>
                  <a:lnTo>
                    <a:pt x="767" y="265"/>
                  </a:lnTo>
                  <a:lnTo>
                    <a:pt x="766" y="264"/>
                  </a:lnTo>
                  <a:lnTo>
                    <a:pt x="764" y="262"/>
                  </a:lnTo>
                  <a:lnTo>
                    <a:pt x="760" y="262"/>
                  </a:lnTo>
                  <a:lnTo>
                    <a:pt x="754" y="262"/>
                  </a:lnTo>
                  <a:lnTo>
                    <a:pt x="745" y="266"/>
                  </a:lnTo>
                  <a:lnTo>
                    <a:pt x="736" y="266"/>
                  </a:lnTo>
                  <a:lnTo>
                    <a:pt x="729" y="264"/>
                  </a:lnTo>
                  <a:lnTo>
                    <a:pt x="724" y="257"/>
                  </a:lnTo>
                  <a:lnTo>
                    <a:pt x="718" y="254"/>
                  </a:lnTo>
                  <a:lnTo>
                    <a:pt x="713" y="249"/>
                  </a:lnTo>
                  <a:lnTo>
                    <a:pt x="708" y="245"/>
                  </a:lnTo>
                  <a:lnTo>
                    <a:pt x="705" y="238"/>
                  </a:lnTo>
                  <a:lnTo>
                    <a:pt x="709" y="231"/>
                  </a:lnTo>
                  <a:lnTo>
                    <a:pt x="718" y="225"/>
                  </a:lnTo>
                  <a:lnTo>
                    <a:pt x="729" y="220"/>
                  </a:lnTo>
                  <a:lnTo>
                    <a:pt x="740" y="216"/>
                  </a:lnTo>
                  <a:lnTo>
                    <a:pt x="750" y="213"/>
                  </a:lnTo>
                  <a:lnTo>
                    <a:pt x="757" y="211"/>
                  </a:lnTo>
                  <a:lnTo>
                    <a:pt x="772" y="210"/>
                  </a:lnTo>
                  <a:lnTo>
                    <a:pt x="789" y="206"/>
                  </a:lnTo>
                  <a:lnTo>
                    <a:pt x="791" y="206"/>
                  </a:lnTo>
                  <a:lnTo>
                    <a:pt x="796" y="206"/>
                  </a:lnTo>
                  <a:lnTo>
                    <a:pt x="800" y="205"/>
                  </a:lnTo>
                  <a:lnTo>
                    <a:pt x="804" y="205"/>
                  </a:lnTo>
                  <a:lnTo>
                    <a:pt x="806" y="204"/>
                  </a:lnTo>
                  <a:lnTo>
                    <a:pt x="810" y="201"/>
                  </a:lnTo>
                  <a:lnTo>
                    <a:pt x="811" y="200"/>
                  </a:lnTo>
                  <a:lnTo>
                    <a:pt x="811" y="199"/>
                  </a:lnTo>
                  <a:lnTo>
                    <a:pt x="810" y="198"/>
                  </a:lnTo>
                  <a:lnTo>
                    <a:pt x="807" y="196"/>
                  </a:lnTo>
                  <a:lnTo>
                    <a:pt x="805" y="195"/>
                  </a:lnTo>
                  <a:lnTo>
                    <a:pt x="802" y="194"/>
                  </a:lnTo>
                  <a:lnTo>
                    <a:pt x="800" y="194"/>
                  </a:lnTo>
                  <a:lnTo>
                    <a:pt x="796" y="194"/>
                  </a:lnTo>
                  <a:lnTo>
                    <a:pt x="795" y="194"/>
                  </a:lnTo>
                  <a:lnTo>
                    <a:pt x="794" y="193"/>
                  </a:lnTo>
                  <a:lnTo>
                    <a:pt x="776" y="193"/>
                  </a:lnTo>
                  <a:lnTo>
                    <a:pt x="761" y="193"/>
                  </a:lnTo>
                  <a:lnTo>
                    <a:pt x="746" y="196"/>
                  </a:lnTo>
                  <a:lnTo>
                    <a:pt x="736" y="200"/>
                  </a:lnTo>
                  <a:lnTo>
                    <a:pt x="728" y="205"/>
                  </a:lnTo>
                  <a:lnTo>
                    <a:pt x="720" y="206"/>
                  </a:lnTo>
                  <a:lnTo>
                    <a:pt x="713" y="204"/>
                  </a:lnTo>
                  <a:lnTo>
                    <a:pt x="708" y="196"/>
                  </a:lnTo>
                  <a:lnTo>
                    <a:pt x="704" y="189"/>
                  </a:lnTo>
                  <a:lnTo>
                    <a:pt x="703" y="180"/>
                  </a:lnTo>
                  <a:lnTo>
                    <a:pt x="708" y="174"/>
                  </a:lnTo>
                  <a:lnTo>
                    <a:pt x="718" y="168"/>
                  </a:lnTo>
                  <a:lnTo>
                    <a:pt x="728" y="164"/>
                  </a:lnTo>
                  <a:lnTo>
                    <a:pt x="736" y="160"/>
                  </a:lnTo>
                  <a:lnTo>
                    <a:pt x="738" y="159"/>
                  </a:lnTo>
                  <a:lnTo>
                    <a:pt x="739" y="159"/>
                  </a:lnTo>
                  <a:lnTo>
                    <a:pt x="741" y="158"/>
                  </a:lnTo>
                  <a:lnTo>
                    <a:pt x="743" y="157"/>
                  </a:lnTo>
                  <a:lnTo>
                    <a:pt x="745" y="155"/>
                  </a:lnTo>
                  <a:lnTo>
                    <a:pt x="746" y="154"/>
                  </a:lnTo>
                  <a:lnTo>
                    <a:pt x="747" y="153"/>
                  </a:lnTo>
                  <a:lnTo>
                    <a:pt x="747" y="152"/>
                  </a:lnTo>
                  <a:lnTo>
                    <a:pt x="746" y="152"/>
                  </a:lnTo>
                  <a:lnTo>
                    <a:pt x="744" y="152"/>
                  </a:lnTo>
                  <a:lnTo>
                    <a:pt x="740" y="153"/>
                  </a:lnTo>
                  <a:lnTo>
                    <a:pt x="736" y="154"/>
                  </a:lnTo>
                  <a:lnTo>
                    <a:pt x="733" y="155"/>
                  </a:lnTo>
                  <a:lnTo>
                    <a:pt x="729" y="157"/>
                  </a:lnTo>
                  <a:lnTo>
                    <a:pt x="726" y="158"/>
                  </a:lnTo>
                  <a:lnTo>
                    <a:pt x="716" y="158"/>
                  </a:lnTo>
                  <a:lnTo>
                    <a:pt x="708" y="157"/>
                  </a:lnTo>
                  <a:lnTo>
                    <a:pt x="700" y="154"/>
                  </a:lnTo>
                  <a:lnTo>
                    <a:pt x="696" y="149"/>
                  </a:lnTo>
                  <a:lnTo>
                    <a:pt x="696" y="142"/>
                  </a:lnTo>
                  <a:lnTo>
                    <a:pt x="698" y="133"/>
                  </a:lnTo>
                  <a:lnTo>
                    <a:pt x="703" y="127"/>
                  </a:lnTo>
                  <a:lnTo>
                    <a:pt x="704" y="126"/>
                  </a:lnTo>
                  <a:lnTo>
                    <a:pt x="705" y="126"/>
                  </a:lnTo>
                  <a:lnTo>
                    <a:pt x="708" y="124"/>
                  </a:lnTo>
                  <a:lnTo>
                    <a:pt x="709" y="123"/>
                  </a:lnTo>
                  <a:lnTo>
                    <a:pt x="711" y="121"/>
                  </a:lnTo>
                  <a:lnTo>
                    <a:pt x="714" y="119"/>
                  </a:lnTo>
                  <a:lnTo>
                    <a:pt x="715" y="117"/>
                  </a:lnTo>
                  <a:lnTo>
                    <a:pt x="716" y="116"/>
                  </a:lnTo>
                  <a:lnTo>
                    <a:pt x="718" y="114"/>
                  </a:lnTo>
                  <a:lnTo>
                    <a:pt x="716" y="113"/>
                  </a:lnTo>
                  <a:lnTo>
                    <a:pt x="715" y="113"/>
                  </a:lnTo>
                  <a:lnTo>
                    <a:pt x="713" y="113"/>
                  </a:lnTo>
                  <a:lnTo>
                    <a:pt x="711" y="113"/>
                  </a:lnTo>
                  <a:lnTo>
                    <a:pt x="710" y="114"/>
                  </a:lnTo>
                  <a:lnTo>
                    <a:pt x="709" y="114"/>
                  </a:lnTo>
                  <a:lnTo>
                    <a:pt x="708" y="114"/>
                  </a:lnTo>
                  <a:lnTo>
                    <a:pt x="706" y="113"/>
                  </a:lnTo>
                  <a:lnTo>
                    <a:pt x="706" y="113"/>
                  </a:lnTo>
                  <a:lnTo>
                    <a:pt x="706" y="111"/>
                  </a:lnTo>
                  <a:lnTo>
                    <a:pt x="708" y="108"/>
                  </a:lnTo>
                  <a:lnTo>
                    <a:pt x="710" y="104"/>
                  </a:lnTo>
                  <a:lnTo>
                    <a:pt x="715" y="101"/>
                  </a:lnTo>
                  <a:lnTo>
                    <a:pt x="720" y="97"/>
                  </a:lnTo>
                  <a:lnTo>
                    <a:pt x="726" y="93"/>
                  </a:lnTo>
                  <a:lnTo>
                    <a:pt x="735" y="85"/>
                  </a:lnTo>
                  <a:lnTo>
                    <a:pt x="746" y="75"/>
                  </a:lnTo>
                  <a:lnTo>
                    <a:pt x="760" y="67"/>
                  </a:lnTo>
                  <a:lnTo>
                    <a:pt x="771" y="61"/>
                  </a:lnTo>
                  <a:lnTo>
                    <a:pt x="782" y="52"/>
                  </a:lnTo>
                  <a:lnTo>
                    <a:pt x="785" y="50"/>
                  </a:lnTo>
                  <a:lnTo>
                    <a:pt x="789" y="47"/>
                  </a:lnTo>
                  <a:lnTo>
                    <a:pt x="791" y="44"/>
                  </a:lnTo>
                  <a:lnTo>
                    <a:pt x="794" y="41"/>
                  </a:lnTo>
                  <a:lnTo>
                    <a:pt x="796" y="41"/>
                  </a:lnTo>
                  <a:lnTo>
                    <a:pt x="800" y="41"/>
                  </a:lnTo>
                  <a:lnTo>
                    <a:pt x="801" y="42"/>
                  </a:lnTo>
                  <a:lnTo>
                    <a:pt x="802" y="45"/>
                  </a:lnTo>
                  <a:lnTo>
                    <a:pt x="804" y="47"/>
                  </a:lnTo>
                  <a:lnTo>
                    <a:pt x="804" y="50"/>
                  </a:lnTo>
                  <a:lnTo>
                    <a:pt x="805" y="52"/>
                  </a:lnTo>
                  <a:lnTo>
                    <a:pt x="804" y="53"/>
                  </a:lnTo>
                  <a:lnTo>
                    <a:pt x="804" y="56"/>
                  </a:lnTo>
                  <a:lnTo>
                    <a:pt x="802" y="57"/>
                  </a:lnTo>
                  <a:lnTo>
                    <a:pt x="801" y="60"/>
                  </a:lnTo>
                  <a:lnTo>
                    <a:pt x="801" y="62"/>
                  </a:lnTo>
                  <a:lnTo>
                    <a:pt x="799" y="65"/>
                  </a:lnTo>
                  <a:lnTo>
                    <a:pt x="795" y="70"/>
                  </a:lnTo>
                  <a:lnTo>
                    <a:pt x="790" y="75"/>
                  </a:lnTo>
                  <a:lnTo>
                    <a:pt x="786" y="78"/>
                  </a:lnTo>
                  <a:lnTo>
                    <a:pt x="784" y="83"/>
                  </a:lnTo>
                  <a:lnTo>
                    <a:pt x="784" y="85"/>
                  </a:lnTo>
                  <a:lnTo>
                    <a:pt x="789" y="86"/>
                  </a:lnTo>
                  <a:lnTo>
                    <a:pt x="804" y="77"/>
                  </a:lnTo>
                  <a:lnTo>
                    <a:pt x="805" y="73"/>
                  </a:lnTo>
                  <a:lnTo>
                    <a:pt x="806" y="71"/>
                  </a:lnTo>
                  <a:lnTo>
                    <a:pt x="807" y="67"/>
                  </a:lnTo>
                  <a:lnTo>
                    <a:pt x="809" y="65"/>
                  </a:lnTo>
                  <a:lnTo>
                    <a:pt x="815" y="60"/>
                  </a:lnTo>
                  <a:lnTo>
                    <a:pt x="822" y="57"/>
                  </a:lnTo>
                  <a:lnTo>
                    <a:pt x="830" y="58"/>
                  </a:lnTo>
                  <a:lnTo>
                    <a:pt x="835" y="60"/>
                  </a:lnTo>
                  <a:lnTo>
                    <a:pt x="838" y="61"/>
                  </a:lnTo>
                  <a:lnTo>
                    <a:pt x="841" y="62"/>
                  </a:lnTo>
                  <a:lnTo>
                    <a:pt x="842" y="65"/>
                  </a:lnTo>
                  <a:lnTo>
                    <a:pt x="845" y="67"/>
                  </a:lnTo>
                  <a:lnTo>
                    <a:pt x="845" y="70"/>
                  </a:lnTo>
                  <a:lnTo>
                    <a:pt x="845" y="73"/>
                  </a:lnTo>
                  <a:lnTo>
                    <a:pt x="842" y="77"/>
                  </a:lnTo>
                  <a:lnTo>
                    <a:pt x="842" y="80"/>
                  </a:lnTo>
                  <a:lnTo>
                    <a:pt x="841" y="81"/>
                  </a:lnTo>
                  <a:lnTo>
                    <a:pt x="840" y="83"/>
                  </a:lnTo>
                  <a:lnTo>
                    <a:pt x="840" y="85"/>
                  </a:lnTo>
                  <a:lnTo>
                    <a:pt x="838" y="86"/>
                  </a:lnTo>
                  <a:lnTo>
                    <a:pt x="838" y="87"/>
                  </a:lnTo>
                  <a:lnTo>
                    <a:pt x="840" y="87"/>
                  </a:lnTo>
                  <a:lnTo>
                    <a:pt x="841" y="87"/>
                  </a:lnTo>
                  <a:lnTo>
                    <a:pt x="842" y="86"/>
                  </a:lnTo>
                  <a:lnTo>
                    <a:pt x="845" y="83"/>
                  </a:lnTo>
                  <a:lnTo>
                    <a:pt x="848" y="80"/>
                  </a:lnTo>
                  <a:lnTo>
                    <a:pt x="852" y="77"/>
                  </a:lnTo>
                  <a:lnTo>
                    <a:pt x="855" y="76"/>
                  </a:lnTo>
                  <a:lnTo>
                    <a:pt x="858" y="75"/>
                  </a:lnTo>
                  <a:lnTo>
                    <a:pt x="860" y="75"/>
                  </a:lnTo>
                  <a:lnTo>
                    <a:pt x="863" y="75"/>
                  </a:lnTo>
                  <a:lnTo>
                    <a:pt x="866" y="73"/>
                  </a:lnTo>
                  <a:lnTo>
                    <a:pt x="867" y="71"/>
                  </a:lnTo>
                  <a:lnTo>
                    <a:pt x="868" y="70"/>
                  </a:lnTo>
                  <a:lnTo>
                    <a:pt x="868" y="63"/>
                  </a:lnTo>
                  <a:lnTo>
                    <a:pt x="865" y="56"/>
                  </a:lnTo>
                  <a:lnTo>
                    <a:pt x="863" y="50"/>
                  </a:lnTo>
                  <a:lnTo>
                    <a:pt x="863" y="48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8" y="47"/>
                  </a:lnTo>
                  <a:lnTo>
                    <a:pt x="872" y="47"/>
                  </a:lnTo>
                  <a:lnTo>
                    <a:pt x="875" y="48"/>
                  </a:lnTo>
                  <a:lnTo>
                    <a:pt x="878" y="48"/>
                  </a:lnTo>
                  <a:lnTo>
                    <a:pt x="880" y="50"/>
                  </a:lnTo>
                  <a:lnTo>
                    <a:pt x="881" y="50"/>
                  </a:lnTo>
                  <a:lnTo>
                    <a:pt x="888" y="55"/>
                  </a:lnTo>
                  <a:lnTo>
                    <a:pt x="892" y="62"/>
                  </a:lnTo>
                  <a:lnTo>
                    <a:pt x="893" y="70"/>
                  </a:lnTo>
                  <a:lnTo>
                    <a:pt x="894" y="77"/>
                  </a:lnTo>
                  <a:lnTo>
                    <a:pt x="896" y="90"/>
                  </a:lnTo>
                  <a:lnTo>
                    <a:pt x="897" y="101"/>
                  </a:lnTo>
                  <a:lnTo>
                    <a:pt x="897" y="111"/>
                  </a:lnTo>
                  <a:lnTo>
                    <a:pt x="897" y="112"/>
                  </a:lnTo>
                  <a:lnTo>
                    <a:pt x="898" y="113"/>
                  </a:lnTo>
                  <a:lnTo>
                    <a:pt x="899" y="114"/>
                  </a:lnTo>
                  <a:lnTo>
                    <a:pt x="899" y="116"/>
                  </a:lnTo>
                  <a:lnTo>
                    <a:pt x="902" y="116"/>
                  </a:lnTo>
                  <a:lnTo>
                    <a:pt x="904" y="114"/>
                  </a:lnTo>
                  <a:lnTo>
                    <a:pt x="907" y="113"/>
                  </a:lnTo>
                  <a:lnTo>
                    <a:pt x="909" y="111"/>
                  </a:lnTo>
                  <a:lnTo>
                    <a:pt x="912" y="107"/>
                  </a:lnTo>
                  <a:lnTo>
                    <a:pt x="913" y="104"/>
                  </a:lnTo>
                  <a:lnTo>
                    <a:pt x="913" y="101"/>
                  </a:lnTo>
                  <a:lnTo>
                    <a:pt x="913" y="98"/>
                  </a:lnTo>
                  <a:lnTo>
                    <a:pt x="913" y="96"/>
                  </a:lnTo>
                  <a:lnTo>
                    <a:pt x="912" y="93"/>
                  </a:lnTo>
                  <a:lnTo>
                    <a:pt x="911" y="86"/>
                  </a:lnTo>
                  <a:lnTo>
                    <a:pt x="911" y="80"/>
                  </a:lnTo>
                  <a:lnTo>
                    <a:pt x="909" y="72"/>
                  </a:lnTo>
                  <a:lnTo>
                    <a:pt x="909" y="45"/>
                  </a:lnTo>
                  <a:lnTo>
                    <a:pt x="909" y="42"/>
                  </a:lnTo>
                  <a:lnTo>
                    <a:pt x="911" y="40"/>
                  </a:lnTo>
                  <a:lnTo>
                    <a:pt x="911" y="37"/>
                  </a:lnTo>
                  <a:lnTo>
                    <a:pt x="912" y="35"/>
                  </a:lnTo>
                  <a:lnTo>
                    <a:pt x="913" y="34"/>
                  </a:lnTo>
                  <a:lnTo>
                    <a:pt x="916" y="31"/>
                  </a:lnTo>
                  <a:lnTo>
                    <a:pt x="919" y="30"/>
                  </a:lnTo>
                  <a:lnTo>
                    <a:pt x="922" y="30"/>
                  </a:lnTo>
                  <a:lnTo>
                    <a:pt x="924" y="31"/>
                  </a:lnTo>
                  <a:lnTo>
                    <a:pt x="927" y="32"/>
                  </a:lnTo>
                  <a:lnTo>
                    <a:pt x="928" y="34"/>
                  </a:lnTo>
                  <a:lnTo>
                    <a:pt x="932" y="35"/>
                  </a:lnTo>
                  <a:lnTo>
                    <a:pt x="936" y="35"/>
                  </a:lnTo>
                  <a:lnTo>
                    <a:pt x="939" y="35"/>
                  </a:lnTo>
                  <a:lnTo>
                    <a:pt x="943" y="36"/>
                  </a:lnTo>
                  <a:lnTo>
                    <a:pt x="947" y="36"/>
                  </a:lnTo>
                  <a:lnTo>
                    <a:pt x="948" y="39"/>
                  </a:lnTo>
                  <a:lnTo>
                    <a:pt x="951" y="40"/>
                  </a:lnTo>
                  <a:lnTo>
                    <a:pt x="952" y="42"/>
                  </a:lnTo>
                  <a:lnTo>
                    <a:pt x="953" y="45"/>
                  </a:lnTo>
                  <a:lnTo>
                    <a:pt x="954" y="46"/>
                  </a:lnTo>
                  <a:lnTo>
                    <a:pt x="957" y="47"/>
                  </a:lnTo>
                  <a:lnTo>
                    <a:pt x="959" y="46"/>
                  </a:lnTo>
                  <a:lnTo>
                    <a:pt x="961" y="45"/>
                  </a:lnTo>
                  <a:lnTo>
                    <a:pt x="961" y="42"/>
                  </a:lnTo>
                  <a:lnTo>
                    <a:pt x="961" y="40"/>
                  </a:lnTo>
                  <a:lnTo>
                    <a:pt x="961" y="37"/>
                  </a:lnTo>
                  <a:lnTo>
                    <a:pt x="959" y="35"/>
                  </a:lnTo>
                  <a:lnTo>
                    <a:pt x="959" y="32"/>
                  </a:lnTo>
                  <a:lnTo>
                    <a:pt x="959" y="31"/>
                  </a:lnTo>
                  <a:lnTo>
                    <a:pt x="957" y="27"/>
                  </a:lnTo>
                  <a:lnTo>
                    <a:pt x="953" y="25"/>
                  </a:lnTo>
                  <a:lnTo>
                    <a:pt x="951" y="24"/>
                  </a:lnTo>
                  <a:lnTo>
                    <a:pt x="947" y="21"/>
                  </a:lnTo>
                  <a:lnTo>
                    <a:pt x="944" y="20"/>
                  </a:lnTo>
                  <a:lnTo>
                    <a:pt x="943" y="20"/>
                  </a:lnTo>
                  <a:lnTo>
                    <a:pt x="942" y="19"/>
                  </a:lnTo>
                  <a:lnTo>
                    <a:pt x="939" y="17"/>
                  </a:lnTo>
                  <a:lnTo>
                    <a:pt x="938" y="16"/>
                  </a:lnTo>
                  <a:lnTo>
                    <a:pt x="938" y="15"/>
                  </a:lnTo>
                  <a:lnTo>
                    <a:pt x="938" y="14"/>
                  </a:lnTo>
                  <a:lnTo>
                    <a:pt x="941" y="10"/>
                  </a:lnTo>
                  <a:lnTo>
                    <a:pt x="942" y="7"/>
                  </a:lnTo>
                  <a:lnTo>
                    <a:pt x="944" y="5"/>
                  </a:lnTo>
                  <a:lnTo>
                    <a:pt x="947" y="4"/>
                  </a:lnTo>
                  <a:lnTo>
                    <a:pt x="952" y="2"/>
                  </a:lnTo>
                  <a:lnTo>
                    <a:pt x="961" y="1"/>
                  </a:lnTo>
                  <a:lnTo>
                    <a:pt x="97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5219" y="221"/>
              <a:ext cx="879" cy="262"/>
            </a:xfrm>
            <a:custGeom>
              <a:avLst/>
              <a:gdLst>
                <a:gd name="T0" fmla="*/ 173 w 2635"/>
                <a:gd name="T1" fmla="*/ 185 h 786"/>
                <a:gd name="T2" fmla="*/ 107 w 2635"/>
                <a:gd name="T3" fmla="*/ 304 h 786"/>
                <a:gd name="T4" fmla="*/ 17 w 2635"/>
                <a:gd name="T5" fmla="*/ 317 h 786"/>
                <a:gd name="T6" fmla="*/ 80 w 2635"/>
                <a:gd name="T7" fmla="*/ 190 h 786"/>
                <a:gd name="T8" fmla="*/ 2397 w 2635"/>
                <a:gd name="T9" fmla="*/ 219 h 786"/>
                <a:gd name="T10" fmla="*/ 2386 w 2635"/>
                <a:gd name="T11" fmla="*/ 229 h 786"/>
                <a:gd name="T12" fmla="*/ 558 w 2635"/>
                <a:gd name="T13" fmla="*/ 176 h 786"/>
                <a:gd name="T14" fmla="*/ 516 w 2635"/>
                <a:gd name="T15" fmla="*/ 302 h 786"/>
                <a:gd name="T16" fmla="*/ 479 w 2635"/>
                <a:gd name="T17" fmla="*/ 227 h 786"/>
                <a:gd name="T18" fmla="*/ 526 w 2635"/>
                <a:gd name="T19" fmla="*/ 169 h 786"/>
                <a:gd name="T20" fmla="*/ 789 w 2635"/>
                <a:gd name="T21" fmla="*/ 215 h 786"/>
                <a:gd name="T22" fmla="*/ 816 w 2635"/>
                <a:gd name="T23" fmla="*/ 224 h 786"/>
                <a:gd name="T24" fmla="*/ 862 w 2635"/>
                <a:gd name="T25" fmla="*/ 148 h 786"/>
                <a:gd name="T26" fmla="*/ 936 w 2635"/>
                <a:gd name="T27" fmla="*/ 236 h 786"/>
                <a:gd name="T28" fmla="*/ 971 w 2635"/>
                <a:gd name="T29" fmla="*/ 200 h 786"/>
                <a:gd name="T30" fmla="*/ 998 w 2635"/>
                <a:gd name="T31" fmla="*/ 195 h 786"/>
                <a:gd name="T32" fmla="*/ 1043 w 2635"/>
                <a:gd name="T33" fmla="*/ 268 h 786"/>
                <a:gd name="T34" fmla="*/ 1097 w 2635"/>
                <a:gd name="T35" fmla="*/ 306 h 786"/>
                <a:gd name="T36" fmla="*/ 1151 w 2635"/>
                <a:gd name="T37" fmla="*/ 365 h 786"/>
                <a:gd name="T38" fmla="*/ 1197 w 2635"/>
                <a:gd name="T39" fmla="*/ 394 h 786"/>
                <a:gd name="T40" fmla="*/ 1344 w 2635"/>
                <a:gd name="T41" fmla="*/ 524 h 786"/>
                <a:gd name="T42" fmla="*/ 1301 w 2635"/>
                <a:gd name="T43" fmla="*/ 625 h 786"/>
                <a:gd name="T44" fmla="*/ 1235 w 2635"/>
                <a:gd name="T45" fmla="*/ 612 h 786"/>
                <a:gd name="T46" fmla="*/ 1200 w 2635"/>
                <a:gd name="T47" fmla="*/ 695 h 786"/>
                <a:gd name="T48" fmla="*/ 1131 w 2635"/>
                <a:gd name="T49" fmla="*/ 712 h 786"/>
                <a:gd name="T50" fmla="*/ 1036 w 2635"/>
                <a:gd name="T51" fmla="*/ 658 h 786"/>
                <a:gd name="T52" fmla="*/ 1077 w 2635"/>
                <a:gd name="T53" fmla="*/ 579 h 786"/>
                <a:gd name="T54" fmla="*/ 1158 w 2635"/>
                <a:gd name="T55" fmla="*/ 526 h 786"/>
                <a:gd name="T56" fmla="*/ 1065 w 2635"/>
                <a:gd name="T57" fmla="*/ 437 h 786"/>
                <a:gd name="T58" fmla="*/ 1009 w 2635"/>
                <a:gd name="T59" fmla="*/ 394 h 786"/>
                <a:gd name="T60" fmla="*/ 976 w 2635"/>
                <a:gd name="T61" fmla="*/ 335 h 786"/>
                <a:gd name="T62" fmla="*/ 815 w 2635"/>
                <a:gd name="T63" fmla="*/ 357 h 786"/>
                <a:gd name="T64" fmla="*/ 737 w 2635"/>
                <a:gd name="T65" fmla="*/ 289 h 786"/>
                <a:gd name="T66" fmla="*/ 693 w 2635"/>
                <a:gd name="T67" fmla="*/ 158 h 786"/>
                <a:gd name="T68" fmla="*/ 634 w 2635"/>
                <a:gd name="T69" fmla="*/ 216 h 786"/>
                <a:gd name="T70" fmla="*/ 627 w 2635"/>
                <a:gd name="T71" fmla="*/ 133 h 786"/>
                <a:gd name="T72" fmla="*/ 2595 w 2635"/>
                <a:gd name="T73" fmla="*/ 108 h 786"/>
                <a:gd name="T74" fmla="*/ 2616 w 2635"/>
                <a:gd name="T75" fmla="*/ 141 h 786"/>
                <a:gd name="T76" fmla="*/ 2633 w 2635"/>
                <a:gd name="T77" fmla="*/ 184 h 786"/>
                <a:gd name="T78" fmla="*/ 2596 w 2635"/>
                <a:gd name="T79" fmla="*/ 164 h 786"/>
                <a:gd name="T80" fmla="*/ 2584 w 2635"/>
                <a:gd name="T81" fmla="*/ 125 h 786"/>
                <a:gd name="T82" fmla="*/ 2269 w 2635"/>
                <a:gd name="T83" fmla="*/ 67 h 786"/>
                <a:gd name="T84" fmla="*/ 2301 w 2635"/>
                <a:gd name="T85" fmla="*/ 95 h 786"/>
                <a:gd name="T86" fmla="*/ 2341 w 2635"/>
                <a:gd name="T87" fmla="*/ 128 h 786"/>
                <a:gd name="T88" fmla="*/ 2356 w 2635"/>
                <a:gd name="T89" fmla="*/ 176 h 786"/>
                <a:gd name="T90" fmla="*/ 2345 w 2635"/>
                <a:gd name="T91" fmla="*/ 236 h 786"/>
                <a:gd name="T92" fmla="*/ 2315 w 2635"/>
                <a:gd name="T93" fmla="*/ 175 h 786"/>
                <a:gd name="T94" fmla="*/ 2321 w 2635"/>
                <a:gd name="T95" fmla="*/ 151 h 786"/>
                <a:gd name="T96" fmla="*/ 2269 w 2635"/>
                <a:gd name="T97" fmla="*/ 92 h 786"/>
                <a:gd name="T98" fmla="*/ 2344 w 2635"/>
                <a:gd name="T99" fmla="*/ 73 h 786"/>
                <a:gd name="T100" fmla="*/ 2380 w 2635"/>
                <a:gd name="T101" fmla="*/ 93 h 786"/>
                <a:gd name="T102" fmla="*/ 2387 w 2635"/>
                <a:gd name="T103" fmla="*/ 146 h 786"/>
                <a:gd name="T104" fmla="*/ 2341 w 2635"/>
                <a:gd name="T105" fmla="*/ 98 h 786"/>
                <a:gd name="T106" fmla="*/ 2307 w 2635"/>
                <a:gd name="T107" fmla="*/ 66 h 786"/>
                <a:gd name="T108" fmla="*/ 2305 w 2635"/>
                <a:gd name="T109" fmla="*/ 44 h 786"/>
                <a:gd name="T110" fmla="*/ 393 w 2635"/>
                <a:gd name="T111" fmla="*/ 44 h 786"/>
                <a:gd name="T112" fmla="*/ 284 w 2635"/>
                <a:gd name="T113" fmla="*/ 150 h 786"/>
                <a:gd name="T114" fmla="*/ 251 w 2635"/>
                <a:gd name="T115" fmla="*/ 123 h 786"/>
                <a:gd name="T116" fmla="*/ 182 w 2635"/>
                <a:gd name="T117" fmla="*/ 119 h 786"/>
                <a:gd name="T118" fmla="*/ 218 w 2635"/>
                <a:gd name="T119" fmla="*/ 68 h 786"/>
                <a:gd name="T120" fmla="*/ 296 w 2635"/>
                <a:gd name="T121" fmla="*/ 68 h 786"/>
                <a:gd name="T122" fmla="*/ 337 w 2635"/>
                <a:gd name="T123" fmla="*/ 46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35" h="786">
                  <a:moveTo>
                    <a:pt x="2415" y="182"/>
                  </a:moveTo>
                  <a:lnTo>
                    <a:pt x="2423" y="189"/>
                  </a:lnTo>
                  <a:lnTo>
                    <a:pt x="2423" y="190"/>
                  </a:lnTo>
                  <a:lnTo>
                    <a:pt x="2423" y="190"/>
                  </a:lnTo>
                  <a:lnTo>
                    <a:pt x="2423" y="191"/>
                  </a:lnTo>
                  <a:lnTo>
                    <a:pt x="2425" y="192"/>
                  </a:lnTo>
                  <a:lnTo>
                    <a:pt x="2423" y="191"/>
                  </a:lnTo>
                  <a:lnTo>
                    <a:pt x="2423" y="190"/>
                  </a:lnTo>
                  <a:lnTo>
                    <a:pt x="2420" y="187"/>
                  </a:lnTo>
                  <a:lnTo>
                    <a:pt x="2417" y="186"/>
                  </a:lnTo>
                  <a:lnTo>
                    <a:pt x="2415" y="185"/>
                  </a:lnTo>
                  <a:lnTo>
                    <a:pt x="2415" y="182"/>
                  </a:lnTo>
                  <a:close/>
                  <a:moveTo>
                    <a:pt x="110" y="178"/>
                  </a:moveTo>
                  <a:lnTo>
                    <a:pt x="112" y="178"/>
                  </a:lnTo>
                  <a:lnTo>
                    <a:pt x="114" y="180"/>
                  </a:lnTo>
                  <a:lnTo>
                    <a:pt x="115" y="181"/>
                  </a:lnTo>
                  <a:lnTo>
                    <a:pt x="116" y="184"/>
                  </a:lnTo>
                  <a:lnTo>
                    <a:pt x="116" y="186"/>
                  </a:lnTo>
                  <a:lnTo>
                    <a:pt x="117" y="187"/>
                  </a:lnTo>
                  <a:lnTo>
                    <a:pt x="121" y="190"/>
                  </a:lnTo>
                  <a:lnTo>
                    <a:pt x="125" y="190"/>
                  </a:lnTo>
                  <a:lnTo>
                    <a:pt x="127" y="191"/>
                  </a:lnTo>
                  <a:lnTo>
                    <a:pt x="131" y="194"/>
                  </a:lnTo>
                  <a:lnTo>
                    <a:pt x="135" y="195"/>
                  </a:lnTo>
                  <a:lnTo>
                    <a:pt x="137" y="197"/>
                  </a:lnTo>
                  <a:lnTo>
                    <a:pt x="141" y="197"/>
                  </a:lnTo>
                  <a:lnTo>
                    <a:pt x="145" y="199"/>
                  </a:lnTo>
                  <a:lnTo>
                    <a:pt x="147" y="197"/>
                  </a:lnTo>
                  <a:lnTo>
                    <a:pt x="150" y="196"/>
                  </a:lnTo>
                  <a:lnTo>
                    <a:pt x="152" y="195"/>
                  </a:lnTo>
                  <a:lnTo>
                    <a:pt x="154" y="192"/>
                  </a:lnTo>
                  <a:lnTo>
                    <a:pt x="155" y="190"/>
                  </a:lnTo>
                  <a:lnTo>
                    <a:pt x="165" y="185"/>
                  </a:lnTo>
                  <a:lnTo>
                    <a:pt x="173" y="185"/>
                  </a:lnTo>
                  <a:lnTo>
                    <a:pt x="181" y="189"/>
                  </a:lnTo>
                  <a:lnTo>
                    <a:pt x="187" y="194"/>
                  </a:lnTo>
                  <a:lnTo>
                    <a:pt x="192" y="200"/>
                  </a:lnTo>
                  <a:lnTo>
                    <a:pt x="196" y="204"/>
                  </a:lnTo>
                  <a:lnTo>
                    <a:pt x="197" y="206"/>
                  </a:lnTo>
                  <a:lnTo>
                    <a:pt x="200" y="209"/>
                  </a:lnTo>
                  <a:lnTo>
                    <a:pt x="202" y="212"/>
                  </a:lnTo>
                  <a:lnTo>
                    <a:pt x="203" y="215"/>
                  </a:lnTo>
                  <a:lnTo>
                    <a:pt x="205" y="217"/>
                  </a:lnTo>
                  <a:lnTo>
                    <a:pt x="203" y="220"/>
                  </a:lnTo>
                  <a:lnTo>
                    <a:pt x="202" y="224"/>
                  </a:lnTo>
                  <a:lnTo>
                    <a:pt x="200" y="226"/>
                  </a:lnTo>
                  <a:lnTo>
                    <a:pt x="197" y="229"/>
                  </a:lnTo>
                  <a:lnTo>
                    <a:pt x="193" y="231"/>
                  </a:lnTo>
                  <a:lnTo>
                    <a:pt x="191" y="233"/>
                  </a:lnTo>
                  <a:lnTo>
                    <a:pt x="187" y="236"/>
                  </a:lnTo>
                  <a:lnTo>
                    <a:pt x="175" y="241"/>
                  </a:lnTo>
                  <a:lnTo>
                    <a:pt x="164" y="248"/>
                  </a:lnTo>
                  <a:lnTo>
                    <a:pt x="160" y="251"/>
                  </a:lnTo>
                  <a:lnTo>
                    <a:pt x="157" y="255"/>
                  </a:lnTo>
                  <a:lnTo>
                    <a:pt x="155" y="258"/>
                  </a:lnTo>
                  <a:lnTo>
                    <a:pt x="152" y="262"/>
                  </a:lnTo>
                  <a:lnTo>
                    <a:pt x="147" y="265"/>
                  </a:lnTo>
                  <a:lnTo>
                    <a:pt x="142" y="268"/>
                  </a:lnTo>
                  <a:lnTo>
                    <a:pt x="137" y="272"/>
                  </a:lnTo>
                  <a:lnTo>
                    <a:pt x="134" y="276"/>
                  </a:lnTo>
                  <a:lnTo>
                    <a:pt x="130" y="279"/>
                  </a:lnTo>
                  <a:lnTo>
                    <a:pt x="127" y="284"/>
                  </a:lnTo>
                  <a:lnTo>
                    <a:pt x="124" y="289"/>
                  </a:lnTo>
                  <a:lnTo>
                    <a:pt x="120" y="294"/>
                  </a:lnTo>
                  <a:lnTo>
                    <a:pt x="117" y="298"/>
                  </a:lnTo>
                  <a:lnTo>
                    <a:pt x="115" y="301"/>
                  </a:lnTo>
                  <a:lnTo>
                    <a:pt x="111" y="303"/>
                  </a:lnTo>
                  <a:lnTo>
                    <a:pt x="107" y="304"/>
                  </a:lnTo>
                  <a:lnTo>
                    <a:pt x="100" y="311"/>
                  </a:lnTo>
                  <a:lnTo>
                    <a:pt x="97" y="318"/>
                  </a:lnTo>
                  <a:lnTo>
                    <a:pt x="95" y="327"/>
                  </a:lnTo>
                  <a:lnTo>
                    <a:pt x="94" y="335"/>
                  </a:lnTo>
                  <a:lnTo>
                    <a:pt x="91" y="344"/>
                  </a:lnTo>
                  <a:lnTo>
                    <a:pt x="84" y="354"/>
                  </a:lnTo>
                  <a:lnTo>
                    <a:pt x="76" y="359"/>
                  </a:lnTo>
                  <a:lnTo>
                    <a:pt x="68" y="364"/>
                  </a:lnTo>
                  <a:lnTo>
                    <a:pt x="59" y="369"/>
                  </a:lnTo>
                  <a:lnTo>
                    <a:pt x="48" y="378"/>
                  </a:lnTo>
                  <a:lnTo>
                    <a:pt x="40" y="390"/>
                  </a:lnTo>
                  <a:lnTo>
                    <a:pt x="36" y="390"/>
                  </a:lnTo>
                  <a:lnTo>
                    <a:pt x="34" y="390"/>
                  </a:lnTo>
                  <a:lnTo>
                    <a:pt x="33" y="389"/>
                  </a:lnTo>
                  <a:lnTo>
                    <a:pt x="33" y="386"/>
                  </a:lnTo>
                  <a:lnTo>
                    <a:pt x="31" y="385"/>
                  </a:lnTo>
                  <a:lnTo>
                    <a:pt x="31" y="383"/>
                  </a:lnTo>
                  <a:lnTo>
                    <a:pt x="31" y="381"/>
                  </a:lnTo>
                  <a:lnTo>
                    <a:pt x="30" y="376"/>
                  </a:lnTo>
                  <a:lnTo>
                    <a:pt x="29" y="372"/>
                  </a:lnTo>
                  <a:lnTo>
                    <a:pt x="26" y="365"/>
                  </a:lnTo>
                  <a:lnTo>
                    <a:pt x="22" y="359"/>
                  </a:lnTo>
                  <a:lnTo>
                    <a:pt x="18" y="353"/>
                  </a:lnTo>
                  <a:lnTo>
                    <a:pt x="13" y="348"/>
                  </a:lnTo>
                  <a:lnTo>
                    <a:pt x="5" y="344"/>
                  </a:lnTo>
                  <a:lnTo>
                    <a:pt x="3" y="344"/>
                  </a:lnTo>
                  <a:lnTo>
                    <a:pt x="2" y="343"/>
                  </a:lnTo>
                  <a:lnTo>
                    <a:pt x="0" y="340"/>
                  </a:lnTo>
                  <a:lnTo>
                    <a:pt x="2" y="338"/>
                  </a:lnTo>
                  <a:lnTo>
                    <a:pt x="2" y="335"/>
                  </a:lnTo>
                  <a:lnTo>
                    <a:pt x="4" y="333"/>
                  </a:lnTo>
                  <a:lnTo>
                    <a:pt x="5" y="330"/>
                  </a:lnTo>
                  <a:lnTo>
                    <a:pt x="8" y="328"/>
                  </a:lnTo>
                  <a:lnTo>
                    <a:pt x="17" y="317"/>
                  </a:lnTo>
                  <a:lnTo>
                    <a:pt x="22" y="302"/>
                  </a:lnTo>
                  <a:lnTo>
                    <a:pt x="28" y="286"/>
                  </a:lnTo>
                  <a:lnTo>
                    <a:pt x="31" y="271"/>
                  </a:lnTo>
                  <a:lnTo>
                    <a:pt x="31" y="262"/>
                  </a:lnTo>
                  <a:lnTo>
                    <a:pt x="31" y="253"/>
                  </a:lnTo>
                  <a:lnTo>
                    <a:pt x="34" y="243"/>
                  </a:lnTo>
                  <a:lnTo>
                    <a:pt x="36" y="245"/>
                  </a:lnTo>
                  <a:lnTo>
                    <a:pt x="38" y="246"/>
                  </a:lnTo>
                  <a:lnTo>
                    <a:pt x="40" y="247"/>
                  </a:lnTo>
                  <a:lnTo>
                    <a:pt x="41" y="248"/>
                  </a:lnTo>
                  <a:lnTo>
                    <a:pt x="44" y="250"/>
                  </a:lnTo>
                  <a:lnTo>
                    <a:pt x="45" y="248"/>
                  </a:lnTo>
                  <a:lnTo>
                    <a:pt x="48" y="246"/>
                  </a:lnTo>
                  <a:lnTo>
                    <a:pt x="50" y="242"/>
                  </a:lnTo>
                  <a:lnTo>
                    <a:pt x="51" y="238"/>
                  </a:lnTo>
                  <a:lnTo>
                    <a:pt x="53" y="235"/>
                  </a:lnTo>
                  <a:lnTo>
                    <a:pt x="53" y="233"/>
                  </a:lnTo>
                  <a:lnTo>
                    <a:pt x="51" y="231"/>
                  </a:lnTo>
                  <a:lnTo>
                    <a:pt x="50" y="230"/>
                  </a:lnTo>
                  <a:lnTo>
                    <a:pt x="48" y="229"/>
                  </a:lnTo>
                  <a:lnTo>
                    <a:pt x="46" y="226"/>
                  </a:lnTo>
                  <a:lnTo>
                    <a:pt x="45" y="225"/>
                  </a:lnTo>
                  <a:lnTo>
                    <a:pt x="44" y="222"/>
                  </a:lnTo>
                  <a:lnTo>
                    <a:pt x="45" y="220"/>
                  </a:lnTo>
                  <a:lnTo>
                    <a:pt x="46" y="217"/>
                  </a:lnTo>
                  <a:lnTo>
                    <a:pt x="46" y="215"/>
                  </a:lnTo>
                  <a:lnTo>
                    <a:pt x="46" y="214"/>
                  </a:lnTo>
                  <a:lnTo>
                    <a:pt x="48" y="211"/>
                  </a:lnTo>
                  <a:lnTo>
                    <a:pt x="49" y="209"/>
                  </a:lnTo>
                  <a:lnTo>
                    <a:pt x="50" y="206"/>
                  </a:lnTo>
                  <a:lnTo>
                    <a:pt x="55" y="204"/>
                  </a:lnTo>
                  <a:lnTo>
                    <a:pt x="59" y="201"/>
                  </a:lnTo>
                  <a:lnTo>
                    <a:pt x="64" y="199"/>
                  </a:lnTo>
                  <a:lnTo>
                    <a:pt x="80" y="190"/>
                  </a:lnTo>
                  <a:lnTo>
                    <a:pt x="83" y="190"/>
                  </a:lnTo>
                  <a:lnTo>
                    <a:pt x="85" y="190"/>
                  </a:lnTo>
                  <a:lnTo>
                    <a:pt x="89" y="190"/>
                  </a:lnTo>
                  <a:lnTo>
                    <a:pt x="93" y="187"/>
                  </a:lnTo>
                  <a:lnTo>
                    <a:pt x="96" y="185"/>
                  </a:lnTo>
                  <a:lnTo>
                    <a:pt x="99" y="181"/>
                  </a:lnTo>
                  <a:lnTo>
                    <a:pt x="102" y="179"/>
                  </a:lnTo>
                  <a:lnTo>
                    <a:pt x="106" y="178"/>
                  </a:lnTo>
                  <a:lnTo>
                    <a:pt x="110" y="178"/>
                  </a:lnTo>
                  <a:close/>
                  <a:moveTo>
                    <a:pt x="2376" y="174"/>
                  </a:moveTo>
                  <a:lnTo>
                    <a:pt x="2378" y="174"/>
                  </a:lnTo>
                  <a:lnTo>
                    <a:pt x="2380" y="175"/>
                  </a:lnTo>
                  <a:lnTo>
                    <a:pt x="2381" y="176"/>
                  </a:lnTo>
                  <a:lnTo>
                    <a:pt x="2381" y="179"/>
                  </a:lnTo>
                  <a:lnTo>
                    <a:pt x="2383" y="182"/>
                  </a:lnTo>
                  <a:lnTo>
                    <a:pt x="2385" y="186"/>
                  </a:lnTo>
                  <a:lnTo>
                    <a:pt x="2386" y="189"/>
                  </a:lnTo>
                  <a:lnTo>
                    <a:pt x="2386" y="191"/>
                  </a:lnTo>
                  <a:lnTo>
                    <a:pt x="2385" y="194"/>
                  </a:lnTo>
                  <a:lnTo>
                    <a:pt x="2385" y="195"/>
                  </a:lnTo>
                  <a:lnTo>
                    <a:pt x="2386" y="197"/>
                  </a:lnTo>
                  <a:lnTo>
                    <a:pt x="2388" y="199"/>
                  </a:lnTo>
                  <a:lnTo>
                    <a:pt x="2388" y="199"/>
                  </a:lnTo>
                  <a:lnTo>
                    <a:pt x="2390" y="199"/>
                  </a:lnTo>
                  <a:lnTo>
                    <a:pt x="2391" y="200"/>
                  </a:lnTo>
                  <a:lnTo>
                    <a:pt x="2393" y="201"/>
                  </a:lnTo>
                  <a:lnTo>
                    <a:pt x="2395" y="204"/>
                  </a:lnTo>
                  <a:lnTo>
                    <a:pt x="2396" y="206"/>
                  </a:lnTo>
                  <a:lnTo>
                    <a:pt x="2397" y="209"/>
                  </a:lnTo>
                  <a:lnTo>
                    <a:pt x="2397" y="210"/>
                  </a:lnTo>
                  <a:lnTo>
                    <a:pt x="2396" y="212"/>
                  </a:lnTo>
                  <a:lnTo>
                    <a:pt x="2396" y="214"/>
                  </a:lnTo>
                  <a:lnTo>
                    <a:pt x="2396" y="216"/>
                  </a:lnTo>
                  <a:lnTo>
                    <a:pt x="2397" y="219"/>
                  </a:lnTo>
                  <a:lnTo>
                    <a:pt x="2398" y="221"/>
                  </a:lnTo>
                  <a:lnTo>
                    <a:pt x="2401" y="222"/>
                  </a:lnTo>
                  <a:lnTo>
                    <a:pt x="2405" y="225"/>
                  </a:lnTo>
                  <a:lnTo>
                    <a:pt x="2408" y="227"/>
                  </a:lnTo>
                  <a:lnTo>
                    <a:pt x="2411" y="230"/>
                  </a:lnTo>
                  <a:lnTo>
                    <a:pt x="2412" y="232"/>
                  </a:lnTo>
                  <a:lnTo>
                    <a:pt x="2412" y="236"/>
                  </a:lnTo>
                  <a:lnTo>
                    <a:pt x="2412" y="238"/>
                  </a:lnTo>
                  <a:lnTo>
                    <a:pt x="2411" y="240"/>
                  </a:lnTo>
                  <a:lnTo>
                    <a:pt x="2411" y="241"/>
                  </a:lnTo>
                  <a:lnTo>
                    <a:pt x="2410" y="242"/>
                  </a:lnTo>
                  <a:lnTo>
                    <a:pt x="2410" y="243"/>
                  </a:lnTo>
                  <a:lnTo>
                    <a:pt x="2410" y="245"/>
                  </a:lnTo>
                  <a:lnTo>
                    <a:pt x="2410" y="247"/>
                  </a:lnTo>
                  <a:lnTo>
                    <a:pt x="2410" y="248"/>
                  </a:lnTo>
                  <a:lnTo>
                    <a:pt x="2410" y="250"/>
                  </a:lnTo>
                  <a:lnTo>
                    <a:pt x="2410" y="257"/>
                  </a:lnTo>
                  <a:lnTo>
                    <a:pt x="2410" y="258"/>
                  </a:lnTo>
                  <a:lnTo>
                    <a:pt x="2408" y="260"/>
                  </a:lnTo>
                  <a:lnTo>
                    <a:pt x="2407" y="258"/>
                  </a:lnTo>
                  <a:lnTo>
                    <a:pt x="2406" y="257"/>
                  </a:lnTo>
                  <a:lnTo>
                    <a:pt x="2406" y="255"/>
                  </a:lnTo>
                  <a:lnTo>
                    <a:pt x="2403" y="252"/>
                  </a:lnTo>
                  <a:lnTo>
                    <a:pt x="2402" y="250"/>
                  </a:lnTo>
                  <a:lnTo>
                    <a:pt x="2401" y="246"/>
                  </a:lnTo>
                  <a:lnTo>
                    <a:pt x="2400" y="243"/>
                  </a:lnTo>
                  <a:lnTo>
                    <a:pt x="2397" y="241"/>
                  </a:lnTo>
                  <a:lnTo>
                    <a:pt x="2395" y="241"/>
                  </a:lnTo>
                  <a:lnTo>
                    <a:pt x="2393" y="240"/>
                  </a:lnTo>
                  <a:lnTo>
                    <a:pt x="2392" y="238"/>
                  </a:lnTo>
                  <a:lnTo>
                    <a:pt x="2390" y="236"/>
                  </a:lnTo>
                  <a:lnTo>
                    <a:pt x="2388" y="233"/>
                  </a:lnTo>
                  <a:lnTo>
                    <a:pt x="2387" y="231"/>
                  </a:lnTo>
                  <a:lnTo>
                    <a:pt x="2386" y="229"/>
                  </a:lnTo>
                  <a:lnTo>
                    <a:pt x="2386" y="225"/>
                  </a:lnTo>
                  <a:lnTo>
                    <a:pt x="2386" y="224"/>
                  </a:lnTo>
                  <a:lnTo>
                    <a:pt x="2386" y="220"/>
                  </a:lnTo>
                  <a:lnTo>
                    <a:pt x="2386" y="216"/>
                  </a:lnTo>
                  <a:lnTo>
                    <a:pt x="2385" y="214"/>
                  </a:lnTo>
                  <a:lnTo>
                    <a:pt x="2383" y="210"/>
                  </a:lnTo>
                  <a:lnTo>
                    <a:pt x="2381" y="206"/>
                  </a:lnTo>
                  <a:lnTo>
                    <a:pt x="2380" y="202"/>
                  </a:lnTo>
                  <a:lnTo>
                    <a:pt x="2380" y="200"/>
                  </a:lnTo>
                  <a:lnTo>
                    <a:pt x="2380" y="199"/>
                  </a:lnTo>
                  <a:lnTo>
                    <a:pt x="2380" y="196"/>
                  </a:lnTo>
                  <a:lnTo>
                    <a:pt x="2380" y="196"/>
                  </a:lnTo>
                  <a:lnTo>
                    <a:pt x="2380" y="195"/>
                  </a:lnTo>
                  <a:lnTo>
                    <a:pt x="2380" y="194"/>
                  </a:lnTo>
                  <a:lnTo>
                    <a:pt x="2380" y="191"/>
                  </a:lnTo>
                  <a:lnTo>
                    <a:pt x="2377" y="189"/>
                  </a:lnTo>
                  <a:lnTo>
                    <a:pt x="2376" y="187"/>
                  </a:lnTo>
                  <a:lnTo>
                    <a:pt x="2373" y="186"/>
                  </a:lnTo>
                  <a:lnTo>
                    <a:pt x="2372" y="184"/>
                  </a:lnTo>
                  <a:lnTo>
                    <a:pt x="2370" y="181"/>
                  </a:lnTo>
                  <a:lnTo>
                    <a:pt x="2371" y="179"/>
                  </a:lnTo>
                  <a:lnTo>
                    <a:pt x="2372" y="178"/>
                  </a:lnTo>
                  <a:lnTo>
                    <a:pt x="2373" y="176"/>
                  </a:lnTo>
                  <a:lnTo>
                    <a:pt x="2375" y="175"/>
                  </a:lnTo>
                  <a:lnTo>
                    <a:pt x="2375" y="174"/>
                  </a:lnTo>
                  <a:lnTo>
                    <a:pt x="2376" y="174"/>
                  </a:lnTo>
                  <a:close/>
                  <a:moveTo>
                    <a:pt x="555" y="153"/>
                  </a:moveTo>
                  <a:lnTo>
                    <a:pt x="563" y="153"/>
                  </a:lnTo>
                  <a:lnTo>
                    <a:pt x="566" y="155"/>
                  </a:lnTo>
                  <a:lnTo>
                    <a:pt x="568" y="158"/>
                  </a:lnTo>
                  <a:lnTo>
                    <a:pt x="570" y="161"/>
                  </a:lnTo>
                  <a:lnTo>
                    <a:pt x="568" y="165"/>
                  </a:lnTo>
                  <a:lnTo>
                    <a:pt x="565" y="170"/>
                  </a:lnTo>
                  <a:lnTo>
                    <a:pt x="558" y="176"/>
                  </a:lnTo>
                  <a:lnTo>
                    <a:pt x="551" y="182"/>
                  </a:lnTo>
                  <a:lnTo>
                    <a:pt x="545" y="190"/>
                  </a:lnTo>
                  <a:lnTo>
                    <a:pt x="542" y="196"/>
                  </a:lnTo>
                  <a:lnTo>
                    <a:pt x="545" y="202"/>
                  </a:lnTo>
                  <a:lnTo>
                    <a:pt x="550" y="204"/>
                  </a:lnTo>
                  <a:lnTo>
                    <a:pt x="553" y="201"/>
                  </a:lnTo>
                  <a:lnTo>
                    <a:pt x="558" y="199"/>
                  </a:lnTo>
                  <a:lnTo>
                    <a:pt x="562" y="197"/>
                  </a:lnTo>
                  <a:lnTo>
                    <a:pt x="566" y="197"/>
                  </a:lnTo>
                  <a:lnTo>
                    <a:pt x="568" y="202"/>
                  </a:lnTo>
                  <a:lnTo>
                    <a:pt x="567" y="207"/>
                  </a:lnTo>
                  <a:lnTo>
                    <a:pt x="566" y="212"/>
                  </a:lnTo>
                  <a:lnTo>
                    <a:pt x="566" y="217"/>
                  </a:lnTo>
                  <a:lnTo>
                    <a:pt x="565" y="221"/>
                  </a:lnTo>
                  <a:lnTo>
                    <a:pt x="565" y="224"/>
                  </a:lnTo>
                  <a:lnTo>
                    <a:pt x="566" y="226"/>
                  </a:lnTo>
                  <a:lnTo>
                    <a:pt x="567" y="229"/>
                  </a:lnTo>
                  <a:lnTo>
                    <a:pt x="568" y="231"/>
                  </a:lnTo>
                  <a:lnTo>
                    <a:pt x="570" y="238"/>
                  </a:lnTo>
                  <a:lnTo>
                    <a:pt x="570" y="247"/>
                  </a:lnTo>
                  <a:lnTo>
                    <a:pt x="568" y="255"/>
                  </a:lnTo>
                  <a:lnTo>
                    <a:pt x="563" y="263"/>
                  </a:lnTo>
                  <a:lnTo>
                    <a:pt x="555" y="273"/>
                  </a:lnTo>
                  <a:lnTo>
                    <a:pt x="545" y="281"/>
                  </a:lnTo>
                  <a:lnTo>
                    <a:pt x="542" y="281"/>
                  </a:lnTo>
                  <a:lnTo>
                    <a:pt x="538" y="281"/>
                  </a:lnTo>
                  <a:lnTo>
                    <a:pt x="536" y="282"/>
                  </a:lnTo>
                  <a:lnTo>
                    <a:pt x="533" y="283"/>
                  </a:lnTo>
                  <a:lnTo>
                    <a:pt x="532" y="286"/>
                  </a:lnTo>
                  <a:lnTo>
                    <a:pt x="531" y="288"/>
                  </a:lnTo>
                  <a:lnTo>
                    <a:pt x="530" y="291"/>
                  </a:lnTo>
                  <a:lnTo>
                    <a:pt x="530" y="293"/>
                  </a:lnTo>
                  <a:lnTo>
                    <a:pt x="524" y="299"/>
                  </a:lnTo>
                  <a:lnTo>
                    <a:pt x="516" y="302"/>
                  </a:lnTo>
                  <a:lnTo>
                    <a:pt x="509" y="299"/>
                  </a:lnTo>
                  <a:lnTo>
                    <a:pt x="505" y="296"/>
                  </a:lnTo>
                  <a:lnTo>
                    <a:pt x="502" y="292"/>
                  </a:lnTo>
                  <a:lnTo>
                    <a:pt x="500" y="289"/>
                  </a:lnTo>
                  <a:lnTo>
                    <a:pt x="499" y="284"/>
                  </a:lnTo>
                  <a:lnTo>
                    <a:pt x="496" y="281"/>
                  </a:lnTo>
                  <a:lnTo>
                    <a:pt x="491" y="275"/>
                  </a:lnTo>
                  <a:lnTo>
                    <a:pt x="485" y="271"/>
                  </a:lnTo>
                  <a:lnTo>
                    <a:pt x="475" y="267"/>
                  </a:lnTo>
                  <a:lnTo>
                    <a:pt x="471" y="265"/>
                  </a:lnTo>
                  <a:lnTo>
                    <a:pt x="469" y="262"/>
                  </a:lnTo>
                  <a:lnTo>
                    <a:pt x="467" y="260"/>
                  </a:lnTo>
                  <a:lnTo>
                    <a:pt x="467" y="257"/>
                  </a:lnTo>
                  <a:lnTo>
                    <a:pt x="465" y="255"/>
                  </a:lnTo>
                  <a:lnTo>
                    <a:pt x="464" y="252"/>
                  </a:lnTo>
                  <a:lnTo>
                    <a:pt x="461" y="251"/>
                  </a:lnTo>
                  <a:lnTo>
                    <a:pt x="459" y="250"/>
                  </a:lnTo>
                  <a:lnTo>
                    <a:pt x="458" y="247"/>
                  </a:lnTo>
                  <a:lnTo>
                    <a:pt x="453" y="241"/>
                  </a:lnTo>
                  <a:lnTo>
                    <a:pt x="451" y="233"/>
                  </a:lnTo>
                  <a:lnTo>
                    <a:pt x="455" y="226"/>
                  </a:lnTo>
                  <a:lnTo>
                    <a:pt x="455" y="224"/>
                  </a:lnTo>
                  <a:lnTo>
                    <a:pt x="456" y="221"/>
                  </a:lnTo>
                  <a:lnTo>
                    <a:pt x="458" y="219"/>
                  </a:lnTo>
                  <a:lnTo>
                    <a:pt x="459" y="217"/>
                  </a:lnTo>
                  <a:lnTo>
                    <a:pt x="460" y="216"/>
                  </a:lnTo>
                  <a:lnTo>
                    <a:pt x="462" y="215"/>
                  </a:lnTo>
                  <a:lnTo>
                    <a:pt x="464" y="216"/>
                  </a:lnTo>
                  <a:lnTo>
                    <a:pt x="465" y="217"/>
                  </a:lnTo>
                  <a:lnTo>
                    <a:pt x="466" y="221"/>
                  </a:lnTo>
                  <a:lnTo>
                    <a:pt x="469" y="224"/>
                  </a:lnTo>
                  <a:lnTo>
                    <a:pt x="472" y="226"/>
                  </a:lnTo>
                  <a:lnTo>
                    <a:pt x="475" y="227"/>
                  </a:lnTo>
                  <a:lnTo>
                    <a:pt x="479" y="227"/>
                  </a:lnTo>
                  <a:lnTo>
                    <a:pt x="482" y="226"/>
                  </a:lnTo>
                  <a:lnTo>
                    <a:pt x="489" y="219"/>
                  </a:lnTo>
                  <a:lnTo>
                    <a:pt x="491" y="211"/>
                  </a:lnTo>
                  <a:lnTo>
                    <a:pt x="491" y="205"/>
                  </a:lnTo>
                  <a:lnTo>
                    <a:pt x="490" y="202"/>
                  </a:lnTo>
                  <a:lnTo>
                    <a:pt x="489" y="200"/>
                  </a:lnTo>
                  <a:lnTo>
                    <a:pt x="486" y="199"/>
                  </a:lnTo>
                  <a:lnTo>
                    <a:pt x="484" y="196"/>
                  </a:lnTo>
                  <a:lnTo>
                    <a:pt x="482" y="194"/>
                  </a:lnTo>
                  <a:lnTo>
                    <a:pt x="481" y="191"/>
                  </a:lnTo>
                  <a:lnTo>
                    <a:pt x="481" y="189"/>
                  </a:lnTo>
                  <a:lnTo>
                    <a:pt x="482" y="186"/>
                  </a:lnTo>
                  <a:lnTo>
                    <a:pt x="486" y="185"/>
                  </a:lnTo>
                  <a:lnTo>
                    <a:pt x="489" y="184"/>
                  </a:lnTo>
                  <a:lnTo>
                    <a:pt x="489" y="184"/>
                  </a:lnTo>
                  <a:lnTo>
                    <a:pt x="487" y="182"/>
                  </a:lnTo>
                  <a:lnTo>
                    <a:pt x="485" y="181"/>
                  </a:lnTo>
                  <a:lnTo>
                    <a:pt x="484" y="180"/>
                  </a:lnTo>
                  <a:lnTo>
                    <a:pt x="482" y="178"/>
                  </a:lnTo>
                  <a:lnTo>
                    <a:pt x="482" y="174"/>
                  </a:lnTo>
                  <a:lnTo>
                    <a:pt x="482" y="171"/>
                  </a:lnTo>
                  <a:lnTo>
                    <a:pt x="485" y="169"/>
                  </a:lnTo>
                  <a:lnTo>
                    <a:pt x="489" y="165"/>
                  </a:lnTo>
                  <a:lnTo>
                    <a:pt x="495" y="161"/>
                  </a:lnTo>
                  <a:lnTo>
                    <a:pt x="501" y="160"/>
                  </a:lnTo>
                  <a:lnTo>
                    <a:pt x="509" y="160"/>
                  </a:lnTo>
                  <a:lnTo>
                    <a:pt x="512" y="160"/>
                  </a:lnTo>
                  <a:lnTo>
                    <a:pt x="515" y="161"/>
                  </a:lnTo>
                  <a:lnTo>
                    <a:pt x="516" y="164"/>
                  </a:lnTo>
                  <a:lnTo>
                    <a:pt x="517" y="165"/>
                  </a:lnTo>
                  <a:lnTo>
                    <a:pt x="519" y="166"/>
                  </a:lnTo>
                  <a:lnTo>
                    <a:pt x="519" y="168"/>
                  </a:lnTo>
                  <a:lnTo>
                    <a:pt x="522" y="169"/>
                  </a:lnTo>
                  <a:lnTo>
                    <a:pt x="526" y="169"/>
                  </a:lnTo>
                  <a:lnTo>
                    <a:pt x="529" y="168"/>
                  </a:lnTo>
                  <a:lnTo>
                    <a:pt x="532" y="166"/>
                  </a:lnTo>
                  <a:lnTo>
                    <a:pt x="535" y="164"/>
                  </a:lnTo>
                  <a:lnTo>
                    <a:pt x="537" y="163"/>
                  </a:lnTo>
                  <a:lnTo>
                    <a:pt x="543" y="159"/>
                  </a:lnTo>
                  <a:lnTo>
                    <a:pt x="550" y="155"/>
                  </a:lnTo>
                  <a:lnTo>
                    <a:pt x="555" y="153"/>
                  </a:lnTo>
                  <a:close/>
                  <a:moveTo>
                    <a:pt x="809" y="139"/>
                  </a:moveTo>
                  <a:lnTo>
                    <a:pt x="815" y="139"/>
                  </a:lnTo>
                  <a:lnTo>
                    <a:pt x="819" y="140"/>
                  </a:lnTo>
                  <a:lnTo>
                    <a:pt x="823" y="141"/>
                  </a:lnTo>
                  <a:lnTo>
                    <a:pt x="825" y="144"/>
                  </a:lnTo>
                  <a:lnTo>
                    <a:pt x="825" y="146"/>
                  </a:lnTo>
                  <a:lnTo>
                    <a:pt x="825" y="150"/>
                  </a:lnTo>
                  <a:lnTo>
                    <a:pt x="821" y="153"/>
                  </a:lnTo>
                  <a:lnTo>
                    <a:pt x="818" y="158"/>
                  </a:lnTo>
                  <a:lnTo>
                    <a:pt x="815" y="159"/>
                  </a:lnTo>
                  <a:lnTo>
                    <a:pt x="813" y="163"/>
                  </a:lnTo>
                  <a:lnTo>
                    <a:pt x="811" y="165"/>
                  </a:lnTo>
                  <a:lnTo>
                    <a:pt x="809" y="169"/>
                  </a:lnTo>
                  <a:lnTo>
                    <a:pt x="806" y="173"/>
                  </a:lnTo>
                  <a:lnTo>
                    <a:pt x="803" y="175"/>
                  </a:lnTo>
                  <a:lnTo>
                    <a:pt x="799" y="176"/>
                  </a:lnTo>
                  <a:lnTo>
                    <a:pt x="796" y="179"/>
                  </a:lnTo>
                  <a:lnTo>
                    <a:pt x="794" y="181"/>
                  </a:lnTo>
                  <a:lnTo>
                    <a:pt x="791" y="182"/>
                  </a:lnTo>
                  <a:lnTo>
                    <a:pt x="788" y="186"/>
                  </a:lnTo>
                  <a:lnTo>
                    <a:pt x="785" y="190"/>
                  </a:lnTo>
                  <a:lnTo>
                    <a:pt x="783" y="192"/>
                  </a:lnTo>
                  <a:lnTo>
                    <a:pt x="781" y="197"/>
                  </a:lnTo>
                  <a:lnTo>
                    <a:pt x="781" y="201"/>
                  </a:lnTo>
                  <a:lnTo>
                    <a:pt x="784" y="206"/>
                  </a:lnTo>
                  <a:lnTo>
                    <a:pt x="786" y="210"/>
                  </a:lnTo>
                  <a:lnTo>
                    <a:pt x="789" y="215"/>
                  </a:lnTo>
                  <a:lnTo>
                    <a:pt x="789" y="222"/>
                  </a:lnTo>
                  <a:lnTo>
                    <a:pt x="788" y="230"/>
                  </a:lnTo>
                  <a:lnTo>
                    <a:pt x="786" y="237"/>
                  </a:lnTo>
                  <a:lnTo>
                    <a:pt x="786" y="242"/>
                  </a:lnTo>
                  <a:lnTo>
                    <a:pt x="789" y="246"/>
                  </a:lnTo>
                  <a:lnTo>
                    <a:pt x="791" y="250"/>
                  </a:lnTo>
                  <a:lnTo>
                    <a:pt x="794" y="253"/>
                  </a:lnTo>
                  <a:lnTo>
                    <a:pt x="795" y="256"/>
                  </a:lnTo>
                  <a:lnTo>
                    <a:pt x="796" y="260"/>
                  </a:lnTo>
                  <a:lnTo>
                    <a:pt x="798" y="262"/>
                  </a:lnTo>
                  <a:lnTo>
                    <a:pt x="799" y="265"/>
                  </a:lnTo>
                  <a:lnTo>
                    <a:pt x="801" y="267"/>
                  </a:lnTo>
                  <a:lnTo>
                    <a:pt x="804" y="268"/>
                  </a:lnTo>
                  <a:lnTo>
                    <a:pt x="806" y="271"/>
                  </a:lnTo>
                  <a:lnTo>
                    <a:pt x="811" y="272"/>
                  </a:lnTo>
                  <a:lnTo>
                    <a:pt x="815" y="272"/>
                  </a:lnTo>
                  <a:lnTo>
                    <a:pt x="818" y="272"/>
                  </a:lnTo>
                  <a:lnTo>
                    <a:pt x="820" y="272"/>
                  </a:lnTo>
                  <a:lnTo>
                    <a:pt x="820" y="271"/>
                  </a:lnTo>
                  <a:lnTo>
                    <a:pt x="820" y="268"/>
                  </a:lnTo>
                  <a:lnTo>
                    <a:pt x="819" y="267"/>
                  </a:lnTo>
                  <a:lnTo>
                    <a:pt x="818" y="265"/>
                  </a:lnTo>
                  <a:lnTo>
                    <a:pt x="816" y="262"/>
                  </a:lnTo>
                  <a:lnTo>
                    <a:pt x="815" y="260"/>
                  </a:lnTo>
                  <a:lnTo>
                    <a:pt x="814" y="257"/>
                  </a:lnTo>
                  <a:lnTo>
                    <a:pt x="811" y="256"/>
                  </a:lnTo>
                  <a:lnTo>
                    <a:pt x="808" y="252"/>
                  </a:lnTo>
                  <a:lnTo>
                    <a:pt x="804" y="246"/>
                  </a:lnTo>
                  <a:lnTo>
                    <a:pt x="801" y="240"/>
                  </a:lnTo>
                  <a:lnTo>
                    <a:pt x="801" y="233"/>
                  </a:lnTo>
                  <a:lnTo>
                    <a:pt x="806" y="230"/>
                  </a:lnTo>
                  <a:lnTo>
                    <a:pt x="811" y="227"/>
                  </a:lnTo>
                  <a:lnTo>
                    <a:pt x="814" y="225"/>
                  </a:lnTo>
                  <a:lnTo>
                    <a:pt x="816" y="224"/>
                  </a:lnTo>
                  <a:lnTo>
                    <a:pt x="818" y="222"/>
                  </a:lnTo>
                  <a:lnTo>
                    <a:pt x="819" y="220"/>
                  </a:lnTo>
                  <a:lnTo>
                    <a:pt x="818" y="217"/>
                  </a:lnTo>
                  <a:lnTo>
                    <a:pt x="815" y="215"/>
                  </a:lnTo>
                  <a:lnTo>
                    <a:pt x="811" y="211"/>
                  </a:lnTo>
                  <a:lnTo>
                    <a:pt x="808" y="209"/>
                  </a:lnTo>
                  <a:lnTo>
                    <a:pt x="805" y="202"/>
                  </a:lnTo>
                  <a:lnTo>
                    <a:pt x="804" y="196"/>
                  </a:lnTo>
                  <a:lnTo>
                    <a:pt x="806" y="191"/>
                  </a:lnTo>
                  <a:lnTo>
                    <a:pt x="809" y="189"/>
                  </a:lnTo>
                  <a:lnTo>
                    <a:pt x="811" y="189"/>
                  </a:lnTo>
                  <a:lnTo>
                    <a:pt x="815" y="187"/>
                  </a:lnTo>
                  <a:lnTo>
                    <a:pt x="818" y="186"/>
                  </a:lnTo>
                  <a:lnTo>
                    <a:pt x="819" y="184"/>
                  </a:lnTo>
                  <a:lnTo>
                    <a:pt x="820" y="182"/>
                  </a:lnTo>
                  <a:lnTo>
                    <a:pt x="819" y="180"/>
                  </a:lnTo>
                  <a:lnTo>
                    <a:pt x="819" y="178"/>
                  </a:lnTo>
                  <a:lnTo>
                    <a:pt x="820" y="175"/>
                  </a:lnTo>
                  <a:lnTo>
                    <a:pt x="820" y="175"/>
                  </a:lnTo>
                  <a:lnTo>
                    <a:pt x="820" y="173"/>
                  </a:lnTo>
                  <a:lnTo>
                    <a:pt x="821" y="170"/>
                  </a:lnTo>
                  <a:lnTo>
                    <a:pt x="821" y="166"/>
                  </a:lnTo>
                  <a:lnTo>
                    <a:pt x="823" y="164"/>
                  </a:lnTo>
                  <a:lnTo>
                    <a:pt x="823" y="163"/>
                  </a:lnTo>
                  <a:lnTo>
                    <a:pt x="835" y="163"/>
                  </a:lnTo>
                  <a:lnTo>
                    <a:pt x="839" y="160"/>
                  </a:lnTo>
                  <a:lnTo>
                    <a:pt x="841" y="158"/>
                  </a:lnTo>
                  <a:lnTo>
                    <a:pt x="844" y="155"/>
                  </a:lnTo>
                  <a:lnTo>
                    <a:pt x="845" y="153"/>
                  </a:lnTo>
                  <a:lnTo>
                    <a:pt x="849" y="149"/>
                  </a:lnTo>
                  <a:lnTo>
                    <a:pt x="851" y="148"/>
                  </a:lnTo>
                  <a:lnTo>
                    <a:pt x="855" y="148"/>
                  </a:lnTo>
                  <a:lnTo>
                    <a:pt x="857" y="148"/>
                  </a:lnTo>
                  <a:lnTo>
                    <a:pt x="862" y="148"/>
                  </a:lnTo>
                  <a:lnTo>
                    <a:pt x="866" y="146"/>
                  </a:lnTo>
                  <a:lnTo>
                    <a:pt x="876" y="145"/>
                  </a:lnTo>
                  <a:lnTo>
                    <a:pt x="885" y="148"/>
                  </a:lnTo>
                  <a:lnTo>
                    <a:pt x="892" y="151"/>
                  </a:lnTo>
                  <a:lnTo>
                    <a:pt x="901" y="164"/>
                  </a:lnTo>
                  <a:lnTo>
                    <a:pt x="906" y="179"/>
                  </a:lnTo>
                  <a:lnTo>
                    <a:pt x="908" y="192"/>
                  </a:lnTo>
                  <a:lnTo>
                    <a:pt x="906" y="207"/>
                  </a:lnTo>
                  <a:lnTo>
                    <a:pt x="900" y="220"/>
                  </a:lnTo>
                  <a:lnTo>
                    <a:pt x="898" y="222"/>
                  </a:lnTo>
                  <a:lnTo>
                    <a:pt x="897" y="225"/>
                  </a:lnTo>
                  <a:lnTo>
                    <a:pt x="896" y="227"/>
                  </a:lnTo>
                  <a:lnTo>
                    <a:pt x="895" y="231"/>
                  </a:lnTo>
                  <a:lnTo>
                    <a:pt x="896" y="233"/>
                  </a:lnTo>
                  <a:lnTo>
                    <a:pt x="897" y="237"/>
                  </a:lnTo>
                  <a:lnTo>
                    <a:pt x="897" y="240"/>
                  </a:lnTo>
                  <a:lnTo>
                    <a:pt x="898" y="241"/>
                  </a:lnTo>
                  <a:lnTo>
                    <a:pt x="900" y="242"/>
                  </a:lnTo>
                  <a:lnTo>
                    <a:pt x="902" y="242"/>
                  </a:lnTo>
                  <a:lnTo>
                    <a:pt x="903" y="242"/>
                  </a:lnTo>
                  <a:lnTo>
                    <a:pt x="905" y="240"/>
                  </a:lnTo>
                  <a:lnTo>
                    <a:pt x="910" y="235"/>
                  </a:lnTo>
                  <a:lnTo>
                    <a:pt x="913" y="230"/>
                  </a:lnTo>
                  <a:lnTo>
                    <a:pt x="918" y="225"/>
                  </a:lnTo>
                  <a:lnTo>
                    <a:pt x="921" y="224"/>
                  </a:lnTo>
                  <a:lnTo>
                    <a:pt x="923" y="224"/>
                  </a:lnTo>
                  <a:lnTo>
                    <a:pt x="925" y="224"/>
                  </a:lnTo>
                  <a:lnTo>
                    <a:pt x="927" y="226"/>
                  </a:lnTo>
                  <a:lnTo>
                    <a:pt x="928" y="227"/>
                  </a:lnTo>
                  <a:lnTo>
                    <a:pt x="930" y="230"/>
                  </a:lnTo>
                  <a:lnTo>
                    <a:pt x="932" y="231"/>
                  </a:lnTo>
                  <a:lnTo>
                    <a:pt x="933" y="232"/>
                  </a:lnTo>
                  <a:lnTo>
                    <a:pt x="935" y="235"/>
                  </a:lnTo>
                  <a:lnTo>
                    <a:pt x="936" y="236"/>
                  </a:lnTo>
                  <a:lnTo>
                    <a:pt x="937" y="238"/>
                  </a:lnTo>
                  <a:lnTo>
                    <a:pt x="940" y="240"/>
                  </a:lnTo>
                  <a:lnTo>
                    <a:pt x="941" y="240"/>
                  </a:lnTo>
                  <a:lnTo>
                    <a:pt x="943" y="240"/>
                  </a:lnTo>
                  <a:lnTo>
                    <a:pt x="945" y="238"/>
                  </a:lnTo>
                  <a:lnTo>
                    <a:pt x="945" y="237"/>
                  </a:lnTo>
                  <a:lnTo>
                    <a:pt x="945" y="236"/>
                  </a:lnTo>
                  <a:lnTo>
                    <a:pt x="946" y="233"/>
                  </a:lnTo>
                  <a:lnTo>
                    <a:pt x="946" y="232"/>
                  </a:lnTo>
                  <a:lnTo>
                    <a:pt x="947" y="231"/>
                  </a:lnTo>
                  <a:lnTo>
                    <a:pt x="950" y="231"/>
                  </a:lnTo>
                  <a:lnTo>
                    <a:pt x="952" y="230"/>
                  </a:lnTo>
                  <a:lnTo>
                    <a:pt x="955" y="230"/>
                  </a:lnTo>
                  <a:lnTo>
                    <a:pt x="957" y="229"/>
                  </a:lnTo>
                  <a:lnTo>
                    <a:pt x="960" y="227"/>
                  </a:lnTo>
                  <a:lnTo>
                    <a:pt x="961" y="227"/>
                  </a:lnTo>
                  <a:lnTo>
                    <a:pt x="962" y="226"/>
                  </a:lnTo>
                  <a:lnTo>
                    <a:pt x="962" y="224"/>
                  </a:lnTo>
                  <a:lnTo>
                    <a:pt x="962" y="222"/>
                  </a:lnTo>
                  <a:lnTo>
                    <a:pt x="962" y="220"/>
                  </a:lnTo>
                  <a:lnTo>
                    <a:pt x="962" y="219"/>
                  </a:lnTo>
                  <a:lnTo>
                    <a:pt x="962" y="217"/>
                  </a:lnTo>
                  <a:lnTo>
                    <a:pt x="961" y="216"/>
                  </a:lnTo>
                  <a:lnTo>
                    <a:pt x="958" y="214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5" y="207"/>
                  </a:lnTo>
                  <a:lnTo>
                    <a:pt x="953" y="205"/>
                  </a:lnTo>
                  <a:lnTo>
                    <a:pt x="955" y="204"/>
                  </a:lnTo>
                  <a:lnTo>
                    <a:pt x="958" y="202"/>
                  </a:lnTo>
                  <a:lnTo>
                    <a:pt x="962" y="202"/>
                  </a:lnTo>
                  <a:lnTo>
                    <a:pt x="966" y="202"/>
                  </a:lnTo>
                  <a:lnTo>
                    <a:pt x="970" y="201"/>
                  </a:lnTo>
                  <a:lnTo>
                    <a:pt x="971" y="200"/>
                  </a:lnTo>
                  <a:lnTo>
                    <a:pt x="971" y="199"/>
                  </a:lnTo>
                  <a:lnTo>
                    <a:pt x="971" y="197"/>
                  </a:lnTo>
                  <a:lnTo>
                    <a:pt x="968" y="196"/>
                  </a:lnTo>
                  <a:lnTo>
                    <a:pt x="967" y="195"/>
                  </a:lnTo>
                  <a:lnTo>
                    <a:pt x="965" y="194"/>
                  </a:lnTo>
                  <a:lnTo>
                    <a:pt x="962" y="194"/>
                  </a:lnTo>
                  <a:lnTo>
                    <a:pt x="952" y="195"/>
                  </a:lnTo>
                  <a:lnTo>
                    <a:pt x="941" y="196"/>
                  </a:lnTo>
                  <a:lnTo>
                    <a:pt x="933" y="194"/>
                  </a:lnTo>
                  <a:lnTo>
                    <a:pt x="926" y="186"/>
                  </a:lnTo>
                  <a:lnTo>
                    <a:pt x="920" y="178"/>
                  </a:lnTo>
                  <a:lnTo>
                    <a:pt x="916" y="170"/>
                  </a:lnTo>
                  <a:lnTo>
                    <a:pt x="912" y="166"/>
                  </a:lnTo>
                  <a:lnTo>
                    <a:pt x="910" y="161"/>
                  </a:lnTo>
                  <a:lnTo>
                    <a:pt x="908" y="155"/>
                  </a:lnTo>
                  <a:lnTo>
                    <a:pt x="910" y="151"/>
                  </a:lnTo>
                  <a:lnTo>
                    <a:pt x="912" y="149"/>
                  </a:lnTo>
                  <a:lnTo>
                    <a:pt x="918" y="149"/>
                  </a:lnTo>
                  <a:lnTo>
                    <a:pt x="931" y="150"/>
                  </a:lnTo>
                  <a:lnTo>
                    <a:pt x="943" y="151"/>
                  </a:lnTo>
                  <a:lnTo>
                    <a:pt x="970" y="151"/>
                  </a:lnTo>
                  <a:lnTo>
                    <a:pt x="979" y="155"/>
                  </a:lnTo>
                  <a:lnTo>
                    <a:pt x="988" y="161"/>
                  </a:lnTo>
                  <a:lnTo>
                    <a:pt x="994" y="169"/>
                  </a:lnTo>
                  <a:lnTo>
                    <a:pt x="1001" y="175"/>
                  </a:lnTo>
                  <a:lnTo>
                    <a:pt x="1003" y="179"/>
                  </a:lnTo>
                  <a:lnTo>
                    <a:pt x="1006" y="181"/>
                  </a:lnTo>
                  <a:lnTo>
                    <a:pt x="1007" y="185"/>
                  </a:lnTo>
                  <a:lnTo>
                    <a:pt x="1008" y="187"/>
                  </a:lnTo>
                  <a:lnTo>
                    <a:pt x="1008" y="190"/>
                  </a:lnTo>
                  <a:lnTo>
                    <a:pt x="1007" y="192"/>
                  </a:lnTo>
                  <a:lnTo>
                    <a:pt x="1004" y="194"/>
                  </a:lnTo>
                  <a:lnTo>
                    <a:pt x="1002" y="195"/>
                  </a:lnTo>
                  <a:lnTo>
                    <a:pt x="998" y="195"/>
                  </a:lnTo>
                  <a:lnTo>
                    <a:pt x="993" y="194"/>
                  </a:lnTo>
                  <a:lnTo>
                    <a:pt x="998" y="200"/>
                  </a:lnTo>
                  <a:lnTo>
                    <a:pt x="1006" y="206"/>
                  </a:lnTo>
                  <a:lnTo>
                    <a:pt x="1013" y="209"/>
                  </a:lnTo>
                  <a:lnTo>
                    <a:pt x="1016" y="209"/>
                  </a:lnTo>
                  <a:lnTo>
                    <a:pt x="1019" y="207"/>
                  </a:lnTo>
                  <a:lnTo>
                    <a:pt x="1023" y="207"/>
                  </a:lnTo>
                  <a:lnTo>
                    <a:pt x="1027" y="206"/>
                  </a:lnTo>
                  <a:lnTo>
                    <a:pt x="1029" y="209"/>
                  </a:lnTo>
                  <a:lnTo>
                    <a:pt x="1031" y="211"/>
                  </a:lnTo>
                  <a:lnTo>
                    <a:pt x="1032" y="212"/>
                  </a:lnTo>
                  <a:lnTo>
                    <a:pt x="1032" y="215"/>
                  </a:lnTo>
                  <a:lnTo>
                    <a:pt x="1032" y="217"/>
                  </a:lnTo>
                  <a:lnTo>
                    <a:pt x="1032" y="221"/>
                  </a:lnTo>
                  <a:lnTo>
                    <a:pt x="1031" y="226"/>
                  </a:lnTo>
                  <a:lnTo>
                    <a:pt x="1029" y="230"/>
                  </a:lnTo>
                  <a:lnTo>
                    <a:pt x="1031" y="235"/>
                  </a:lnTo>
                  <a:lnTo>
                    <a:pt x="1037" y="237"/>
                  </a:lnTo>
                  <a:lnTo>
                    <a:pt x="1042" y="238"/>
                  </a:lnTo>
                  <a:lnTo>
                    <a:pt x="1044" y="241"/>
                  </a:lnTo>
                  <a:lnTo>
                    <a:pt x="1045" y="242"/>
                  </a:lnTo>
                  <a:lnTo>
                    <a:pt x="1045" y="245"/>
                  </a:lnTo>
                  <a:lnTo>
                    <a:pt x="1045" y="247"/>
                  </a:lnTo>
                  <a:lnTo>
                    <a:pt x="1044" y="248"/>
                  </a:lnTo>
                  <a:lnTo>
                    <a:pt x="1042" y="251"/>
                  </a:lnTo>
                  <a:lnTo>
                    <a:pt x="1039" y="253"/>
                  </a:lnTo>
                  <a:lnTo>
                    <a:pt x="1038" y="255"/>
                  </a:lnTo>
                  <a:lnTo>
                    <a:pt x="1037" y="257"/>
                  </a:lnTo>
                  <a:lnTo>
                    <a:pt x="1037" y="260"/>
                  </a:lnTo>
                  <a:lnTo>
                    <a:pt x="1037" y="262"/>
                  </a:lnTo>
                  <a:lnTo>
                    <a:pt x="1038" y="265"/>
                  </a:lnTo>
                  <a:lnTo>
                    <a:pt x="1039" y="267"/>
                  </a:lnTo>
                  <a:lnTo>
                    <a:pt x="1041" y="268"/>
                  </a:lnTo>
                  <a:lnTo>
                    <a:pt x="1043" y="268"/>
                  </a:lnTo>
                  <a:lnTo>
                    <a:pt x="1044" y="266"/>
                  </a:lnTo>
                  <a:lnTo>
                    <a:pt x="1050" y="262"/>
                  </a:lnTo>
                  <a:lnTo>
                    <a:pt x="1055" y="258"/>
                  </a:lnTo>
                  <a:lnTo>
                    <a:pt x="1063" y="256"/>
                  </a:lnTo>
                  <a:lnTo>
                    <a:pt x="1068" y="257"/>
                  </a:lnTo>
                  <a:lnTo>
                    <a:pt x="1069" y="261"/>
                  </a:lnTo>
                  <a:lnTo>
                    <a:pt x="1068" y="266"/>
                  </a:lnTo>
                  <a:lnTo>
                    <a:pt x="1067" y="272"/>
                  </a:lnTo>
                  <a:lnTo>
                    <a:pt x="1064" y="277"/>
                  </a:lnTo>
                  <a:lnTo>
                    <a:pt x="1064" y="281"/>
                  </a:lnTo>
                  <a:lnTo>
                    <a:pt x="1068" y="282"/>
                  </a:lnTo>
                  <a:lnTo>
                    <a:pt x="1069" y="278"/>
                  </a:lnTo>
                  <a:lnTo>
                    <a:pt x="1070" y="275"/>
                  </a:lnTo>
                  <a:lnTo>
                    <a:pt x="1072" y="272"/>
                  </a:lnTo>
                  <a:lnTo>
                    <a:pt x="1074" y="270"/>
                  </a:lnTo>
                  <a:lnTo>
                    <a:pt x="1077" y="268"/>
                  </a:lnTo>
                  <a:lnTo>
                    <a:pt x="1082" y="266"/>
                  </a:lnTo>
                  <a:lnTo>
                    <a:pt x="1090" y="265"/>
                  </a:lnTo>
                  <a:lnTo>
                    <a:pt x="1100" y="266"/>
                  </a:lnTo>
                  <a:lnTo>
                    <a:pt x="1109" y="268"/>
                  </a:lnTo>
                  <a:lnTo>
                    <a:pt x="1117" y="273"/>
                  </a:lnTo>
                  <a:lnTo>
                    <a:pt x="1121" y="282"/>
                  </a:lnTo>
                  <a:lnTo>
                    <a:pt x="1123" y="289"/>
                  </a:lnTo>
                  <a:lnTo>
                    <a:pt x="1119" y="292"/>
                  </a:lnTo>
                  <a:lnTo>
                    <a:pt x="1114" y="294"/>
                  </a:lnTo>
                  <a:lnTo>
                    <a:pt x="1109" y="294"/>
                  </a:lnTo>
                  <a:lnTo>
                    <a:pt x="1107" y="296"/>
                  </a:lnTo>
                  <a:lnTo>
                    <a:pt x="1103" y="297"/>
                  </a:lnTo>
                  <a:lnTo>
                    <a:pt x="1102" y="298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7" y="302"/>
                  </a:lnTo>
                  <a:lnTo>
                    <a:pt x="1097" y="304"/>
                  </a:lnTo>
                  <a:lnTo>
                    <a:pt x="1097" y="306"/>
                  </a:lnTo>
                  <a:lnTo>
                    <a:pt x="1097" y="308"/>
                  </a:lnTo>
                  <a:lnTo>
                    <a:pt x="1098" y="309"/>
                  </a:lnTo>
                  <a:lnTo>
                    <a:pt x="1100" y="309"/>
                  </a:lnTo>
                  <a:lnTo>
                    <a:pt x="1103" y="309"/>
                  </a:lnTo>
                  <a:lnTo>
                    <a:pt x="1105" y="308"/>
                  </a:lnTo>
                  <a:lnTo>
                    <a:pt x="1107" y="308"/>
                  </a:lnTo>
                  <a:lnTo>
                    <a:pt x="1107" y="308"/>
                  </a:lnTo>
                  <a:lnTo>
                    <a:pt x="1112" y="306"/>
                  </a:lnTo>
                  <a:lnTo>
                    <a:pt x="1118" y="304"/>
                  </a:lnTo>
                  <a:lnTo>
                    <a:pt x="1124" y="303"/>
                  </a:lnTo>
                  <a:lnTo>
                    <a:pt x="1129" y="303"/>
                  </a:lnTo>
                  <a:lnTo>
                    <a:pt x="1133" y="308"/>
                  </a:lnTo>
                  <a:lnTo>
                    <a:pt x="1133" y="309"/>
                  </a:lnTo>
                  <a:lnTo>
                    <a:pt x="1133" y="312"/>
                  </a:lnTo>
                  <a:lnTo>
                    <a:pt x="1134" y="314"/>
                  </a:lnTo>
                  <a:lnTo>
                    <a:pt x="1135" y="316"/>
                  </a:lnTo>
                  <a:lnTo>
                    <a:pt x="1136" y="317"/>
                  </a:lnTo>
                  <a:lnTo>
                    <a:pt x="1139" y="317"/>
                  </a:lnTo>
                  <a:lnTo>
                    <a:pt x="1143" y="317"/>
                  </a:lnTo>
                  <a:lnTo>
                    <a:pt x="1145" y="316"/>
                  </a:lnTo>
                  <a:lnTo>
                    <a:pt x="1161" y="316"/>
                  </a:lnTo>
                  <a:lnTo>
                    <a:pt x="1179" y="318"/>
                  </a:lnTo>
                  <a:lnTo>
                    <a:pt x="1181" y="328"/>
                  </a:lnTo>
                  <a:lnTo>
                    <a:pt x="1179" y="335"/>
                  </a:lnTo>
                  <a:lnTo>
                    <a:pt x="1173" y="342"/>
                  </a:lnTo>
                  <a:lnTo>
                    <a:pt x="1164" y="347"/>
                  </a:lnTo>
                  <a:lnTo>
                    <a:pt x="1159" y="348"/>
                  </a:lnTo>
                  <a:lnTo>
                    <a:pt x="1156" y="350"/>
                  </a:lnTo>
                  <a:lnTo>
                    <a:pt x="1153" y="352"/>
                  </a:lnTo>
                  <a:lnTo>
                    <a:pt x="1151" y="354"/>
                  </a:lnTo>
                  <a:lnTo>
                    <a:pt x="1151" y="358"/>
                  </a:lnTo>
                  <a:lnTo>
                    <a:pt x="1151" y="360"/>
                  </a:lnTo>
                  <a:lnTo>
                    <a:pt x="1151" y="363"/>
                  </a:lnTo>
                  <a:lnTo>
                    <a:pt x="1151" y="365"/>
                  </a:lnTo>
                  <a:lnTo>
                    <a:pt x="1154" y="367"/>
                  </a:lnTo>
                  <a:lnTo>
                    <a:pt x="1156" y="368"/>
                  </a:lnTo>
                  <a:lnTo>
                    <a:pt x="1163" y="367"/>
                  </a:lnTo>
                  <a:lnTo>
                    <a:pt x="1168" y="363"/>
                  </a:lnTo>
                  <a:lnTo>
                    <a:pt x="1171" y="358"/>
                  </a:lnTo>
                  <a:lnTo>
                    <a:pt x="1175" y="352"/>
                  </a:lnTo>
                  <a:lnTo>
                    <a:pt x="1179" y="347"/>
                  </a:lnTo>
                  <a:lnTo>
                    <a:pt x="1189" y="344"/>
                  </a:lnTo>
                  <a:lnTo>
                    <a:pt x="1197" y="345"/>
                  </a:lnTo>
                  <a:lnTo>
                    <a:pt x="1207" y="350"/>
                  </a:lnTo>
                  <a:lnTo>
                    <a:pt x="1212" y="358"/>
                  </a:lnTo>
                  <a:lnTo>
                    <a:pt x="1212" y="360"/>
                  </a:lnTo>
                  <a:lnTo>
                    <a:pt x="1212" y="363"/>
                  </a:lnTo>
                  <a:lnTo>
                    <a:pt x="1212" y="364"/>
                  </a:lnTo>
                  <a:lnTo>
                    <a:pt x="1211" y="367"/>
                  </a:lnTo>
                  <a:lnTo>
                    <a:pt x="1210" y="368"/>
                  </a:lnTo>
                  <a:lnTo>
                    <a:pt x="1207" y="368"/>
                  </a:lnTo>
                  <a:lnTo>
                    <a:pt x="1204" y="369"/>
                  </a:lnTo>
                  <a:lnTo>
                    <a:pt x="1202" y="372"/>
                  </a:lnTo>
                  <a:lnTo>
                    <a:pt x="1201" y="375"/>
                  </a:lnTo>
                  <a:lnTo>
                    <a:pt x="1202" y="378"/>
                  </a:lnTo>
                  <a:lnTo>
                    <a:pt x="1205" y="380"/>
                  </a:lnTo>
                  <a:lnTo>
                    <a:pt x="1210" y="384"/>
                  </a:lnTo>
                  <a:lnTo>
                    <a:pt x="1217" y="385"/>
                  </a:lnTo>
                  <a:lnTo>
                    <a:pt x="1224" y="388"/>
                  </a:lnTo>
                  <a:lnTo>
                    <a:pt x="1229" y="391"/>
                  </a:lnTo>
                  <a:lnTo>
                    <a:pt x="1229" y="396"/>
                  </a:lnTo>
                  <a:lnTo>
                    <a:pt x="1226" y="398"/>
                  </a:lnTo>
                  <a:lnTo>
                    <a:pt x="1221" y="396"/>
                  </a:lnTo>
                  <a:lnTo>
                    <a:pt x="1214" y="395"/>
                  </a:lnTo>
                  <a:lnTo>
                    <a:pt x="1207" y="394"/>
                  </a:lnTo>
                  <a:lnTo>
                    <a:pt x="1202" y="394"/>
                  </a:lnTo>
                  <a:lnTo>
                    <a:pt x="1200" y="394"/>
                  </a:lnTo>
                  <a:lnTo>
                    <a:pt x="1197" y="394"/>
                  </a:lnTo>
                  <a:lnTo>
                    <a:pt x="1195" y="394"/>
                  </a:lnTo>
                  <a:lnTo>
                    <a:pt x="1192" y="395"/>
                  </a:lnTo>
                  <a:lnTo>
                    <a:pt x="1189" y="395"/>
                  </a:lnTo>
                  <a:lnTo>
                    <a:pt x="1188" y="396"/>
                  </a:lnTo>
                  <a:lnTo>
                    <a:pt x="1186" y="399"/>
                  </a:lnTo>
                  <a:lnTo>
                    <a:pt x="1188" y="401"/>
                  </a:lnTo>
                  <a:lnTo>
                    <a:pt x="1192" y="408"/>
                  </a:lnTo>
                  <a:lnTo>
                    <a:pt x="1196" y="414"/>
                  </a:lnTo>
                  <a:lnTo>
                    <a:pt x="1197" y="423"/>
                  </a:lnTo>
                  <a:lnTo>
                    <a:pt x="1197" y="426"/>
                  </a:lnTo>
                  <a:lnTo>
                    <a:pt x="1197" y="430"/>
                  </a:lnTo>
                  <a:lnTo>
                    <a:pt x="1199" y="434"/>
                  </a:lnTo>
                  <a:lnTo>
                    <a:pt x="1201" y="437"/>
                  </a:lnTo>
                  <a:lnTo>
                    <a:pt x="1205" y="441"/>
                  </a:lnTo>
                  <a:lnTo>
                    <a:pt x="1221" y="449"/>
                  </a:lnTo>
                  <a:lnTo>
                    <a:pt x="1226" y="452"/>
                  </a:lnTo>
                  <a:lnTo>
                    <a:pt x="1231" y="457"/>
                  </a:lnTo>
                  <a:lnTo>
                    <a:pt x="1235" y="462"/>
                  </a:lnTo>
                  <a:lnTo>
                    <a:pt x="1239" y="466"/>
                  </a:lnTo>
                  <a:lnTo>
                    <a:pt x="1250" y="474"/>
                  </a:lnTo>
                  <a:lnTo>
                    <a:pt x="1262" y="478"/>
                  </a:lnTo>
                  <a:lnTo>
                    <a:pt x="1276" y="481"/>
                  </a:lnTo>
                  <a:lnTo>
                    <a:pt x="1288" y="487"/>
                  </a:lnTo>
                  <a:lnTo>
                    <a:pt x="1292" y="493"/>
                  </a:lnTo>
                  <a:lnTo>
                    <a:pt x="1293" y="501"/>
                  </a:lnTo>
                  <a:lnTo>
                    <a:pt x="1296" y="507"/>
                  </a:lnTo>
                  <a:lnTo>
                    <a:pt x="1301" y="511"/>
                  </a:lnTo>
                  <a:lnTo>
                    <a:pt x="1307" y="515"/>
                  </a:lnTo>
                  <a:lnTo>
                    <a:pt x="1312" y="521"/>
                  </a:lnTo>
                  <a:lnTo>
                    <a:pt x="1317" y="527"/>
                  </a:lnTo>
                  <a:lnTo>
                    <a:pt x="1322" y="529"/>
                  </a:lnTo>
                  <a:lnTo>
                    <a:pt x="1330" y="528"/>
                  </a:lnTo>
                  <a:lnTo>
                    <a:pt x="1337" y="526"/>
                  </a:lnTo>
                  <a:lnTo>
                    <a:pt x="1344" y="524"/>
                  </a:lnTo>
                  <a:lnTo>
                    <a:pt x="1352" y="527"/>
                  </a:lnTo>
                  <a:lnTo>
                    <a:pt x="1358" y="534"/>
                  </a:lnTo>
                  <a:lnTo>
                    <a:pt x="1359" y="546"/>
                  </a:lnTo>
                  <a:lnTo>
                    <a:pt x="1356" y="556"/>
                  </a:lnTo>
                  <a:lnTo>
                    <a:pt x="1349" y="566"/>
                  </a:lnTo>
                  <a:lnTo>
                    <a:pt x="1342" y="573"/>
                  </a:lnTo>
                  <a:lnTo>
                    <a:pt x="1338" y="584"/>
                  </a:lnTo>
                  <a:lnTo>
                    <a:pt x="1335" y="594"/>
                  </a:lnTo>
                  <a:lnTo>
                    <a:pt x="1335" y="595"/>
                  </a:lnTo>
                  <a:lnTo>
                    <a:pt x="1335" y="598"/>
                  </a:lnTo>
                  <a:lnTo>
                    <a:pt x="1335" y="600"/>
                  </a:lnTo>
                  <a:lnTo>
                    <a:pt x="1333" y="603"/>
                  </a:lnTo>
                  <a:lnTo>
                    <a:pt x="1333" y="604"/>
                  </a:lnTo>
                  <a:lnTo>
                    <a:pt x="1331" y="605"/>
                  </a:lnTo>
                  <a:lnTo>
                    <a:pt x="1330" y="604"/>
                  </a:lnTo>
                  <a:lnTo>
                    <a:pt x="1325" y="603"/>
                  </a:lnTo>
                  <a:lnTo>
                    <a:pt x="1321" y="602"/>
                  </a:lnTo>
                  <a:lnTo>
                    <a:pt x="1318" y="600"/>
                  </a:lnTo>
                  <a:lnTo>
                    <a:pt x="1316" y="600"/>
                  </a:lnTo>
                  <a:lnTo>
                    <a:pt x="1315" y="602"/>
                  </a:lnTo>
                  <a:lnTo>
                    <a:pt x="1313" y="604"/>
                  </a:lnTo>
                  <a:lnTo>
                    <a:pt x="1313" y="607"/>
                  </a:lnTo>
                  <a:lnTo>
                    <a:pt x="1313" y="613"/>
                  </a:lnTo>
                  <a:lnTo>
                    <a:pt x="1315" y="615"/>
                  </a:lnTo>
                  <a:lnTo>
                    <a:pt x="1315" y="618"/>
                  </a:lnTo>
                  <a:lnTo>
                    <a:pt x="1315" y="621"/>
                  </a:lnTo>
                  <a:lnTo>
                    <a:pt x="1315" y="624"/>
                  </a:lnTo>
                  <a:lnTo>
                    <a:pt x="1315" y="626"/>
                  </a:lnTo>
                  <a:lnTo>
                    <a:pt x="1313" y="629"/>
                  </a:lnTo>
                  <a:lnTo>
                    <a:pt x="1312" y="630"/>
                  </a:lnTo>
                  <a:lnTo>
                    <a:pt x="1311" y="630"/>
                  </a:lnTo>
                  <a:lnTo>
                    <a:pt x="1308" y="630"/>
                  </a:lnTo>
                  <a:lnTo>
                    <a:pt x="1305" y="628"/>
                  </a:lnTo>
                  <a:lnTo>
                    <a:pt x="1301" y="625"/>
                  </a:lnTo>
                  <a:lnTo>
                    <a:pt x="1293" y="620"/>
                  </a:lnTo>
                  <a:lnTo>
                    <a:pt x="1285" y="615"/>
                  </a:lnTo>
                  <a:lnTo>
                    <a:pt x="1277" y="609"/>
                  </a:lnTo>
                  <a:lnTo>
                    <a:pt x="1272" y="602"/>
                  </a:lnTo>
                  <a:lnTo>
                    <a:pt x="1272" y="595"/>
                  </a:lnTo>
                  <a:lnTo>
                    <a:pt x="1275" y="589"/>
                  </a:lnTo>
                  <a:lnTo>
                    <a:pt x="1278" y="585"/>
                  </a:lnTo>
                  <a:lnTo>
                    <a:pt x="1283" y="582"/>
                  </a:lnTo>
                  <a:lnTo>
                    <a:pt x="1286" y="578"/>
                  </a:lnTo>
                  <a:lnTo>
                    <a:pt x="1286" y="573"/>
                  </a:lnTo>
                  <a:lnTo>
                    <a:pt x="1282" y="571"/>
                  </a:lnTo>
                  <a:lnTo>
                    <a:pt x="1276" y="572"/>
                  </a:lnTo>
                  <a:lnTo>
                    <a:pt x="1268" y="573"/>
                  </a:lnTo>
                  <a:lnTo>
                    <a:pt x="1260" y="574"/>
                  </a:lnTo>
                  <a:lnTo>
                    <a:pt x="1255" y="573"/>
                  </a:lnTo>
                  <a:lnTo>
                    <a:pt x="1249" y="566"/>
                  </a:lnTo>
                  <a:lnTo>
                    <a:pt x="1241" y="558"/>
                  </a:lnTo>
                  <a:lnTo>
                    <a:pt x="1234" y="552"/>
                  </a:lnTo>
                  <a:lnTo>
                    <a:pt x="1230" y="553"/>
                  </a:lnTo>
                  <a:lnTo>
                    <a:pt x="1229" y="559"/>
                  </a:lnTo>
                  <a:lnTo>
                    <a:pt x="1229" y="567"/>
                  </a:lnTo>
                  <a:lnTo>
                    <a:pt x="1230" y="573"/>
                  </a:lnTo>
                  <a:lnTo>
                    <a:pt x="1229" y="578"/>
                  </a:lnTo>
                  <a:lnTo>
                    <a:pt x="1226" y="580"/>
                  </a:lnTo>
                  <a:lnTo>
                    <a:pt x="1222" y="578"/>
                  </a:lnTo>
                  <a:lnTo>
                    <a:pt x="1217" y="575"/>
                  </a:lnTo>
                  <a:lnTo>
                    <a:pt x="1212" y="572"/>
                  </a:lnTo>
                  <a:lnTo>
                    <a:pt x="1207" y="568"/>
                  </a:lnTo>
                  <a:lnTo>
                    <a:pt x="1202" y="568"/>
                  </a:lnTo>
                  <a:lnTo>
                    <a:pt x="1206" y="578"/>
                  </a:lnTo>
                  <a:lnTo>
                    <a:pt x="1211" y="588"/>
                  </a:lnTo>
                  <a:lnTo>
                    <a:pt x="1219" y="598"/>
                  </a:lnTo>
                  <a:lnTo>
                    <a:pt x="1229" y="604"/>
                  </a:lnTo>
                  <a:lnTo>
                    <a:pt x="1235" y="612"/>
                  </a:lnTo>
                  <a:lnTo>
                    <a:pt x="1240" y="621"/>
                  </a:lnTo>
                  <a:lnTo>
                    <a:pt x="1245" y="630"/>
                  </a:lnTo>
                  <a:lnTo>
                    <a:pt x="1252" y="638"/>
                  </a:lnTo>
                  <a:lnTo>
                    <a:pt x="1256" y="640"/>
                  </a:lnTo>
                  <a:lnTo>
                    <a:pt x="1261" y="643"/>
                  </a:lnTo>
                  <a:lnTo>
                    <a:pt x="1266" y="645"/>
                  </a:lnTo>
                  <a:lnTo>
                    <a:pt x="1270" y="649"/>
                  </a:lnTo>
                  <a:lnTo>
                    <a:pt x="1273" y="653"/>
                  </a:lnTo>
                  <a:lnTo>
                    <a:pt x="1275" y="656"/>
                  </a:lnTo>
                  <a:lnTo>
                    <a:pt x="1276" y="661"/>
                  </a:lnTo>
                  <a:lnTo>
                    <a:pt x="1277" y="666"/>
                  </a:lnTo>
                  <a:lnTo>
                    <a:pt x="1285" y="676"/>
                  </a:lnTo>
                  <a:lnTo>
                    <a:pt x="1292" y="685"/>
                  </a:lnTo>
                  <a:lnTo>
                    <a:pt x="1300" y="694"/>
                  </a:lnTo>
                  <a:lnTo>
                    <a:pt x="1303" y="706"/>
                  </a:lnTo>
                  <a:lnTo>
                    <a:pt x="1302" y="711"/>
                  </a:lnTo>
                  <a:lnTo>
                    <a:pt x="1301" y="716"/>
                  </a:lnTo>
                  <a:lnTo>
                    <a:pt x="1300" y="721"/>
                  </a:lnTo>
                  <a:lnTo>
                    <a:pt x="1301" y="727"/>
                  </a:lnTo>
                  <a:lnTo>
                    <a:pt x="1302" y="733"/>
                  </a:lnTo>
                  <a:lnTo>
                    <a:pt x="1302" y="741"/>
                  </a:lnTo>
                  <a:lnTo>
                    <a:pt x="1298" y="747"/>
                  </a:lnTo>
                  <a:lnTo>
                    <a:pt x="1290" y="750"/>
                  </a:lnTo>
                  <a:lnTo>
                    <a:pt x="1280" y="750"/>
                  </a:lnTo>
                  <a:lnTo>
                    <a:pt x="1270" y="745"/>
                  </a:lnTo>
                  <a:lnTo>
                    <a:pt x="1261" y="740"/>
                  </a:lnTo>
                  <a:lnTo>
                    <a:pt x="1255" y="732"/>
                  </a:lnTo>
                  <a:lnTo>
                    <a:pt x="1251" y="727"/>
                  </a:lnTo>
                  <a:lnTo>
                    <a:pt x="1245" y="720"/>
                  </a:lnTo>
                  <a:lnTo>
                    <a:pt x="1235" y="712"/>
                  </a:lnTo>
                  <a:lnTo>
                    <a:pt x="1225" y="705"/>
                  </a:lnTo>
                  <a:lnTo>
                    <a:pt x="1215" y="699"/>
                  </a:lnTo>
                  <a:lnTo>
                    <a:pt x="1206" y="695"/>
                  </a:lnTo>
                  <a:lnTo>
                    <a:pt x="1200" y="695"/>
                  </a:lnTo>
                  <a:lnTo>
                    <a:pt x="1202" y="707"/>
                  </a:lnTo>
                  <a:lnTo>
                    <a:pt x="1207" y="716"/>
                  </a:lnTo>
                  <a:lnTo>
                    <a:pt x="1215" y="725"/>
                  </a:lnTo>
                  <a:lnTo>
                    <a:pt x="1226" y="732"/>
                  </a:lnTo>
                  <a:lnTo>
                    <a:pt x="1239" y="742"/>
                  </a:lnTo>
                  <a:lnTo>
                    <a:pt x="1250" y="752"/>
                  </a:lnTo>
                  <a:lnTo>
                    <a:pt x="1260" y="766"/>
                  </a:lnTo>
                  <a:lnTo>
                    <a:pt x="1261" y="769"/>
                  </a:lnTo>
                  <a:lnTo>
                    <a:pt x="1261" y="773"/>
                  </a:lnTo>
                  <a:lnTo>
                    <a:pt x="1261" y="777"/>
                  </a:lnTo>
                  <a:lnTo>
                    <a:pt x="1261" y="779"/>
                  </a:lnTo>
                  <a:lnTo>
                    <a:pt x="1259" y="782"/>
                  </a:lnTo>
                  <a:lnTo>
                    <a:pt x="1257" y="784"/>
                  </a:lnTo>
                  <a:lnTo>
                    <a:pt x="1251" y="786"/>
                  </a:lnTo>
                  <a:lnTo>
                    <a:pt x="1244" y="783"/>
                  </a:lnTo>
                  <a:lnTo>
                    <a:pt x="1237" y="779"/>
                  </a:lnTo>
                  <a:lnTo>
                    <a:pt x="1231" y="776"/>
                  </a:lnTo>
                  <a:lnTo>
                    <a:pt x="1222" y="773"/>
                  </a:lnTo>
                  <a:lnTo>
                    <a:pt x="1214" y="769"/>
                  </a:lnTo>
                  <a:lnTo>
                    <a:pt x="1205" y="763"/>
                  </a:lnTo>
                  <a:lnTo>
                    <a:pt x="1189" y="747"/>
                  </a:lnTo>
                  <a:lnTo>
                    <a:pt x="1183" y="742"/>
                  </a:lnTo>
                  <a:lnTo>
                    <a:pt x="1174" y="741"/>
                  </a:lnTo>
                  <a:lnTo>
                    <a:pt x="1166" y="740"/>
                  </a:lnTo>
                  <a:lnTo>
                    <a:pt x="1164" y="737"/>
                  </a:lnTo>
                  <a:lnTo>
                    <a:pt x="1161" y="735"/>
                  </a:lnTo>
                  <a:lnTo>
                    <a:pt x="1159" y="732"/>
                  </a:lnTo>
                  <a:lnTo>
                    <a:pt x="1158" y="730"/>
                  </a:lnTo>
                  <a:lnTo>
                    <a:pt x="1155" y="728"/>
                  </a:lnTo>
                  <a:lnTo>
                    <a:pt x="1153" y="727"/>
                  </a:lnTo>
                  <a:lnTo>
                    <a:pt x="1149" y="727"/>
                  </a:lnTo>
                  <a:lnTo>
                    <a:pt x="1140" y="725"/>
                  </a:lnTo>
                  <a:lnTo>
                    <a:pt x="1135" y="720"/>
                  </a:lnTo>
                  <a:lnTo>
                    <a:pt x="1131" y="712"/>
                  </a:lnTo>
                  <a:lnTo>
                    <a:pt x="1130" y="705"/>
                  </a:lnTo>
                  <a:lnTo>
                    <a:pt x="1130" y="699"/>
                  </a:lnTo>
                  <a:lnTo>
                    <a:pt x="1130" y="695"/>
                  </a:lnTo>
                  <a:lnTo>
                    <a:pt x="1129" y="694"/>
                  </a:lnTo>
                  <a:lnTo>
                    <a:pt x="1126" y="692"/>
                  </a:lnTo>
                  <a:lnTo>
                    <a:pt x="1124" y="692"/>
                  </a:lnTo>
                  <a:lnTo>
                    <a:pt x="1121" y="691"/>
                  </a:lnTo>
                  <a:lnTo>
                    <a:pt x="1119" y="691"/>
                  </a:lnTo>
                  <a:lnTo>
                    <a:pt x="1118" y="690"/>
                  </a:lnTo>
                  <a:lnTo>
                    <a:pt x="1113" y="686"/>
                  </a:lnTo>
                  <a:lnTo>
                    <a:pt x="1109" y="681"/>
                  </a:lnTo>
                  <a:lnTo>
                    <a:pt x="1105" y="675"/>
                  </a:lnTo>
                  <a:lnTo>
                    <a:pt x="1102" y="670"/>
                  </a:lnTo>
                  <a:lnTo>
                    <a:pt x="1099" y="665"/>
                  </a:lnTo>
                  <a:lnTo>
                    <a:pt x="1097" y="661"/>
                  </a:lnTo>
                  <a:lnTo>
                    <a:pt x="1093" y="659"/>
                  </a:lnTo>
                  <a:lnTo>
                    <a:pt x="1088" y="656"/>
                  </a:lnTo>
                  <a:lnTo>
                    <a:pt x="1084" y="654"/>
                  </a:lnTo>
                  <a:lnTo>
                    <a:pt x="1080" y="651"/>
                  </a:lnTo>
                  <a:lnTo>
                    <a:pt x="1078" y="650"/>
                  </a:lnTo>
                  <a:lnTo>
                    <a:pt x="1075" y="650"/>
                  </a:lnTo>
                  <a:lnTo>
                    <a:pt x="1074" y="650"/>
                  </a:lnTo>
                  <a:lnTo>
                    <a:pt x="1072" y="651"/>
                  </a:lnTo>
                  <a:lnTo>
                    <a:pt x="1068" y="654"/>
                  </a:lnTo>
                  <a:lnTo>
                    <a:pt x="1063" y="654"/>
                  </a:lnTo>
                  <a:lnTo>
                    <a:pt x="1057" y="651"/>
                  </a:lnTo>
                  <a:lnTo>
                    <a:pt x="1050" y="649"/>
                  </a:lnTo>
                  <a:lnTo>
                    <a:pt x="1044" y="645"/>
                  </a:lnTo>
                  <a:lnTo>
                    <a:pt x="1039" y="645"/>
                  </a:lnTo>
                  <a:lnTo>
                    <a:pt x="1037" y="649"/>
                  </a:lnTo>
                  <a:lnTo>
                    <a:pt x="1036" y="651"/>
                  </a:lnTo>
                  <a:lnTo>
                    <a:pt x="1036" y="654"/>
                  </a:lnTo>
                  <a:lnTo>
                    <a:pt x="1036" y="656"/>
                  </a:lnTo>
                  <a:lnTo>
                    <a:pt x="1036" y="658"/>
                  </a:lnTo>
                  <a:lnTo>
                    <a:pt x="1034" y="659"/>
                  </a:lnTo>
                  <a:lnTo>
                    <a:pt x="1032" y="659"/>
                  </a:lnTo>
                  <a:lnTo>
                    <a:pt x="1029" y="660"/>
                  </a:lnTo>
                  <a:lnTo>
                    <a:pt x="1027" y="660"/>
                  </a:lnTo>
                  <a:lnTo>
                    <a:pt x="1024" y="660"/>
                  </a:lnTo>
                  <a:lnTo>
                    <a:pt x="1022" y="660"/>
                  </a:lnTo>
                  <a:lnTo>
                    <a:pt x="1019" y="660"/>
                  </a:lnTo>
                  <a:lnTo>
                    <a:pt x="1017" y="661"/>
                  </a:lnTo>
                  <a:lnTo>
                    <a:pt x="1013" y="664"/>
                  </a:lnTo>
                  <a:lnTo>
                    <a:pt x="1007" y="666"/>
                  </a:lnTo>
                  <a:lnTo>
                    <a:pt x="998" y="664"/>
                  </a:lnTo>
                  <a:lnTo>
                    <a:pt x="989" y="660"/>
                  </a:lnTo>
                  <a:lnTo>
                    <a:pt x="982" y="654"/>
                  </a:lnTo>
                  <a:lnTo>
                    <a:pt x="977" y="649"/>
                  </a:lnTo>
                  <a:lnTo>
                    <a:pt x="977" y="638"/>
                  </a:lnTo>
                  <a:lnTo>
                    <a:pt x="981" y="628"/>
                  </a:lnTo>
                  <a:lnTo>
                    <a:pt x="984" y="618"/>
                  </a:lnTo>
                  <a:lnTo>
                    <a:pt x="988" y="607"/>
                  </a:lnTo>
                  <a:lnTo>
                    <a:pt x="992" y="600"/>
                  </a:lnTo>
                  <a:lnTo>
                    <a:pt x="998" y="599"/>
                  </a:lnTo>
                  <a:lnTo>
                    <a:pt x="1006" y="599"/>
                  </a:lnTo>
                  <a:lnTo>
                    <a:pt x="1013" y="602"/>
                  </a:lnTo>
                  <a:lnTo>
                    <a:pt x="1022" y="604"/>
                  </a:lnTo>
                  <a:lnTo>
                    <a:pt x="1033" y="605"/>
                  </a:lnTo>
                  <a:lnTo>
                    <a:pt x="1047" y="605"/>
                  </a:lnTo>
                  <a:lnTo>
                    <a:pt x="1062" y="604"/>
                  </a:lnTo>
                  <a:lnTo>
                    <a:pt x="1073" y="599"/>
                  </a:lnTo>
                  <a:lnTo>
                    <a:pt x="1075" y="598"/>
                  </a:lnTo>
                  <a:lnTo>
                    <a:pt x="1078" y="595"/>
                  </a:lnTo>
                  <a:lnTo>
                    <a:pt x="1078" y="593"/>
                  </a:lnTo>
                  <a:lnTo>
                    <a:pt x="1078" y="589"/>
                  </a:lnTo>
                  <a:lnTo>
                    <a:pt x="1078" y="587"/>
                  </a:lnTo>
                  <a:lnTo>
                    <a:pt x="1078" y="582"/>
                  </a:lnTo>
                  <a:lnTo>
                    <a:pt x="1077" y="579"/>
                  </a:lnTo>
                  <a:lnTo>
                    <a:pt x="1074" y="575"/>
                  </a:lnTo>
                  <a:lnTo>
                    <a:pt x="1072" y="573"/>
                  </a:lnTo>
                  <a:lnTo>
                    <a:pt x="1068" y="571"/>
                  </a:lnTo>
                  <a:lnTo>
                    <a:pt x="1065" y="566"/>
                  </a:lnTo>
                  <a:lnTo>
                    <a:pt x="1067" y="559"/>
                  </a:lnTo>
                  <a:lnTo>
                    <a:pt x="1072" y="554"/>
                  </a:lnTo>
                  <a:lnTo>
                    <a:pt x="1077" y="548"/>
                  </a:lnTo>
                  <a:lnTo>
                    <a:pt x="1082" y="544"/>
                  </a:lnTo>
                  <a:lnTo>
                    <a:pt x="1087" y="541"/>
                  </a:lnTo>
                  <a:lnTo>
                    <a:pt x="1094" y="541"/>
                  </a:lnTo>
                  <a:lnTo>
                    <a:pt x="1100" y="542"/>
                  </a:lnTo>
                  <a:lnTo>
                    <a:pt x="1107" y="542"/>
                  </a:lnTo>
                  <a:lnTo>
                    <a:pt x="1114" y="542"/>
                  </a:lnTo>
                  <a:lnTo>
                    <a:pt x="1121" y="543"/>
                  </a:lnTo>
                  <a:lnTo>
                    <a:pt x="1128" y="547"/>
                  </a:lnTo>
                  <a:lnTo>
                    <a:pt x="1130" y="552"/>
                  </a:lnTo>
                  <a:lnTo>
                    <a:pt x="1133" y="561"/>
                  </a:lnTo>
                  <a:lnTo>
                    <a:pt x="1136" y="568"/>
                  </a:lnTo>
                  <a:lnTo>
                    <a:pt x="1141" y="574"/>
                  </a:lnTo>
                  <a:lnTo>
                    <a:pt x="1145" y="575"/>
                  </a:lnTo>
                  <a:lnTo>
                    <a:pt x="1153" y="573"/>
                  </a:lnTo>
                  <a:lnTo>
                    <a:pt x="1160" y="568"/>
                  </a:lnTo>
                  <a:lnTo>
                    <a:pt x="1169" y="563"/>
                  </a:lnTo>
                  <a:lnTo>
                    <a:pt x="1175" y="557"/>
                  </a:lnTo>
                  <a:lnTo>
                    <a:pt x="1176" y="549"/>
                  </a:lnTo>
                  <a:lnTo>
                    <a:pt x="1175" y="547"/>
                  </a:lnTo>
                  <a:lnTo>
                    <a:pt x="1171" y="544"/>
                  </a:lnTo>
                  <a:lnTo>
                    <a:pt x="1169" y="542"/>
                  </a:lnTo>
                  <a:lnTo>
                    <a:pt x="1166" y="538"/>
                  </a:lnTo>
                  <a:lnTo>
                    <a:pt x="1164" y="534"/>
                  </a:lnTo>
                  <a:lnTo>
                    <a:pt x="1163" y="532"/>
                  </a:lnTo>
                  <a:lnTo>
                    <a:pt x="1161" y="531"/>
                  </a:lnTo>
                  <a:lnTo>
                    <a:pt x="1159" y="528"/>
                  </a:lnTo>
                  <a:lnTo>
                    <a:pt x="1158" y="526"/>
                  </a:lnTo>
                  <a:lnTo>
                    <a:pt x="1154" y="524"/>
                  </a:lnTo>
                  <a:lnTo>
                    <a:pt x="1151" y="523"/>
                  </a:lnTo>
                  <a:lnTo>
                    <a:pt x="1148" y="523"/>
                  </a:lnTo>
                  <a:lnTo>
                    <a:pt x="1144" y="522"/>
                  </a:lnTo>
                  <a:lnTo>
                    <a:pt x="1141" y="522"/>
                  </a:lnTo>
                  <a:lnTo>
                    <a:pt x="1138" y="523"/>
                  </a:lnTo>
                  <a:lnTo>
                    <a:pt x="1135" y="524"/>
                  </a:lnTo>
                  <a:lnTo>
                    <a:pt x="1133" y="527"/>
                  </a:lnTo>
                  <a:lnTo>
                    <a:pt x="1130" y="529"/>
                  </a:lnTo>
                  <a:lnTo>
                    <a:pt x="1129" y="532"/>
                  </a:lnTo>
                  <a:lnTo>
                    <a:pt x="1128" y="533"/>
                  </a:lnTo>
                  <a:lnTo>
                    <a:pt x="1126" y="536"/>
                  </a:lnTo>
                  <a:lnTo>
                    <a:pt x="1123" y="537"/>
                  </a:lnTo>
                  <a:lnTo>
                    <a:pt x="1118" y="537"/>
                  </a:lnTo>
                  <a:lnTo>
                    <a:pt x="1110" y="538"/>
                  </a:lnTo>
                  <a:lnTo>
                    <a:pt x="1104" y="538"/>
                  </a:lnTo>
                  <a:lnTo>
                    <a:pt x="1098" y="537"/>
                  </a:lnTo>
                  <a:lnTo>
                    <a:pt x="1094" y="534"/>
                  </a:lnTo>
                  <a:lnTo>
                    <a:pt x="1094" y="526"/>
                  </a:lnTo>
                  <a:lnTo>
                    <a:pt x="1098" y="517"/>
                  </a:lnTo>
                  <a:lnTo>
                    <a:pt x="1102" y="508"/>
                  </a:lnTo>
                  <a:lnTo>
                    <a:pt x="1103" y="497"/>
                  </a:lnTo>
                  <a:lnTo>
                    <a:pt x="1102" y="486"/>
                  </a:lnTo>
                  <a:lnTo>
                    <a:pt x="1099" y="475"/>
                  </a:lnTo>
                  <a:lnTo>
                    <a:pt x="1097" y="470"/>
                  </a:lnTo>
                  <a:lnTo>
                    <a:pt x="1094" y="466"/>
                  </a:lnTo>
                  <a:lnTo>
                    <a:pt x="1090" y="462"/>
                  </a:lnTo>
                  <a:lnTo>
                    <a:pt x="1087" y="460"/>
                  </a:lnTo>
                  <a:lnTo>
                    <a:pt x="1084" y="456"/>
                  </a:lnTo>
                  <a:lnTo>
                    <a:pt x="1080" y="452"/>
                  </a:lnTo>
                  <a:lnTo>
                    <a:pt x="1077" y="449"/>
                  </a:lnTo>
                  <a:lnTo>
                    <a:pt x="1073" y="445"/>
                  </a:lnTo>
                  <a:lnTo>
                    <a:pt x="1069" y="442"/>
                  </a:lnTo>
                  <a:lnTo>
                    <a:pt x="1065" y="437"/>
                  </a:lnTo>
                  <a:lnTo>
                    <a:pt x="1062" y="432"/>
                  </a:lnTo>
                  <a:lnTo>
                    <a:pt x="1057" y="425"/>
                  </a:lnTo>
                  <a:lnTo>
                    <a:pt x="1049" y="420"/>
                  </a:lnTo>
                  <a:lnTo>
                    <a:pt x="1042" y="420"/>
                  </a:lnTo>
                  <a:lnTo>
                    <a:pt x="1039" y="421"/>
                  </a:lnTo>
                  <a:lnTo>
                    <a:pt x="1036" y="423"/>
                  </a:lnTo>
                  <a:lnTo>
                    <a:pt x="1033" y="424"/>
                  </a:lnTo>
                  <a:lnTo>
                    <a:pt x="1031" y="425"/>
                  </a:lnTo>
                  <a:lnTo>
                    <a:pt x="1028" y="426"/>
                  </a:lnTo>
                  <a:lnTo>
                    <a:pt x="1024" y="425"/>
                  </a:lnTo>
                  <a:lnTo>
                    <a:pt x="1021" y="425"/>
                  </a:lnTo>
                  <a:lnTo>
                    <a:pt x="1018" y="424"/>
                  </a:lnTo>
                  <a:lnTo>
                    <a:pt x="1014" y="423"/>
                  </a:lnTo>
                  <a:lnTo>
                    <a:pt x="1012" y="420"/>
                  </a:lnTo>
                  <a:lnTo>
                    <a:pt x="1011" y="419"/>
                  </a:lnTo>
                  <a:lnTo>
                    <a:pt x="1009" y="416"/>
                  </a:lnTo>
                  <a:lnTo>
                    <a:pt x="1011" y="414"/>
                  </a:lnTo>
                  <a:lnTo>
                    <a:pt x="1013" y="411"/>
                  </a:lnTo>
                  <a:lnTo>
                    <a:pt x="1016" y="411"/>
                  </a:lnTo>
                  <a:lnTo>
                    <a:pt x="1018" y="410"/>
                  </a:lnTo>
                  <a:lnTo>
                    <a:pt x="1021" y="410"/>
                  </a:lnTo>
                  <a:lnTo>
                    <a:pt x="1023" y="410"/>
                  </a:lnTo>
                  <a:lnTo>
                    <a:pt x="1026" y="409"/>
                  </a:lnTo>
                  <a:lnTo>
                    <a:pt x="1027" y="406"/>
                  </a:lnTo>
                  <a:lnTo>
                    <a:pt x="1028" y="405"/>
                  </a:lnTo>
                  <a:lnTo>
                    <a:pt x="1027" y="401"/>
                  </a:lnTo>
                  <a:lnTo>
                    <a:pt x="1027" y="399"/>
                  </a:lnTo>
                  <a:lnTo>
                    <a:pt x="1024" y="396"/>
                  </a:lnTo>
                  <a:lnTo>
                    <a:pt x="1022" y="394"/>
                  </a:lnTo>
                  <a:lnTo>
                    <a:pt x="1018" y="393"/>
                  </a:lnTo>
                  <a:lnTo>
                    <a:pt x="1016" y="391"/>
                  </a:lnTo>
                  <a:lnTo>
                    <a:pt x="1014" y="391"/>
                  </a:lnTo>
                  <a:lnTo>
                    <a:pt x="1012" y="393"/>
                  </a:lnTo>
                  <a:lnTo>
                    <a:pt x="1009" y="394"/>
                  </a:lnTo>
                  <a:lnTo>
                    <a:pt x="1008" y="395"/>
                  </a:lnTo>
                  <a:lnTo>
                    <a:pt x="1006" y="396"/>
                  </a:lnTo>
                  <a:lnTo>
                    <a:pt x="1004" y="396"/>
                  </a:lnTo>
                  <a:lnTo>
                    <a:pt x="1002" y="395"/>
                  </a:lnTo>
                  <a:lnTo>
                    <a:pt x="999" y="393"/>
                  </a:lnTo>
                  <a:lnTo>
                    <a:pt x="997" y="391"/>
                  </a:lnTo>
                  <a:lnTo>
                    <a:pt x="996" y="389"/>
                  </a:lnTo>
                  <a:lnTo>
                    <a:pt x="996" y="386"/>
                  </a:lnTo>
                  <a:lnTo>
                    <a:pt x="996" y="384"/>
                  </a:lnTo>
                  <a:lnTo>
                    <a:pt x="998" y="383"/>
                  </a:lnTo>
                  <a:lnTo>
                    <a:pt x="999" y="380"/>
                  </a:lnTo>
                  <a:lnTo>
                    <a:pt x="1002" y="378"/>
                  </a:lnTo>
                  <a:lnTo>
                    <a:pt x="1003" y="376"/>
                  </a:lnTo>
                  <a:lnTo>
                    <a:pt x="1003" y="374"/>
                  </a:lnTo>
                  <a:lnTo>
                    <a:pt x="1003" y="373"/>
                  </a:lnTo>
                  <a:lnTo>
                    <a:pt x="1002" y="372"/>
                  </a:lnTo>
                  <a:lnTo>
                    <a:pt x="999" y="372"/>
                  </a:lnTo>
                  <a:lnTo>
                    <a:pt x="997" y="372"/>
                  </a:lnTo>
                  <a:lnTo>
                    <a:pt x="994" y="372"/>
                  </a:lnTo>
                  <a:lnTo>
                    <a:pt x="993" y="370"/>
                  </a:lnTo>
                  <a:lnTo>
                    <a:pt x="989" y="370"/>
                  </a:lnTo>
                  <a:lnTo>
                    <a:pt x="987" y="369"/>
                  </a:lnTo>
                  <a:lnTo>
                    <a:pt x="984" y="368"/>
                  </a:lnTo>
                  <a:lnTo>
                    <a:pt x="983" y="368"/>
                  </a:lnTo>
                  <a:lnTo>
                    <a:pt x="979" y="365"/>
                  </a:lnTo>
                  <a:lnTo>
                    <a:pt x="978" y="363"/>
                  </a:lnTo>
                  <a:lnTo>
                    <a:pt x="978" y="359"/>
                  </a:lnTo>
                  <a:lnTo>
                    <a:pt x="979" y="357"/>
                  </a:lnTo>
                  <a:lnTo>
                    <a:pt x="979" y="353"/>
                  </a:lnTo>
                  <a:lnTo>
                    <a:pt x="981" y="349"/>
                  </a:lnTo>
                  <a:lnTo>
                    <a:pt x="979" y="347"/>
                  </a:lnTo>
                  <a:lnTo>
                    <a:pt x="978" y="343"/>
                  </a:lnTo>
                  <a:lnTo>
                    <a:pt x="977" y="339"/>
                  </a:lnTo>
                  <a:lnTo>
                    <a:pt x="976" y="335"/>
                  </a:lnTo>
                  <a:lnTo>
                    <a:pt x="973" y="333"/>
                  </a:lnTo>
                  <a:lnTo>
                    <a:pt x="972" y="332"/>
                  </a:lnTo>
                  <a:lnTo>
                    <a:pt x="967" y="326"/>
                  </a:lnTo>
                  <a:lnTo>
                    <a:pt x="958" y="323"/>
                  </a:lnTo>
                  <a:lnTo>
                    <a:pt x="950" y="323"/>
                  </a:lnTo>
                  <a:lnTo>
                    <a:pt x="941" y="326"/>
                  </a:lnTo>
                  <a:lnTo>
                    <a:pt x="942" y="328"/>
                  </a:lnTo>
                  <a:lnTo>
                    <a:pt x="943" y="329"/>
                  </a:lnTo>
                  <a:lnTo>
                    <a:pt x="946" y="332"/>
                  </a:lnTo>
                  <a:lnTo>
                    <a:pt x="948" y="334"/>
                  </a:lnTo>
                  <a:lnTo>
                    <a:pt x="951" y="338"/>
                  </a:lnTo>
                  <a:lnTo>
                    <a:pt x="953" y="340"/>
                  </a:lnTo>
                  <a:lnTo>
                    <a:pt x="956" y="343"/>
                  </a:lnTo>
                  <a:lnTo>
                    <a:pt x="958" y="344"/>
                  </a:lnTo>
                  <a:lnTo>
                    <a:pt x="960" y="344"/>
                  </a:lnTo>
                  <a:lnTo>
                    <a:pt x="961" y="348"/>
                  </a:lnTo>
                  <a:lnTo>
                    <a:pt x="962" y="350"/>
                  </a:lnTo>
                  <a:lnTo>
                    <a:pt x="961" y="353"/>
                  </a:lnTo>
                  <a:lnTo>
                    <a:pt x="960" y="355"/>
                  </a:lnTo>
                  <a:lnTo>
                    <a:pt x="957" y="357"/>
                  </a:lnTo>
                  <a:lnTo>
                    <a:pt x="955" y="358"/>
                  </a:lnTo>
                  <a:lnTo>
                    <a:pt x="951" y="359"/>
                  </a:lnTo>
                  <a:lnTo>
                    <a:pt x="948" y="359"/>
                  </a:lnTo>
                  <a:lnTo>
                    <a:pt x="945" y="360"/>
                  </a:lnTo>
                  <a:lnTo>
                    <a:pt x="941" y="360"/>
                  </a:lnTo>
                  <a:lnTo>
                    <a:pt x="926" y="355"/>
                  </a:lnTo>
                  <a:lnTo>
                    <a:pt x="910" y="352"/>
                  </a:lnTo>
                  <a:lnTo>
                    <a:pt x="903" y="355"/>
                  </a:lnTo>
                  <a:lnTo>
                    <a:pt x="897" y="358"/>
                  </a:lnTo>
                  <a:lnTo>
                    <a:pt x="890" y="360"/>
                  </a:lnTo>
                  <a:lnTo>
                    <a:pt x="872" y="359"/>
                  </a:lnTo>
                  <a:lnTo>
                    <a:pt x="854" y="358"/>
                  </a:lnTo>
                  <a:lnTo>
                    <a:pt x="827" y="358"/>
                  </a:lnTo>
                  <a:lnTo>
                    <a:pt x="815" y="357"/>
                  </a:lnTo>
                  <a:lnTo>
                    <a:pt x="805" y="353"/>
                  </a:lnTo>
                  <a:lnTo>
                    <a:pt x="794" y="349"/>
                  </a:lnTo>
                  <a:lnTo>
                    <a:pt x="784" y="347"/>
                  </a:lnTo>
                  <a:lnTo>
                    <a:pt x="773" y="347"/>
                  </a:lnTo>
                  <a:lnTo>
                    <a:pt x="764" y="345"/>
                  </a:lnTo>
                  <a:lnTo>
                    <a:pt x="755" y="342"/>
                  </a:lnTo>
                  <a:lnTo>
                    <a:pt x="744" y="333"/>
                  </a:lnTo>
                  <a:lnTo>
                    <a:pt x="734" y="323"/>
                  </a:lnTo>
                  <a:lnTo>
                    <a:pt x="732" y="322"/>
                  </a:lnTo>
                  <a:lnTo>
                    <a:pt x="729" y="319"/>
                  </a:lnTo>
                  <a:lnTo>
                    <a:pt x="727" y="318"/>
                  </a:lnTo>
                  <a:lnTo>
                    <a:pt x="723" y="316"/>
                  </a:lnTo>
                  <a:lnTo>
                    <a:pt x="720" y="313"/>
                  </a:lnTo>
                  <a:lnTo>
                    <a:pt x="719" y="311"/>
                  </a:lnTo>
                  <a:lnTo>
                    <a:pt x="719" y="308"/>
                  </a:lnTo>
                  <a:lnTo>
                    <a:pt x="719" y="304"/>
                  </a:lnTo>
                  <a:lnTo>
                    <a:pt x="719" y="301"/>
                  </a:lnTo>
                  <a:lnTo>
                    <a:pt x="722" y="299"/>
                  </a:lnTo>
                  <a:lnTo>
                    <a:pt x="723" y="297"/>
                  </a:lnTo>
                  <a:lnTo>
                    <a:pt x="725" y="297"/>
                  </a:lnTo>
                  <a:lnTo>
                    <a:pt x="729" y="297"/>
                  </a:lnTo>
                  <a:lnTo>
                    <a:pt x="734" y="298"/>
                  </a:lnTo>
                  <a:lnTo>
                    <a:pt x="742" y="301"/>
                  </a:lnTo>
                  <a:lnTo>
                    <a:pt x="748" y="303"/>
                  </a:lnTo>
                  <a:lnTo>
                    <a:pt x="755" y="303"/>
                  </a:lnTo>
                  <a:lnTo>
                    <a:pt x="756" y="302"/>
                  </a:lnTo>
                  <a:lnTo>
                    <a:pt x="756" y="302"/>
                  </a:lnTo>
                  <a:lnTo>
                    <a:pt x="755" y="301"/>
                  </a:lnTo>
                  <a:lnTo>
                    <a:pt x="754" y="298"/>
                  </a:lnTo>
                  <a:lnTo>
                    <a:pt x="753" y="297"/>
                  </a:lnTo>
                  <a:lnTo>
                    <a:pt x="750" y="294"/>
                  </a:lnTo>
                  <a:lnTo>
                    <a:pt x="749" y="293"/>
                  </a:lnTo>
                  <a:lnTo>
                    <a:pt x="748" y="292"/>
                  </a:lnTo>
                  <a:lnTo>
                    <a:pt x="737" y="289"/>
                  </a:lnTo>
                  <a:lnTo>
                    <a:pt x="724" y="287"/>
                  </a:lnTo>
                  <a:lnTo>
                    <a:pt x="714" y="283"/>
                  </a:lnTo>
                  <a:lnTo>
                    <a:pt x="705" y="277"/>
                  </a:lnTo>
                  <a:lnTo>
                    <a:pt x="704" y="270"/>
                  </a:lnTo>
                  <a:lnTo>
                    <a:pt x="705" y="262"/>
                  </a:lnTo>
                  <a:lnTo>
                    <a:pt x="705" y="253"/>
                  </a:lnTo>
                  <a:lnTo>
                    <a:pt x="705" y="232"/>
                  </a:lnTo>
                  <a:lnTo>
                    <a:pt x="710" y="215"/>
                  </a:lnTo>
                  <a:lnTo>
                    <a:pt x="718" y="199"/>
                  </a:lnTo>
                  <a:lnTo>
                    <a:pt x="727" y="182"/>
                  </a:lnTo>
                  <a:lnTo>
                    <a:pt x="730" y="179"/>
                  </a:lnTo>
                  <a:lnTo>
                    <a:pt x="733" y="174"/>
                  </a:lnTo>
                  <a:lnTo>
                    <a:pt x="737" y="169"/>
                  </a:lnTo>
                  <a:lnTo>
                    <a:pt x="739" y="165"/>
                  </a:lnTo>
                  <a:lnTo>
                    <a:pt x="750" y="160"/>
                  </a:lnTo>
                  <a:lnTo>
                    <a:pt x="760" y="154"/>
                  </a:lnTo>
                  <a:lnTo>
                    <a:pt x="775" y="145"/>
                  </a:lnTo>
                  <a:lnTo>
                    <a:pt x="791" y="140"/>
                  </a:lnTo>
                  <a:lnTo>
                    <a:pt x="809" y="139"/>
                  </a:lnTo>
                  <a:close/>
                  <a:moveTo>
                    <a:pt x="641" y="130"/>
                  </a:moveTo>
                  <a:lnTo>
                    <a:pt x="653" y="133"/>
                  </a:lnTo>
                  <a:lnTo>
                    <a:pt x="658" y="133"/>
                  </a:lnTo>
                  <a:lnTo>
                    <a:pt x="661" y="134"/>
                  </a:lnTo>
                  <a:lnTo>
                    <a:pt x="664" y="134"/>
                  </a:lnTo>
                  <a:lnTo>
                    <a:pt x="668" y="135"/>
                  </a:lnTo>
                  <a:lnTo>
                    <a:pt x="672" y="135"/>
                  </a:lnTo>
                  <a:lnTo>
                    <a:pt x="690" y="135"/>
                  </a:lnTo>
                  <a:lnTo>
                    <a:pt x="698" y="134"/>
                  </a:lnTo>
                  <a:lnTo>
                    <a:pt x="705" y="135"/>
                  </a:lnTo>
                  <a:lnTo>
                    <a:pt x="712" y="138"/>
                  </a:lnTo>
                  <a:lnTo>
                    <a:pt x="714" y="143"/>
                  </a:lnTo>
                  <a:lnTo>
                    <a:pt x="712" y="150"/>
                  </a:lnTo>
                  <a:lnTo>
                    <a:pt x="703" y="155"/>
                  </a:lnTo>
                  <a:lnTo>
                    <a:pt x="693" y="158"/>
                  </a:lnTo>
                  <a:lnTo>
                    <a:pt x="690" y="159"/>
                  </a:lnTo>
                  <a:lnTo>
                    <a:pt x="688" y="160"/>
                  </a:lnTo>
                  <a:lnTo>
                    <a:pt x="688" y="161"/>
                  </a:lnTo>
                  <a:lnTo>
                    <a:pt x="688" y="163"/>
                  </a:lnTo>
                  <a:lnTo>
                    <a:pt x="688" y="164"/>
                  </a:lnTo>
                  <a:lnTo>
                    <a:pt x="688" y="165"/>
                  </a:lnTo>
                  <a:lnTo>
                    <a:pt x="687" y="169"/>
                  </a:lnTo>
                  <a:lnTo>
                    <a:pt x="685" y="171"/>
                  </a:lnTo>
                  <a:lnTo>
                    <a:pt x="684" y="173"/>
                  </a:lnTo>
                  <a:lnTo>
                    <a:pt x="683" y="175"/>
                  </a:lnTo>
                  <a:lnTo>
                    <a:pt x="683" y="179"/>
                  </a:lnTo>
                  <a:lnTo>
                    <a:pt x="678" y="181"/>
                  </a:lnTo>
                  <a:lnTo>
                    <a:pt x="674" y="185"/>
                  </a:lnTo>
                  <a:lnTo>
                    <a:pt x="672" y="187"/>
                  </a:lnTo>
                  <a:lnTo>
                    <a:pt x="669" y="191"/>
                  </a:lnTo>
                  <a:lnTo>
                    <a:pt x="668" y="195"/>
                  </a:lnTo>
                  <a:lnTo>
                    <a:pt x="667" y="199"/>
                  </a:lnTo>
                  <a:lnTo>
                    <a:pt x="666" y="201"/>
                  </a:lnTo>
                  <a:lnTo>
                    <a:pt x="664" y="204"/>
                  </a:lnTo>
                  <a:lnTo>
                    <a:pt x="658" y="209"/>
                  </a:lnTo>
                  <a:lnTo>
                    <a:pt x="652" y="209"/>
                  </a:lnTo>
                  <a:lnTo>
                    <a:pt x="644" y="206"/>
                  </a:lnTo>
                  <a:lnTo>
                    <a:pt x="637" y="202"/>
                  </a:lnTo>
                  <a:lnTo>
                    <a:pt x="629" y="201"/>
                  </a:lnTo>
                  <a:lnTo>
                    <a:pt x="627" y="201"/>
                  </a:lnTo>
                  <a:lnTo>
                    <a:pt x="626" y="202"/>
                  </a:lnTo>
                  <a:lnTo>
                    <a:pt x="624" y="204"/>
                  </a:lnTo>
                  <a:lnTo>
                    <a:pt x="626" y="205"/>
                  </a:lnTo>
                  <a:lnTo>
                    <a:pt x="627" y="206"/>
                  </a:lnTo>
                  <a:lnTo>
                    <a:pt x="628" y="207"/>
                  </a:lnTo>
                  <a:lnTo>
                    <a:pt x="629" y="209"/>
                  </a:lnTo>
                  <a:lnTo>
                    <a:pt x="631" y="210"/>
                  </a:lnTo>
                  <a:lnTo>
                    <a:pt x="632" y="211"/>
                  </a:lnTo>
                  <a:lnTo>
                    <a:pt x="634" y="216"/>
                  </a:lnTo>
                  <a:lnTo>
                    <a:pt x="634" y="222"/>
                  </a:lnTo>
                  <a:lnTo>
                    <a:pt x="632" y="229"/>
                  </a:lnTo>
                  <a:lnTo>
                    <a:pt x="627" y="233"/>
                  </a:lnTo>
                  <a:lnTo>
                    <a:pt x="622" y="238"/>
                  </a:lnTo>
                  <a:lnTo>
                    <a:pt x="614" y="243"/>
                  </a:lnTo>
                  <a:lnTo>
                    <a:pt x="607" y="247"/>
                  </a:lnTo>
                  <a:lnTo>
                    <a:pt x="601" y="250"/>
                  </a:lnTo>
                  <a:lnTo>
                    <a:pt x="593" y="247"/>
                  </a:lnTo>
                  <a:lnTo>
                    <a:pt x="590" y="241"/>
                  </a:lnTo>
                  <a:lnTo>
                    <a:pt x="587" y="235"/>
                  </a:lnTo>
                  <a:lnTo>
                    <a:pt x="585" y="229"/>
                  </a:lnTo>
                  <a:lnTo>
                    <a:pt x="583" y="216"/>
                  </a:lnTo>
                  <a:lnTo>
                    <a:pt x="586" y="204"/>
                  </a:lnTo>
                  <a:lnTo>
                    <a:pt x="587" y="191"/>
                  </a:lnTo>
                  <a:lnTo>
                    <a:pt x="588" y="184"/>
                  </a:lnTo>
                  <a:lnTo>
                    <a:pt x="591" y="176"/>
                  </a:lnTo>
                  <a:lnTo>
                    <a:pt x="596" y="170"/>
                  </a:lnTo>
                  <a:lnTo>
                    <a:pt x="603" y="165"/>
                  </a:lnTo>
                  <a:lnTo>
                    <a:pt x="606" y="165"/>
                  </a:lnTo>
                  <a:lnTo>
                    <a:pt x="607" y="163"/>
                  </a:lnTo>
                  <a:lnTo>
                    <a:pt x="607" y="161"/>
                  </a:lnTo>
                  <a:lnTo>
                    <a:pt x="607" y="159"/>
                  </a:lnTo>
                  <a:lnTo>
                    <a:pt x="605" y="156"/>
                  </a:lnTo>
                  <a:lnTo>
                    <a:pt x="603" y="155"/>
                  </a:lnTo>
                  <a:lnTo>
                    <a:pt x="602" y="153"/>
                  </a:lnTo>
                  <a:lnTo>
                    <a:pt x="601" y="150"/>
                  </a:lnTo>
                  <a:lnTo>
                    <a:pt x="600" y="149"/>
                  </a:lnTo>
                  <a:lnTo>
                    <a:pt x="600" y="146"/>
                  </a:lnTo>
                  <a:lnTo>
                    <a:pt x="601" y="144"/>
                  </a:lnTo>
                  <a:lnTo>
                    <a:pt x="603" y="143"/>
                  </a:lnTo>
                  <a:lnTo>
                    <a:pt x="607" y="140"/>
                  </a:lnTo>
                  <a:lnTo>
                    <a:pt x="609" y="139"/>
                  </a:lnTo>
                  <a:lnTo>
                    <a:pt x="613" y="138"/>
                  </a:lnTo>
                  <a:lnTo>
                    <a:pt x="627" y="133"/>
                  </a:lnTo>
                  <a:lnTo>
                    <a:pt x="641" y="130"/>
                  </a:lnTo>
                  <a:close/>
                  <a:moveTo>
                    <a:pt x="2471" y="129"/>
                  </a:moveTo>
                  <a:lnTo>
                    <a:pt x="2472" y="130"/>
                  </a:lnTo>
                  <a:lnTo>
                    <a:pt x="2476" y="132"/>
                  </a:lnTo>
                  <a:lnTo>
                    <a:pt x="2478" y="133"/>
                  </a:lnTo>
                  <a:lnTo>
                    <a:pt x="2481" y="133"/>
                  </a:lnTo>
                  <a:lnTo>
                    <a:pt x="2481" y="139"/>
                  </a:lnTo>
                  <a:lnTo>
                    <a:pt x="2478" y="138"/>
                  </a:lnTo>
                  <a:lnTo>
                    <a:pt x="2476" y="136"/>
                  </a:lnTo>
                  <a:lnTo>
                    <a:pt x="2472" y="133"/>
                  </a:lnTo>
                  <a:lnTo>
                    <a:pt x="2471" y="132"/>
                  </a:lnTo>
                  <a:lnTo>
                    <a:pt x="2471" y="130"/>
                  </a:lnTo>
                  <a:lnTo>
                    <a:pt x="2471" y="129"/>
                  </a:lnTo>
                  <a:lnTo>
                    <a:pt x="2471" y="129"/>
                  </a:lnTo>
                  <a:close/>
                  <a:moveTo>
                    <a:pt x="2626" y="108"/>
                  </a:moveTo>
                  <a:lnTo>
                    <a:pt x="2628" y="108"/>
                  </a:lnTo>
                  <a:lnTo>
                    <a:pt x="2629" y="109"/>
                  </a:lnTo>
                  <a:lnTo>
                    <a:pt x="2630" y="110"/>
                  </a:lnTo>
                  <a:lnTo>
                    <a:pt x="2633" y="110"/>
                  </a:lnTo>
                  <a:lnTo>
                    <a:pt x="2635" y="112"/>
                  </a:lnTo>
                  <a:lnTo>
                    <a:pt x="2635" y="113"/>
                  </a:lnTo>
                  <a:lnTo>
                    <a:pt x="2635" y="114"/>
                  </a:lnTo>
                  <a:lnTo>
                    <a:pt x="2634" y="115"/>
                  </a:lnTo>
                  <a:lnTo>
                    <a:pt x="2634" y="115"/>
                  </a:lnTo>
                  <a:lnTo>
                    <a:pt x="2631" y="114"/>
                  </a:lnTo>
                  <a:lnTo>
                    <a:pt x="2631" y="114"/>
                  </a:lnTo>
                  <a:lnTo>
                    <a:pt x="2630" y="113"/>
                  </a:lnTo>
                  <a:lnTo>
                    <a:pt x="2629" y="112"/>
                  </a:lnTo>
                  <a:lnTo>
                    <a:pt x="2629" y="110"/>
                  </a:lnTo>
                  <a:lnTo>
                    <a:pt x="2628" y="109"/>
                  </a:lnTo>
                  <a:lnTo>
                    <a:pt x="2626" y="108"/>
                  </a:lnTo>
                  <a:lnTo>
                    <a:pt x="2626" y="108"/>
                  </a:lnTo>
                  <a:close/>
                  <a:moveTo>
                    <a:pt x="2594" y="107"/>
                  </a:moveTo>
                  <a:lnTo>
                    <a:pt x="2595" y="108"/>
                  </a:lnTo>
                  <a:lnTo>
                    <a:pt x="2596" y="108"/>
                  </a:lnTo>
                  <a:lnTo>
                    <a:pt x="2599" y="110"/>
                  </a:lnTo>
                  <a:lnTo>
                    <a:pt x="2600" y="113"/>
                  </a:lnTo>
                  <a:lnTo>
                    <a:pt x="2603" y="115"/>
                  </a:lnTo>
                  <a:lnTo>
                    <a:pt x="2605" y="115"/>
                  </a:lnTo>
                  <a:lnTo>
                    <a:pt x="2606" y="115"/>
                  </a:lnTo>
                  <a:lnTo>
                    <a:pt x="2608" y="114"/>
                  </a:lnTo>
                  <a:lnTo>
                    <a:pt x="2608" y="113"/>
                  </a:lnTo>
                  <a:lnTo>
                    <a:pt x="2609" y="113"/>
                  </a:lnTo>
                  <a:lnTo>
                    <a:pt x="2610" y="113"/>
                  </a:lnTo>
                  <a:lnTo>
                    <a:pt x="2613" y="114"/>
                  </a:lnTo>
                  <a:lnTo>
                    <a:pt x="2614" y="115"/>
                  </a:lnTo>
                  <a:lnTo>
                    <a:pt x="2615" y="118"/>
                  </a:lnTo>
                  <a:lnTo>
                    <a:pt x="2616" y="120"/>
                  </a:lnTo>
                  <a:lnTo>
                    <a:pt x="2616" y="123"/>
                  </a:lnTo>
                  <a:lnTo>
                    <a:pt x="2618" y="123"/>
                  </a:lnTo>
                  <a:lnTo>
                    <a:pt x="2616" y="124"/>
                  </a:lnTo>
                  <a:lnTo>
                    <a:pt x="2615" y="123"/>
                  </a:lnTo>
                  <a:lnTo>
                    <a:pt x="2614" y="123"/>
                  </a:lnTo>
                  <a:lnTo>
                    <a:pt x="2613" y="123"/>
                  </a:lnTo>
                  <a:lnTo>
                    <a:pt x="2611" y="123"/>
                  </a:lnTo>
                  <a:lnTo>
                    <a:pt x="2610" y="123"/>
                  </a:lnTo>
                  <a:lnTo>
                    <a:pt x="2608" y="122"/>
                  </a:lnTo>
                  <a:lnTo>
                    <a:pt x="2606" y="122"/>
                  </a:lnTo>
                  <a:lnTo>
                    <a:pt x="2605" y="122"/>
                  </a:lnTo>
                  <a:lnTo>
                    <a:pt x="2605" y="123"/>
                  </a:lnTo>
                  <a:lnTo>
                    <a:pt x="2608" y="125"/>
                  </a:lnTo>
                  <a:lnTo>
                    <a:pt x="2610" y="129"/>
                  </a:lnTo>
                  <a:lnTo>
                    <a:pt x="2613" y="132"/>
                  </a:lnTo>
                  <a:lnTo>
                    <a:pt x="2615" y="135"/>
                  </a:lnTo>
                  <a:lnTo>
                    <a:pt x="2616" y="138"/>
                  </a:lnTo>
                  <a:lnTo>
                    <a:pt x="2616" y="139"/>
                  </a:lnTo>
                  <a:lnTo>
                    <a:pt x="2616" y="140"/>
                  </a:lnTo>
                  <a:lnTo>
                    <a:pt x="2616" y="141"/>
                  </a:lnTo>
                  <a:lnTo>
                    <a:pt x="2618" y="143"/>
                  </a:lnTo>
                  <a:lnTo>
                    <a:pt x="2619" y="145"/>
                  </a:lnTo>
                  <a:lnTo>
                    <a:pt x="2620" y="148"/>
                  </a:lnTo>
                  <a:lnTo>
                    <a:pt x="2621" y="150"/>
                  </a:lnTo>
                  <a:lnTo>
                    <a:pt x="2621" y="153"/>
                  </a:lnTo>
                  <a:lnTo>
                    <a:pt x="2623" y="154"/>
                  </a:lnTo>
                  <a:lnTo>
                    <a:pt x="2623" y="155"/>
                  </a:lnTo>
                  <a:lnTo>
                    <a:pt x="2621" y="155"/>
                  </a:lnTo>
                  <a:lnTo>
                    <a:pt x="2620" y="155"/>
                  </a:lnTo>
                  <a:lnTo>
                    <a:pt x="2619" y="155"/>
                  </a:lnTo>
                  <a:lnTo>
                    <a:pt x="2618" y="155"/>
                  </a:lnTo>
                  <a:lnTo>
                    <a:pt x="2616" y="155"/>
                  </a:lnTo>
                  <a:lnTo>
                    <a:pt x="2615" y="154"/>
                  </a:lnTo>
                  <a:lnTo>
                    <a:pt x="2615" y="155"/>
                  </a:lnTo>
                  <a:lnTo>
                    <a:pt x="2615" y="156"/>
                  </a:lnTo>
                  <a:lnTo>
                    <a:pt x="2615" y="158"/>
                  </a:lnTo>
                  <a:lnTo>
                    <a:pt x="2615" y="159"/>
                  </a:lnTo>
                  <a:lnTo>
                    <a:pt x="2616" y="161"/>
                  </a:lnTo>
                  <a:lnTo>
                    <a:pt x="2616" y="163"/>
                  </a:lnTo>
                  <a:lnTo>
                    <a:pt x="2618" y="164"/>
                  </a:lnTo>
                  <a:lnTo>
                    <a:pt x="2620" y="165"/>
                  </a:lnTo>
                  <a:lnTo>
                    <a:pt x="2621" y="165"/>
                  </a:lnTo>
                  <a:lnTo>
                    <a:pt x="2621" y="168"/>
                  </a:lnTo>
                  <a:lnTo>
                    <a:pt x="2624" y="168"/>
                  </a:lnTo>
                  <a:lnTo>
                    <a:pt x="2626" y="170"/>
                  </a:lnTo>
                  <a:lnTo>
                    <a:pt x="2626" y="173"/>
                  </a:lnTo>
                  <a:lnTo>
                    <a:pt x="2628" y="173"/>
                  </a:lnTo>
                  <a:lnTo>
                    <a:pt x="2628" y="174"/>
                  </a:lnTo>
                  <a:lnTo>
                    <a:pt x="2629" y="176"/>
                  </a:lnTo>
                  <a:lnTo>
                    <a:pt x="2630" y="178"/>
                  </a:lnTo>
                  <a:lnTo>
                    <a:pt x="2631" y="179"/>
                  </a:lnTo>
                  <a:lnTo>
                    <a:pt x="2633" y="180"/>
                  </a:lnTo>
                  <a:lnTo>
                    <a:pt x="2633" y="182"/>
                  </a:lnTo>
                  <a:lnTo>
                    <a:pt x="2633" y="184"/>
                  </a:lnTo>
                  <a:lnTo>
                    <a:pt x="2631" y="185"/>
                  </a:lnTo>
                  <a:lnTo>
                    <a:pt x="2630" y="185"/>
                  </a:lnTo>
                  <a:lnTo>
                    <a:pt x="2630" y="186"/>
                  </a:lnTo>
                  <a:lnTo>
                    <a:pt x="2629" y="187"/>
                  </a:lnTo>
                  <a:lnTo>
                    <a:pt x="2630" y="189"/>
                  </a:lnTo>
                  <a:lnTo>
                    <a:pt x="2630" y="191"/>
                  </a:lnTo>
                  <a:lnTo>
                    <a:pt x="2629" y="192"/>
                  </a:lnTo>
                  <a:lnTo>
                    <a:pt x="2629" y="194"/>
                  </a:lnTo>
                  <a:lnTo>
                    <a:pt x="2626" y="194"/>
                  </a:lnTo>
                  <a:lnTo>
                    <a:pt x="2626" y="194"/>
                  </a:lnTo>
                  <a:lnTo>
                    <a:pt x="2625" y="192"/>
                  </a:lnTo>
                  <a:lnTo>
                    <a:pt x="2624" y="191"/>
                  </a:lnTo>
                  <a:lnTo>
                    <a:pt x="2621" y="189"/>
                  </a:lnTo>
                  <a:lnTo>
                    <a:pt x="2620" y="189"/>
                  </a:lnTo>
                  <a:lnTo>
                    <a:pt x="2619" y="189"/>
                  </a:lnTo>
                  <a:lnTo>
                    <a:pt x="2619" y="190"/>
                  </a:lnTo>
                  <a:lnTo>
                    <a:pt x="2618" y="190"/>
                  </a:lnTo>
                  <a:lnTo>
                    <a:pt x="2616" y="189"/>
                  </a:lnTo>
                  <a:lnTo>
                    <a:pt x="2615" y="189"/>
                  </a:lnTo>
                  <a:lnTo>
                    <a:pt x="2614" y="187"/>
                  </a:lnTo>
                  <a:lnTo>
                    <a:pt x="2613" y="185"/>
                  </a:lnTo>
                  <a:lnTo>
                    <a:pt x="2611" y="184"/>
                  </a:lnTo>
                  <a:lnTo>
                    <a:pt x="2610" y="181"/>
                  </a:lnTo>
                  <a:lnTo>
                    <a:pt x="2609" y="180"/>
                  </a:lnTo>
                  <a:lnTo>
                    <a:pt x="2608" y="179"/>
                  </a:lnTo>
                  <a:lnTo>
                    <a:pt x="2606" y="179"/>
                  </a:lnTo>
                  <a:lnTo>
                    <a:pt x="2605" y="176"/>
                  </a:lnTo>
                  <a:lnTo>
                    <a:pt x="2604" y="176"/>
                  </a:lnTo>
                  <a:lnTo>
                    <a:pt x="2603" y="175"/>
                  </a:lnTo>
                  <a:lnTo>
                    <a:pt x="2603" y="173"/>
                  </a:lnTo>
                  <a:lnTo>
                    <a:pt x="2603" y="171"/>
                  </a:lnTo>
                  <a:lnTo>
                    <a:pt x="2603" y="170"/>
                  </a:lnTo>
                  <a:lnTo>
                    <a:pt x="2600" y="166"/>
                  </a:lnTo>
                  <a:lnTo>
                    <a:pt x="2596" y="164"/>
                  </a:lnTo>
                  <a:lnTo>
                    <a:pt x="2593" y="161"/>
                  </a:lnTo>
                  <a:lnTo>
                    <a:pt x="2588" y="160"/>
                  </a:lnTo>
                  <a:lnTo>
                    <a:pt x="2586" y="155"/>
                  </a:lnTo>
                  <a:lnTo>
                    <a:pt x="2585" y="150"/>
                  </a:lnTo>
                  <a:lnTo>
                    <a:pt x="2585" y="145"/>
                  </a:lnTo>
                  <a:lnTo>
                    <a:pt x="2585" y="144"/>
                  </a:lnTo>
                  <a:lnTo>
                    <a:pt x="2585" y="141"/>
                  </a:lnTo>
                  <a:lnTo>
                    <a:pt x="2585" y="140"/>
                  </a:lnTo>
                  <a:lnTo>
                    <a:pt x="2584" y="139"/>
                  </a:lnTo>
                  <a:lnTo>
                    <a:pt x="2584" y="138"/>
                  </a:lnTo>
                  <a:lnTo>
                    <a:pt x="2585" y="138"/>
                  </a:lnTo>
                  <a:lnTo>
                    <a:pt x="2585" y="138"/>
                  </a:lnTo>
                  <a:lnTo>
                    <a:pt x="2588" y="139"/>
                  </a:lnTo>
                  <a:lnTo>
                    <a:pt x="2589" y="140"/>
                  </a:lnTo>
                  <a:lnTo>
                    <a:pt x="2590" y="143"/>
                  </a:lnTo>
                  <a:lnTo>
                    <a:pt x="2593" y="145"/>
                  </a:lnTo>
                  <a:lnTo>
                    <a:pt x="2594" y="148"/>
                  </a:lnTo>
                  <a:lnTo>
                    <a:pt x="2594" y="148"/>
                  </a:lnTo>
                  <a:lnTo>
                    <a:pt x="2595" y="149"/>
                  </a:lnTo>
                  <a:lnTo>
                    <a:pt x="2598" y="149"/>
                  </a:lnTo>
                  <a:lnTo>
                    <a:pt x="2599" y="150"/>
                  </a:lnTo>
                  <a:lnTo>
                    <a:pt x="2599" y="149"/>
                  </a:lnTo>
                  <a:lnTo>
                    <a:pt x="2599" y="148"/>
                  </a:lnTo>
                  <a:lnTo>
                    <a:pt x="2598" y="146"/>
                  </a:lnTo>
                  <a:lnTo>
                    <a:pt x="2596" y="144"/>
                  </a:lnTo>
                  <a:lnTo>
                    <a:pt x="2596" y="143"/>
                  </a:lnTo>
                  <a:lnTo>
                    <a:pt x="2594" y="140"/>
                  </a:lnTo>
                  <a:lnTo>
                    <a:pt x="2591" y="139"/>
                  </a:lnTo>
                  <a:lnTo>
                    <a:pt x="2588" y="138"/>
                  </a:lnTo>
                  <a:lnTo>
                    <a:pt x="2588" y="135"/>
                  </a:lnTo>
                  <a:lnTo>
                    <a:pt x="2586" y="133"/>
                  </a:lnTo>
                  <a:lnTo>
                    <a:pt x="2586" y="130"/>
                  </a:lnTo>
                  <a:lnTo>
                    <a:pt x="2585" y="128"/>
                  </a:lnTo>
                  <a:lnTo>
                    <a:pt x="2584" y="125"/>
                  </a:lnTo>
                  <a:lnTo>
                    <a:pt x="2583" y="124"/>
                  </a:lnTo>
                  <a:lnTo>
                    <a:pt x="2584" y="124"/>
                  </a:lnTo>
                  <a:lnTo>
                    <a:pt x="2584" y="124"/>
                  </a:lnTo>
                  <a:lnTo>
                    <a:pt x="2585" y="125"/>
                  </a:lnTo>
                  <a:lnTo>
                    <a:pt x="2588" y="125"/>
                  </a:lnTo>
                  <a:lnTo>
                    <a:pt x="2589" y="127"/>
                  </a:lnTo>
                  <a:lnTo>
                    <a:pt x="2591" y="128"/>
                  </a:lnTo>
                  <a:lnTo>
                    <a:pt x="2594" y="130"/>
                  </a:lnTo>
                  <a:lnTo>
                    <a:pt x="2596" y="132"/>
                  </a:lnTo>
                  <a:lnTo>
                    <a:pt x="2599" y="133"/>
                  </a:lnTo>
                  <a:lnTo>
                    <a:pt x="2599" y="125"/>
                  </a:lnTo>
                  <a:lnTo>
                    <a:pt x="2598" y="124"/>
                  </a:lnTo>
                  <a:lnTo>
                    <a:pt x="2595" y="122"/>
                  </a:lnTo>
                  <a:lnTo>
                    <a:pt x="2594" y="120"/>
                  </a:lnTo>
                  <a:lnTo>
                    <a:pt x="2594" y="120"/>
                  </a:lnTo>
                  <a:lnTo>
                    <a:pt x="2590" y="119"/>
                  </a:lnTo>
                  <a:lnTo>
                    <a:pt x="2589" y="118"/>
                  </a:lnTo>
                  <a:lnTo>
                    <a:pt x="2588" y="115"/>
                  </a:lnTo>
                  <a:lnTo>
                    <a:pt x="2588" y="114"/>
                  </a:lnTo>
                  <a:lnTo>
                    <a:pt x="2588" y="113"/>
                  </a:lnTo>
                  <a:lnTo>
                    <a:pt x="2589" y="113"/>
                  </a:lnTo>
                  <a:lnTo>
                    <a:pt x="2591" y="113"/>
                  </a:lnTo>
                  <a:lnTo>
                    <a:pt x="2593" y="114"/>
                  </a:lnTo>
                  <a:lnTo>
                    <a:pt x="2593" y="114"/>
                  </a:lnTo>
                  <a:lnTo>
                    <a:pt x="2594" y="113"/>
                  </a:lnTo>
                  <a:lnTo>
                    <a:pt x="2594" y="110"/>
                  </a:lnTo>
                  <a:lnTo>
                    <a:pt x="2594" y="108"/>
                  </a:lnTo>
                  <a:lnTo>
                    <a:pt x="2594" y="108"/>
                  </a:lnTo>
                  <a:lnTo>
                    <a:pt x="2594" y="108"/>
                  </a:lnTo>
                  <a:lnTo>
                    <a:pt x="2594" y="107"/>
                  </a:lnTo>
                  <a:close/>
                  <a:moveTo>
                    <a:pt x="2266" y="63"/>
                  </a:moveTo>
                  <a:lnTo>
                    <a:pt x="2266" y="63"/>
                  </a:lnTo>
                  <a:lnTo>
                    <a:pt x="2268" y="64"/>
                  </a:lnTo>
                  <a:lnTo>
                    <a:pt x="2269" y="67"/>
                  </a:lnTo>
                  <a:lnTo>
                    <a:pt x="2270" y="69"/>
                  </a:lnTo>
                  <a:lnTo>
                    <a:pt x="2273" y="72"/>
                  </a:lnTo>
                  <a:lnTo>
                    <a:pt x="2274" y="72"/>
                  </a:lnTo>
                  <a:lnTo>
                    <a:pt x="2275" y="72"/>
                  </a:lnTo>
                  <a:lnTo>
                    <a:pt x="2276" y="71"/>
                  </a:lnTo>
                  <a:lnTo>
                    <a:pt x="2276" y="69"/>
                  </a:lnTo>
                  <a:lnTo>
                    <a:pt x="2278" y="68"/>
                  </a:lnTo>
                  <a:lnTo>
                    <a:pt x="2280" y="69"/>
                  </a:lnTo>
                  <a:lnTo>
                    <a:pt x="2281" y="72"/>
                  </a:lnTo>
                  <a:lnTo>
                    <a:pt x="2283" y="74"/>
                  </a:lnTo>
                  <a:lnTo>
                    <a:pt x="2284" y="77"/>
                  </a:lnTo>
                  <a:lnTo>
                    <a:pt x="2285" y="78"/>
                  </a:lnTo>
                  <a:lnTo>
                    <a:pt x="2285" y="79"/>
                  </a:lnTo>
                  <a:lnTo>
                    <a:pt x="2284" y="79"/>
                  </a:lnTo>
                  <a:lnTo>
                    <a:pt x="2284" y="81"/>
                  </a:lnTo>
                  <a:lnTo>
                    <a:pt x="2284" y="82"/>
                  </a:lnTo>
                  <a:lnTo>
                    <a:pt x="2284" y="84"/>
                  </a:lnTo>
                  <a:lnTo>
                    <a:pt x="2284" y="87"/>
                  </a:lnTo>
                  <a:lnTo>
                    <a:pt x="2286" y="88"/>
                  </a:lnTo>
                  <a:lnTo>
                    <a:pt x="2287" y="90"/>
                  </a:lnTo>
                  <a:lnTo>
                    <a:pt x="2290" y="93"/>
                  </a:lnTo>
                  <a:lnTo>
                    <a:pt x="2291" y="94"/>
                  </a:lnTo>
                  <a:lnTo>
                    <a:pt x="2291" y="94"/>
                  </a:lnTo>
                  <a:lnTo>
                    <a:pt x="2291" y="92"/>
                  </a:lnTo>
                  <a:lnTo>
                    <a:pt x="2291" y="89"/>
                  </a:lnTo>
                  <a:lnTo>
                    <a:pt x="2291" y="87"/>
                  </a:lnTo>
                  <a:lnTo>
                    <a:pt x="2290" y="84"/>
                  </a:lnTo>
                  <a:lnTo>
                    <a:pt x="2290" y="83"/>
                  </a:lnTo>
                  <a:lnTo>
                    <a:pt x="2291" y="82"/>
                  </a:lnTo>
                  <a:lnTo>
                    <a:pt x="2292" y="83"/>
                  </a:lnTo>
                  <a:lnTo>
                    <a:pt x="2295" y="85"/>
                  </a:lnTo>
                  <a:lnTo>
                    <a:pt x="2297" y="89"/>
                  </a:lnTo>
                  <a:lnTo>
                    <a:pt x="2299" y="92"/>
                  </a:lnTo>
                  <a:lnTo>
                    <a:pt x="2301" y="95"/>
                  </a:lnTo>
                  <a:lnTo>
                    <a:pt x="2304" y="98"/>
                  </a:lnTo>
                  <a:lnTo>
                    <a:pt x="2305" y="99"/>
                  </a:lnTo>
                  <a:lnTo>
                    <a:pt x="2307" y="100"/>
                  </a:lnTo>
                  <a:lnTo>
                    <a:pt x="2307" y="99"/>
                  </a:lnTo>
                  <a:lnTo>
                    <a:pt x="2309" y="93"/>
                  </a:lnTo>
                  <a:lnTo>
                    <a:pt x="2306" y="85"/>
                  </a:lnTo>
                  <a:lnTo>
                    <a:pt x="2302" y="77"/>
                  </a:lnTo>
                  <a:lnTo>
                    <a:pt x="2302" y="76"/>
                  </a:lnTo>
                  <a:lnTo>
                    <a:pt x="2301" y="73"/>
                  </a:lnTo>
                  <a:lnTo>
                    <a:pt x="2301" y="72"/>
                  </a:lnTo>
                  <a:lnTo>
                    <a:pt x="2302" y="69"/>
                  </a:lnTo>
                  <a:lnTo>
                    <a:pt x="2302" y="69"/>
                  </a:lnTo>
                  <a:lnTo>
                    <a:pt x="2306" y="71"/>
                  </a:lnTo>
                  <a:lnTo>
                    <a:pt x="2307" y="72"/>
                  </a:lnTo>
                  <a:lnTo>
                    <a:pt x="2310" y="76"/>
                  </a:lnTo>
                  <a:lnTo>
                    <a:pt x="2311" y="78"/>
                  </a:lnTo>
                  <a:lnTo>
                    <a:pt x="2312" y="82"/>
                  </a:lnTo>
                  <a:lnTo>
                    <a:pt x="2317" y="87"/>
                  </a:lnTo>
                  <a:lnTo>
                    <a:pt x="2319" y="89"/>
                  </a:lnTo>
                  <a:lnTo>
                    <a:pt x="2320" y="92"/>
                  </a:lnTo>
                  <a:lnTo>
                    <a:pt x="2322" y="94"/>
                  </a:lnTo>
                  <a:lnTo>
                    <a:pt x="2322" y="97"/>
                  </a:lnTo>
                  <a:lnTo>
                    <a:pt x="2322" y="99"/>
                  </a:lnTo>
                  <a:lnTo>
                    <a:pt x="2325" y="102"/>
                  </a:lnTo>
                  <a:lnTo>
                    <a:pt x="2327" y="104"/>
                  </a:lnTo>
                  <a:lnTo>
                    <a:pt x="2327" y="104"/>
                  </a:lnTo>
                  <a:lnTo>
                    <a:pt x="2327" y="104"/>
                  </a:lnTo>
                  <a:lnTo>
                    <a:pt x="2327" y="102"/>
                  </a:lnTo>
                  <a:lnTo>
                    <a:pt x="2330" y="104"/>
                  </a:lnTo>
                  <a:lnTo>
                    <a:pt x="2331" y="108"/>
                  </a:lnTo>
                  <a:lnTo>
                    <a:pt x="2334" y="112"/>
                  </a:lnTo>
                  <a:lnTo>
                    <a:pt x="2334" y="117"/>
                  </a:lnTo>
                  <a:lnTo>
                    <a:pt x="2335" y="120"/>
                  </a:lnTo>
                  <a:lnTo>
                    <a:pt x="2341" y="128"/>
                  </a:lnTo>
                  <a:lnTo>
                    <a:pt x="2344" y="130"/>
                  </a:lnTo>
                  <a:lnTo>
                    <a:pt x="2345" y="132"/>
                  </a:lnTo>
                  <a:lnTo>
                    <a:pt x="2347" y="133"/>
                  </a:lnTo>
                  <a:lnTo>
                    <a:pt x="2349" y="135"/>
                  </a:lnTo>
                  <a:lnTo>
                    <a:pt x="2351" y="135"/>
                  </a:lnTo>
                  <a:lnTo>
                    <a:pt x="2352" y="138"/>
                  </a:lnTo>
                  <a:lnTo>
                    <a:pt x="2354" y="140"/>
                  </a:lnTo>
                  <a:lnTo>
                    <a:pt x="2355" y="141"/>
                  </a:lnTo>
                  <a:lnTo>
                    <a:pt x="2356" y="143"/>
                  </a:lnTo>
                  <a:lnTo>
                    <a:pt x="2357" y="144"/>
                  </a:lnTo>
                  <a:lnTo>
                    <a:pt x="2358" y="145"/>
                  </a:lnTo>
                  <a:lnTo>
                    <a:pt x="2360" y="148"/>
                  </a:lnTo>
                  <a:lnTo>
                    <a:pt x="2361" y="149"/>
                  </a:lnTo>
                  <a:lnTo>
                    <a:pt x="2362" y="149"/>
                  </a:lnTo>
                  <a:lnTo>
                    <a:pt x="2363" y="150"/>
                  </a:lnTo>
                  <a:lnTo>
                    <a:pt x="2366" y="153"/>
                  </a:lnTo>
                  <a:lnTo>
                    <a:pt x="2366" y="155"/>
                  </a:lnTo>
                  <a:lnTo>
                    <a:pt x="2367" y="158"/>
                  </a:lnTo>
                  <a:lnTo>
                    <a:pt x="2368" y="159"/>
                  </a:lnTo>
                  <a:lnTo>
                    <a:pt x="2370" y="161"/>
                  </a:lnTo>
                  <a:lnTo>
                    <a:pt x="2370" y="163"/>
                  </a:lnTo>
                  <a:lnTo>
                    <a:pt x="2370" y="164"/>
                  </a:lnTo>
                  <a:lnTo>
                    <a:pt x="2368" y="165"/>
                  </a:lnTo>
                  <a:lnTo>
                    <a:pt x="2367" y="165"/>
                  </a:lnTo>
                  <a:lnTo>
                    <a:pt x="2365" y="165"/>
                  </a:lnTo>
                  <a:lnTo>
                    <a:pt x="2363" y="165"/>
                  </a:lnTo>
                  <a:lnTo>
                    <a:pt x="2361" y="164"/>
                  </a:lnTo>
                  <a:lnTo>
                    <a:pt x="2360" y="165"/>
                  </a:lnTo>
                  <a:lnTo>
                    <a:pt x="2358" y="166"/>
                  </a:lnTo>
                  <a:lnTo>
                    <a:pt x="2358" y="168"/>
                  </a:lnTo>
                  <a:lnTo>
                    <a:pt x="2358" y="169"/>
                  </a:lnTo>
                  <a:lnTo>
                    <a:pt x="2358" y="170"/>
                  </a:lnTo>
                  <a:lnTo>
                    <a:pt x="2357" y="174"/>
                  </a:lnTo>
                  <a:lnTo>
                    <a:pt x="2356" y="176"/>
                  </a:lnTo>
                  <a:lnTo>
                    <a:pt x="2357" y="179"/>
                  </a:lnTo>
                  <a:lnTo>
                    <a:pt x="2358" y="182"/>
                  </a:lnTo>
                  <a:lnTo>
                    <a:pt x="2358" y="186"/>
                  </a:lnTo>
                  <a:lnTo>
                    <a:pt x="2360" y="190"/>
                  </a:lnTo>
                  <a:lnTo>
                    <a:pt x="2360" y="194"/>
                  </a:lnTo>
                  <a:lnTo>
                    <a:pt x="2361" y="195"/>
                  </a:lnTo>
                  <a:lnTo>
                    <a:pt x="2360" y="196"/>
                  </a:lnTo>
                  <a:lnTo>
                    <a:pt x="2358" y="197"/>
                  </a:lnTo>
                  <a:lnTo>
                    <a:pt x="2358" y="200"/>
                  </a:lnTo>
                  <a:lnTo>
                    <a:pt x="2358" y="202"/>
                  </a:lnTo>
                  <a:lnTo>
                    <a:pt x="2358" y="206"/>
                  </a:lnTo>
                  <a:lnTo>
                    <a:pt x="2360" y="211"/>
                  </a:lnTo>
                  <a:lnTo>
                    <a:pt x="2361" y="216"/>
                  </a:lnTo>
                  <a:lnTo>
                    <a:pt x="2361" y="221"/>
                  </a:lnTo>
                  <a:lnTo>
                    <a:pt x="2361" y="224"/>
                  </a:lnTo>
                  <a:lnTo>
                    <a:pt x="2362" y="225"/>
                  </a:lnTo>
                  <a:lnTo>
                    <a:pt x="2361" y="227"/>
                  </a:lnTo>
                  <a:lnTo>
                    <a:pt x="2361" y="230"/>
                  </a:lnTo>
                  <a:lnTo>
                    <a:pt x="2361" y="233"/>
                  </a:lnTo>
                  <a:lnTo>
                    <a:pt x="2363" y="252"/>
                  </a:lnTo>
                  <a:lnTo>
                    <a:pt x="2366" y="271"/>
                  </a:lnTo>
                  <a:lnTo>
                    <a:pt x="2360" y="265"/>
                  </a:lnTo>
                  <a:lnTo>
                    <a:pt x="2356" y="257"/>
                  </a:lnTo>
                  <a:lnTo>
                    <a:pt x="2354" y="251"/>
                  </a:lnTo>
                  <a:lnTo>
                    <a:pt x="2354" y="248"/>
                  </a:lnTo>
                  <a:lnTo>
                    <a:pt x="2355" y="246"/>
                  </a:lnTo>
                  <a:lnTo>
                    <a:pt x="2356" y="243"/>
                  </a:lnTo>
                  <a:lnTo>
                    <a:pt x="2355" y="243"/>
                  </a:lnTo>
                  <a:lnTo>
                    <a:pt x="2354" y="243"/>
                  </a:lnTo>
                  <a:lnTo>
                    <a:pt x="2351" y="243"/>
                  </a:lnTo>
                  <a:lnTo>
                    <a:pt x="2350" y="243"/>
                  </a:lnTo>
                  <a:lnTo>
                    <a:pt x="2349" y="241"/>
                  </a:lnTo>
                  <a:lnTo>
                    <a:pt x="2346" y="238"/>
                  </a:lnTo>
                  <a:lnTo>
                    <a:pt x="2345" y="236"/>
                  </a:lnTo>
                  <a:lnTo>
                    <a:pt x="2344" y="233"/>
                  </a:lnTo>
                  <a:lnTo>
                    <a:pt x="2341" y="230"/>
                  </a:lnTo>
                  <a:lnTo>
                    <a:pt x="2339" y="227"/>
                  </a:lnTo>
                  <a:lnTo>
                    <a:pt x="2336" y="225"/>
                  </a:lnTo>
                  <a:lnTo>
                    <a:pt x="2335" y="224"/>
                  </a:lnTo>
                  <a:lnTo>
                    <a:pt x="2332" y="220"/>
                  </a:lnTo>
                  <a:lnTo>
                    <a:pt x="2330" y="216"/>
                  </a:lnTo>
                  <a:lnTo>
                    <a:pt x="2327" y="214"/>
                  </a:lnTo>
                  <a:lnTo>
                    <a:pt x="2327" y="211"/>
                  </a:lnTo>
                  <a:lnTo>
                    <a:pt x="2329" y="210"/>
                  </a:lnTo>
                  <a:lnTo>
                    <a:pt x="2330" y="210"/>
                  </a:lnTo>
                  <a:lnTo>
                    <a:pt x="2331" y="210"/>
                  </a:lnTo>
                  <a:lnTo>
                    <a:pt x="2331" y="210"/>
                  </a:lnTo>
                  <a:lnTo>
                    <a:pt x="2332" y="211"/>
                  </a:lnTo>
                  <a:lnTo>
                    <a:pt x="2334" y="211"/>
                  </a:lnTo>
                  <a:lnTo>
                    <a:pt x="2335" y="211"/>
                  </a:lnTo>
                  <a:lnTo>
                    <a:pt x="2336" y="211"/>
                  </a:lnTo>
                  <a:lnTo>
                    <a:pt x="2336" y="210"/>
                  </a:lnTo>
                  <a:lnTo>
                    <a:pt x="2336" y="209"/>
                  </a:lnTo>
                  <a:lnTo>
                    <a:pt x="2335" y="205"/>
                  </a:lnTo>
                  <a:lnTo>
                    <a:pt x="2332" y="201"/>
                  </a:lnTo>
                  <a:lnTo>
                    <a:pt x="2330" y="197"/>
                  </a:lnTo>
                  <a:lnTo>
                    <a:pt x="2327" y="197"/>
                  </a:lnTo>
                  <a:lnTo>
                    <a:pt x="2326" y="197"/>
                  </a:lnTo>
                  <a:lnTo>
                    <a:pt x="2324" y="196"/>
                  </a:lnTo>
                  <a:lnTo>
                    <a:pt x="2322" y="192"/>
                  </a:lnTo>
                  <a:lnTo>
                    <a:pt x="2320" y="190"/>
                  </a:lnTo>
                  <a:lnTo>
                    <a:pt x="2317" y="186"/>
                  </a:lnTo>
                  <a:lnTo>
                    <a:pt x="2315" y="182"/>
                  </a:lnTo>
                  <a:lnTo>
                    <a:pt x="2314" y="180"/>
                  </a:lnTo>
                  <a:lnTo>
                    <a:pt x="2314" y="178"/>
                  </a:lnTo>
                  <a:lnTo>
                    <a:pt x="2314" y="176"/>
                  </a:lnTo>
                  <a:lnTo>
                    <a:pt x="2314" y="175"/>
                  </a:lnTo>
                  <a:lnTo>
                    <a:pt x="2315" y="175"/>
                  </a:lnTo>
                  <a:lnTo>
                    <a:pt x="2316" y="175"/>
                  </a:lnTo>
                  <a:lnTo>
                    <a:pt x="2319" y="175"/>
                  </a:lnTo>
                  <a:lnTo>
                    <a:pt x="2320" y="175"/>
                  </a:lnTo>
                  <a:lnTo>
                    <a:pt x="2321" y="175"/>
                  </a:lnTo>
                  <a:lnTo>
                    <a:pt x="2322" y="174"/>
                  </a:lnTo>
                  <a:lnTo>
                    <a:pt x="2322" y="171"/>
                  </a:lnTo>
                  <a:lnTo>
                    <a:pt x="2322" y="169"/>
                  </a:lnTo>
                  <a:lnTo>
                    <a:pt x="2322" y="168"/>
                  </a:lnTo>
                  <a:lnTo>
                    <a:pt x="2324" y="166"/>
                  </a:lnTo>
                  <a:lnTo>
                    <a:pt x="2326" y="166"/>
                  </a:lnTo>
                  <a:lnTo>
                    <a:pt x="2327" y="168"/>
                  </a:lnTo>
                  <a:lnTo>
                    <a:pt x="2330" y="168"/>
                  </a:lnTo>
                  <a:lnTo>
                    <a:pt x="2332" y="168"/>
                  </a:lnTo>
                  <a:lnTo>
                    <a:pt x="2334" y="168"/>
                  </a:lnTo>
                  <a:lnTo>
                    <a:pt x="2334" y="166"/>
                  </a:lnTo>
                  <a:lnTo>
                    <a:pt x="2334" y="164"/>
                  </a:lnTo>
                  <a:lnTo>
                    <a:pt x="2334" y="160"/>
                  </a:lnTo>
                  <a:lnTo>
                    <a:pt x="2332" y="156"/>
                  </a:lnTo>
                  <a:lnTo>
                    <a:pt x="2332" y="153"/>
                  </a:lnTo>
                  <a:lnTo>
                    <a:pt x="2330" y="150"/>
                  </a:lnTo>
                  <a:lnTo>
                    <a:pt x="2329" y="150"/>
                  </a:lnTo>
                  <a:lnTo>
                    <a:pt x="2329" y="150"/>
                  </a:lnTo>
                  <a:lnTo>
                    <a:pt x="2327" y="151"/>
                  </a:lnTo>
                  <a:lnTo>
                    <a:pt x="2327" y="153"/>
                  </a:lnTo>
                  <a:lnTo>
                    <a:pt x="2327" y="153"/>
                  </a:lnTo>
                  <a:lnTo>
                    <a:pt x="2327" y="154"/>
                  </a:lnTo>
                  <a:lnTo>
                    <a:pt x="2327" y="156"/>
                  </a:lnTo>
                  <a:lnTo>
                    <a:pt x="2326" y="158"/>
                  </a:lnTo>
                  <a:lnTo>
                    <a:pt x="2326" y="160"/>
                  </a:lnTo>
                  <a:lnTo>
                    <a:pt x="2326" y="160"/>
                  </a:lnTo>
                  <a:lnTo>
                    <a:pt x="2325" y="160"/>
                  </a:lnTo>
                  <a:lnTo>
                    <a:pt x="2324" y="156"/>
                  </a:lnTo>
                  <a:lnTo>
                    <a:pt x="2322" y="154"/>
                  </a:lnTo>
                  <a:lnTo>
                    <a:pt x="2321" y="151"/>
                  </a:lnTo>
                  <a:lnTo>
                    <a:pt x="2320" y="150"/>
                  </a:lnTo>
                  <a:lnTo>
                    <a:pt x="2319" y="149"/>
                  </a:lnTo>
                  <a:lnTo>
                    <a:pt x="2316" y="149"/>
                  </a:lnTo>
                  <a:lnTo>
                    <a:pt x="2315" y="150"/>
                  </a:lnTo>
                  <a:lnTo>
                    <a:pt x="2315" y="150"/>
                  </a:lnTo>
                  <a:lnTo>
                    <a:pt x="2315" y="154"/>
                  </a:lnTo>
                  <a:lnTo>
                    <a:pt x="2316" y="156"/>
                  </a:lnTo>
                  <a:lnTo>
                    <a:pt x="2317" y="159"/>
                  </a:lnTo>
                  <a:lnTo>
                    <a:pt x="2317" y="163"/>
                  </a:lnTo>
                  <a:lnTo>
                    <a:pt x="2317" y="164"/>
                  </a:lnTo>
                  <a:lnTo>
                    <a:pt x="2316" y="165"/>
                  </a:lnTo>
                  <a:lnTo>
                    <a:pt x="2315" y="165"/>
                  </a:lnTo>
                  <a:lnTo>
                    <a:pt x="2312" y="165"/>
                  </a:lnTo>
                  <a:lnTo>
                    <a:pt x="2311" y="166"/>
                  </a:lnTo>
                  <a:lnTo>
                    <a:pt x="2309" y="166"/>
                  </a:lnTo>
                  <a:lnTo>
                    <a:pt x="2307" y="165"/>
                  </a:lnTo>
                  <a:lnTo>
                    <a:pt x="2305" y="163"/>
                  </a:lnTo>
                  <a:lnTo>
                    <a:pt x="2304" y="160"/>
                  </a:lnTo>
                  <a:lnTo>
                    <a:pt x="2302" y="158"/>
                  </a:lnTo>
                  <a:lnTo>
                    <a:pt x="2301" y="154"/>
                  </a:lnTo>
                  <a:lnTo>
                    <a:pt x="2299" y="150"/>
                  </a:lnTo>
                  <a:lnTo>
                    <a:pt x="2291" y="139"/>
                  </a:lnTo>
                  <a:lnTo>
                    <a:pt x="2284" y="128"/>
                  </a:lnTo>
                  <a:lnTo>
                    <a:pt x="2283" y="125"/>
                  </a:lnTo>
                  <a:lnTo>
                    <a:pt x="2283" y="122"/>
                  </a:lnTo>
                  <a:lnTo>
                    <a:pt x="2283" y="119"/>
                  </a:lnTo>
                  <a:lnTo>
                    <a:pt x="2284" y="117"/>
                  </a:lnTo>
                  <a:lnTo>
                    <a:pt x="2283" y="113"/>
                  </a:lnTo>
                  <a:lnTo>
                    <a:pt x="2281" y="109"/>
                  </a:lnTo>
                  <a:lnTo>
                    <a:pt x="2274" y="102"/>
                  </a:lnTo>
                  <a:lnTo>
                    <a:pt x="2271" y="99"/>
                  </a:lnTo>
                  <a:lnTo>
                    <a:pt x="2270" y="97"/>
                  </a:lnTo>
                  <a:lnTo>
                    <a:pt x="2269" y="94"/>
                  </a:lnTo>
                  <a:lnTo>
                    <a:pt x="2269" y="92"/>
                  </a:lnTo>
                  <a:lnTo>
                    <a:pt x="2268" y="89"/>
                  </a:lnTo>
                  <a:lnTo>
                    <a:pt x="2265" y="83"/>
                  </a:lnTo>
                  <a:lnTo>
                    <a:pt x="2261" y="76"/>
                  </a:lnTo>
                  <a:lnTo>
                    <a:pt x="2260" y="69"/>
                  </a:lnTo>
                  <a:lnTo>
                    <a:pt x="2260" y="67"/>
                  </a:lnTo>
                  <a:lnTo>
                    <a:pt x="2263" y="64"/>
                  </a:lnTo>
                  <a:lnTo>
                    <a:pt x="2265" y="64"/>
                  </a:lnTo>
                  <a:lnTo>
                    <a:pt x="2266" y="63"/>
                  </a:lnTo>
                  <a:close/>
                  <a:moveTo>
                    <a:pt x="2317" y="54"/>
                  </a:moveTo>
                  <a:lnTo>
                    <a:pt x="2319" y="54"/>
                  </a:lnTo>
                  <a:lnTo>
                    <a:pt x="2320" y="56"/>
                  </a:lnTo>
                  <a:lnTo>
                    <a:pt x="2321" y="57"/>
                  </a:lnTo>
                  <a:lnTo>
                    <a:pt x="2322" y="59"/>
                  </a:lnTo>
                  <a:lnTo>
                    <a:pt x="2324" y="61"/>
                  </a:lnTo>
                  <a:lnTo>
                    <a:pt x="2325" y="63"/>
                  </a:lnTo>
                  <a:lnTo>
                    <a:pt x="2326" y="66"/>
                  </a:lnTo>
                  <a:lnTo>
                    <a:pt x="2327" y="68"/>
                  </a:lnTo>
                  <a:lnTo>
                    <a:pt x="2329" y="69"/>
                  </a:lnTo>
                  <a:lnTo>
                    <a:pt x="2331" y="72"/>
                  </a:lnTo>
                  <a:lnTo>
                    <a:pt x="2334" y="74"/>
                  </a:lnTo>
                  <a:lnTo>
                    <a:pt x="2335" y="76"/>
                  </a:lnTo>
                  <a:lnTo>
                    <a:pt x="2336" y="76"/>
                  </a:lnTo>
                  <a:lnTo>
                    <a:pt x="2336" y="74"/>
                  </a:lnTo>
                  <a:lnTo>
                    <a:pt x="2337" y="73"/>
                  </a:lnTo>
                  <a:lnTo>
                    <a:pt x="2337" y="72"/>
                  </a:lnTo>
                  <a:lnTo>
                    <a:pt x="2337" y="72"/>
                  </a:lnTo>
                  <a:lnTo>
                    <a:pt x="2337" y="71"/>
                  </a:lnTo>
                  <a:lnTo>
                    <a:pt x="2339" y="71"/>
                  </a:lnTo>
                  <a:lnTo>
                    <a:pt x="2340" y="72"/>
                  </a:lnTo>
                  <a:lnTo>
                    <a:pt x="2342" y="74"/>
                  </a:lnTo>
                  <a:lnTo>
                    <a:pt x="2344" y="74"/>
                  </a:lnTo>
                  <a:lnTo>
                    <a:pt x="2344" y="74"/>
                  </a:lnTo>
                  <a:lnTo>
                    <a:pt x="2344" y="74"/>
                  </a:lnTo>
                  <a:lnTo>
                    <a:pt x="2344" y="73"/>
                  </a:lnTo>
                  <a:lnTo>
                    <a:pt x="2342" y="72"/>
                  </a:lnTo>
                  <a:lnTo>
                    <a:pt x="2342" y="72"/>
                  </a:lnTo>
                  <a:lnTo>
                    <a:pt x="2342" y="71"/>
                  </a:lnTo>
                  <a:lnTo>
                    <a:pt x="2342" y="68"/>
                  </a:lnTo>
                  <a:lnTo>
                    <a:pt x="2344" y="67"/>
                  </a:lnTo>
                  <a:lnTo>
                    <a:pt x="2344" y="66"/>
                  </a:lnTo>
                  <a:lnTo>
                    <a:pt x="2345" y="66"/>
                  </a:lnTo>
                  <a:lnTo>
                    <a:pt x="2346" y="67"/>
                  </a:lnTo>
                  <a:lnTo>
                    <a:pt x="2349" y="67"/>
                  </a:lnTo>
                  <a:lnTo>
                    <a:pt x="2351" y="69"/>
                  </a:lnTo>
                  <a:lnTo>
                    <a:pt x="2354" y="72"/>
                  </a:lnTo>
                  <a:lnTo>
                    <a:pt x="2355" y="76"/>
                  </a:lnTo>
                  <a:lnTo>
                    <a:pt x="2356" y="78"/>
                  </a:lnTo>
                  <a:lnTo>
                    <a:pt x="2356" y="81"/>
                  </a:lnTo>
                  <a:lnTo>
                    <a:pt x="2356" y="82"/>
                  </a:lnTo>
                  <a:lnTo>
                    <a:pt x="2356" y="84"/>
                  </a:lnTo>
                  <a:lnTo>
                    <a:pt x="2356" y="85"/>
                  </a:lnTo>
                  <a:lnTo>
                    <a:pt x="2357" y="88"/>
                  </a:lnTo>
                  <a:lnTo>
                    <a:pt x="2357" y="89"/>
                  </a:lnTo>
                  <a:lnTo>
                    <a:pt x="2360" y="89"/>
                  </a:lnTo>
                  <a:lnTo>
                    <a:pt x="2360" y="89"/>
                  </a:lnTo>
                  <a:lnTo>
                    <a:pt x="2361" y="88"/>
                  </a:lnTo>
                  <a:lnTo>
                    <a:pt x="2360" y="87"/>
                  </a:lnTo>
                  <a:lnTo>
                    <a:pt x="2360" y="85"/>
                  </a:lnTo>
                  <a:lnTo>
                    <a:pt x="2360" y="83"/>
                  </a:lnTo>
                  <a:lnTo>
                    <a:pt x="2360" y="82"/>
                  </a:lnTo>
                  <a:lnTo>
                    <a:pt x="2360" y="81"/>
                  </a:lnTo>
                  <a:lnTo>
                    <a:pt x="2361" y="79"/>
                  </a:lnTo>
                  <a:lnTo>
                    <a:pt x="2362" y="79"/>
                  </a:lnTo>
                  <a:lnTo>
                    <a:pt x="2365" y="79"/>
                  </a:lnTo>
                  <a:lnTo>
                    <a:pt x="2373" y="87"/>
                  </a:lnTo>
                  <a:lnTo>
                    <a:pt x="2375" y="90"/>
                  </a:lnTo>
                  <a:lnTo>
                    <a:pt x="2377" y="92"/>
                  </a:lnTo>
                  <a:lnTo>
                    <a:pt x="2380" y="93"/>
                  </a:lnTo>
                  <a:lnTo>
                    <a:pt x="2381" y="95"/>
                  </a:lnTo>
                  <a:lnTo>
                    <a:pt x="2385" y="97"/>
                  </a:lnTo>
                  <a:lnTo>
                    <a:pt x="2387" y="98"/>
                  </a:lnTo>
                  <a:lnTo>
                    <a:pt x="2391" y="99"/>
                  </a:lnTo>
                  <a:lnTo>
                    <a:pt x="2393" y="100"/>
                  </a:lnTo>
                  <a:lnTo>
                    <a:pt x="2395" y="103"/>
                  </a:lnTo>
                  <a:lnTo>
                    <a:pt x="2398" y="104"/>
                  </a:lnTo>
                  <a:lnTo>
                    <a:pt x="2400" y="107"/>
                  </a:lnTo>
                  <a:lnTo>
                    <a:pt x="2400" y="109"/>
                  </a:lnTo>
                  <a:lnTo>
                    <a:pt x="2400" y="110"/>
                  </a:lnTo>
                  <a:lnTo>
                    <a:pt x="2398" y="110"/>
                  </a:lnTo>
                  <a:lnTo>
                    <a:pt x="2398" y="112"/>
                  </a:lnTo>
                  <a:lnTo>
                    <a:pt x="2398" y="113"/>
                  </a:lnTo>
                  <a:lnTo>
                    <a:pt x="2398" y="114"/>
                  </a:lnTo>
                  <a:lnTo>
                    <a:pt x="2400" y="115"/>
                  </a:lnTo>
                  <a:lnTo>
                    <a:pt x="2401" y="119"/>
                  </a:lnTo>
                  <a:lnTo>
                    <a:pt x="2402" y="120"/>
                  </a:lnTo>
                  <a:lnTo>
                    <a:pt x="2402" y="123"/>
                  </a:lnTo>
                  <a:lnTo>
                    <a:pt x="2402" y="123"/>
                  </a:lnTo>
                  <a:lnTo>
                    <a:pt x="2401" y="124"/>
                  </a:lnTo>
                  <a:lnTo>
                    <a:pt x="2401" y="125"/>
                  </a:lnTo>
                  <a:lnTo>
                    <a:pt x="2401" y="127"/>
                  </a:lnTo>
                  <a:lnTo>
                    <a:pt x="2398" y="129"/>
                  </a:lnTo>
                  <a:lnTo>
                    <a:pt x="2398" y="132"/>
                  </a:lnTo>
                  <a:lnTo>
                    <a:pt x="2398" y="134"/>
                  </a:lnTo>
                  <a:lnTo>
                    <a:pt x="2397" y="138"/>
                  </a:lnTo>
                  <a:lnTo>
                    <a:pt x="2397" y="140"/>
                  </a:lnTo>
                  <a:lnTo>
                    <a:pt x="2396" y="143"/>
                  </a:lnTo>
                  <a:lnTo>
                    <a:pt x="2396" y="145"/>
                  </a:lnTo>
                  <a:lnTo>
                    <a:pt x="2395" y="146"/>
                  </a:lnTo>
                  <a:lnTo>
                    <a:pt x="2393" y="148"/>
                  </a:lnTo>
                  <a:lnTo>
                    <a:pt x="2392" y="148"/>
                  </a:lnTo>
                  <a:lnTo>
                    <a:pt x="2390" y="148"/>
                  </a:lnTo>
                  <a:lnTo>
                    <a:pt x="2387" y="146"/>
                  </a:lnTo>
                  <a:lnTo>
                    <a:pt x="2385" y="145"/>
                  </a:lnTo>
                  <a:lnTo>
                    <a:pt x="2382" y="143"/>
                  </a:lnTo>
                  <a:lnTo>
                    <a:pt x="2381" y="141"/>
                  </a:lnTo>
                  <a:lnTo>
                    <a:pt x="2378" y="139"/>
                  </a:lnTo>
                  <a:lnTo>
                    <a:pt x="2375" y="136"/>
                  </a:lnTo>
                  <a:lnTo>
                    <a:pt x="2371" y="134"/>
                  </a:lnTo>
                  <a:lnTo>
                    <a:pt x="2367" y="132"/>
                  </a:lnTo>
                  <a:lnTo>
                    <a:pt x="2360" y="130"/>
                  </a:lnTo>
                  <a:lnTo>
                    <a:pt x="2351" y="128"/>
                  </a:lnTo>
                  <a:lnTo>
                    <a:pt x="2342" y="122"/>
                  </a:lnTo>
                  <a:lnTo>
                    <a:pt x="2342" y="119"/>
                  </a:lnTo>
                  <a:lnTo>
                    <a:pt x="2341" y="118"/>
                  </a:lnTo>
                  <a:lnTo>
                    <a:pt x="2340" y="115"/>
                  </a:lnTo>
                  <a:lnTo>
                    <a:pt x="2340" y="114"/>
                  </a:lnTo>
                  <a:lnTo>
                    <a:pt x="2339" y="112"/>
                  </a:lnTo>
                  <a:lnTo>
                    <a:pt x="2340" y="110"/>
                  </a:lnTo>
                  <a:lnTo>
                    <a:pt x="2346" y="113"/>
                  </a:lnTo>
                  <a:lnTo>
                    <a:pt x="2346" y="113"/>
                  </a:lnTo>
                  <a:lnTo>
                    <a:pt x="2346" y="112"/>
                  </a:lnTo>
                  <a:lnTo>
                    <a:pt x="2345" y="110"/>
                  </a:lnTo>
                  <a:lnTo>
                    <a:pt x="2345" y="109"/>
                  </a:lnTo>
                  <a:lnTo>
                    <a:pt x="2345" y="108"/>
                  </a:lnTo>
                  <a:lnTo>
                    <a:pt x="2346" y="108"/>
                  </a:lnTo>
                  <a:lnTo>
                    <a:pt x="2347" y="108"/>
                  </a:lnTo>
                  <a:lnTo>
                    <a:pt x="2349" y="109"/>
                  </a:lnTo>
                  <a:lnTo>
                    <a:pt x="2349" y="109"/>
                  </a:lnTo>
                  <a:lnTo>
                    <a:pt x="2350" y="108"/>
                  </a:lnTo>
                  <a:lnTo>
                    <a:pt x="2349" y="108"/>
                  </a:lnTo>
                  <a:lnTo>
                    <a:pt x="2349" y="105"/>
                  </a:lnTo>
                  <a:lnTo>
                    <a:pt x="2347" y="103"/>
                  </a:lnTo>
                  <a:lnTo>
                    <a:pt x="2346" y="100"/>
                  </a:lnTo>
                  <a:lnTo>
                    <a:pt x="2345" y="99"/>
                  </a:lnTo>
                  <a:lnTo>
                    <a:pt x="2342" y="98"/>
                  </a:lnTo>
                  <a:lnTo>
                    <a:pt x="2341" y="98"/>
                  </a:lnTo>
                  <a:lnTo>
                    <a:pt x="2339" y="98"/>
                  </a:lnTo>
                  <a:lnTo>
                    <a:pt x="2337" y="98"/>
                  </a:lnTo>
                  <a:lnTo>
                    <a:pt x="2336" y="99"/>
                  </a:lnTo>
                  <a:lnTo>
                    <a:pt x="2335" y="100"/>
                  </a:lnTo>
                  <a:lnTo>
                    <a:pt x="2334" y="100"/>
                  </a:lnTo>
                  <a:lnTo>
                    <a:pt x="2332" y="102"/>
                  </a:lnTo>
                  <a:lnTo>
                    <a:pt x="2331" y="102"/>
                  </a:lnTo>
                  <a:lnTo>
                    <a:pt x="2329" y="100"/>
                  </a:lnTo>
                  <a:lnTo>
                    <a:pt x="2327" y="100"/>
                  </a:lnTo>
                  <a:lnTo>
                    <a:pt x="2326" y="100"/>
                  </a:lnTo>
                  <a:lnTo>
                    <a:pt x="2326" y="99"/>
                  </a:lnTo>
                  <a:lnTo>
                    <a:pt x="2325" y="98"/>
                  </a:lnTo>
                  <a:lnTo>
                    <a:pt x="2324" y="95"/>
                  </a:lnTo>
                  <a:lnTo>
                    <a:pt x="2322" y="94"/>
                  </a:lnTo>
                  <a:lnTo>
                    <a:pt x="2321" y="92"/>
                  </a:lnTo>
                  <a:lnTo>
                    <a:pt x="2320" y="89"/>
                  </a:lnTo>
                  <a:lnTo>
                    <a:pt x="2317" y="87"/>
                  </a:lnTo>
                  <a:lnTo>
                    <a:pt x="2317" y="87"/>
                  </a:lnTo>
                  <a:lnTo>
                    <a:pt x="2319" y="85"/>
                  </a:lnTo>
                  <a:lnTo>
                    <a:pt x="2319" y="85"/>
                  </a:lnTo>
                  <a:lnTo>
                    <a:pt x="2320" y="84"/>
                  </a:lnTo>
                  <a:lnTo>
                    <a:pt x="2321" y="84"/>
                  </a:lnTo>
                  <a:lnTo>
                    <a:pt x="2320" y="83"/>
                  </a:lnTo>
                  <a:lnTo>
                    <a:pt x="2319" y="81"/>
                  </a:lnTo>
                  <a:lnTo>
                    <a:pt x="2316" y="78"/>
                  </a:lnTo>
                  <a:lnTo>
                    <a:pt x="2314" y="76"/>
                  </a:lnTo>
                  <a:lnTo>
                    <a:pt x="2312" y="74"/>
                  </a:lnTo>
                  <a:lnTo>
                    <a:pt x="2311" y="74"/>
                  </a:lnTo>
                  <a:lnTo>
                    <a:pt x="2309" y="73"/>
                  </a:lnTo>
                  <a:lnTo>
                    <a:pt x="2307" y="72"/>
                  </a:lnTo>
                  <a:lnTo>
                    <a:pt x="2306" y="69"/>
                  </a:lnTo>
                  <a:lnTo>
                    <a:pt x="2306" y="68"/>
                  </a:lnTo>
                  <a:lnTo>
                    <a:pt x="2307" y="67"/>
                  </a:lnTo>
                  <a:lnTo>
                    <a:pt x="2307" y="66"/>
                  </a:lnTo>
                  <a:lnTo>
                    <a:pt x="2309" y="66"/>
                  </a:lnTo>
                  <a:lnTo>
                    <a:pt x="2310" y="66"/>
                  </a:lnTo>
                  <a:lnTo>
                    <a:pt x="2311" y="67"/>
                  </a:lnTo>
                  <a:lnTo>
                    <a:pt x="2314" y="68"/>
                  </a:lnTo>
                  <a:lnTo>
                    <a:pt x="2315" y="69"/>
                  </a:lnTo>
                  <a:lnTo>
                    <a:pt x="2317" y="71"/>
                  </a:lnTo>
                  <a:lnTo>
                    <a:pt x="2317" y="71"/>
                  </a:lnTo>
                  <a:lnTo>
                    <a:pt x="2319" y="71"/>
                  </a:lnTo>
                  <a:lnTo>
                    <a:pt x="2319" y="69"/>
                  </a:lnTo>
                  <a:lnTo>
                    <a:pt x="2319" y="68"/>
                  </a:lnTo>
                  <a:lnTo>
                    <a:pt x="2319" y="67"/>
                  </a:lnTo>
                  <a:lnTo>
                    <a:pt x="2317" y="64"/>
                  </a:lnTo>
                  <a:lnTo>
                    <a:pt x="2317" y="63"/>
                  </a:lnTo>
                  <a:lnTo>
                    <a:pt x="2316" y="62"/>
                  </a:lnTo>
                  <a:lnTo>
                    <a:pt x="2316" y="62"/>
                  </a:lnTo>
                  <a:lnTo>
                    <a:pt x="2317" y="61"/>
                  </a:lnTo>
                  <a:lnTo>
                    <a:pt x="2317" y="59"/>
                  </a:lnTo>
                  <a:lnTo>
                    <a:pt x="2317" y="58"/>
                  </a:lnTo>
                  <a:lnTo>
                    <a:pt x="2317" y="56"/>
                  </a:lnTo>
                  <a:lnTo>
                    <a:pt x="2317" y="54"/>
                  </a:lnTo>
                  <a:lnTo>
                    <a:pt x="2317" y="54"/>
                  </a:lnTo>
                  <a:close/>
                  <a:moveTo>
                    <a:pt x="2305" y="41"/>
                  </a:moveTo>
                  <a:lnTo>
                    <a:pt x="2306" y="41"/>
                  </a:lnTo>
                  <a:lnTo>
                    <a:pt x="2307" y="42"/>
                  </a:lnTo>
                  <a:lnTo>
                    <a:pt x="2309" y="43"/>
                  </a:lnTo>
                  <a:lnTo>
                    <a:pt x="2311" y="44"/>
                  </a:lnTo>
                  <a:lnTo>
                    <a:pt x="2315" y="48"/>
                  </a:lnTo>
                  <a:lnTo>
                    <a:pt x="2315" y="49"/>
                  </a:lnTo>
                  <a:lnTo>
                    <a:pt x="2314" y="49"/>
                  </a:lnTo>
                  <a:lnTo>
                    <a:pt x="2312" y="48"/>
                  </a:lnTo>
                  <a:lnTo>
                    <a:pt x="2310" y="47"/>
                  </a:lnTo>
                  <a:lnTo>
                    <a:pt x="2307" y="46"/>
                  </a:lnTo>
                  <a:lnTo>
                    <a:pt x="2306" y="46"/>
                  </a:lnTo>
                  <a:lnTo>
                    <a:pt x="2305" y="44"/>
                  </a:lnTo>
                  <a:lnTo>
                    <a:pt x="2304" y="43"/>
                  </a:lnTo>
                  <a:lnTo>
                    <a:pt x="2304" y="42"/>
                  </a:lnTo>
                  <a:lnTo>
                    <a:pt x="2304" y="42"/>
                  </a:lnTo>
                  <a:lnTo>
                    <a:pt x="2305" y="41"/>
                  </a:lnTo>
                  <a:close/>
                  <a:moveTo>
                    <a:pt x="359" y="0"/>
                  </a:moveTo>
                  <a:lnTo>
                    <a:pt x="363" y="1"/>
                  </a:lnTo>
                  <a:lnTo>
                    <a:pt x="364" y="6"/>
                  </a:lnTo>
                  <a:lnTo>
                    <a:pt x="363" y="12"/>
                  </a:lnTo>
                  <a:lnTo>
                    <a:pt x="362" y="18"/>
                  </a:lnTo>
                  <a:lnTo>
                    <a:pt x="360" y="25"/>
                  </a:lnTo>
                  <a:lnTo>
                    <a:pt x="360" y="28"/>
                  </a:lnTo>
                  <a:lnTo>
                    <a:pt x="360" y="31"/>
                  </a:lnTo>
                  <a:lnTo>
                    <a:pt x="360" y="33"/>
                  </a:lnTo>
                  <a:lnTo>
                    <a:pt x="360" y="36"/>
                  </a:lnTo>
                  <a:lnTo>
                    <a:pt x="360" y="38"/>
                  </a:lnTo>
                  <a:lnTo>
                    <a:pt x="359" y="41"/>
                  </a:lnTo>
                  <a:lnTo>
                    <a:pt x="359" y="43"/>
                  </a:lnTo>
                  <a:lnTo>
                    <a:pt x="360" y="44"/>
                  </a:lnTo>
                  <a:lnTo>
                    <a:pt x="363" y="46"/>
                  </a:lnTo>
                  <a:lnTo>
                    <a:pt x="365" y="46"/>
                  </a:lnTo>
                  <a:lnTo>
                    <a:pt x="368" y="47"/>
                  </a:lnTo>
                  <a:lnTo>
                    <a:pt x="370" y="48"/>
                  </a:lnTo>
                  <a:lnTo>
                    <a:pt x="372" y="51"/>
                  </a:lnTo>
                  <a:lnTo>
                    <a:pt x="373" y="53"/>
                  </a:lnTo>
                  <a:lnTo>
                    <a:pt x="374" y="54"/>
                  </a:lnTo>
                  <a:lnTo>
                    <a:pt x="377" y="57"/>
                  </a:lnTo>
                  <a:lnTo>
                    <a:pt x="378" y="57"/>
                  </a:lnTo>
                  <a:lnTo>
                    <a:pt x="380" y="57"/>
                  </a:lnTo>
                  <a:lnTo>
                    <a:pt x="383" y="56"/>
                  </a:lnTo>
                  <a:lnTo>
                    <a:pt x="384" y="54"/>
                  </a:lnTo>
                  <a:lnTo>
                    <a:pt x="387" y="52"/>
                  </a:lnTo>
                  <a:lnTo>
                    <a:pt x="388" y="48"/>
                  </a:lnTo>
                  <a:lnTo>
                    <a:pt x="390" y="46"/>
                  </a:lnTo>
                  <a:lnTo>
                    <a:pt x="393" y="44"/>
                  </a:lnTo>
                  <a:lnTo>
                    <a:pt x="396" y="43"/>
                  </a:lnTo>
                  <a:lnTo>
                    <a:pt x="405" y="44"/>
                  </a:lnTo>
                  <a:lnTo>
                    <a:pt x="410" y="48"/>
                  </a:lnTo>
                  <a:lnTo>
                    <a:pt x="411" y="54"/>
                  </a:lnTo>
                  <a:lnTo>
                    <a:pt x="410" y="63"/>
                  </a:lnTo>
                  <a:lnTo>
                    <a:pt x="408" y="73"/>
                  </a:lnTo>
                  <a:lnTo>
                    <a:pt x="403" y="82"/>
                  </a:lnTo>
                  <a:lnTo>
                    <a:pt x="398" y="90"/>
                  </a:lnTo>
                  <a:lnTo>
                    <a:pt x="394" y="97"/>
                  </a:lnTo>
                  <a:lnTo>
                    <a:pt x="387" y="105"/>
                  </a:lnTo>
                  <a:lnTo>
                    <a:pt x="379" y="112"/>
                  </a:lnTo>
                  <a:lnTo>
                    <a:pt x="370" y="114"/>
                  </a:lnTo>
                  <a:lnTo>
                    <a:pt x="363" y="113"/>
                  </a:lnTo>
                  <a:lnTo>
                    <a:pt x="359" y="112"/>
                  </a:lnTo>
                  <a:lnTo>
                    <a:pt x="357" y="110"/>
                  </a:lnTo>
                  <a:lnTo>
                    <a:pt x="354" y="112"/>
                  </a:lnTo>
                  <a:lnTo>
                    <a:pt x="353" y="113"/>
                  </a:lnTo>
                  <a:lnTo>
                    <a:pt x="352" y="114"/>
                  </a:lnTo>
                  <a:lnTo>
                    <a:pt x="350" y="117"/>
                  </a:lnTo>
                  <a:lnTo>
                    <a:pt x="349" y="118"/>
                  </a:lnTo>
                  <a:lnTo>
                    <a:pt x="348" y="119"/>
                  </a:lnTo>
                  <a:lnTo>
                    <a:pt x="347" y="120"/>
                  </a:lnTo>
                  <a:lnTo>
                    <a:pt x="344" y="122"/>
                  </a:lnTo>
                  <a:lnTo>
                    <a:pt x="334" y="119"/>
                  </a:lnTo>
                  <a:lnTo>
                    <a:pt x="325" y="120"/>
                  </a:lnTo>
                  <a:lnTo>
                    <a:pt x="315" y="124"/>
                  </a:lnTo>
                  <a:lnTo>
                    <a:pt x="312" y="128"/>
                  </a:lnTo>
                  <a:lnTo>
                    <a:pt x="309" y="132"/>
                  </a:lnTo>
                  <a:lnTo>
                    <a:pt x="307" y="135"/>
                  </a:lnTo>
                  <a:lnTo>
                    <a:pt x="303" y="138"/>
                  </a:lnTo>
                  <a:lnTo>
                    <a:pt x="298" y="140"/>
                  </a:lnTo>
                  <a:lnTo>
                    <a:pt x="294" y="144"/>
                  </a:lnTo>
                  <a:lnTo>
                    <a:pt x="289" y="146"/>
                  </a:lnTo>
                  <a:lnTo>
                    <a:pt x="284" y="150"/>
                  </a:lnTo>
                  <a:lnTo>
                    <a:pt x="281" y="155"/>
                  </a:lnTo>
                  <a:lnTo>
                    <a:pt x="278" y="159"/>
                  </a:lnTo>
                  <a:lnTo>
                    <a:pt x="274" y="163"/>
                  </a:lnTo>
                  <a:lnTo>
                    <a:pt x="269" y="166"/>
                  </a:lnTo>
                  <a:lnTo>
                    <a:pt x="264" y="169"/>
                  </a:lnTo>
                  <a:lnTo>
                    <a:pt x="261" y="170"/>
                  </a:lnTo>
                  <a:lnTo>
                    <a:pt x="256" y="171"/>
                  </a:lnTo>
                  <a:lnTo>
                    <a:pt x="251" y="173"/>
                  </a:lnTo>
                  <a:lnTo>
                    <a:pt x="241" y="170"/>
                  </a:lnTo>
                  <a:lnTo>
                    <a:pt x="232" y="165"/>
                  </a:lnTo>
                  <a:lnTo>
                    <a:pt x="228" y="159"/>
                  </a:lnTo>
                  <a:lnTo>
                    <a:pt x="228" y="151"/>
                  </a:lnTo>
                  <a:lnTo>
                    <a:pt x="232" y="148"/>
                  </a:lnTo>
                  <a:lnTo>
                    <a:pt x="238" y="144"/>
                  </a:lnTo>
                  <a:lnTo>
                    <a:pt x="244" y="140"/>
                  </a:lnTo>
                  <a:lnTo>
                    <a:pt x="248" y="134"/>
                  </a:lnTo>
                  <a:lnTo>
                    <a:pt x="254" y="132"/>
                  </a:lnTo>
                  <a:lnTo>
                    <a:pt x="261" y="129"/>
                  </a:lnTo>
                  <a:lnTo>
                    <a:pt x="268" y="128"/>
                  </a:lnTo>
                  <a:lnTo>
                    <a:pt x="276" y="125"/>
                  </a:lnTo>
                  <a:lnTo>
                    <a:pt x="279" y="122"/>
                  </a:lnTo>
                  <a:lnTo>
                    <a:pt x="279" y="120"/>
                  </a:lnTo>
                  <a:lnTo>
                    <a:pt x="279" y="119"/>
                  </a:lnTo>
                  <a:lnTo>
                    <a:pt x="277" y="119"/>
                  </a:lnTo>
                  <a:lnTo>
                    <a:pt x="274" y="119"/>
                  </a:lnTo>
                  <a:lnTo>
                    <a:pt x="272" y="120"/>
                  </a:lnTo>
                  <a:lnTo>
                    <a:pt x="269" y="120"/>
                  </a:lnTo>
                  <a:lnTo>
                    <a:pt x="266" y="122"/>
                  </a:lnTo>
                  <a:lnTo>
                    <a:pt x="263" y="123"/>
                  </a:lnTo>
                  <a:lnTo>
                    <a:pt x="262" y="124"/>
                  </a:lnTo>
                  <a:lnTo>
                    <a:pt x="258" y="124"/>
                  </a:lnTo>
                  <a:lnTo>
                    <a:pt x="256" y="123"/>
                  </a:lnTo>
                  <a:lnTo>
                    <a:pt x="253" y="123"/>
                  </a:lnTo>
                  <a:lnTo>
                    <a:pt x="251" y="123"/>
                  </a:lnTo>
                  <a:lnTo>
                    <a:pt x="248" y="124"/>
                  </a:lnTo>
                  <a:lnTo>
                    <a:pt x="244" y="125"/>
                  </a:lnTo>
                  <a:lnTo>
                    <a:pt x="242" y="125"/>
                  </a:lnTo>
                  <a:lnTo>
                    <a:pt x="240" y="125"/>
                  </a:lnTo>
                  <a:lnTo>
                    <a:pt x="238" y="124"/>
                  </a:lnTo>
                  <a:lnTo>
                    <a:pt x="236" y="123"/>
                  </a:lnTo>
                  <a:lnTo>
                    <a:pt x="233" y="123"/>
                  </a:lnTo>
                  <a:lnTo>
                    <a:pt x="232" y="124"/>
                  </a:lnTo>
                  <a:lnTo>
                    <a:pt x="231" y="127"/>
                  </a:lnTo>
                  <a:lnTo>
                    <a:pt x="231" y="128"/>
                  </a:lnTo>
                  <a:lnTo>
                    <a:pt x="231" y="129"/>
                  </a:lnTo>
                  <a:lnTo>
                    <a:pt x="222" y="136"/>
                  </a:lnTo>
                  <a:lnTo>
                    <a:pt x="215" y="141"/>
                  </a:lnTo>
                  <a:lnTo>
                    <a:pt x="207" y="143"/>
                  </a:lnTo>
                  <a:lnTo>
                    <a:pt x="205" y="141"/>
                  </a:lnTo>
                  <a:lnTo>
                    <a:pt x="203" y="139"/>
                  </a:lnTo>
                  <a:lnTo>
                    <a:pt x="203" y="138"/>
                  </a:lnTo>
                  <a:lnTo>
                    <a:pt x="203" y="135"/>
                  </a:lnTo>
                  <a:lnTo>
                    <a:pt x="202" y="133"/>
                  </a:lnTo>
                  <a:lnTo>
                    <a:pt x="202" y="132"/>
                  </a:lnTo>
                  <a:lnTo>
                    <a:pt x="201" y="132"/>
                  </a:lnTo>
                  <a:lnTo>
                    <a:pt x="200" y="130"/>
                  </a:lnTo>
                  <a:lnTo>
                    <a:pt x="198" y="130"/>
                  </a:lnTo>
                  <a:lnTo>
                    <a:pt x="196" y="132"/>
                  </a:lnTo>
                  <a:lnTo>
                    <a:pt x="193" y="132"/>
                  </a:lnTo>
                  <a:lnTo>
                    <a:pt x="191" y="132"/>
                  </a:lnTo>
                  <a:lnTo>
                    <a:pt x="188" y="132"/>
                  </a:lnTo>
                  <a:lnTo>
                    <a:pt x="186" y="132"/>
                  </a:lnTo>
                  <a:lnTo>
                    <a:pt x="183" y="130"/>
                  </a:lnTo>
                  <a:lnTo>
                    <a:pt x="182" y="129"/>
                  </a:lnTo>
                  <a:lnTo>
                    <a:pt x="181" y="127"/>
                  </a:lnTo>
                  <a:lnTo>
                    <a:pt x="180" y="125"/>
                  </a:lnTo>
                  <a:lnTo>
                    <a:pt x="181" y="122"/>
                  </a:lnTo>
                  <a:lnTo>
                    <a:pt x="182" y="119"/>
                  </a:lnTo>
                  <a:lnTo>
                    <a:pt x="186" y="115"/>
                  </a:lnTo>
                  <a:lnTo>
                    <a:pt x="196" y="110"/>
                  </a:lnTo>
                  <a:lnTo>
                    <a:pt x="206" y="108"/>
                  </a:lnTo>
                  <a:lnTo>
                    <a:pt x="217" y="105"/>
                  </a:lnTo>
                  <a:lnTo>
                    <a:pt x="221" y="103"/>
                  </a:lnTo>
                  <a:lnTo>
                    <a:pt x="222" y="102"/>
                  </a:lnTo>
                  <a:lnTo>
                    <a:pt x="222" y="102"/>
                  </a:lnTo>
                  <a:lnTo>
                    <a:pt x="221" y="100"/>
                  </a:lnTo>
                  <a:lnTo>
                    <a:pt x="220" y="100"/>
                  </a:lnTo>
                  <a:lnTo>
                    <a:pt x="217" y="100"/>
                  </a:lnTo>
                  <a:lnTo>
                    <a:pt x="213" y="100"/>
                  </a:lnTo>
                  <a:lnTo>
                    <a:pt x="211" y="100"/>
                  </a:lnTo>
                  <a:lnTo>
                    <a:pt x="208" y="100"/>
                  </a:lnTo>
                  <a:lnTo>
                    <a:pt x="206" y="100"/>
                  </a:lnTo>
                  <a:lnTo>
                    <a:pt x="205" y="100"/>
                  </a:lnTo>
                  <a:lnTo>
                    <a:pt x="205" y="99"/>
                  </a:lnTo>
                  <a:lnTo>
                    <a:pt x="205" y="98"/>
                  </a:lnTo>
                  <a:lnTo>
                    <a:pt x="206" y="97"/>
                  </a:lnTo>
                  <a:lnTo>
                    <a:pt x="208" y="94"/>
                  </a:lnTo>
                  <a:lnTo>
                    <a:pt x="211" y="93"/>
                  </a:lnTo>
                  <a:lnTo>
                    <a:pt x="215" y="92"/>
                  </a:lnTo>
                  <a:lnTo>
                    <a:pt x="217" y="92"/>
                  </a:lnTo>
                  <a:lnTo>
                    <a:pt x="220" y="90"/>
                  </a:lnTo>
                  <a:lnTo>
                    <a:pt x="220" y="89"/>
                  </a:lnTo>
                  <a:lnTo>
                    <a:pt x="220" y="88"/>
                  </a:lnTo>
                  <a:lnTo>
                    <a:pt x="218" y="87"/>
                  </a:lnTo>
                  <a:lnTo>
                    <a:pt x="216" y="87"/>
                  </a:lnTo>
                  <a:lnTo>
                    <a:pt x="213" y="87"/>
                  </a:lnTo>
                  <a:lnTo>
                    <a:pt x="211" y="87"/>
                  </a:lnTo>
                  <a:lnTo>
                    <a:pt x="210" y="85"/>
                  </a:lnTo>
                  <a:lnTo>
                    <a:pt x="207" y="85"/>
                  </a:lnTo>
                  <a:lnTo>
                    <a:pt x="207" y="84"/>
                  </a:lnTo>
                  <a:lnTo>
                    <a:pt x="210" y="76"/>
                  </a:lnTo>
                  <a:lnTo>
                    <a:pt x="218" y="68"/>
                  </a:lnTo>
                  <a:lnTo>
                    <a:pt x="228" y="62"/>
                  </a:lnTo>
                  <a:lnTo>
                    <a:pt x="231" y="61"/>
                  </a:lnTo>
                  <a:lnTo>
                    <a:pt x="232" y="57"/>
                  </a:lnTo>
                  <a:lnTo>
                    <a:pt x="235" y="54"/>
                  </a:lnTo>
                  <a:lnTo>
                    <a:pt x="236" y="51"/>
                  </a:lnTo>
                  <a:lnTo>
                    <a:pt x="237" y="48"/>
                  </a:lnTo>
                  <a:lnTo>
                    <a:pt x="238" y="46"/>
                  </a:lnTo>
                  <a:lnTo>
                    <a:pt x="241" y="44"/>
                  </a:lnTo>
                  <a:lnTo>
                    <a:pt x="243" y="43"/>
                  </a:lnTo>
                  <a:lnTo>
                    <a:pt x="248" y="43"/>
                  </a:lnTo>
                  <a:lnTo>
                    <a:pt x="252" y="43"/>
                  </a:lnTo>
                  <a:lnTo>
                    <a:pt x="254" y="43"/>
                  </a:lnTo>
                  <a:lnTo>
                    <a:pt x="257" y="44"/>
                  </a:lnTo>
                  <a:lnTo>
                    <a:pt x="258" y="46"/>
                  </a:lnTo>
                  <a:lnTo>
                    <a:pt x="258" y="48"/>
                  </a:lnTo>
                  <a:lnTo>
                    <a:pt x="258" y="52"/>
                  </a:lnTo>
                  <a:lnTo>
                    <a:pt x="259" y="54"/>
                  </a:lnTo>
                  <a:lnTo>
                    <a:pt x="261" y="56"/>
                  </a:lnTo>
                  <a:lnTo>
                    <a:pt x="263" y="57"/>
                  </a:lnTo>
                  <a:lnTo>
                    <a:pt x="266" y="57"/>
                  </a:lnTo>
                  <a:lnTo>
                    <a:pt x="269" y="56"/>
                  </a:lnTo>
                  <a:lnTo>
                    <a:pt x="272" y="56"/>
                  </a:lnTo>
                  <a:lnTo>
                    <a:pt x="274" y="53"/>
                  </a:lnTo>
                  <a:lnTo>
                    <a:pt x="277" y="52"/>
                  </a:lnTo>
                  <a:lnTo>
                    <a:pt x="282" y="49"/>
                  </a:lnTo>
                  <a:lnTo>
                    <a:pt x="286" y="48"/>
                  </a:lnTo>
                  <a:lnTo>
                    <a:pt x="289" y="49"/>
                  </a:lnTo>
                  <a:lnTo>
                    <a:pt x="293" y="52"/>
                  </a:lnTo>
                  <a:lnTo>
                    <a:pt x="296" y="54"/>
                  </a:lnTo>
                  <a:lnTo>
                    <a:pt x="296" y="56"/>
                  </a:lnTo>
                  <a:lnTo>
                    <a:pt x="296" y="58"/>
                  </a:lnTo>
                  <a:lnTo>
                    <a:pt x="296" y="62"/>
                  </a:lnTo>
                  <a:lnTo>
                    <a:pt x="296" y="64"/>
                  </a:lnTo>
                  <a:lnTo>
                    <a:pt x="296" y="68"/>
                  </a:lnTo>
                  <a:lnTo>
                    <a:pt x="296" y="68"/>
                  </a:lnTo>
                  <a:lnTo>
                    <a:pt x="297" y="69"/>
                  </a:lnTo>
                  <a:lnTo>
                    <a:pt x="298" y="69"/>
                  </a:lnTo>
                  <a:lnTo>
                    <a:pt x="299" y="69"/>
                  </a:lnTo>
                  <a:lnTo>
                    <a:pt x="302" y="71"/>
                  </a:lnTo>
                  <a:lnTo>
                    <a:pt x="303" y="72"/>
                  </a:lnTo>
                  <a:lnTo>
                    <a:pt x="303" y="73"/>
                  </a:lnTo>
                  <a:lnTo>
                    <a:pt x="303" y="74"/>
                  </a:lnTo>
                  <a:lnTo>
                    <a:pt x="303" y="77"/>
                  </a:lnTo>
                  <a:lnTo>
                    <a:pt x="303" y="78"/>
                  </a:lnTo>
                  <a:lnTo>
                    <a:pt x="302" y="79"/>
                  </a:lnTo>
                  <a:lnTo>
                    <a:pt x="303" y="81"/>
                  </a:lnTo>
                  <a:lnTo>
                    <a:pt x="306" y="82"/>
                  </a:lnTo>
                  <a:lnTo>
                    <a:pt x="308" y="83"/>
                  </a:lnTo>
                  <a:lnTo>
                    <a:pt x="311" y="83"/>
                  </a:lnTo>
                  <a:lnTo>
                    <a:pt x="314" y="84"/>
                  </a:lnTo>
                  <a:lnTo>
                    <a:pt x="315" y="84"/>
                  </a:lnTo>
                  <a:lnTo>
                    <a:pt x="322" y="84"/>
                  </a:lnTo>
                  <a:lnTo>
                    <a:pt x="328" y="85"/>
                  </a:lnTo>
                  <a:lnTo>
                    <a:pt x="334" y="85"/>
                  </a:lnTo>
                  <a:lnTo>
                    <a:pt x="340" y="84"/>
                  </a:lnTo>
                  <a:lnTo>
                    <a:pt x="344" y="78"/>
                  </a:lnTo>
                  <a:lnTo>
                    <a:pt x="345" y="76"/>
                  </a:lnTo>
                  <a:lnTo>
                    <a:pt x="344" y="73"/>
                  </a:lnTo>
                  <a:lnTo>
                    <a:pt x="343" y="71"/>
                  </a:lnTo>
                  <a:lnTo>
                    <a:pt x="342" y="68"/>
                  </a:lnTo>
                  <a:lnTo>
                    <a:pt x="339" y="66"/>
                  </a:lnTo>
                  <a:lnTo>
                    <a:pt x="338" y="63"/>
                  </a:lnTo>
                  <a:lnTo>
                    <a:pt x="337" y="59"/>
                  </a:lnTo>
                  <a:lnTo>
                    <a:pt x="337" y="57"/>
                  </a:lnTo>
                  <a:lnTo>
                    <a:pt x="337" y="53"/>
                  </a:lnTo>
                  <a:lnTo>
                    <a:pt x="338" y="51"/>
                  </a:lnTo>
                  <a:lnTo>
                    <a:pt x="338" y="48"/>
                  </a:lnTo>
                  <a:lnTo>
                    <a:pt x="337" y="46"/>
                  </a:lnTo>
                  <a:lnTo>
                    <a:pt x="334" y="44"/>
                  </a:lnTo>
                  <a:lnTo>
                    <a:pt x="332" y="44"/>
                  </a:lnTo>
                  <a:lnTo>
                    <a:pt x="328" y="43"/>
                  </a:lnTo>
                  <a:lnTo>
                    <a:pt x="327" y="43"/>
                  </a:lnTo>
                  <a:lnTo>
                    <a:pt x="323" y="42"/>
                  </a:lnTo>
                  <a:lnTo>
                    <a:pt x="320" y="41"/>
                  </a:lnTo>
                  <a:lnTo>
                    <a:pt x="320" y="38"/>
                  </a:lnTo>
                  <a:lnTo>
                    <a:pt x="320" y="36"/>
                  </a:lnTo>
                  <a:lnTo>
                    <a:pt x="322" y="32"/>
                  </a:lnTo>
                  <a:lnTo>
                    <a:pt x="324" y="30"/>
                  </a:lnTo>
                  <a:lnTo>
                    <a:pt x="325" y="27"/>
                  </a:lnTo>
                  <a:lnTo>
                    <a:pt x="329" y="25"/>
                  </a:lnTo>
                  <a:lnTo>
                    <a:pt x="338" y="21"/>
                  </a:lnTo>
                  <a:lnTo>
                    <a:pt x="344" y="16"/>
                  </a:lnTo>
                  <a:lnTo>
                    <a:pt x="349" y="8"/>
                  </a:lnTo>
                  <a:lnTo>
                    <a:pt x="350" y="7"/>
                  </a:lnTo>
                  <a:lnTo>
                    <a:pt x="350" y="5"/>
                  </a:lnTo>
                  <a:lnTo>
                    <a:pt x="352" y="3"/>
                  </a:lnTo>
                  <a:lnTo>
                    <a:pt x="354" y="1"/>
                  </a:lnTo>
                  <a:lnTo>
                    <a:pt x="357" y="0"/>
                  </a:lnTo>
                  <a:lnTo>
                    <a:pt x="35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5256" y="92"/>
              <a:ext cx="639" cy="430"/>
            </a:xfrm>
            <a:custGeom>
              <a:avLst/>
              <a:gdLst>
                <a:gd name="T0" fmla="*/ 395 w 1919"/>
                <a:gd name="T1" fmla="*/ 472 h 1291"/>
                <a:gd name="T2" fmla="*/ 393 w 1919"/>
                <a:gd name="T3" fmla="*/ 396 h 1291"/>
                <a:gd name="T4" fmla="*/ 132 w 1919"/>
                <a:gd name="T5" fmla="*/ 405 h 1291"/>
                <a:gd name="T6" fmla="*/ 56 w 1919"/>
                <a:gd name="T7" fmla="*/ 482 h 1291"/>
                <a:gd name="T8" fmla="*/ 37 w 1919"/>
                <a:gd name="T9" fmla="*/ 449 h 1291"/>
                <a:gd name="T10" fmla="*/ 408 w 1919"/>
                <a:gd name="T11" fmla="*/ 256 h 1291"/>
                <a:gd name="T12" fmla="*/ 392 w 1919"/>
                <a:gd name="T13" fmla="*/ 294 h 1291"/>
                <a:gd name="T14" fmla="*/ 344 w 1919"/>
                <a:gd name="T15" fmla="*/ 245 h 1291"/>
                <a:gd name="T16" fmla="*/ 1501 w 1919"/>
                <a:gd name="T17" fmla="*/ 7 h 1291"/>
                <a:gd name="T18" fmla="*/ 1518 w 1919"/>
                <a:gd name="T19" fmla="*/ 51 h 1291"/>
                <a:gd name="T20" fmla="*/ 1629 w 1919"/>
                <a:gd name="T21" fmla="*/ 89 h 1291"/>
                <a:gd name="T22" fmla="*/ 1660 w 1919"/>
                <a:gd name="T23" fmla="*/ 141 h 1291"/>
                <a:gd name="T24" fmla="*/ 1593 w 1919"/>
                <a:gd name="T25" fmla="*/ 141 h 1291"/>
                <a:gd name="T26" fmla="*/ 1679 w 1919"/>
                <a:gd name="T27" fmla="*/ 160 h 1291"/>
                <a:gd name="T28" fmla="*/ 1729 w 1919"/>
                <a:gd name="T29" fmla="*/ 215 h 1291"/>
                <a:gd name="T30" fmla="*/ 1760 w 1919"/>
                <a:gd name="T31" fmla="*/ 204 h 1291"/>
                <a:gd name="T32" fmla="*/ 1784 w 1919"/>
                <a:gd name="T33" fmla="*/ 192 h 1291"/>
                <a:gd name="T34" fmla="*/ 1820 w 1919"/>
                <a:gd name="T35" fmla="*/ 276 h 1291"/>
                <a:gd name="T36" fmla="*/ 1794 w 1919"/>
                <a:gd name="T37" fmla="*/ 276 h 1291"/>
                <a:gd name="T38" fmla="*/ 1816 w 1919"/>
                <a:gd name="T39" fmla="*/ 312 h 1291"/>
                <a:gd name="T40" fmla="*/ 1810 w 1919"/>
                <a:gd name="T41" fmla="*/ 372 h 1291"/>
                <a:gd name="T42" fmla="*/ 1846 w 1919"/>
                <a:gd name="T43" fmla="*/ 460 h 1291"/>
                <a:gd name="T44" fmla="*/ 1870 w 1919"/>
                <a:gd name="T45" fmla="*/ 512 h 1291"/>
                <a:gd name="T46" fmla="*/ 1862 w 1919"/>
                <a:gd name="T47" fmla="*/ 539 h 1291"/>
                <a:gd name="T48" fmla="*/ 1866 w 1919"/>
                <a:gd name="T49" fmla="*/ 592 h 1291"/>
                <a:gd name="T50" fmla="*/ 1868 w 1919"/>
                <a:gd name="T51" fmla="*/ 641 h 1291"/>
                <a:gd name="T52" fmla="*/ 1836 w 1919"/>
                <a:gd name="T53" fmla="*/ 681 h 1291"/>
                <a:gd name="T54" fmla="*/ 1907 w 1919"/>
                <a:gd name="T55" fmla="*/ 801 h 1291"/>
                <a:gd name="T56" fmla="*/ 1837 w 1919"/>
                <a:gd name="T57" fmla="*/ 773 h 1291"/>
                <a:gd name="T58" fmla="*/ 1842 w 1919"/>
                <a:gd name="T59" fmla="*/ 803 h 1291"/>
                <a:gd name="T60" fmla="*/ 1896 w 1919"/>
                <a:gd name="T61" fmla="*/ 852 h 1291"/>
                <a:gd name="T62" fmla="*/ 1802 w 1919"/>
                <a:gd name="T63" fmla="*/ 935 h 1291"/>
                <a:gd name="T64" fmla="*/ 1741 w 1919"/>
                <a:gd name="T65" fmla="*/ 1019 h 1291"/>
                <a:gd name="T66" fmla="*/ 1686 w 1919"/>
                <a:gd name="T67" fmla="*/ 1031 h 1291"/>
                <a:gd name="T68" fmla="*/ 1666 w 1919"/>
                <a:gd name="T69" fmla="*/ 1087 h 1291"/>
                <a:gd name="T70" fmla="*/ 1640 w 1919"/>
                <a:gd name="T71" fmla="*/ 1243 h 1291"/>
                <a:gd name="T72" fmla="*/ 1573 w 1919"/>
                <a:gd name="T73" fmla="*/ 1245 h 1291"/>
                <a:gd name="T74" fmla="*/ 1480 w 1919"/>
                <a:gd name="T75" fmla="*/ 1064 h 1291"/>
                <a:gd name="T76" fmla="*/ 1405 w 1919"/>
                <a:gd name="T77" fmla="*/ 926 h 1291"/>
                <a:gd name="T78" fmla="*/ 1460 w 1919"/>
                <a:gd name="T79" fmla="*/ 883 h 1291"/>
                <a:gd name="T80" fmla="*/ 1424 w 1919"/>
                <a:gd name="T81" fmla="*/ 778 h 1291"/>
                <a:gd name="T82" fmla="*/ 1370 w 1919"/>
                <a:gd name="T83" fmla="*/ 761 h 1291"/>
                <a:gd name="T84" fmla="*/ 1391 w 1919"/>
                <a:gd name="T85" fmla="*/ 697 h 1291"/>
                <a:gd name="T86" fmla="*/ 1341 w 1919"/>
                <a:gd name="T87" fmla="*/ 638 h 1291"/>
                <a:gd name="T88" fmla="*/ 1304 w 1919"/>
                <a:gd name="T89" fmla="*/ 533 h 1291"/>
                <a:gd name="T90" fmla="*/ 1146 w 1919"/>
                <a:gd name="T91" fmla="*/ 405 h 1291"/>
                <a:gd name="T92" fmla="*/ 1022 w 1919"/>
                <a:gd name="T93" fmla="*/ 393 h 1291"/>
                <a:gd name="T94" fmla="*/ 1010 w 1919"/>
                <a:gd name="T95" fmla="*/ 333 h 1291"/>
                <a:gd name="T96" fmla="*/ 1042 w 1919"/>
                <a:gd name="T97" fmla="*/ 314 h 1291"/>
                <a:gd name="T98" fmla="*/ 1003 w 1919"/>
                <a:gd name="T99" fmla="*/ 237 h 1291"/>
                <a:gd name="T100" fmla="*/ 1076 w 1919"/>
                <a:gd name="T101" fmla="*/ 185 h 1291"/>
                <a:gd name="T102" fmla="*/ 1034 w 1919"/>
                <a:gd name="T103" fmla="*/ 153 h 1291"/>
                <a:gd name="T104" fmla="*/ 1127 w 1919"/>
                <a:gd name="T105" fmla="*/ 107 h 1291"/>
                <a:gd name="T106" fmla="*/ 1184 w 1919"/>
                <a:gd name="T107" fmla="*/ 83 h 1291"/>
                <a:gd name="T108" fmla="*/ 1240 w 1919"/>
                <a:gd name="T109" fmla="*/ 87 h 1291"/>
                <a:gd name="T110" fmla="*/ 1268 w 1919"/>
                <a:gd name="T111" fmla="*/ 78 h 1291"/>
                <a:gd name="T112" fmla="*/ 1263 w 1919"/>
                <a:gd name="T113" fmla="*/ 42 h 1291"/>
                <a:gd name="T114" fmla="*/ 1361 w 1919"/>
                <a:gd name="T115" fmla="*/ 69 h 1291"/>
                <a:gd name="T116" fmla="*/ 1406 w 1919"/>
                <a:gd name="T117" fmla="*/ 46 h 1291"/>
                <a:gd name="T118" fmla="*/ 1339 w 1919"/>
                <a:gd name="T119" fmla="*/ 13 h 1291"/>
                <a:gd name="T120" fmla="*/ 1384 w 1919"/>
                <a:gd name="T121" fmla="*/ 11 h 1291"/>
                <a:gd name="T122" fmla="*/ 1444 w 1919"/>
                <a:gd name="T123" fmla="*/ 28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9" h="1291">
                  <a:moveTo>
                    <a:pt x="413" y="375"/>
                  </a:moveTo>
                  <a:lnTo>
                    <a:pt x="424" y="375"/>
                  </a:lnTo>
                  <a:lnTo>
                    <a:pt x="428" y="375"/>
                  </a:lnTo>
                  <a:lnTo>
                    <a:pt x="432" y="376"/>
                  </a:lnTo>
                  <a:lnTo>
                    <a:pt x="434" y="376"/>
                  </a:lnTo>
                  <a:lnTo>
                    <a:pt x="437" y="378"/>
                  </a:lnTo>
                  <a:lnTo>
                    <a:pt x="441" y="378"/>
                  </a:lnTo>
                  <a:lnTo>
                    <a:pt x="444" y="379"/>
                  </a:lnTo>
                  <a:lnTo>
                    <a:pt x="448" y="380"/>
                  </a:lnTo>
                  <a:lnTo>
                    <a:pt x="452" y="381"/>
                  </a:lnTo>
                  <a:lnTo>
                    <a:pt x="454" y="383"/>
                  </a:lnTo>
                  <a:lnTo>
                    <a:pt x="459" y="389"/>
                  </a:lnTo>
                  <a:lnTo>
                    <a:pt x="461" y="396"/>
                  </a:lnTo>
                  <a:lnTo>
                    <a:pt x="459" y="404"/>
                  </a:lnTo>
                  <a:lnTo>
                    <a:pt x="459" y="411"/>
                  </a:lnTo>
                  <a:lnTo>
                    <a:pt x="459" y="419"/>
                  </a:lnTo>
                  <a:lnTo>
                    <a:pt x="462" y="424"/>
                  </a:lnTo>
                  <a:lnTo>
                    <a:pt x="466" y="429"/>
                  </a:lnTo>
                  <a:lnTo>
                    <a:pt x="471" y="435"/>
                  </a:lnTo>
                  <a:lnTo>
                    <a:pt x="471" y="437"/>
                  </a:lnTo>
                  <a:lnTo>
                    <a:pt x="469" y="440"/>
                  </a:lnTo>
                  <a:lnTo>
                    <a:pt x="468" y="441"/>
                  </a:lnTo>
                  <a:lnTo>
                    <a:pt x="466" y="441"/>
                  </a:lnTo>
                  <a:lnTo>
                    <a:pt x="464" y="442"/>
                  </a:lnTo>
                  <a:lnTo>
                    <a:pt x="461" y="442"/>
                  </a:lnTo>
                  <a:lnTo>
                    <a:pt x="458" y="444"/>
                  </a:lnTo>
                  <a:lnTo>
                    <a:pt x="456" y="445"/>
                  </a:lnTo>
                  <a:lnTo>
                    <a:pt x="454" y="446"/>
                  </a:lnTo>
                  <a:lnTo>
                    <a:pt x="451" y="450"/>
                  </a:lnTo>
                  <a:lnTo>
                    <a:pt x="449" y="454"/>
                  </a:lnTo>
                  <a:lnTo>
                    <a:pt x="447" y="457"/>
                  </a:lnTo>
                  <a:lnTo>
                    <a:pt x="446" y="459"/>
                  </a:lnTo>
                  <a:lnTo>
                    <a:pt x="443" y="462"/>
                  </a:lnTo>
                  <a:lnTo>
                    <a:pt x="441" y="465"/>
                  </a:lnTo>
                  <a:lnTo>
                    <a:pt x="437" y="467"/>
                  </a:lnTo>
                  <a:lnTo>
                    <a:pt x="434" y="470"/>
                  </a:lnTo>
                  <a:lnTo>
                    <a:pt x="428" y="475"/>
                  </a:lnTo>
                  <a:lnTo>
                    <a:pt x="418" y="478"/>
                  </a:lnTo>
                  <a:lnTo>
                    <a:pt x="410" y="480"/>
                  </a:lnTo>
                  <a:lnTo>
                    <a:pt x="400" y="477"/>
                  </a:lnTo>
                  <a:lnTo>
                    <a:pt x="397" y="475"/>
                  </a:lnTo>
                  <a:lnTo>
                    <a:pt x="395" y="472"/>
                  </a:lnTo>
                  <a:lnTo>
                    <a:pt x="392" y="470"/>
                  </a:lnTo>
                  <a:lnTo>
                    <a:pt x="390" y="467"/>
                  </a:lnTo>
                  <a:lnTo>
                    <a:pt x="388" y="465"/>
                  </a:lnTo>
                  <a:lnTo>
                    <a:pt x="387" y="462"/>
                  </a:lnTo>
                  <a:lnTo>
                    <a:pt x="388" y="460"/>
                  </a:lnTo>
                  <a:lnTo>
                    <a:pt x="390" y="456"/>
                  </a:lnTo>
                  <a:lnTo>
                    <a:pt x="393" y="454"/>
                  </a:lnTo>
                  <a:lnTo>
                    <a:pt x="398" y="450"/>
                  </a:lnTo>
                  <a:lnTo>
                    <a:pt x="406" y="446"/>
                  </a:lnTo>
                  <a:lnTo>
                    <a:pt x="410" y="442"/>
                  </a:lnTo>
                  <a:lnTo>
                    <a:pt x="411" y="439"/>
                  </a:lnTo>
                  <a:lnTo>
                    <a:pt x="407" y="437"/>
                  </a:lnTo>
                  <a:lnTo>
                    <a:pt x="400" y="440"/>
                  </a:lnTo>
                  <a:lnTo>
                    <a:pt x="392" y="442"/>
                  </a:lnTo>
                  <a:lnTo>
                    <a:pt x="387" y="444"/>
                  </a:lnTo>
                  <a:lnTo>
                    <a:pt x="382" y="446"/>
                  </a:lnTo>
                  <a:lnTo>
                    <a:pt x="376" y="450"/>
                  </a:lnTo>
                  <a:lnTo>
                    <a:pt x="370" y="451"/>
                  </a:lnTo>
                  <a:lnTo>
                    <a:pt x="365" y="451"/>
                  </a:lnTo>
                  <a:lnTo>
                    <a:pt x="362" y="449"/>
                  </a:lnTo>
                  <a:lnTo>
                    <a:pt x="362" y="442"/>
                  </a:lnTo>
                  <a:lnTo>
                    <a:pt x="363" y="434"/>
                  </a:lnTo>
                  <a:lnTo>
                    <a:pt x="367" y="427"/>
                  </a:lnTo>
                  <a:lnTo>
                    <a:pt x="373" y="422"/>
                  </a:lnTo>
                  <a:lnTo>
                    <a:pt x="381" y="420"/>
                  </a:lnTo>
                  <a:lnTo>
                    <a:pt x="387" y="416"/>
                  </a:lnTo>
                  <a:lnTo>
                    <a:pt x="390" y="411"/>
                  </a:lnTo>
                  <a:lnTo>
                    <a:pt x="388" y="411"/>
                  </a:lnTo>
                  <a:lnTo>
                    <a:pt x="387" y="410"/>
                  </a:lnTo>
                  <a:lnTo>
                    <a:pt x="385" y="409"/>
                  </a:lnTo>
                  <a:lnTo>
                    <a:pt x="382" y="409"/>
                  </a:lnTo>
                  <a:lnTo>
                    <a:pt x="380" y="408"/>
                  </a:lnTo>
                  <a:lnTo>
                    <a:pt x="378" y="406"/>
                  </a:lnTo>
                  <a:lnTo>
                    <a:pt x="377" y="405"/>
                  </a:lnTo>
                  <a:lnTo>
                    <a:pt x="377" y="403"/>
                  </a:lnTo>
                  <a:lnTo>
                    <a:pt x="378" y="401"/>
                  </a:lnTo>
                  <a:lnTo>
                    <a:pt x="381" y="399"/>
                  </a:lnTo>
                  <a:lnTo>
                    <a:pt x="382" y="399"/>
                  </a:lnTo>
                  <a:lnTo>
                    <a:pt x="383" y="399"/>
                  </a:lnTo>
                  <a:lnTo>
                    <a:pt x="387" y="398"/>
                  </a:lnTo>
                  <a:lnTo>
                    <a:pt x="391" y="396"/>
                  </a:lnTo>
                  <a:lnTo>
                    <a:pt x="393" y="396"/>
                  </a:lnTo>
                  <a:lnTo>
                    <a:pt x="397" y="395"/>
                  </a:lnTo>
                  <a:lnTo>
                    <a:pt x="401" y="394"/>
                  </a:lnTo>
                  <a:lnTo>
                    <a:pt x="402" y="393"/>
                  </a:lnTo>
                  <a:lnTo>
                    <a:pt x="403" y="391"/>
                  </a:lnTo>
                  <a:lnTo>
                    <a:pt x="402" y="390"/>
                  </a:lnTo>
                  <a:lnTo>
                    <a:pt x="400" y="388"/>
                  </a:lnTo>
                  <a:lnTo>
                    <a:pt x="398" y="388"/>
                  </a:lnTo>
                  <a:lnTo>
                    <a:pt x="396" y="388"/>
                  </a:lnTo>
                  <a:lnTo>
                    <a:pt x="393" y="388"/>
                  </a:lnTo>
                  <a:lnTo>
                    <a:pt x="390" y="388"/>
                  </a:lnTo>
                  <a:lnTo>
                    <a:pt x="387" y="388"/>
                  </a:lnTo>
                  <a:lnTo>
                    <a:pt x="386" y="386"/>
                  </a:lnTo>
                  <a:lnTo>
                    <a:pt x="385" y="385"/>
                  </a:lnTo>
                  <a:lnTo>
                    <a:pt x="385" y="384"/>
                  </a:lnTo>
                  <a:lnTo>
                    <a:pt x="386" y="383"/>
                  </a:lnTo>
                  <a:lnTo>
                    <a:pt x="390" y="380"/>
                  </a:lnTo>
                  <a:lnTo>
                    <a:pt x="401" y="375"/>
                  </a:lnTo>
                  <a:lnTo>
                    <a:pt x="413" y="375"/>
                  </a:lnTo>
                  <a:close/>
                  <a:moveTo>
                    <a:pt x="148" y="373"/>
                  </a:moveTo>
                  <a:lnTo>
                    <a:pt x="149" y="373"/>
                  </a:lnTo>
                  <a:lnTo>
                    <a:pt x="149" y="374"/>
                  </a:lnTo>
                  <a:lnTo>
                    <a:pt x="148" y="375"/>
                  </a:lnTo>
                  <a:lnTo>
                    <a:pt x="147" y="378"/>
                  </a:lnTo>
                  <a:lnTo>
                    <a:pt x="145" y="379"/>
                  </a:lnTo>
                  <a:lnTo>
                    <a:pt x="144" y="381"/>
                  </a:lnTo>
                  <a:lnTo>
                    <a:pt x="143" y="381"/>
                  </a:lnTo>
                  <a:lnTo>
                    <a:pt x="142" y="383"/>
                  </a:lnTo>
                  <a:lnTo>
                    <a:pt x="140" y="384"/>
                  </a:lnTo>
                  <a:lnTo>
                    <a:pt x="140" y="385"/>
                  </a:lnTo>
                  <a:lnTo>
                    <a:pt x="140" y="386"/>
                  </a:lnTo>
                  <a:lnTo>
                    <a:pt x="140" y="388"/>
                  </a:lnTo>
                  <a:lnTo>
                    <a:pt x="142" y="388"/>
                  </a:lnTo>
                  <a:lnTo>
                    <a:pt x="142" y="389"/>
                  </a:lnTo>
                  <a:lnTo>
                    <a:pt x="142" y="390"/>
                  </a:lnTo>
                  <a:lnTo>
                    <a:pt x="144" y="391"/>
                  </a:lnTo>
                  <a:lnTo>
                    <a:pt x="145" y="394"/>
                  </a:lnTo>
                  <a:lnTo>
                    <a:pt x="144" y="395"/>
                  </a:lnTo>
                  <a:lnTo>
                    <a:pt x="143" y="396"/>
                  </a:lnTo>
                  <a:lnTo>
                    <a:pt x="140" y="398"/>
                  </a:lnTo>
                  <a:lnTo>
                    <a:pt x="137" y="400"/>
                  </a:lnTo>
                  <a:lnTo>
                    <a:pt x="134" y="403"/>
                  </a:lnTo>
                  <a:lnTo>
                    <a:pt x="132" y="405"/>
                  </a:lnTo>
                  <a:lnTo>
                    <a:pt x="132" y="408"/>
                  </a:lnTo>
                  <a:lnTo>
                    <a:pt x="132" y="410"/>
                  </a:lnTo>
                  <a:lnTo>
                    <a:pt x="132" y="413"/>
                  </a:lnTo>
                  <a:lnTo>
                    <a:pt x="132" y="415"/>
                  </a:lnTo>
                  <a:lnTo>
                    <a:pt x="132" y="418"/>
                  </a:lnTo>
                  <a:lnTo>
                    <a:pt x="131" y="421"/>
                  </a:lnTo>
                  <a:lnTo>
                    <a:pt x="129" y="425"/>
                  </a:lnTo>
                  <a:lnTo>
                    <a:pt x="127" y="427"/>
                  </a:lnTo>
                  <a:lnTo>
                    <a:pt x="124" y="430"/>
                  </a:lnTo>
                  <a:lnTo>
                    <a:pt x="118" y="435"/>
                  </a:lnTo>
                  <a:lnTo>
                    <a:pt x="114" y="440"/>
                  </a:lnTo>
                  <a:lnTo>
                    <a:pt x="111" y="445"/>
                  </a:lnTo>
                  <a:lnTo>
                    <a:pt x="108" y="447"/>
                  </a:lnTo>
                  <a:lnTo>
                    <a:pt x="107" y="451"/>
                  </a:lnTo>
                  <a:lnTo>
                    <a:pt x="103" y="455"/>
                  </a:lnTo>
                  <a:lnTo>
                    <a:pt x="101" y="456"/>
                  </a:lnTo>
                  <a:lnTo>
                    <a:pt x="99" y="459"/>
                  </a:lnTo>
                  <a:lnTo>
                    <a:pt x="97" y="459"/>
                  </a:lnTo>
                  <a:lnTo>
                    <a:pt x="96" y="459"/>
                  </a:lnTo>
                  <a:lnTo>
                    <a:pt x="94" y="456"/>
                  </a:lnTo>
                  <a:lnTo>
                    <a:pt x="92" y="454"/>
                  </a:lnTo>
                  <a:lnTo>
                    <a:pt x="91" y="451"/>
                  </a:lnTo>
                  <a:lnTo>
                    <a:pt x="91" y="449"/>
                  </a:lnTo>
                  <a:lnTo>
                    <a:pt x="89" y="447"/>
                  </a:lnTo>
                  <a:lnTo>
                    <a:pt x="89" y="445"/>
                  </a:lnTo>
                  <a:lnTo>
                    <a:pt x="88" y="444"/>
                  </a:lnTo>
                  <a:lnTo>
                    <a:pt x="86" y="444"/>
                  </a:lnTo>
                  <a:lnTo>
                    <a:pt x="84" y="445"/>
                  </a:lnTo>
                  <a:lnTo>
                    <a:pt x="82" y="446"/>
                  </a:lnTo>
                  <a:lnTo>
                    <a:pt x="79" y="447"/>
                  </a:lnTo>
                  <a:lnTo>
                    <a:pt x="77" y="449"/>
                  </a:lnTo>
                  <a:lnTo>
                    <a:pt x="76" y="451"/>
                  </a:lnTo>
                  <a:lnTo>
                    <a:pt x="74" y="451"/>
                  </a:lnTo>
                  <a:lnTo>
                    <a:pt x="71" y="455"/>
                  </a:lnTo>
                  <a:lnTo>
                    <a:pt x="69" y="459"/>
                  </a:lnTo>
                  <a:lnTo>
                    <a:pt x="68" y="461"/>
                  </a:lnTo>
                  <a:lnTo>
                    <a:pt x="67" y="465"/>
                  </a:lnTo>
                  <a:lnTo>
                    <a:pt x="66" y="469"/>
                  </a:lnTo>
                  <a:lnTo>
                    <a:pt x="63" y="471"/>
                  </a:lnTo>
                  <a:lnTo>
                    <a:pt x="62" y="475"/>
                  </a:lnTo>
                  <a:lnTo>
                    <a:pt x="60" y="478"/>
                  </a:lnTo>
                  <a:lnTo>
                    <a:pt x="56" y="482"/>
                  </a:lnTo>
                  <a:lnTo>
                    <a:pt x="53" y="486"/>
                  </a:lnTo>
                  <a:lnTo>
                    <a:pt x="50" y="490"/>
                  </a:lnTo>
                  <a:lnTo>
                    <a:pt x="46" y="491"/>
                  </a:lnTo>
                  <a:lnTo>
                    <a:pt x="43" y="492"/>
                  </a:lnTo>
                  <a:lnTo>
                    <a:pt x="41" y="491"/>
                  </a:lnTo>
                  <a:lnTo>
                    <a:pt x="40" y="490"/>
                  </a:lnTo>
                  <a:lnTo>
                    <a:pt x="37" y="488"/>
                  </a:lnTo>
                  <a:lnTo>
                    <a:pt x="36" y="487"/>
                  </a:lnTo>
                  <a:lnTo>
                    <a:pt x="35" y="486"/>
                  </a:lnTo>
                  <a:lnTo>
                    <a:pt x="32" y="485"/>
                  </a:lnTo>
                  <a:lnTo>
                    <a:pt x="30" y="486"/>
                  </a:lnTo>
                  <a:lnTo>
                    <a:pt x="27" y="486"/>
                  </a:lnTo>
                  <a:lnTo>
                    <a:pt x="26" y="488"/>
                  </a:lnTo>
                  <a:lnTo>
                    <a:pt x="23" y="490"/>
                  </a:lnTo>
                  <a:lnTo>
                    <a:pt x="21" y="492"/>
                  </a:lnTo>
                  <a:lnTo>
                    <a:pt x="20" y="493"/>
                  </a:lnTo>
                  <a:lnTo>
                    <a:pt x="16" y="493"/>
                  </a:lnTo>
                  <a:lnTo>
                    <a:pt x="15" y="491"/>
                  </a:lnTo>
                  <a:lnTo>
                    <a:pt x="13" y="490"/>
                  </a:lnTo>
                  <a:lnTo>
                    <a:pt x="11" y="490"/>
                  </a:lnTo>
                  <a:lnTo>
                    <a:pt x="7" y="491"/>
                  </a:lnTo>
                  <a:lnTo>
                    <a:pt x="5" y="492"/>
                  </a:lnTo>
                  <a:lnTo>
                    <a:pt x="1" y="493"/>
                  </a:lnTo>
                  <a:lnTo>
                    <a:pt x="0" y="493"/>
                  </a:lnTo>
                  <a:lnTo>
                    <a:pt x="0" y="492"/>
                  </a:lnTo>
                  <a:lnTo>
                    <a:pt x="1" y="491"/>
                  </a:lnTo>
                  <a:lnTo>
                    <a:pt x="1" y="488"/>
                  </a:lnTo>
                  <a:lnTo>
                    <a:pt x="2" y="487"/>
                  </a:lnTo>
                  <a:lnTo>
                    <a:pt x="3" y="485"/>
                  </a:lnTo>
                  <a:lnTo>
                    <a:pt x="3" y="483"/>
                  </a:lnTo>
                  <a:lnTo>
                    <a:pt x="5" y="481"/>
                  </a:lnTo>
                  <a:lnTo>
                    <a:pt x="6" y="480"/>
                  </a:lnTo>
                  <a:lnTo>
                    <a:pt x="6" y="478"/>
                  </a:lnTo>
                  <a:lnTo>
                    <a:pt x="5" y="476"/>
                  </a:lnTo>
                  <a:lnTo>
                    <a:pt x="3" y="473"/>
                  </a:lnTo>
                  <a:lnTo>
                    <a:pt x="3" y="471"/>
                  </a:lnTo>
                  <a:lnTo>
                    <a:pt x="7" y="467"/>
                  </a:lnTo>
                  <a:lnTo>
                    <a:pt x="12" y="464"/>
                  </a:lnTo>
                  <a:lnTo>
                    <a:pt x="20" y="461"/>
                  </a:lnTo>
                  <a:lnTo>
                    <a:pt x="25" y="459"/>
                  </a:lnTo>
                  <a:lnTo>
                    <a:pt x="31" y="454"/>
                  </a:lnTo>
                  <a:lnTo>
                    <a:pt x="37" y="449"/>
                  </a:lnTo>
                  <a:lnTo>
                    <a:pt x="40" y="445"/>
                  </a:lnTo>
                  <a:lnTo>
                    <a:pt x="47" y="436"/>
                  </a:lnTo>
                  <a:lnTo>
                    <a:pt x="55" y="429"/>
                  </a:lnTo>
                  <a:lnTo>
                    <a:pt x="63" y="422"/>
                  </a:lnTo>
                  <a:lnTo>
                    <a:pt x="77" y="413"/>
                  </a:lnTo>
                  <a:lnTo>
                    <a:pt x="89" y="403"/>
                  </a:lnTo>
                  <a:lnTo>
                    <a:pt x="98" y="399"/>
                  </a:lnTo>
                  <a:lnTo>
                    <a:pt x="107" y="396"/>
                  </a:lnTo>
                  <a:lnTo>
                    <a:pt x="116" y="393"/>
                  </a:lnTo>
                  <a:lnTo>
                    <a:pt x="122" y="389"/>
                  </a:lnTo>
                  <a:lnTo>
                    <a:pt x="127" y="385"/>
                  </a:lnTo>
                  <a:lnTo>
                    <a:pt x="132" y="383"/>
                  </a:lnTo>
                  <a:lnTo>
                    <a:pt x="134" y="380"/>
                  </a:lnTo>
                  <a:lnTo>
                    <a:pt x="137" y="378"/>
                  </a:lnTo>
                  <a:lnTo>
                    <a:pt x="140" y="375"/>
                  </a:lnTo>
                  <a:lnTo>
                    <a:pt x="144" y="373"/>
                  </a:lnTo>
                  <a:lnTo>
                    <a:pt x="148" y="373"/>
                  </a:lnTo>
                  <a:close/>
                  <a:moveTo>
                    <a:pt x="370" y="231"/>
                  </a:moveTo>
                  <a:lnTo>
                    <a:pt x="372" y="232"/>
                  </a:lnTo>
                  <a:lnTo>
                    <a:pt x="375" y="232"/>
                  </a:lnTo>
                  <a:lnTo>
                    <a:pt x="377" y="233"/>
                  </a:lnTo>
                  <a:lnTo>
                    <a:pt x="380" y="235"/>
                  </a:lnTo>
                  <a:lnTo>
                    <a:pt x="382" y="236"/>
                  </a:lnTo>
                  <a:lnTo>
                    <a:pt x="383" y="240"/>
                  </a:lnTo>
                  <a:lnTo>
                    <a:pt x="385" y="243"/>
                  </a:lnTo>
                  <a:lnTo>
                    <a:pt x="385" y="247"/>
                  </a:lnTo>
                  <a:lnTo>
                    <a:pt x="385" y="250"/>
                  </a:lnTo>
                  <a:lnTo>
                    <a:pt x="387" y="251"/>
                  </a:lnTo>
                  <a:lnTo>
                    <a:pt x="388" y="252"/>
                  </a:lnTo>
                  <a:lnTo>
                    <a:pt x="391" y="253"/>
                  </a:lnTo>
                  <a:lnTo>
                    <a:pt x="393" y="252"/>
                  </a:lnTo>
                  <a:lnTo>
                    <a:pt x="395" y="250"/>
                  </a:lnTo>
                  <a:lnTo>
                    <a:pt x="396" y="250"/>
                  </a:lnTo>
                  <a:lnTo>
                    <a:pt x="398" y="248"/>
                  </a:lnTo>
                  <a:lnTo>
                    <a:pt x="400" y="247"/>
                  </a:lnTo>
                  <a:lnTo>
                    <a:pt x="401" y="247"/>
                  </a:lnTo>
                  <a:lnTo>
                    <a:pt x="402" y="247"/>
                  </a:lnTo>
                  <a:lnTo>
                    <a:pt x="406" y="248"/>
                  </a:lnTo>
                  <a:lnTo>
                    <a:pt x="407" y="250"/>
                  </a:lnTo>
                  <a:lnTo>
                    <a:pt x="408" y="252"/>
                  </a:lnTo>
                  <a:lnTo>
                    <a:pt x="408" y="255"/>
                  </a:lnTo>
                  <a:lnTo>
                    <a:pt x="408" y="256"/>
                  </a:lnTo>
                  <a:lnTo>
                    <a:pt x="410" y="258"/>
                  </a:lnTo>
                  <a:lnTo>
                    <a:pt x="410" y="261"/>
                  </a:lnTo>
                  <a:lnTo>
                    <a:pt x="412" y="263"/>
                  </a:lnTo>
                  <a:lnTo>
                    <a:pt x="416" y="266"/>
                  </a:lnTo>
                  <a:lnTo>
                    <a:pt x="420" y="267"/>
                  </a:lnTo>
                  <a:lnTo>
                    <a:pt x="422" y="270"/>
                  </a:lnTo>
                  <a:lnTo>
                    <a:pt x="424" y="272"/>
                  </a:lnTo>
                  <a:lnTo>
                    <a:pt x="427" y="275"/>
                  </a:lnTo>
                  <a:lnTo>
                    <a:pt x="427" y="278"/>
                  </a:lnTo>
                  <a:lnTo>
                    <a:pt x="427" y="282"/>
                  </a:lnTo>
                  <a:lnTo>
                    <a:pt x="427" y="284"/>
                  </a:lnTo>
                  <a:lnTo>
                    <a:pt x="427" y="288"/>
                  </a:lnTo>
                  <a:lnTo>
                    <a:pt x="427" y="291"/>
                  </a:lnTo>
                  <a:lnTo>
                    <a:pt x="429" y="294"/>
                  </a:lnTo>
                  <a:lnTo>
                    <a:pt x="431" y="294"/>
                  </a:lnTo>
                  <a:lnTo>
                    <a:pt x="432" y="296"/>
                  </a:lnTo>
                  <a:lnTo>
                    <a:pt x="433" y="297"/>
                  </a:lnTo>
                  <a:lnTo>
                    <a:pt x="434" y="299"/>
                  </a:lnTo>
                  <a:lnTo>
                    <a:pt x="436" y="302"/>
                  </a:lnTo>
                  <a:lnTo>
                    <a:pt x="437" y="306"/>
                  </a:lnTo>
                  <a:lnTo>
                    <a:pt x="438" y="308"/>
                  </a:lnTo>
                  <a:lnTo>
                    <a:pt x="437" y="312"/>
                  </a:lnTo>
                  <a:lnTo>
                    <a:pt x="436" y="314"/>
                  </a:lnTo>
                  <a:lnTo>
                    <a:pt x="433" y="316"/>
                  </a:lnTo>
                  <a:lnTo>
                    <a:pt x="429" y="317"/>
                  </a:lnTo>
                  <a:lnTo>
                    <a:pt x="424" y="318"/>
                  </a:lnTo>
                  <a:lnTo>
                    <a:pt x="421" y="317"/>
                  </a:lnTo>
                  <a:lnTo>
                    <a:pt x="417" y="316"/>
                  </a:lnTo>
                  <a:lnTo>
                    <a:pt x="416" y="314"/>
                  </a:lnTo>
                  <a:lnTo>
                    <a:pt x="413" y="312"/>
                  </a:lnTo>
                  <a:lnTo>
                    <a:pt x="413" y="308"/>
                  </a:lnTo>
                  <a:lnTo>
                    <a:pt x="412" y="306"/>
                  </a:lnTo>
                  <a:lnTo>
                    <a:pt x="412" y="302"/>
                  </a:lnTo>
                  <a:lnTo>
                    <a:pt x="412" y="299"/>
                  </a:lnTo>
                  <a:lnTo>
                    <a:pt x="412" y="298"/>
                  </a:lnTo>
                  <a:lnTo>
                    <a:pt x="411" y="297"/>
                  </a:lnTo>
                  <a:lnTo>
                    <a:pt x="408" y="297"/>
                  </a:lnTo>
                  <a:lnTo>
                    <a:pt x="406" y="297"/>
                  </a:lnTo>
                  <a:lnTo>
                    <a:pt x="402" y="297"/>
                  </a:lnTo>
                  <a:lnTo>
                    <a:pt x="398" y="297"/>
                  </a:lnTo>
                  <a:lnTo>
                    <a:pt x="395" y="296"/>
                  </a:lnTo>
                  <a:lnTo>
                    <a:pt x="392" y="294"/>
                  </a:lnTo>
                  <a:lnTo>
                    <a:pt x="390" y="293"/>
                  </a:lnTo>
                  <a:lnTo>
                    <a:pt x="387" y="292"/>
                  </a:lnTo>
                  <a:lnTo>
                    <a:pt x="385" y="293"/>
                  </a:lnTo>
                  <a:lnTo>
                    <a:pt x="382" y="294"/>
                  </a:lnTo>
                  <a:lnTo>
                    <a:pt x="381" y="296"/>
                  </a:lnTo>
                  <a:lnTo>
                    <a:pt x="381" y="298"/>
                  </a:lnTo>
                  <a:lnTo>
                    <a:pt x="380" y="299"/>
                  </a:lnTo>
                  <a:lnTo>
                    <a:pt x="378" y="302"/>
                  </a:lnTo>
                  <a:lnTo>
                    <a:pt x="377" y="302"/>
                  </a:lnTo>
                  <a:lnTo>
                    <a:pt x="370" y="304"/>
                  </a:lnTo>
                  <a:lnTo>
                    <a:pt x="361" y="303"/>
                  </a:lnTo>
                  <a:lnTo>
                    <a:pt x="352" y="299"/>
                  </a:lnTo>
                  <a:lnTo>
                    <a:pt x="346" y="294"/>
                  </a:lnTo>
                  <a:lnTo>
                    <a:pt x="342" y="289"/>
                  </a:lnTo>
                  <a:lnTo>
                    <a:pt x="344" y="287"/>
                  </a:lnTo>
                  <a:lnTo>
                    <a:pt x="346" y="284"/>
                  </a:lnTo>
                  <a:lnTo>
                    <a:pt x="349" y="283"/>
                  </a:lnTo>
                  <a:lnTo>
                    <a:pt x="352" y="281"/>
                  </a:lnTo>
                  <a:lnTo>
                    <a:pt x="355" y="281"/>
                  </a:lnTo>
                  <a:lnTo>
                    <a:pt x="357" y="281"/>
                  </a:lnTo>
                  <a:lnTo>
                    <a:pt x="361" y="279"/>
                  </a:lnTo>
                  <a:lnTo>
                    <a:pt x="362" y="278"/>
                  </a:lnTo>
                  <a:lnTo>
                    <a:pt x="366" y="277"/>
                  </a:lnTo>
                  <a:lnTo>
                    <a:pt x="367" y="275"/>
                  </a:lnTo>
                  <a:lnTo>
                    <a:pt x="367" y="273"/>
                  </a:lnTo>
                  <a:lnTo>
                    <a:pt x="366" y="271"/>
                  </a:lnTo>
                  <a:lnTo>
                    <a:pt x="365" y="268"/>
                  </a:lnTo>
                  <a:lnTo>
                    <a:pt x="362" y="266"/>
                  </a:lnTo>
                  <a:lnTo>
                    <a:pt x="360" y="265"/>
                  </a:lnTo>
                  <a:lnTo>
                    <a:pt x="357" y="263"/>
                  </a:lnTo>
                  <a:lnTo>
                    <a:pt x="355" y="261"/>
                  </a:lnTo>
                  <a:lnTo>
                    <a:pt x="352" y="261"/>
                  </a:lnTo>
                  <a:lnTo>
                    <a:pt x="351" y="260"/>
                  </a:lnTo>
                  <a:lnTo>
                    <a:pt x="349" y="260"/>
                  </a:lnTo>
                  <a:lnTo>
                    <a:pt x="346" y="260"/>
                  </a:lnTo>
                  <a:lnTo>
                    <a:pt x="345" y="260"/>
                  </a:lnTo>
                  <a:lnTo>
                    <a:pt x="344" y="258"/>
                  </a:lnTo>
                  <a:lnTo>
                    <a:pt x="341" y="258"/>
                  </a:lnTo>
                  <a:lnTo>
                    <a:pt x="341" y="256"/>
                  </a:lnTo>
                  <a:lnTo>
                    <a:pt x="340" y="252"/>
                  </a:lnTo>
                  <a:lnTo>
                    <a:pt x="342" y="248"/>
                  </a:lnTo>
                  <a:lnTo>
                    <a:pt x="344" y="245"/>
                  </a:lnTo>
                  <a:lnTo>
                    <a:pt x="346" y="241"/>
                  </a:lnTo>
                  <a:lnTo>
                    <a:pt x="350" y="237"/>
                  </a:lnTo>
                  <a:lnTo>
                    <a:pt x="355" y="235"/>
                  </a:lnTo>
                  <a:lnTo>
                    <a:pt x="358" y="233"/>
                  </a:lnTo>
                  <a:lnTo>
                    <a:pt x="362" y="232"/>
                  </a:lnTo>
                  <a:lnTo>
                    <a:pt x="366" y="231"/>
                  </a:lnTo>
                  <a:lnTo>
                    <a:pt x="370" y="231"/>
                  </a:lnTo>
                  <a:close/>
                  <a:moveTo>
                    <a:pt x="1432" y="0"/>
                  </a:moveTo>
                  <a:lnTo>
                    <a:pt x="1435" y="0"/>
                  </a:lnTo>
                  <a:lnTo>
                    <a:pt x="1437" y="1"/>
                  </a:lnTo>
                  <a:lnTo>
                    <a:pt x="1441" y="3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5" y="7"/>
                  </a:lnTo>
                  <a:lnTo>
                    <a:pt x="1447" y="8"/>
                  </a:lnTo>
                  <a:lnTo>
                    <a:pt x="1448" y="10"/>
                  </a:lnTo>
                  <a:lnTo>
                    <a:pt x="1451" y="11"/>
                  </a:lnTo>
                  <a:lnTo>
                    <a:pt x="1452" y="12"/>
                  </a:lnTo>
                  <a:lnTo>
                    <a:pt x="1453" y="12"/>
                  </a:lnTo>
                  <a:lnTo>
                    <a:pt x="1455" y="11"/>
                  </a:lnTo>
                  <a:lnTo>
                    <a:pt x="1453" y="10"/>
                  </a:lnTo>
                  <a:lnTo>
                    <a:pt x="1452" y="7"/>
                  </a:lnTo>
                  <a:lnTo>
                    <a:pt x="1451" y="5"/>
                  </a:lnTo>
                  <a:lnTo>
                    <a:pt x="1450" y="2"/>
                  </a:lnTo>
                  <a:lnTo>
                    <a:pt x="1450" y="1"/>
                  </a:lnTo>
                  <a:lnTo>
                    <a:pt x="1448" y="1"/>
                  </a:lnTo>
                  <a:lnTo>
                    <a:pt x="1451" y="1"/>
                  </a:lnTo>
                  <a:lnTo>
                    <a:pt x="1453" y="1"/>
                  </a:lnTo>
                  <a:lnTo>
                    <a:pt x="1457" y="2"/>
                  </a:lnTo>
                  <a:lnTo>
                    <a:pt x="1460" y="2"/>
                  </a:lnTo>
                  <a:lnTo>
                    <a:pt x="1462" y="3"/>
                  </a:lnTo>
                  <a:lnTo>
                    <a:pt x="1465" y="2"/>
                  </a:lnTo>
                  <a:lnTo>
                    <a:pt x="1466" y="2"/>
                  </a:lnTo>
                  <a:lnTo>
                    <a:pt x="1468" y="1"/>
                  </a:lnTo>
                  <a:lnTo>
                    <a:pt x="1470" y="1"/>
                  </a:lnTo>
                  <a:lnTo>
                    <a:pt x="1472" y="1"/>
                  </a:lnTo>
                  <a:lnTo>
                    <a:pt x="1480" y="3"/>
                  </a:lnTo>
                  <a:lnTo>
                    <a:pt x="1486" y="7"/>
                  </a:lnTo>
                  <a:lnTo>
                    <a:pt x="1493" y="8"/>
                  </a:lnTo>
                  <a:lnTo>
                    <a:pt x="1496" y="7"/>
                  </a:lnTo>
                  <a:lnTo>
                    <a:pt x="1497" y="6"/>
                  </a:lnTo>
                  <a:lnTo>
                    <a:pt x="1501" y="7"/>
                  </a:lnTo>
                  <a:lnTo>
                    <a:pt x="1503" y="8"/>
                  </a:lnTo>
                  <a:lnTo>
                    <a:pt x="1508" y="10"/>
                  </a:lnTo>
                  <a:lnTo>
                    <a:pt x="1513" y="11"/>
                  </a:lnTo>
                  <a:lnTo>
                    <a:pt x="1518" y="12"/>
                  </a:lnTo>
                  <a:lnTo>
                    <a:pt x="1522" y="13"/>
                  </a:lnTo>
                  <a:lnTo>
                    <a:pt x="1538" y="17"/>
                  </a:lnTo>
                  <a:lnTo>
                    <a:pt x="1553" y="23"/>
                  </a:lnTo>
                  <a:lnTo>
                    <a:pt x="1556" y="26"/>
                  </a:lnTo>
                  <a:lnTo>
                    <a:pt x="1558" y="28"/>
                  </a:lnTo>
                  <a:lnTo>
                    <a:pt x="1559" y="31"/>
                  </a:lnTo>
                  <a:lnTo>
                    <a:pt x="1561" y="32"/>
                  </a:lnTo>
                  <a:lnTo>
                    <a:pt x="1564" y="34"/>
                  </a:lnTo>
                  <a:lnTo>
                    <a:pt x="1574" y="34"/>
                  </a:lnTo>
                  <a:lnTo>
                    <a:pt x="1583" y="37"/>
                  </a:lnTo>
                  <a:lnTo>
                    <a:pt x="1591" y="42"/>
                  </a:lnTo>
                  <a:lnTo>
                    <a:pt x="1598" y="44"/>
                  </a:lnTo>
                  <a:lnTo>
                    <a:pt x="1602" y="47"/>
                  </a:lnTo>
                  <a:lnTo>
                    <a:pt x="1605" y="49"/>
                  </a:lnTo>
                  <a:lnTo>
                    <a:pt x="1607" y="52"/>
                  </a:lnTo>
                  <a:lnTo>
                    <a:pt x="1607" y="54"/>
                  </a:lnTo>
                  <a:lnTo>
                    <a:pt x="1605" y="56"/>
                  </a:lnTo>
                  <a:lnTo>
                    <a:pt x="1603" y="58"/>
                  </a:lnTo>
                  <a:lnTo>
                    <a:pt x="1595" y="58"/>
                  </a:lnTo>
                  <a:lnTo>
                    <a:pt x="1593" y="58"/>
                  </a:lnTo>
                  <a:lnTo>
                    <a:pt x="1592" y="58"/>
                  </a:lnTo>
                  <a:lnTo>
                    <a:pt x="1591" y="59"/>
                  </a:lnTo>
                  <a:lnTo>
                    <a:pt x="1588" y="58"/>
                  </a:lnTo>
                  <a:lnTo>
                    <a:pt x="1584" y="58"/>
                  </a:lnTo>
                  <a:lnTo>
                    <a:pt x="1546" y="49"/>
                  </a:lnTo>
                  <a:lnTo>
                    <a:pt x="1543" y="49"/>
                  </a:lnTo>
                  <a:lnTo>
                    <a:pt x="1542" y="48"/>
                  </a:lnTo>
                  <a:lnTo>
                    <a:pt x="1541" y="49"/>
                  </a:lnTo>
                  <a:lnTo>
                    <a:pt x="1539" y="49"/>
                  </a:lnTo>
                  <a:lnTo>
                    <a:pt x="1539" y="49"/>
                  </a:lnTo>
                  <a:lnTo>
                    <a:pt x="1538" y="49"/>
                  </a:lnTo>
                  <a:lnTo>
                    <a:pt x="1534" y="51"/>
                  </a:lnTo>
                  <a:lnTo>
                    <a:pt x="1531" y="51"/>
                  </a:lnTo>
                  <a:lnTo>
                    <a:pt x="1527" y="51"/>
                  </a:lnTo>
                  <a:lnTo>
                    <a:pt x="1524" y="49"/>
                  </a:lnTo>
                  <a:lnTo>
                    <a:pt x="1522" y="49"/>
                  </a:lnTo>
                  <a:lnTo>
                    <a:pt x="1519" y="51"/>
                  </a:lnTo>
                  <a:lnTo>
                    <a:pt x="1518" y="51"/>
                  </a:lnTo>
                  <a:lnTo>
                    <a:pt x="1516" y="51"/>
                  </a:lnTo>
                  <a:lnTo>
                    <a:pt x="1512" y="51"/>
                  </a:lnTo>
                  <a:lnTo>
                    <a:pt x="1510" y="49"/>
                  </a:lnTo>
                  <a:lnTo>
                    <a:pt x="1498" y="49"/>
                  </a:lnTo>
                  <a:lnTo>
                    <a:pt x="1496" y="49"/>
                  </a:lnTo>
                  <a:lnTo>
                    <a:pt x="1493" y="49"/>
                  </a:lnTo>
                  <a:lnTo>
                    <a:pt x="1491" y="51"/>
                  </a:lnTo>
                  <a:lnTo>
                    <a:pt x="1488" y="51"/>
                  </a:lnTo>
                  <a:lnTo>
                    <a:pt x="1486" y="51"/>
                  </a:lnTo>
                  <a:lnTo>
                    <a:pt x="1485" y="52"/>
                  </a:lnTo>
                  <a:lnTo>
                    <a:pt x="1486" y="52"/>
                  </a:lnTo>
                  <a:lnTo>
                    <a:pt x="1490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8" y="52"/>
                  </a:lnTo>
                  <a:lnTo>
                    <a:pt x="1507" y="52"/>
                  </a:lnTo>
                  <a:lnTo>
                    <a:pt x="1516" y="54"/>
                  </a:lnTo>
                  <a:lnTo>
                    <a:pt x="1524" y="56"/>
                  </a:lnTo>
                  <a:lnTo>
                    <a:pt x="1546" y="56"/>
                  </a:lnTo>
                  <a:lnTo>
                    <a:pt x="1554" y="54"/>
                  </a:lnTo>
                  <a:lnTo>
                    <a:pt x="1564" y="56"/>
                  </a:lnTo>
                  <a:lnTo>
                    <a:pt x="1574" y="61"/>
                  </a:lnTo>
                  <a:lnTo>
                    <a:pt x="1582" y="63"/>
                  </a:lnTo>
                  <a:lnTo>
                    <a:pt x="1591" y="66"/>
                  </a:lnTo>
                  <a:lnTo>
                    <a:pt x="1598" y="68"/>
                  </a:lnTo>
                  <a:lnTo>
                    <a:pt x="1600" y="67"/>
                  </a:lnTo>
                  <a:lnTo>
                    <a:pt x="1603" y="66"/>
                  </a:lnTo>
                  <a:lnTo>
                    <a:pt x="1605" y="66"/>
                  </a:lnTo>
                  <a:lnTo>
                    <a:pt x="1609" y="66"/>
                  </a:lnTo>
                  <a:lnTo>
                    <a:pt x="1614" y="67"/>
                  </a:lnTo>
                  <a:lnTo>
                    <a:pt x="1619" y="68"/>
                  </a:lnTo>
                  <a:lnTo>
                    <a:pt x="1622" y="68"/>
                  </a:lnTo>
                  <a:lnTo>
                    <a:pt x="1624" y="71"/>
                  </a:lnTo>
                  <a:lnTo>
                    <a:pt x="1625" y="72"/>
                  </a:lnTo>
                  <a:lnTo>
                    <a:pt x="1628" y="74"/>
                  </a:lnTo>
                  <a:lnTo>
                    <a:pt x="1629" y="76"/>
                  </a:lnTo>
                  <a:lnTo>
                    <a:pt x="1630" y="78"/>
                  </a:lnTo>
                  <a:lnTo>
                    <a:pt x="1629" y="80"/>
                  </a:lnTo>
                  <a:lnTo>
                    <a:pt x="1629" y="82"/>
                  </a:lnTo>
                  <a:lnTo>
                    <a:pt x="1629" y="84"/>
                  </a:lnTo>
                  <a:lnTo>
                    <a:pt x="1628" y="87"/>
                  </a:lnTo>
                  <a:lnTo>
                    <a:pt x="1629" y="89"/>
                  </a:lnTo>
                  <a:lnTo>
                    <a:pt x="1629" y="90"/>
                  </a:lnTo>
                  <a:lnTo>
                    <a:pt x="1632" y="92"/>
                  </a:lnTo>
                  <a:lnTo>
                    <a:pt x="1633" y="93"/>
                  </a:lnTo>
                  <a:lnTo>
                    <a:pt x="1635" y="93"/>
                  </a:lnTo>
                  <a:lnTo>
                    <a:pt x="1638" y="93"/>
                  </a:lnTo>
                  <a:lnTo>
                    <a:pt x="1640" y="93"/>
                  </a:lnTo>
                  <a:lnTo>
                    <a:pt x="1643" y="92"/>
                  </a:lnTo>
                  <a:lnTo>
                    <a:pt x="1643" y="90"/>
                  </a:lnTo>
                  <a:lnTo>
                    <a:pt x="1644" y="89"/>
                  </a:lnTo>
                  <a:lnTo>
                    <a:pt x="1645" y="90"/>
                  </a:lnTo>
                  <a:lnTo>
                    <a:pt x="1647" y="90"/>
                  </a:lnTo>
                  <a:lnTo>
                    <a:pt x="1649" y="92"/>
                  </a:lnTo>
                  <a:lnTo>
                    <a:pt x="1653" y="94"/>
                  </a:lnTo>
                  <a:lnTo>
                    <a:pt x="1655" y="98"/>
                  </a:lnTo>
                  <a:lnTo>
                    <a:pt x="1658" y="100"/>
                  </a:lnTo>
                  <a:lnTo>
                    <a:pt x="1662" y="102"/>
                  </a:lnTo>
                  <a:lnTo>
                    <a:pt x="1665" y="102"/>
                  </a:lnTo>
                  <a:lnTo>
                    <a:pt x="1669" y="104"/>
                  </a:lnTo>
                  <a:lnTo>
                    <a:pt x="1673" y="107"/>
                  </a:lnTo>
                  <a:lnTo>
                    <a:pt x="1676" y="110"/>
                  </a:lnTo>
                  <a:lnTo>
                    <a:pt x="1679" y="113"/>
                  </a:lnTo>
                  <a:lnTo>
                    <a:pt x="1680" y="115"/>
                  </a:lnTo>
                  <a:lnTo>
                    <a:pt x="1683" y="118"/>
                  </a:lnTo>
                  <a:lnTo>
                    <a:pt x="1685" y="120"/>
                  </a:lnTo>
                  <a:lnTo>
                    <a:pt x="1688" y="122"/>
                  </a:lnTo>
                  <a:lnTo>
                    <a:pt x="1689" y="124"/>
                  </a:lnTo>
                  <a:lnTo>
                    <a:pt x="1689" y="125"/>
                  </a:lnTo>
                  <a:lnTo>
                    <a:pt x="1689" y="127"/>
                  </a:lnTo>
                  <a:lnTo>
                    <a:pt x="1688" y="128"/>
                  </a:lnTo>
                  <a:lnTo>
                    <a:pt x="1686" y="129"/>
                  </a:lnTo>
                  <a:lnTo>
                    <a:pt x="1686" y="130"/>
                  </a:lnTo>
                  <a:lnTo>
                    <a:pt x="1684" y="131"/>
                  </a:lnTo>
                  <a:lnTo>
                    <a:pt x="1683" y="133"/>
                  </a:lnTo>
                  <a:lnTo>
                    <a:pt x="1681" y="135"/>
                  </a:lnTo>
                  <a:lnTo>
                    <a:pt x="1680" y="138"/>
                  </a:lnTo>
                  <a:lnTo>
                    <a:pt x="1679" y="138"/>
                  </a:lnTo>
                  <a:lnTo>
                    <a:pt x="1678" y="138"/>
                  </a:lnTo>
                  <a:lnTo>
                    <a:pt x="1676" y="138"/>
                  </a:lnTo>
                  <a:lnTo>
                    <a:pt x="1668" y="138"/>
                  </a:lnTo>
                  <a:lnTo>
                    <a:pt x="1665" y="139"/>
                  </a:lnTo>
                  <a:lnTo>
                    <a:pt x="1663" y="140"/>
                  </a:lnTo>
                  <a:lnTo>
                    <a:pt x="1660" y="141"/>
                  </a:lnTo>
                  <a:lnTo>
                    <a:pt x="1658" y="141"/>
                  </a:lnTo>
                  <a:lnTo>
                    <a:pt x="1655" y="141"/>
                  </a:lnTo>
                  <a:lnTo>
                    <a:pt x="1647" y="140"/>
                  </a:lnTo>
                  <a:lnTo>
                    <a:pt x="1638" y="139"/>
                  </a:lnTo>
                  <a:lnTo>
                    <a:pt x="1627" y="135"/>
                  </a:lnTo>
                  <a:lnTo>
                    <a:pt x="1622" y="134"/>
                  </a:lnTo>
                  <a:lnTo>
                    <a:pt x="1618" y="133"/>
                  </a:lnTo>
                  <a:lnTo>
                    <a:pt x="1613" y="131"/>
                  </a:lnTo>
                  <a:lnTo>
                    <a:pt x="1608" y="130"/>
                  </a:lnTo>
                  <a:lnTo>
                    <a:pt x="1595" y="130"/>
                  </a:lnTo>
                  <a:lnTo>
                    <a:pt x="1588" y="129"/>
                  </a:lnTo>
                  <a:lnTo>
                    <a:pt x="1583" y="129"/>
                  </a:lnTo>
                  <a:lnTo>
                    <a:pt x="1578" y="130"/>
                  </a:lnTo>
                  <a:lnTo>
                    <a:pt x="1572" y="130"/>
                  </a:lnTo>
                  <a:lnTo>
                    <a:pt x="1558" y="130"/>
                  </a:lnTo>
                  <a:lnTo>
                    <a:pt x="1556" y="130"/>
                  </a:lnTo>
                  <a:lnTo>
                    <a:pt x="1553" y="130"/>
                  </a:lnTo>
                  <a:lnTo>
                    <a:pt x="1551" y="131"/>
                  </a:lnTo>
                  <a:lnTo>
                    <a:pt x="1548" y="131"/>
                  </a:lnTo>
                  <a:lnTo>
                    <a:pt x="1548" y="133"/>
                  </a:lnTo>
                  <a:lnTo>
                    <a:pt x="1548" y="134"/>
                  </a:lnTo>
                  <a:lnTo>
                    <a:pt x="1548" y="136"/>
                  </a:lnTo>
                  <a:lnTo>
                    <a:pt x="1549" y="139"/>
                  </a:lnTo>
                  <a:lnTo>
                    <a:pt x="1549" y="141"/>
                  </a:lnTo>
                  <a:lnTo>
                    <a:pt x="1551" y="144"/>
                  </a:lnTo>
                  <a:lnTo>
                    <a:pt x="1553" y="146"/>
                  </a:lnTo>
                  <a:lnTo>
                    <a:pt x="1557" y="148"/>
                  </a:lnTo>
                  <a:lnTo>
                    <a:pt x="1559" y="148"/>
                  </a:lnTo>
                  <a:lnTo>
                    <a:pt x="1561" y="146"/>
                  </a:lnTo>
                  <a:lnTo>
                    <a:pt x="1562" y="145"/>
                  </a:lnTo>
                  <a:lnTo>
                    <a:pt x="1563" y="144"/>
                  </a:lnTo>
                  <a:lnTo>
                    <a:pt x="1563" y="143"/>
                  </a:lnTo>
                  <a:lnTo>
                    <a:pt x="1564" y="141"/>
                  </a:lnTo>
                  <a:lnTo>
                    <a:pt x="1566" y="140"/>
                  </a:lnTo>
                  <a:lnTo>
                    <a:pt x="1569" y="140"/>
                  </a:lnTo>
                  <a:lnTo>
                    <a:pt x="1573" y="140"/>
                  </a:lnTo>
                  <a:lnTo>
                    <a:pt x="1576" y="140"/>
                  </a:lnTo>
                  <a:lnTo>
                    <a:pt x="1579" y="141"/>
                  </a:lnTo>
                  <a:lnTo>
                    <a:pt x="1583" y="143"/>
                  </a:lnTo>
                  <a:lnTo>
                    <a:pt x="1587" y="143"/>
                  </a:lnTo>
                  <a:lnTo>
                    <a:pt x="1591" y="143"/>
                  </a:lnTo>
                  <a:lnTo>
                    <a:pt x="1593" y="141"/>
                  </a:lnTo>
                  <a:lnTo>
                    <a:pt x="1600" y="139"/>
                  </a:lnTo>
                  <a:lnTo>
                    <a:pt x="1608" y="139"/>
                  </a:lnTo>
                  <a:lnTo>
                    <a:pt x="1619" y="141"/>
                  </a:lnTo>
                  <a:lnTo>
                    <a:pt x="1633" y="148"/>
                  </a:lnTo>
                  <a:lnTo>
                    <a:pt x="1648" y="151"/>
                  </a:lnTo>
                  <a:lnTo>
                    <a:pt x="1653" y="154"/>
                  </a:lnTo>
                  <a:lnTo>
                    <a:pt x="1657" y="156"/>
                  </a:lnTo>
                  <a:lnTo>
                    <a:pt x="1659" y="159"/>
                  </a:lnTo>
                  <a:lnTo>
                    <a:pt x="1660" y="164"/>
                  </a:lnTo>
                  <a:lnTo>
                    <a:pt x="1662" y="166"/>
                  </a:lnTo>
                  <a:lnTo>
                    <a:pt x="1660" y="169"/>
                  </a:lnTo>
                  <a:lnTo>
                    <a:pt x="1659" y="170"/>
                  </a:lnTo>
                  <a:lnTo>
                    <a:pt x="1658" y="170"/>
                  </a:lnTo>
                  <a:lnTo>
                    <a:pt x="1655" y="170"/>
                  </a:lnTo>
                  <a:lnTo>
                    <a:pt x="1653" y="171"/>
                  </a:lnTo>
                  <a:lnTo>
                    <a:pt x="1650" y="171"/>
                  </a:lnTo>
                  <a:lnTo>
                    <a:pt x="1648" y="173"/>
                  </a:lnTo>
                  <a:lnTo>
                    <a:pt x="1645" y="173"/>
                  </a:lnTo>
                  <a:lnTo>
                    <a:pt x="1644" y="174"/>
                  </a:lnTo>
                  <a:lnTo>
                    <a:pt x="1642" y="175"/>
                  </a:lnTo>
                  <a:lnTo>
                    <a:pt x="1640" y="178"/>
                  </a:lnTo>
                  <a:lnTo>
                    <a:pt x="1639" y="180"/>
                  </a:lnTo>
                  <a:lnTo>
                    <a:pt x="1639" y="182"/>
                  </a:lnTo>
                  <a:lnTo>
                    <a:pt x="1642" y="184"/>
                  </a:lnTo>
                  <a:lnTo>
                    <a:pt x="1645" y="184"/>
                  </a:lnTo>
                  <a:lnTo>
                    <a:pt x="1648" y="184"/>
                  </a:lnTo>
                  <a:lnTo>
                    <a:pt x="1650" y="182"/>
                  </a:lnTo>
                  <a:lnTo>
                    <a:pt x="1653" y="181"/>
                  </a:lnTo>
                  <a:lnTo>
                    <a:pt x="1655" y="180"/>
                  </a:lnTo>
                  <a:lnTo>
                    <a:pt x="1655" y="180"/>
                  </a:lnTo>
                  <a:lnTo>
                    <a:pt x="1662" y="179"/>
                  </a:lnTo>
                  <a:lnTo>
                    <a:pt x="1669" y="179"/>
                  </a:lnTo>
                  <a:lnTo>
                    <a:pt x="1676" y="178"/>
                  </a:lnTo>
                  <a:lnTo>
                    <a:pt x="1679" y="176"/>
                  </a:lnTo>
                  <a:lnTo>
                    <a:pt x="1679" y="175"/>
                  </a:lnTo>
                  <a:lnTo>
                    <a:pt x="1680" y="173"/>
                  </a:lnTo>
                  <a:lnTo>
                    <a:pt x="1679" y="170"/>
                  </a:lnTo>
                  <a:lnTo>
                    <a:pt x="1679" y="169"/>
                  </a:lnTo>
                  <a:lnTo>
                    <a:pt x="1679" y="166"/>
                  </a:lnTo>
                  <a:lnTo>
                    <a:pt x="1678" y="164"/>
                  </a:lnTo>
                  <a:lnTo>
                    <a:pt x="1679" y="161"/>
                  </a:lnTo>
                  <a:lnTo>
                    <a:pt x="1679" y="160"/>
                  </a:lnTo>
                  <a:lnTo>
                    <a:pt x="1681" y="159"/>
                  </a:lnTo>
                  <a:lnTo>
                    <a:pt x="1684" y="158"/>
                  </a:lnTo>
                  <a:lnTo>
                    <a:pt x="1686" y="158"/>
                  </a:lnTo>
                  <a:lnTo>
                    <a:pt x="1690" y="159"/>
                  </a:lnTo>
                  <a:lnTo>
                    <a:pt x="1694" y="160"/>
                  </a:lnTo>
                  <a:lnTo>
                    <a:pt x="1696" y="161"/>
                  </a:lnTo>
                  <a:lnTo>
                    <a:pt x="1700" y="165"/>
                  </a:lnTo>
                  <a:lnTo>
                    <a:pt x="1703" y="169"/>
                  </a:lnTo>
                  <a:lnTo>
                    <a:pt x="1704" y="173"/>
                  </a:lnTo>
                  <a:lnTo>
                    <a:pt x="1705" y="175"/>
                  </a:lnTo>
                  <a:lnTo>
                    <a:pt x="1705" y="178"/>
                  </a:lnTo>
                  <a:lnTo>
                    <a:pt x="1709" y="190"/>
                  </a:lnTo>
                  <a:lnTo>
                    <a:pt x="1715" y="204"/>
                  </a:lnTo>
                  <a:lnTo>
                    <a:pt x="1715" y="214"/>
                  </a:lnTo>
                  <a:lnTo>
                    <a:pt x="1714" y="216"/>
                  </a:lnTo>
                  <a:lnTo>
                    <a:pt x="1714" y="217"/>
                  </a:lnTo>
                  <a:lnTo>
                    <a:pt x="1715" y="220"/>
                  </a:lnTo>
                  <a:lnTo>
                    <a:pt x="1715" y="221"/>
                  </a:lnTo>
                  <a:lnTo>
                    <a:pt x="1715" y="226"/>
                  </a:lnTo>
                  <a:lnTo>
                    <a:pt x="1715" y="230"/>
                  </a:lnTo>
                  <a:lnTo>
                    <a:pt x="1713" y="232"/>
                  </a:lnTo>
                  <a:lnTo>
                    <a:pt x="1711" y="235"/>
                  </a:lnTo>
                  <a:lnTo>
                    <a:pt x="1710" y="237"/>
                  </a:lnTo>
                  <a:lnTo>
                    <a:pt x="1710" y="240"/>
                  </a:lnTo>
                  <a:lnTo>
                    <a:pt x="1710" y="242"/>
                  </a:lnTo>
                  <a:lnTo>
                    <a:pt x="1713" y="247"/>
                  </a:lnTo>
                  <a:lnTo>
                    <a:pt x="1715" y="247"/>
                  </a:lnTo>
                  <a:lnTo>
                    <a:pt x="1716" y="245"/>
                  </a:lnTo>
                  <a:lnTo>
                    <a:pt x="1719" y="243"/>
                  </a:lnTo>
                  <a:lnTo>
                    <a:pt x="1720" y="242"/>
                  </a:lnTo>
                  <a:lnTo>
                    <a:pt x="1720" y="241"/>
                  </a:lnTo>
                  <a:lnTo>
                    <a:pt x="1721" y="238"/>
                  </a:lnTo>
                  <a:lnTo>
                    <a:pt x="1721" y="236"/>
                  </a:lnTo>
                  <a:lnTo>
                    <a:pt x="1721" y="235"/>
                  </a:lnTo>
                  <a:lnTo>
                    <a:pt x="1723" y="235"/>
                  </a:lnTo>
                  <a:lnTo>
                    <a:pt x="1725" y="233"/>
                  </a:lnTo>
                  <a:lnTo>
                    <a:pt x="1726" y="232"/>
                  </a:lnTo>
                  <a:lnTo>
                    <a:pt x="1728" y="231"/>
                  </a:lnTo>
                  <a:lnTo>
                    <a:pt x="1729" y="230"/>
                  </a:lnTo>
                  <a:lnTo>
                    <a:pt x="1729" y="219"/>
                  </a:lnTo>
                  <a:lnTo>
                    <a:pt x="1729" y="216"/>
                  </a:lnTo>
                  <a:lnTo>
                    <a:pt x="1729" y="215"/>
                  </a:lnTo>
                  <a:lnTo>
                    <a:pt x="1730" y="212"/>
                  </a:lnTo>
                  <a:lnTo>
                    <a:pt x="1731" y="211"/>
                  </a:lnTo>
                  <a:lnTo>
                    <a:pt x="1731" y="209"/>
                  </a:lnTo>
                  <a:lnTo>
                    <a:pt x="1733" y="206"/>
                  </a:lnTo>
                  <a:lnTo>
                    <a:pt x="1733" y="205"/>
                  </a:lnTo>
                  <a:lnTo>
                    <a:pt x="1734" y="202"/>
                  </a:lnTo>
                  <a:lnTo>
                    <a:pt x="1734" y="201"/>
                  </a:lnTo>
                  <a:lnTo>
                    <a:pt x="1733" y="199"/>
                  </a:lnTo>
                  <a:lnTo>
                    <a:pt x="1731" y="196"/>
                  </a:lnTo>
                  <a:lnTo>
                    <a:pt x="1729" y="192"/>
                  </a:lnTo>
                  <a:lnTo>
                    <a:pt x="1728" y="191"/>
                  </a:lnTo>
                  <a:lnTo>
                    <a:pt x="1726" y="190"/>
                  </a:lnTo>
                  <a:lnTo>
                    <a:pt x="1728" y="190"/>
                  </a:lnTo>
                  <a:lnTo>
                    <a:pt x="1728" y="190"/>
                  </a:lnTo>
                  <a:lnTo>
                    <a:pt x="1730" y="190"/>
                  </a:lnTo>
                  <a:lnTo>
                    <a:pt x="1731" y="191"/>
                  </a:lnTo>
                  <a:lnTo>
                    <a:pt x="1733" y="192"/>
                  </a:lnTo>
                  <a:lnTo>
                    <a:pt x="1734" y="192"/>
                  </a:lnTo>
                  <a:lnTo>
                    <a:pt x="1741" y="201"/>
                  </a:lnTo>
                  <a:lnTo>
                    <a:pt x="1744" y="202"/>
                  </a:lnTo>
                  <a:lnTo>
                    <a:pt x="1745" y="205"/>
                  </a:lnTo>
                  <a:lnTo>
                    <a:pt x="1746" y="205"/>
                  </a:lnTo>
                  <a:lnTo>
                    <a:pt x="1747" y="206"/>
                  </a:lnTo>
                  <a:lnTo>
                    <a:pt x="1750" y="206"/>
                  </a:lnTo>
                  <a:lnTo>
                    <a:pt x="1752" y="206"/>
                  </a:lnTo>
                  <a:lnTo>
                    <a:pt x="1752" y="206"/>
                  </a:lnTo>
                  <a:lnTo>
                    <a:pt x="1754" y="207"/>
                  </a:lnTo>
                  <a:lnTo>
                    <a:pt x="1755" y="209"/>
                  </a:lnTo>
                  <a:lnTo>
                    <a:pt x="1756" y="211"/>
                  </a:lnTo>
                  <a:lnTo>
                    <a:pt x="1759" y="212"/>
                  </a:lnTo>
                  <a:lnTo>
                    <a:pt x="1760" y="214"/>
                  </a:lnTo>
                  <a:lnTo>
                    <a:pt x="1762" y="215"/>
                  </a:lnTo>
                  <a:lnTo>
                    <a:pt x="1765" y="216"/>
                  </a:lnTo>
                  <a:lnTo>
                    <a:pt x="1767" y="217"/>
                  </a:lnTo>
                  <a:lnTo>
                    <a:pt x="1770" y="217"/>
                  </a:lnTo>
                  <a:lnTo>
                    <a:pt x="1771" y="217"/>
                  </a:lnTo>
                  <a:lnTo>
                    <a:pt x="1772" y="216"/>
                  </a:lnTo>
                  <a:lnTo>
                    <a:pt x="1771" y="214"/>
                  </a:lnTo>
                  <a:lnTo>
                    <a:pt x="1770" y="211"/>
                  </a:lnTo>
                  <a:lnTo>
                    <a:pt x="1767" y="209"/>
                  </a:lnTo>
                  <a:lnTo>
                    <a:pt x="1764" y="206"/>
                  </a:lnTo>
                  <a:lnTo>
                    <a:pt x="1760" y="204"/>
                  </a:lnTo>
                  <a:lnTo>
                    <a:pt x="1756" y="200"/>
                  </a:lnTo>
                  <a:lnTo>
                    <a:pt x="1754" y="197"/>
                  </a:lnTo>
                  <a:lnTo>
                    <a:pt x="1751" y="195"/>
                  </a:lnTo>
                  <a:lnTo>
                    <a:pt x="1749" y="192"/>
                  </a:lnTo>
                  <a:lnTo>
                    <a:pt x="1747" y="191"/>
                  </a:lnTo>
                  <a:lnTo>
                    <a:pt x="1746" y="191"/>
                  </a:lnTo>
                  <a:lnTo>
                    <a:pt x="1745" y="190"/>
                  </a:lnTo>
                  <a:lnTo>
                    <a:pt x="1742" y="189"/>
                  </a:lnTo>
                  <a:lnTo>
                    <a:pt x="1742" y="189"/>
                  </a:lnTo>
                  <a:lnTo>
                    <a:pt x="1742" y="187"/>
                  </a:lnTo>
                  <a:lnTo>
                    <a:pt x="1744" y="187"/>
                  </a:lnTo>
                  <a:lnTo>
                    <a:pt x="1745" y="186"/>
                  </a:lnTo>
                  <a:lnTo>
                    <a:pt x="1745" y="186"/>
                  </a:lnTo>
                  <a:lnTo>
                    <a:pt x="1747" y="187"/>
                  </a:lnTo>
                  <a:lnTo>
                    <a:pt x="1749" y="187"/>
                  </a:lnTo>
                  <a:lnTo>
                    <a:pt x="1750" y="189"/>
                  </a:lnTo>
                  <a:lnTo>
                    <a:pt x="1752" y="190"/>
                  </a:lnTo>
                  <a:lnTo>
                    <a:pt x="1752" y="191"/>
                  </a:lnTo>
                  <a:lnTo>
                    <a:pt x="1755" y="194"/>
                  </a:lnTo>
                  <a:lnTo>
                    <a:pt x="1757" y="195"/>
                  </a:lnTo>
                  <a:lnTo>
                    <a:pt x="1760" y="197"/>
                  </a:lnTo>
                  <a:lnTo>
                    <a:pt x="1762" y="200"/>
                  </a:lnTo>
                  <a:lnTo>
                    <a:pt x="1765" y="202"/>
                  </a:lnTo>
                  <a:lnTo>
                    <a:pt x="1766" y="204"/>
                  </a:lnTo>
                  <a:lnTo>
                    <a:pt x="1769" y="206"/>
                  </a:lnTo>
                  <a:lnTo>
                    <a:pt x="1770" y="206"/>
                  </a:lnTo>
                  <a:lnTo>
                    <a:pt x="1770" y="206"/>
                  </a:lnTo>
                  <a:lnTo>
                    <a:pt x="1770" y="204"/>
                  </a:lnTo>
                  <a:lnTo>
                    <a:pt x="1770" y="201"/>
                  </a:lnTo>
                  <a:lnTo>
                    <a:pt x="1767" y="199"/>
                  </a:lnTo>
                  <a:lnTo>
                    <a:pt x="1769" y="196"/>
                  </a:lnTo>
                  <a:lnTo>
                    <a:pt x="1769" y="196"/>
                  </a:lnTo>
                  <a:lnTo>
                    <a:pt x="1771" y="195"/>
                  </a:lnTo>
                  <a:lnTo>
                    <a:pt x="1772" y="195"/>
                  </a:lnTo>
                  <a:lnTo>
                    <a:pt x="1775" y="195"/>
                  </a:lnTo>
                  <a:lnTo>
                    <a:pt x="1776" y="195"/>
                  </a:lnTo>
                  <a:lnTo>
                    <a:pt x="1777" y="195"/>
                  </a:lnTo>
                  <a:lnTo>
                    <a:pt x="1777" y="195"/>
                  </a:lnTo>
                  <a:lnTo>
                    <a:pt x="1780" y="195"/>
                  </a:lnTo>
                  <a:lnTo>
                    <a:pt x="1781" y="194"/>
                  </a:lnTo>
                  <a:lnTo>
                    <a:pt x="1781" y="194"/>
                  </a:lnTo>
                  <a:lnTo>
                    <a:pt x="1784" y="192"/>
                  </a:lnTo>
                  <a:lnTo>
                    <a:pt x="1785" y="192"/>
                  </a:lnTo>
                  <a:lnTo>
                    <a:pt x="1787" y="194"/>
                  </a:lnTo>
                  <a:lnTo>
                    <a:pt x="1790" y="194"/>
                  </a:lnTo>
                  <a:lnTo>
                    <a:pt x="1794" y="195"/>
                  </a:lnTo>
                  <a:lnTo>
                    <a:pt x="1797" y="197"/>
                  </a:lnTo>
                  <a:lnTo>
                    <a:pt x="1801" y="201"/>
                  </a:lnTo>
                  <a:lnTo>
                    <a:pt x="1805" y="204"/>
                  </a:lnTo>
                  <a:lnTo>
                    <a:pt x="1807" y="206"/>
                  </a:lnTo>
                  <a:lnTo>
                    <a:pt x="1812" y="210"/>
                  </a:lnTo>
                  <a:lnTo>
                    <a:pt x="1817" y="215"/>
                  </a:lnTo>
                  <a:lnTo>
                    <a:pt x="1822" y="219"/>
                  </a:lnTo>
                  <a:lnTo>
                    <a:pt x="1830" y="224"/>
                  </a:lnTo>
                  <a:lnTo>
                    <a:pt x="1836" y="230"/>
                  </a:lnTo>
                  <a:lnTo>
                    <a:pt x="1841" y="235"/>
                  </a:lnTo>
                  <a:lnTo>
                    <a:pt x="1841" y="240"/>
                  </a:lnTo>
                  <a:lnTo>
                    <a:pt x="1840" y="242"/>
                  </a:lnTo>
                  <a:lnTo>
                    <a:pt x="1838" y="245"/>
                  </a:lnTo>
                  <a:lnTo>
                    <a:pt x="1837" y="247"/>
                  </a:lnTo>
                  <a:lnTo>
                    <a:pt x="1835" y="248"/>
                  </a:lnTo>
                  <a:lnTo>
                    <a:pt x="1833" y="252"/>
                  </a:lnTo>
                  <a:lnTo>
                    <a:pt x="1833" y="256"/>
                  </a:lnTo>
                  <a:lnTo>
                    <a:pt x="1832" y="257"/>
                  </a:lnTo>
                  <a:lnTo>
                    <a:pt x="1831" y="257"/>
                  </a:lnTo>
                  <a:lnTo>
                    <a:pt x="1830" y="257"/>
                  </a:lnTo>
                  <a:lnTo>
                    <a:pt x="1827" y="256"/>
                  </a:lnTo>
                  <a:lnTo>
                    <a:pt x="1826" y="256"/>
                  </a:lnTo>
                  <a:lnTo>
                    <a:pt x="1823" y="256"/>
                  </a:lnTo>
                  <a:lnTo>
                    <a:pt x="1822" y="256"/>
                  </a:lnTo>
                  <a:lnTo>
                    <a:pt x="1822" y="258"/>
                  </a:lnTo>
                  <a:lnTo>
                    <a:pt x="1823" y="261"/>
                  </a:lnTo>
                  <a:lnTo>
                    <a:pt x="1825" y="262"/>
                  </a:lnTo>
                  <a:lnTo>
                    <a:pt x="1826" y="265"/>
                  </a:lnTo>
                  <a:lnTo>
                    <a:pt x="1827" y="266"/>
                  </a:lnTo>
                  <a:lnTo>
                    <a:pt x="1828" y="268"/>
                  </a:lnTo>
                  <a:lnTo>
                    <a:pt x="1827" y="271"/>
                  </a:lnTo>
                  <a:lnTo>
                    <a:pt x="1822" y="271"/>
                  </a:lnTo>
                  <a:lnTo>
                    <a:pt x="1821" y="271"/>
                  </a:lnTo>
                  <a:lnTo>
                    <a:pt x="1821" y="272"/>
                  </a:lnTo>
                  <a:lnTo>
                    <a:pt x="1821" y="273"/>
                  </a:lnTo>
                  <a:lnTo>
                    <a:pt x="1821" y="275"/>
                  </a:lnTo>
                  <a:lnTo>
                    <a:pt x="1821" y="276"/>
                  </a:lnTo>
                  <a:lnTo>
                    <a:pt x="1820" y="276"/>
                  </a:lnTo>
                  <a:lnTo>
                    <a:pt x="1818" y="277"/>
                  </a:lnTo>
                  <a:lnTo>
                    <a:pt x="1816" y="277"/>
                  </a:lnTo>
                  <a:lnTo>
                    <a:pt x="1815" y="276"/>
                  </a:lnTo>
                  <a:lnTo>
                    <a:pt x="1812" y="275"/>
                  </a:lnTo>
                  <a:lnTo>
                    <a:pt x="1811" y="275"/>
                  </a:lnTo>
                  <a:lnTo>
                    <a:pt x="1810" y="273"/>
                  </a:lnTo>
                  <a:lnTo>
                    <a:pt x="1807" y="272"/>
                  </a:lnTo>
                  <a:lnTo>
                    <a:pt x="1804" y="271"/>
                  </a:lnTo>
                  <a:lnTo>
                    <a:pt x="1801" y="270"/>
                  </a:lnTo>
                  <a:lnTo>
                    <a:pt x="1799" y="268"/>
                  </a:lnTo>
                  <a:lnTo>
                    <a:pt x="1795" y="266"/>
                  </a:lnTo>
                  <a:lnTo>
                    <a:pt x="1790" y="263"/>
                  </a:lnTo>
                  <a:lnTo>
                    <a:pt x="1786" y="261"/>
                  </a:lnTo>
                  <a:lnTo>
                    <a:pt x="1785" y="261"/>
                  </a:lnTo>
                  <a:lnTo>
                    <a:pt x="1785" y="262"/>
                  </a:lnTo>
                  <a:lnTo>
                    <a:pt x="1786" y="263"/>
                  </a:lnTo>
                  <a:lnTo>
                    <a:pt x="1787" y="266"/>
                  </a:lnTo>
                  <a:lnTo>
                    <a:pt x="1787" y="267"/>
                  </a:lnTo>
                  <a:lnTo>
                    <a:pt x="1787" y="270"/>
                  </a:lnTo>
                  <a:lnTo>
                    <a:pt x="1787" y="271"/>
                  </a:lnTo>
                  <a:lnTo>
                    <a:pt x="1786" y="271"/>
                  </a:lnTo>
                  <a:lnTo>
                    <a:pt x="1785" y="271"/>
                  </a:lnTo>
                  <a:lnTo>
                    <a:pt x="1784" y="271"/>
                  </a:lnTo>
                  <a:lnTo>
                    <a:pt x="1781" y="270"/>
                  </a:lnTo>
                  <a:lnTo>
                    <a:pt x="1780" y="268"/>
                  </a:lnTo>
                  <a:lnTo>
                    <a:pt x="1777" y="268"/>
                  </a:lnTo>
                  <a:lnTo>
                    <a:pt x="1776" y="267"/>
                  </a:lnTo>
                  <a:lnTo>
                    <a:pt x="1775" y="267"/>
                  </a:lnTo>
                  <a:lnTo>
                    <a:pt x="1774" y="268"/>
                  </a:lnTo>
                  <a:lnTo>
                    <a:pt x="1775" y="270"/>
                  </a:lnTo>
                  <a:lnTo>
                    <a:pt x="1775" y="271"/>
                  </a:lnTo>
                  <a:lnTo>
                    <a:pt x="1779" y="273"/>
                  </a:lnTo>
                  <a:lnTo>
                    <a:pt x="1781" y="276"/>
                  </a:lnTo>
                  <a:lnTo>
                    <a:pt x="1782" y="276"/>
                  </a:lnTo>
                  <a:lnTo>
                    <a:pt x="1784" y="277"/>
                  </a:lnTo>
                  <a:lnTo>
                    <a:pt x="1786" y="278"/>
                  </a:lnTo>
                  <a:lnTo>
                    <a:pt x="1789" y="278"/>
                  </a:lnTo>
                  <a:lnTo>
                    <a:pt x="1790" y="277"/>
                  </a:lnTo>
                  <a:lnTo>
                    <a:pt x="1791" y="277"/>
                  </a:lnTo>
                  <a:lnTo>
                    <a:pt x="1791" y="276"/>
                  </a:lnTo>
                  <a:lnTo>
                    <a:pt x="1792" y="276"/>
                  </a:lnTo>
                  <a:lnTo>
                    <a:pt x="1794" y="276"/>
                  </a:lnTo>
                  <a:lnTo>
                    <a:pt x="1801" y="278"/>
                  </a:lnTo>
                  <a:lnTo>
                    <a:pt x="1809" y="282"/>
                  </a:lnTo>
                  <a:lnTo>
                    <a:pt x="1817" y="287"/>
                  </a:lnTo>
                  <a:lnTo>
                    <a:pt x="1822" y="294"/>
                  </a:lnTo>
                  <a:lnTo>
                    <a:pt x="1823" y="298"/>
                  </a:lnTo>
                  <a:lnTo>
                    <a:pt x="1822" y="302"/>
                  </a:lnTo>
                  <a:lnTo>
                    <a:pt x="1821" y="304"/>
                  </a:lnTo>
                  <a:lnTo>
                    <a:pt x="1817" y="307"/>
                  </a:lnTo>
                  <a:lnTo>
                    <a:pt x="1813" y="307"/>
                  </a:lnTo>
                  <a:lnTo>
                    <a:pt x="1807" y="304"/>
                  </a:lnTo>
                  <a:lnTo>
                    <a:pt x="1800" y="301"/>
                  </a:lnTo>
                  <a:lnTo>
                    <a:pt x="1794" y="297"/>
                  </a:lnTo>
                  <a:lnTo>
                    <a:pt x="1789" y="294"/>
                  </a:lnTo>
                  <a:lnTo>
                    <a:pt x="1785" y="293"/>
                  </a:lnTo>
                  <a:lnTo>
                    <a:pt x="1781" y="292"/>
                  </a:lnTo>
                  <a:lnTo>
                    <a:pt x="1779" y="293"/>
                  </a:lnTo>
                  <a:lnTo>
                    <a:pt x="1777" y="293"/>
                  </a:lnTo>
                  <a:lnTo>
                    <a:pt x="1777" y="296"/>
                  </a:lnTo>
                  <a:lnTo>
                    <a:pt x="1777" y="297"/>
                  </a:lnTo>
                  <a:lnTo>
                    <a:pt x="1777" y="299"/>
                  </a:lnTo>
                  <a:lnTo>
                    <a:pt x="1779" y="304"/>
                  </a:lnTo>
                  <a:lnTo>
                    <a:pt x="1780" y="311"/>
                  </a:lnTo>
                  <a:lnTo>
                    <a:pt x="1784" y="317"/>
                  </a:lnTo>
                  <a:lnTo>
                    <a:pt x="1789" y="321"/>
                  </a:lnTo>
                  <a:lnTo>
                    <a:pt x="1790" y="322"/>
                  </a:lnTo>
                  <a:lnTo>
                    <a:pt x="1792" y="322"/>
                  </a:lnTo>
                  <a:lnTo>
                    <a:pt x="1792" y="321"/>
                  </a:lnTo>
                  <a:lnTo>
                    <a:pt x="1792" y="319"/>
                  </a:lnTo>
                  <a:lnTo>
                    <a:pt x="1792" y="317"/>
                  </a:lnTo>
                  <a:lnTo>
                    <a:pt x="1792" y="314"/>
                  </a:lnTo>
                  <a:lnTo>
                    <a:pt x="1792" y="312"/>
                  </a:lnTo>
                  <a:lnTo>
                    <a:pt x="1791" y="311"/>
                  </a:lnTo>
                  <a:lnTo>
                    <a:pt x="1791" y="308"/>
                  </a:lnTo>
                  <a:lnTo>
                    <a:pt x="1791" y="307"/>
                  </a:lnTo>
                  <a:lnTo>
                    <a:pt x="1791" y="307"/>
                  </a:lnTo>
                  <a:lnTo>
                    <a:pt x="1792" y="307"/>
                  </a:lnTo>
                  <a:lnTo>
                    <a:pt x="1794" y="307"/>
                  </a:lnTo>
                  <a:lnTo>
                    <a:pt x="1796" y="308"/>
                  </a:lnTo>
                  <a:lnTo>
                    <a:pt x="1797" y="308"/>
                  </a:lnTo>
                  <a:lnTo>
                    <a:pt x="1799" y="309"/>
                  </a:lnTo>
                  <a:lnTo>
                    <a:pt x="1812" y="309"/>
                  </a:lnTo>
                  <a:lnTo>
                    <a:pt x="1816" y="312"/>
                  </a:lnTo>
                  <a:lnTo>
                    <a:pt x="1817" y="314"/>
                  </a:lnTo>
                  <a:lnTo>
                    <a:pt x="1818" y="318"/>
                  </a:lnTo>
                  <a:lnTo>
                    <a:pt x="1818" y="321"/>
                  </a:lnTo>
                  <a:lnTo>
                    <a:pt x="1818" y="323"/>
                  </a:lnTo>
                  <a:lnTo>
                    <a:pt x="1817" y="325"/>
                  </a:lnTo>
                  <a:lnTo>
                    <a:pt x="1817" y="328"/>
                  </a:lnTo>
                  <a:lnTo>
                    <a:pt x="1817" y="329"/>
                  </a:lnTo>
                  <a:lnTo>
                    <a:pt x="1817" y="330"/>
                  </a:lnTo>
                  <a:lnTo>
                    <a:pt x="1817" y="332"/>
                  </a:lnTo>
                  <a:lnTo>
                    <a:pt x="1816" y="333"/>
                  </a:lnTo>
                  <a:lnTo>
                    <a:pt x="1816" y="334"/>
                  </a:lnTo>
                  <a:lnTo>
                    <a:pt x="1815" y="333"/>
                  </a:lnTo>
                  <a:lnTo>
                    <a:pt x="1811" y="333"/>
                  </a:lnTo>
                  <a:lnTo>
                    <a:pt x="1809" y="332"/>
                  </a:lnTo>
                  <a:lnTo>
                    <a:pt x="1806" y="332"/>
                  </a:lnTo>
                  <a:lnTo>
                    <a:pt x="1804" y="330"/>
                  </a:lnTo>
                  <a:lnTo>
                    <a:pt x="1802" y="330"/>
                  </a:lnTo>
                  <a:lnTo>
                    <a:pt x="1801" y="332"/>
                  </a:lnTo>
                  <a:lnTo>
                    <a:pt x="1800" y="333"/>
                  </a:lnTo>
                  <a:lnTo>
                    <a:pt x="1800" y="335"/>
                  </a:lnTo>
                  <a:lnTo>
                    <a:pt x="1801" y="338"/>
                  </a:lnTo>
                  <a:lnTo>
                    <a:pt x="1801" y="342"/>
                  </a:lnTo>
                  <a:lnTo>
                    <a:pt x="1802" y="344"/>
                  </a:lnTo>
                  <a:lnTo>
                    <a:pt x="1804" y="347"/>
                  </a:lnTo>
                  <a:lnTo>
                    <a:pt x="1804" y="349"/>
                  </a:lnTo>
                  <a:lnTo>
                    <a:pt x="1807" y="352"/>
                  </a:lnTo>
                  <a:lnTo>
                    <a:pt x="1810" y="353"/>
                  </a:lnTo>
                  <a:lnTo>
                    <a:pt x="1812" y="354"/>
                  </a:lnTo>
                  <a:lnTo>
                    <a:pt x="1812" y="355"/>
                  </a:lnTo>
                  <a:lnTo>
                    <a:pt x="1813" y="357"/>
                  </a:lnTo>
                  <a:lnTo>
                    <a:pt x="1815" y="358"/>
                  </a:lnTo>
                  <a:lnTo>
                    <a:pt x="1817" y="359"/>
                  </a:lnTo>
                  <a:lnTo>
                    <a:pt x="1818" y="362"/>
                  </a:lnTo>
                  <a:lnTo>
                    <a:pt x="1818" y="364"/>
                  </a:lnTo>
                  <a:lnTo>
                    <a:pt x="1817" y="365"/>
                  </a:lnTo>
                  <a:lnTo>
                    <a:pt x="1816" y="365"/>
                  </a:lnTo>
                  <a:lnTo>
                    <a:pt x="1815" y="368"/>
                  </a:lnTo>
                  <a:lnTo>
                    <a:pt x="1812" y="368"/>
                  </a:lnTo>
                  <a:lnTo>
                    <a:pt x="1811" y="368"/>
                  </a:lnTo>
                  <a:lnTo>
                    <a:pt x="1810" y="368"/>
                  </a:lnTo>
                  <a:lnTo>
                    <a:pt x="1810" y="370"/>
                  </a:lnTo>
                  <a:lnTo>
                    <a:pt x="1810" y="372"/>
                  </a:lnTo>
                  <a:lnTo>
                    <a:pt x="1811" y="375"/>
                  </a:lnTo>
                  <a:lnTo>
                    <a:pt x="1811" y="378"/>
                  </a:lnTo>
                  <a:lnTo>
                    <a:pt x="1812" y="380"/>
                  </a:lnTo>
                  <a:lnTo>
                    <a:pt x="1813" y="381"/>
                  </a:lnTo>
                  <a:lnTo>
                    <a:pt x="1812" y="383"/>
                  </a:lnTo>
                  <a:lnTo>
                    <a:pt x="1811" y="383"/>
                  </a:lnTo>
                  <a:lnTo>
                    <a:pt x="1810" y="383"/>
                  </a:lnTo>
                  <a:lnTo>
                    <a:pt x="1807" y="383"/>
                  </a:lnTo>
                  <a:lnTo>
                    <a:pt x="1805" y="383"/>
                  </a:lnTo>
                  <a:lnTo>
                    <a:pt x="1802" y="384"/>
                  </a:lnTo>
                  <a:lnTo>
                    <a:pt x="1802" y="385"/>
                  </a:lnTo>
                  <a:lnTo>
                    <a:pt x="1801" y="388"/>
                  </a:lnTo>
                  <a:lnTo>
                    <a:pt x="1801" y="390"/>
                  </a:lnTo>
                  <a:lnTo>
                    <a:pt x="1805" y="403"/>
                  </a:lnTo>
                  <a:lnTo>
                    <a:pt x="1810" y="416"/>
                  </a:lnTo>
                  <a:lnTo>
                    <a:pt x="1810" y="420"/>
                  </a:lnTo>
                  <a:lnTo>
                    <a:pt x="1811" y="422"/>
                  </a:lnTo>
                  <a:lnTo>
                    <a:pt x="1810" y="424"/>
                  </a:lnTo>
                  <a:lnTo>
                    <a:pt x="1810" y="426"/>
                  </a:lnTo>
                  <a:lnTo>
                    <a:pt x="1810" y="430"/>
                  </a:lnTo>
                  <a:lnTo>
                    <a:pt x="1810" y="432"/>
                  </a:lnTo>
                  <a:lnTo>
                    <a:pt x="1810" y="435"/>
                  </a:lnTo>
                  <a:lnTo>
                    <a:pt x="1811" y="437"/>
                  </a:lnTo>
                  <a:lnTo>
                    <a:pt x="1812" y="440"/>
                  </a:lnTo>
                  <a:lnTo>
                    <a:pt x="1813" y="442"/>
                  </a:lnTo>
                  <a:lnTo>
                    <a:pt x="1816" y="444"/>
                  </a:lnTo>
                  <a:lnTo>
                    <a:pt x="1817" y="442"/>
                  </a:lnTo>
                  <a:lnTo>
                    <a:pt x="1817" y="442"/>
                  </a:lnTo>
                  <a:lnTo>
                    <a:pt x="1818" y="440"/>
                  </a:lnTo>
                  <a:lnTo>
                    <a:pt x="1818" y="439"/>
                  </a:lnTo>
                  <a:lnTo>
                    <a:pt x="1820" y="436"/>
                  </a:lnTo>
                  <a:lnTo>
                    <a:pt x="1820" y="435"/>
                  </a:lnTo>
                  <a:lnTo>
                    <a:pt x="1821" y="435"/>
                  </a:lnTo>
                  <a:lnTo>
                    <a:pt x="1822" y="435"/>
                  </a:lnTo>
                  <a:lnTo>
                    <a:pt x="1825" y="437"/>
                  </a:lnTo>
                  <a:lnTo>
                    <a:pt x="1827" y="440"/>
                  </a:lnTo>
                  <a:lnTo>
                    <a:pt x="1830" y="442"/>
                  </a:lnTo>
                  <a:lnTo>
                    <a:pt x="1832" y="446"/>
                  </a:lnTo>
                  <a:lnTo>
                    <a:pt x="1836" y="447"/>
                  </a:lnTo>
                  <a:lnTo>
                    <a:pt x="1843" y="456"/>
                  </a:lnTo>
                  <a:lnTo>
                    <a:pt x="1845" y="459"/>
                  </a:lnTo>
                  <a:lnTo>
                    <a:pt x="1846" y="460"/>
                  </a:lnTo>
                  <a:lnTo>
                    <a:pt x="1845" y="461"/>
                  </a:lnTo>
                  <a:lnTo>
                    <a:pt x="1843" y="461"/>
                  </a:lnTo>
                  <a:lnTo>
                    <a:pt x="1842" y="461"/>
                  </a:lnTo>
                  <a:lnTo>
                    <a:pt x="1840" y="461"/>
                  </a:lnTo>
                  <a:lnTo>
                    <a:pt x="1837" y="461"/>
                  </a:lnTo>
                  <a:lnTo>
                    <a:pt x="1835" y="461"/>
                  </a:lnTo>
                  <a:lnTo>
                    <a:pt x="1833" y="461"/>
                  </a:lnTo>
                  <a:lnTo>
                    <a:pt x="1831" y="462"/>
                  </a:lnTo>
                  <a:lnTo>
                    <a:pt x="1830" y="464"/>
                  </a:lnTo>
                  <a:lnTo>
                    <a:pt x="1831" y="465"/>
                  </a:lnTo>
                  <a:lnTo>
                    <a:pt x="1832" y="467"/>
                  </a:lnTo>
                  <a:lnTo>
                    <a:pt x="1835" y="469"/>
                  </a:lnTo>
                  <a:lnTo>
                    <a:pt x="1837" y="471"/>
                  </a:lnTo>
                  <a:lnTo>
                    <a:pt x="1838" y="472"/>
                  </a:lnTo>
                  <a:lnTo>
                    <a:pt x="1841" y="473"/>
                  </a:lnTo>
                  <a:lnTo>
                    <a:pt x="1843" y="475"/>
                  </a:lnTo>
                  <a:lnTo>
                    <a:pt x="1846" y="476"/>
                  </a:lnTo>
                  <a:lnTo>
                    <a:pt x="1848" y="476"/>
                  </a:lnTo>
                  <a:lnTo>
                    <a:pt x="1850" y="478"/>
                  </a:lnTo>
                  <a:lnTo>
                    <a:pt x="1851" y="480"/>
                  </a:lnTo>
                  <a:lnTo>
                    <a:pt x="1852" y="481"/>
                  </a:lnTo>
                  <a:lnTo>
                    <a:pt x="1853" y="482"/>
                  </a:lnTo>
                  <a:lnTo>
                    <a:pt x="1856" y="482"/>
                  </a:lnTo>
                  <a:lnTo>
                    <a:pt x="1857" y="483"/>
                  </a:lnTo>
                  <a:lnTo>
                    <a:pt x="1858" y="483"/>
                  </a:lnTo>
                  <a:lnTo>
                    <a:pt x="1861" y="483"/>
                  </a:lnTo>
                  <a:lnTo>
                    <a:pt x="1862" y="485"/>
                  </a:lnTo>
                  <a:lnTo>
                    <a:pt x="1865" y="487"/>
                  </a:lnTo>
                  <a:lnTo>
                    <a:pt x="1867" y="490"/>
                  </a:lnTo>
                  <a:lnTo>
                    <a:pt x="1871" y="492"/>
                  </a:lnTo>
                  <a:lnTo>
                    <a:pt x="1872" y="496"/>
                  </a:lnTo>
                  <a:lnTo>
                    <a:pt x="1875" y="500"/>
                  </a:lnTo>
                  <a:lnTo>
                    <a:pt x="1875" y="502"/>
                  </a:lnTo>
                  <a:lnTo>
                    <a:pt x="1876" y="503"/>
                  </a:lnTo>
                  <a:lnTo>
                    <a:pt x="1876" y="506"/>
                  </a:lnTo>
                  <a:lnTo>
                    <a:pt x="1876" y="508"/>
                  </a:lnTo>
                  <a:lnTo>
                    <a:pt x="1876" y="511"/>
                  </a:lnTo>
                  <a:lnTo>
                    <a:pt x="1875" y="513"/>
                  </a:lnTo>
                  <a:lnTo>
                    <a:pt x="1875" y="513"/>
                  </a:lnTo>
                  <a:lnTo>
                    <a:pt x="1873" y="513"/>
                  </a:lnTo>
                  <a:lnTo>
                    <a:pt x="1872" y="513"/>
                  </a:lnTo>
                  <a:lnTo>
                    <a:pt x="1870" y="512"/>
                  </a:lnTo>
                  <a:lnTo>
                    <a:pt x="1868" y="512"/>
                  </a:lnTo>
                  <a:lnTo>
                    <a:pt x="1867" y="511"/>
                  </a:lnTo>
                  <a:lnTo>
                    <a:pt x="1863" y="510"/>
                  </a:lnTo>
                  <a:lnTo>
                    <a:pt x="1860" y="508"/>
                  </a:lnTo>
                  <a:lnTo>
                    <a:pt x="1856" y="506"/>
                  </a:lnTo>
                  <a:lnTo>
                    <a:pt x="1853" y="502"/>
                  </a:lnTo>
                  <a:lnTo>
                    <a:pt x="1850" y="500"/>
                  </a:lnTo>
                  <a:lnTo>
                    <a:pt x="1846" y="498"/>
                  </a:lnTo>
                  <a:lnTo>
                    <a:pt x="1843" y="497"/>
                  </a:lnTo>
                  <a:lnTo>
                    <a:pt x="1841" y="497"/>
                  </a:lnTo>
                  <a:lnTo>
                    <a:pt x="1840" y="498"/>
                  </a:lnTo>
                  <a:lnTo>
                    <a:pt x="1840" y="501"/>
                  </a:lnTo>
                  <a:lnTo>
                    <a:pt x="1841" y="502"/>
                  </a:lnTo>
                  <a:lnTo>
                    <a:pt x="1841" y="505"/>
                  </a:lnTo>
                  <a:lnTo>
                    <a:pt x="1841" y="506"/>
                  </a:lnTo>
                  <a:lnTo>
                    <a:pt x="1841" y="507"/>
                  </a:lnTo>
                  <a:lnTo>
                    <a:pt x="1838" y="508"/>
                  </a:lnTo>
                  <a:lnTo>
                    <a:pt x="1836" y="508"/>
                  </a:lnTo>
                  <a:lnTo>
                    <a:pt x="1833" y="507"/>
                  </a:lnTo>
                  <a:lnTo>
                    <a:pt x="1830" y="505"/>
                  </a:lnTo>
                  <a:lnTo>
                    <a:pt x="1827" y="503"/>
                  </a:lnTo>
                  <a:lnTo>
                    <a:pt x="1826" y="503"/>
                  </a:lnTo>
                  <a:lnTo>
                    <a:pt x="1825" y="503"/>
                  </a:lnTo>
                  <a:lnTo>
                    <a:pt x="1823" y="505"/>
                  </a:lnTo>
                  <a:lnTo>
                    <a:pt x="1825" y="506"/>
                  </a:lnTo>
                  <a:lnTo>
                    <a:pt x="1826" y="508"/>
                  </a:lnTo>
                  <a:lnTo>
                    <a:pt x="1827" y="511"/>
                  </a:lnTo>
                  <a:lnTo>
                    <a:pt x="1828" y="513"/>
                  </a:lnTo>
                  <a:lnTo>
                    <a:pt x="1828" y="515"/>
                  </a:lnTo>
                  <a:lnTo>
                    <a:pt x="1831" y="516"/>
                  </a:lnTo>
                  <a:lnTo>
                    <a:pt x="1832" y="517"/>
                  </a:lnTo>
                  <a:lnTo>
                    <a:pt x="1836" y="518"/>
                  </a:lnTo>
                  <a:lnTo>
                    <a:pt x="1837" y="518"/>
                  </a:lnTo>
                  <a:lnTo>
                    <a:pt x="1838" y="520"/>
                  </a:lnTo>
                  <a:lnTo>
                    <a:pt x="1840" y="521"/>
                  </a:lnTo>
                  <a:lnTo>
                    <a:pt x="1840" y="523"/>
                  </a:lnTo>
                  <a:lnTo>
                    <a:pt x="1840" y="524"/>
                  </a:lnTo>
                  <a:lnTo>
                    <a:pt x="1841" y="526"/>
                  </a:lnTo>
                  <a:lnTo>
                    <a:pt x="1846" y="529"/>
                  </a:lnTo>
                  <a:lnTo>
                    <a:pt x="1851" y="532"/>
                  </a:lnTo>
                  <a:lnTo>
                    <a:pt x="1856" y="533"/>
                  </a:lnTo>
                  <a:lnTo>
                    <a:pt x="1862" y="539"/>
                  </a:lnTo>
                  <a:lnTo>
                    <a:pt x="1863" y="542"/>
                  </a:lnTo>
                  <a:lnTo>
                    <a:pt x="1865" y="544"/>
                  </a:lnTo>
                  <a:lnTo>
                    <a:pt x="1866" y="546"/>
                  </a:lnTo>
                  <a:lnTo>
                    <a:pt x="1867" y="548"/>
                  </a:lnTo>
                  <a:lnTo>
                    <a:pt x="1867" y="549"/>
                  </a:lnTo>
                  <a:lnTo>
                    <a:pt x="1867" y="549"/>
                  </a:lnTo>
                  <a:lnTo>
                    <a:pt x="1866" y="551"/>
                  </a:lnTo>
                  <a:lnTo>
                    <a:pt x="1865" y="552"/>
                  </a:lnTo>
                  <a:lnTo>
                    <a:pt x="1863" y="552"/>
                  </a:lnTo>
                  <a:lnTo>
                    <a:pt x="1862" y="553"/>
                  </a:lnTo>
                  <a:lnTo>
                    <a:pt x="1862" y="554"/>
                  </a:lnTo>
                  <a:lnTo>
                    <a:pt x="1862" y="557"/>
                  </a:lnTo>
                  <a:lnTo>
                    <a:pt x="1865" y="559"/>
                  </a:lnTo>
                  <a:lnTo>
                    <a:pt x="1867" y="561"/>
                  </a:lnTo>
                  <a:lnTo>
                    <a:pt x="1871" y="563"/>
                  </a:lnTo>
                  <a:lnTo>
                    <a:pt x="1875" y="566"/>
                  </a:lnTo>
                  <a:lnTo>
                    <a:pt x="1877" y="568"/>
                  </a:lnTo>
                  <a:lnTo>
                    <a:pt x="1880" y="579"/>
                  </a:lnTo>
                  <a:lnTo>
                    <a:pt x="1882" y="588"/>
                  </a:lnTo>
                  <a:lnTo>
                    <a:pt x="1882" y="590"/>
                  </a:lnTo>
                  <a:lnTo>
                    <a:pt x="1883" y="592"/>
                  </a:lnTo>
                  <a:lnTo>
                    <a:pt x="1883" y="594"/>
                  </a:lnTo>
                  <a:lnTo>
                    <a:pt x="1883" y="597"/>
                  </a:lnTo>
                  <a:lnTo>
                    <a:pt x="1884" y="598"/>
                  </a:lnTo>
                  <a:lnTo>
                    <a:pt x="1884" y="600"/>
                  </a:lnTo>
                  <a:lnTo>
                    <a:pt x="1884" y="600"/>
                  </a:lnTo>
                  <a:lnTo>
                    <a:pt x="1883" y="602"/>
                  </a:lnTo>
                  <a:lnTo>
                    <a:pt x="1882" y="600"/>
                  </a:lnTo>
                  <a:lnTo>
                    <a:pt x="1880" y="599"/>
                  </a:lnTo>
                  <a:lnTo>
                    <a:pt x="1875" y="595"/>
                  </a:lnTo>
                  <a:lnTo>
                    <a:pt x="1870" y="590"/>
                  </a:lnTo>
                  <a:lnTo>
                    <a:pt x="1867" y="585"/>
                  </a:lnTo>
                  <a:lnTo>
                    <a:pt x="1866" y="585"/>
                  </a:lnTo>
                  <a:lnTo>
                    <a:pt x="1865" y="585"/>
                  </a:lnTo>
                  <a:lnTo>
                    <a:pt x="1862" y="584"/>
                  </a:lnTo>
                  <a:lnTo>
                    <a:pt x="1861" y="584"/>
                  </a:lnTo>
                  <a:lnTo>
                    <a:pt x="1860" y="583"/>
                  </a:lnTo>
                  <a:lnTo>
                    <a:pt x="1858" y="583"/>
                  </a:lnTo>
                  <a:lnTo>
                    <a:pt x="1858" y="584"/>
                  </a:lnTo>
                  <a:lnTo>
                    <a:pt x="1858" y="585"/>
                  </a:lnTo>
                  <a:lnTo>
                    <a:pt x="1862" y="589"/>
                  </a:lnTo>
                  <a:lnTo>
                    <a:pt x="1866" y="592"/>
                  </a:lnTo>
                  <a:lnTo>
                    <a:pt x="1870" y="593"/>
                  </a:lnTo>
                  <a:lnTo>
                    <a:pt x="1872" y="595"/>
                  </a:lnTo>
                  <a:lnTo>
                    <a:pt x="1875" y="598"/>
                  </a:lnTo>
                  <a:lnTo>
                    <a:pt x="1877" y="602"/>
                  </a:lnTo>
                  <a:lnTo>
                    <a:pt x="1878" y="603"/>
                  </a:lnTo>
                  <a:lnTo>
                    <a:pt x="1880" y="605"/>
                  </a:lnTo>
                  <a:lnTo>
                    <a:pt x="1878" y="605"/>
                  </a:lnTo>
                  <a:lnTo>
                    <a:pt x="1877" y="605"/>
                  </a:lnTo>
                  <a:lnTo>
                    <a:pt x="1876" y="605"/>
                  </a:lnTo>
                  <a:lnTo>
                    <a:pt x="1875" y="605"/>
                  </a:lnTo>
                  <a:lnTo>
                    <a:pt x="1873" y="605"/>
                  </a:lnTo>
                  <a:lnTo>
                    <a:pt x="1872" y="605"/>
                  </a:lnTo>
                  <a:lnTo>
                    <a:pt x="1871" y="607"/>
                  </a:lnTo>
                  <a:lnTo>
                    <a:pt x="1871" y="607"/>
                  </a:lnTo>
                  <a:lnTo>
                    <a:pt x="1871" y="609"/>
                  </a:lnTo>
                  <a:lnTo>
                    <a:pt x="1872" y="612"/>
                  </a:lnTo>
                  <a:lnTo>
                    <a:pt x="1873" y="615"/>
                  </a:lnTo>
                  <a:lnTo>
                    <a:pt x="1875" y="618"/>
                  </a:lnTo>
                  <a:lnTo>
                    <a:pt x="1876" y="621"/>
                  </a:lnTo>
                  <a:lnTo>
                    <a:pt x="1877" y="625"/>
                  </a:lnTo>
                  <a:lnTo>
                    <a:pt x="1880" y="628"/>
                  </a:lnTo>
                  <a:lnTo>
                    <a:pt x="1882" y="629"/>
                  </a:lnTo>
                  <a:lnTo>
                    <a:pt x="1884" y="629"/>
                  </a:lnTo>
                  <a:lnTo>
                    <a:pt x="1887" y="630"/>
                  </a:lnTo>
                  <a:lnTo>
                    <a:pt x="1891" y="630"/>
                  </a:lnTo>
                  <a:lnTo>
                    <a:pt x="1894" y="634"/>
                  </a:lnTo>
                  <a:lnTo>
                    <a:pt x="1898" y="639"/>
                  </a:lnTo>
                  <a:lnTo>
                    <a:pt x="1901" y="645"/>
                  </a:lnTo>
                  <a:lnTo>
                    <a:pt x="1901" y="650"/>
                  </a:lnTo>
                  <a:lnTo>
                    <a:pt x="1901" y="651"/>
                  </a:lnTo>
                  <a:lnTo>
                    <a:pt x="1899" y="651"/>
                  </a:lnTo>
                  <a:lnTo>
                    <a:pt x="1897" y="651"/>
                  </a:lnTo>
                  <a:lnTo>
                    <a:pt x="1896" y="650"/>
                  </a:lnTo>
                  <a:lnTo>
                    <a:pt x="1893" y="649"/>
                  </a:lnTo>
                  <a:lnTo>
                    <a:pt x="1891" y="648"/>
                  </a:lnTo>
                  <a:lnTo>
                    <a:pt x="1886" y="645"/>
                  </a:lnTo>
                  <a:lnTo>
                    <a:pt x="1882" y="643"/>
                  </a:lnTo>
                  <a:lnTo>
                    <a:pt x="1877" y="640"/>
                  </a:lnTo>
                  <a:lnTo>
                    <a:pt x="1875" y="640"/>
                  </a:lnTo>
                  <a:lnTo>
                    <a:pt x="1872" y="640"/>
                  </a:lnTo>
                  <a:lnTo>
                    <a:pt x="1870" y="641"/>
                  </a:lnTo>
                  <a:lnTo>
                    <a:pt x="1868" y="641"/>
                  </a:lnTo>
                  <a:lnTo>
                    <a:pt x="1867" y="644"/>
                  </a:lnTo>
                  <a:lnTo>
                    <a:pt x="1867" y="645"/>
                  </a:lnTo>
                  <a:lnTo>
                    <a:pt x="1867" y="648"/>
                  </a:lnTo>
                  <a:lnTo>
                    <a:pt x="1867" y="650"/>
                  </a:lnTo>
                  <a:lnTo>
                    <a:pt x="1868" y="654"/>
                  </a:lnTo>
                  <a:lnTo>
                    <a:pt x="1870" y="656"/>
                  </a:lnTo>
                  <a:lnTo>
                    <a:pt x="1872" y="659"/>
                  </a:lnTo>
                  <a:lnTo>
                    <a:pt x="1875" y="661"/>
                  </a:lnTo>
                  <a:lnTo>
                    <a:pt x="1878" y="663"/>
                  </a:lnTo>
                  <a:lnTo>
                    <a:pt x="1882" y="665"/>
                  </a:lnTo>
                  <a:lnTo>
                    <a:pt x="1884" y="666"/>
                  </a:lnTo>
                  <a:lnTo>
                    <a:pt x="1887" y="669"/>
                  </a:lnTo>
                  <a:lnTo>
                    <a:pt x="1891" y="671"/>
                  </a:lnTo>
                  <a:lnTo>
                    <a:pt x="1893" y="675"/>
                  </a:lnTo>
                  <a:lnTo>
                    <a:pt x="1896" y="676"/>
                  </a:lnTo>
                  <a:lnTo>
                    <a:pt x="1897" y="680"/>
                  </a:lnTo>
                  <a:lnTo>
                    <a:pt x="1897" y="682"/>
                  </a:lnTo>
                  <a:lnTo>
                    <a:pt x="1896" y="685"/>
                  </a:lnTo>
                  <a:lnTo>
                    <a:pt x="1896" y="687"/>
                  </a:lnTo>
                  <a:lnTo>
                    <a:pt x="1894" y="689"/>
                  </a:lnTo>
                  <a:lnTo>
                    <a:pt x="1893" y="690"/>
                  </a:lnTo>
                  <a:lnTo>
                    <a:pt x="1892" y="692"/>
                  </a:lnTo>
                  <a:lnTo>
                    <a:pt x="1891" y="695"/>
                  </a:lnTo>
                  <a:lnTo>
                    <a:pt x="1889" y="697"/>
                  </a:lnTo>
                  <a:lnTo>
                    <a:pt x="1888" y="700"/>
                  </a:lnTo>
                  <a:lnTo>
                    <a:pt x="1882" y="701"/>
                  </a:lnTo>
                  <a:lnTo>
                    <a:pt x="1876" y="699"/>
                  </a:lnTo>
                  <a:lnTo>
                    <a:pt x="1868" y="695"/>
                  </a:lnTo>
                  <a:lnTo>
                    <a:pt x="1862" y="690"/>
                  </a:lnTo>
                  <a:lnTo>
                    <a:pt x="1856" y="685"/>
                  </a:lnTo>
                  <a:lnTo>
                    <a:pt x="1850" y="679"/>
                  </a:lnTo>
                  <a:lnTo>
                    <a:pt x="1843" y="674"/>
                  </a:lnTo>
                  <a:lnTo>
                    <a:pt x="1842" y="674"/>
                  </a:lnTo>
                  <a:lnTo>
                    <a:pt x="1841" y="674"/>
                  </a:lnTo>
                  <a:lnTo>
                    <a:pt x="1840" y="674"/>
                  </a:lnTo>
                  <a:lnTo>
                    <a:pt x="1840" y="675"/>
                  </a:lnTo>
                  <a:lnTo>
                    <a:pt x="1841" y="676"/>
                  </a:lnTo>
                  <a:lnTo>
                    <a:pt x="1841" y="677"/>
                  </a:lnTo>
                  <a:lnTo>
                    <a:pt x="1841" y="679"/>
                  </a:lnTo>
                  <a:lnTo>
                    <a:pt x="1840" y="680"/>
                  </a:lnTo>
                  <a:lnTo>
                    <a:pt x="1837" y="681"/>
                  </a:lnTo>
                  <a:lnTo>
                    <a:pt x="1836" y="681"/>
                  </a:lnTo>
                  <a:lnTo>
                    <a:pt x="1833" y="682"/>
                  </a:lnTo>
                  <a:lnTo>
                    <a:pt x="1832" y="684"/>
                  </a:lnTo>
                  <a:lnTo>
                    <a:pt x="1831" y="685"/>
                  </a:lnTo>
                  <a:lnTo>
                    <a:pt x="1830" y="687"/>
                  </a:lnTo>
                  <a:lnTo>
                    <a:pt x="1830" y="690"/>
                  </a:lnTo>
                  <a:lnTo>
                    <a:pt x="1832" y="691"/>
                  </a:lnTo>
                  <a:lnTo>
                    <a:pt x="1835" y="694"/>
                  </a:lnTo>
                  <a:lnTo>
                    <a:pt x="1837" y="696"/>
                  </a:lnTo>
                  <a:lnTo>
                    <a:pt x="1841" y="697"/>
                  </a:lnTo>
                  <a:lnTo>
                    <a:pt x="1843" y="700"/>
                  </a:lnTo>
                  <a:lnTo>
                    <a:pt x="1845" y="701"/>
                  </a:lnTo>
                  <a:lnTo>
                    <a:pt x="1845" y="704"/>
                  </a:lnTo>
                  <a:lnTo>
                    <a:pt x="1843" y="705"/>
                  </a:lnTo>
                  <a:lnTo>
                    <a:pt x="1843" y="706"/>
                  </a:lnTo>
                  <a:lnTo>
                    <a:pt x="1841" y="707"/>
                  </a:lnTo>
                  <a:lnTo>
                    <a:pt x="1840" y="707"/>
                  </a:lnTo>
                  <a:lnTo>
                    <a:pt x="1837" y="707"/>
                  </a:lnTo>
                  <a:lnTo>
                    <a:pt x="1836" y="709"/>
                  </a:lnTo>
                  <a:lnTo>
                    <a:pt x="1835" y="710"/>
                  </a:lnTo>
                  <a:lnTo>
                    <a:pt x="1833" y="711"/>
                  </a:lnTo>
                  <a:lnTo>
                    <a:pt x="1833" y="712"/>
                  </a:lnTo>
                  <a:lnTo>
                    <a:pt x="1835" y="715"/>
                  </a:lnTo>
                  <a:lnTo>
                    <a:pt x="1836" y="715"/>
                  </a:lnTo>
                  <a:lnTo>
                    <a:pt x="1838" y="716"/>
                  </a:lnTo>
                  <a:lnTo>
                    <a:pt x="1841" y="717"/>
                  </a:lnTo>
                  <a:lnTo>
                    <a:pt x="1845" y="718"/>
                  </a:lnTo>
                  <a:lnTo>
                    <a:pt x="1847" y="720"/>
                  </a:lnTo>
                  <a:lnTo>
                    <a:pt x="1850" y="721"/>
                  </a:lnTo>
                  <a:lnTo>
                    <a:pt x="1851" y="723"/>
                  </a:lnTo>
                  <a:lnTo>
                    <a:pt x="1852" y="728"/>
                  </a:lnTo>
                  <a:lnTo>
                    <a:pt x="1853" y="733"/>
                  </a:lnTo>
                  <a:lnTo>
                    <a:pt x="1856" y="737"/>
                  </a:lnTo>
                  <a:lnTo>
                    <a:pt x="1860" y="740"/>
                  </a:lnTo>
                  <a:lnTo>
                    <a:pt x="1863" y="743"/>
                  </a:lnTo>
                  <a:lnTo>
                    <a:pt x="1867" y="746"/>
                  </a:lnTo>
                  <a:lnTo>
                    <a:pt x="1870" y="750"/>
                  </a:lnTo>
                  <a:lnTo>
                    <a:pt x="1884" y="766"/>
                  </a:lnTo>
                  <a:lnTo>
                    <a:pt x="1892" y="772"/>
                  </a:lnTo>
                  <a:lnTo>
                    <a:pt x="1898" y="778"/>
                  </a:lnTo>
                  <a:lnTo>
                    <a:pt x="1903" y="787"/>
                  </a:lnTo>
                  <a:lnTo>
                    <a:pt x="1906" y="797"/>
                  </a:lnTo>
                  <a:lnTo>
                    <a:pt x="1907" y="801"/>
                  </a:lnTo>
                  <a:lnTo>
                    <a:pt x="1908" y="804"/>
                  </a:lnTo>
                  <a:lnTo>
                    <a:pt x="1911" y="808"/>
                  </a:lnTo>
                  <a:lnTo>
                    <a:pt x="1911" y="812"/>
                  </a:lnTo>
                  <a:lnTo>
                    <a:pt x="1913" y="818"/>
                  </a:lnTo>
                  <a:lnTo>
                    <a:pt x="1913" y="822"/>
                  </a:lnTo>
                  <a:lnTo>
                    <a:pt x="1914" y="827"/>
                  </a:lnTo>
                  <a:lnTo>
                    <a:pt x="1914" y="830"/>
                  </a:lnTo>
                  <a:lnTo>
                    <a:pt x="1917" y="842"/>
                  </a:lnTo>
                  <a:lnTo>
                    <a:pt x="1919" y="854"/>
                  </a:lnTo>
                  <a:lnTo>
                    <a:pt x="1919" y="854"/>
                  </a:lnTo>
                  <a:lnTo>
                    <a:pt x="1918" y="854"/>
                  </a:lnTo>
                  <a:lnTo>
                    <a:pt x="1917" y="853"/>
                  </a:lnTo>
                  <a:lnTo>
                    <a:pt x="1916" y="852"/>
                  </a:lnTo>
                  <a:lnTo>
                    <a:pt x="1914" y="850"/>
                  </a:lnTo>
                  <a:lnTo>
                    <a:pt x="1914" y="849"/>
                  </a:lnTo>
                  <a:lnTo>
                    <a:pt x="1914" y="848"/>
                  </a:lnTo>
                  <a:lnTo>
                    <a:pt x="1912" y="845"/>
                  </a:lnTo>
                  <a:lnTo>
                    <a:pt x="1911" y="843"/>
                  </a:lnTo>
                  <a:lnTo>
                    <a:pt x="1908" y="840"/>
                  </a:lnTo>
                  <a:lnTo>
                    <a:pt x="1907" y="838"/>
                  </a:lnTo>
                  <a:lnTo>
                    <a:pt x="1906" y="837"/>
                  </a:lnTo>
                  <a:lnTo>
                    <a:pt x="1904" y="837"/>
                  </a:lnTo>
                  <a:lnTo>
                    <a:pt x="1903" y="838"/>
                  </a:lnTo>
                  <a:lnTo>
                    <a:pt x="1902" y="839"/>
                  </a:lnTo>
                  <a:lnTo>
                    <a:pt x="1902" y="842"/>
                  </a:lnTo>
                  <a:lnTo>
                    <a:pt x="1901" y="843"/>
                  </a:lnTo>
                  <a:lnTo>
                    <a:pt x="1898" y="845"/>
                  </a:lnTo>
                  <a:lnTo>
                    <a:pt x="1893" y="843"/>
                  </a:lnTo>
                  <a:lnTo>
                    <a:pt x="1888" y="837"/>
                  </a:lnTo>
                  <a:lnTo>
                    <a:pt x="1882" y="829"/>
                  </a:lnTo>
                  <a:lnTo>
                    <a:pt x="1877" y="823"/>
                  </a:lnTo>
                  <a:lnTo>
                    <a:pt x="1875" y="817"/>
                  </a:lnTo>
                  <a:lnTo>
                    <a:pt x="1872" y="809"/>
                  </a:lnTo>
                  <a:lnTo>
                    <a:pt x="1870" y="801"/>
                  </a:lnTo>
                  <a:lnTo>
                    <a:pt x="1866" y="792"/>
                  </a:lnTo>
                  <a:lnTo>
                    <a:pt x="1858" y="786"/>
                  </a:lnTo>
                  <a:lnTo>
                    <a:pt x="1855" y="784"/>
                  </a:lnTo>
                  <a:lnTo>
                    <a:pt x="1851" y="783"/>
                  </a:lnTo>
                  <a:lnTo>
                    <a:pt x="1847" y="781"/>
                  </a:lnTo>
                  <a:lnTo>
                    <a:pt x="1843" y="778"/>
                  </a:lnTo>
                  <a:lnTo>
                    <a:pt x="1841" y="776"/>
                  </a:lnTo>
                  <a:lnTo>
                    <a:pt x="1837" y="773"/>
                  </a:lnTo>
                  <a:lnTo>
                    <a:pt x="1835" y="769"/>
                  </a:lnTo>
                  <a:lnTo>
                    <a:pt x="1830" y="766"/>
                  </a:lnTo>
                  <a:lnTo>
                    <a:pt x="1825" y="761"/>
                  </a:lnTo>
                  <a:lnTo>
                    <a:pt x="1820" y="757"/>
                  </a:lnTo>
                  <a:lnTo>
                    <a:pt x="1815" y="755"/>
                  </a:lnTo>
                  <a:lnTo>
                    <a:pt x="1812" y="753"/>
                  </a:lnTo>
                  <a:lnTo>
                    <a:pt x="1811" y="752"/>
                  </a:lnTo>
                  <a:lnTo>
                    <a:pt x="1810" y="751"/>
                  </a:lnTo>
                  <a:lnTo>
                    <a:pt x="1810" y="750"/>
                  </a:lnTo>
                  <a:lnTo>
                    <a:pt x="1807" y="747"/>
                  </a:lnTo>
                  <a:lnTo>
                    <a:pt x="1804" y="745"/>
                  </a:lnTo>
                  <a:lnTo>
                    <a:pt x="1801" y="745"/>
                  </a:lnTo>
                  <a:lnTo>
                    <a:pt x="1802" y="748"/>
                  </a:lnTo>
                  <a:lnTo>
                    <a:pt x="1805" y="752"/>
                  </a:lnTo>
                  <a:lnTo>
                    <a:pt x="1807" y="756"/>
                  </a:lnTo>
                  <a:lnTo>
                    <a:pt x="1811" y="758"/>
                  </a:lnTo>
                  <a:lnTo>
                    <a:pt x="1816" y="761"/>
                  </a:lnTo>
                  <a:lnTo>
                    <a:pt x="1820" y="762"/>
                  </a:lnTo>
                  <a:lnTo>
                    <a:pt x="1823" y="767"/>
                  </a:lnTo>
                  <a:lnTo>
                    <a:pt x="1828" y="772"/>
                  </a:lnTo>
                  <a:lnTo>
                    <a:pt x="1832" y="777"/>
                  </a:lnTo>
                  <a:lnTo>
                    <a:pt x="1838" y="781"/>
                  </a:lnTo>
                  <a:lnTo>
                    <a:pt x="1841" y="782"/>
                  </a:lnTo>
                  <a:lnTo>
                    <a:pt x="1843" y="783"/>
                  </a:lnTo>
                  <a:lnTo>
                    <a:pt x="1847" y="784"/>
                  </a:lnTo>
                  <a:lnTo>
                    <a:pt x="1851" y="786"/>
                  </a:lnTo>
                  <a:lnTo>
                    <a:pt x="1853" y="788"/>
                  </a:lnTo>
                  <a:lnTo>
                    <a:pt x="1856" y="791"/>
                  </a:lnTo>
                  <a:lnTo>
                    <a:pt x="1857" y="793"/>
                  </a:lnTo>
                  <a:lnTo>
                    <a:pt x="1858" y="796"/>
                  </a:lnTo>
                  <a:lnTo>
                    <a:pt x="1857" y="797"/>
                  </a:lnTo>
                  <a:lnTo>
                    <a:pt x="1857" y="798"/>
                  </a:lnTo>
                  <a:lnTo>
                    <a:pt x="1856" y="799"/>
                  </a:lnTo>
                  <a:lnTo>
                    <a:pt x="1853" y="799"/>
                  </a:lnTo>
                  <a:lnTo>
                    <a:pt x="1852" y="801"/>
                  </a:lnTo>
                  <a:lnTo>
                    <a:pt x="1851" y="802"/>
                  </a:lnTo>
                  <a:lnTo>
                    <a:pt x="1850" y="803"/>
                  </a:lnTo>
                  <a:lnTo>
                    <a:pt x="1848" y="804"/>
                  </a:lnTo>
                  <a:lnTo>
                    <a:pt x="1846" y="804"/>
                  </a:lnTo>
                  <a:lnTo>
                    <a:pt x="1843" y="804"/>
                  </a:lnTo>
                  <a:lnTo>
                    <a:pt x="1843" y="804"/>
                  </a:lnTo>
                  <a:lnTo>
                    <a:pt x="1842" y="803"/>
                  </a:lnTo>
                  <a:lnTo>
                    <a:pt x="1840" y="802"/>
                  </a:lnTo>
                  <a:lnTo>
                    <a:pt x="1838" y="802"/>
                  </a:lnTo>
                  <a:lnTo>
                    <a:pt x="1837" y="801"/>
                  </a:lnTo>
                  <a:lnTo>
                    <a:pt x="1836" y="801"/>
                  </a:lnTo>
                  <a:lnTo>
                    <a:pt x="1836" y="802"/>
                  </a:lnTo>
                  <a:lnTo>
                    <a:pt x="1837" y="804"/>
                  </a:lnTo>
                  <a:lnTo>
                    <a:pt x="1840" y="807"/>
                  </a:lnTo>
                  <a:lnTo>
                    <a:pt x="1843" y="809"/>
                  </a:lnTo>
                  <a:lnTo>
                    <a:pt x="1846" y="812"/>
                  </a:lnTo>
                  <a:lnTo>
                    <a:pt x="1850" y="813"/>
                  </a:lnTo>
                  <a:lnTo>
                    <a:pt x="1851" y="814"/>
                  </a:lnTo>
                  <a:lnTo>
                    <a:pt x="1853" y="817"/>
                  </a:lnTo>
                  <a:lnTo>
                    <a:pt x="1855" y="818"/>
                  </a:lnTo>
                  <a:lnTo>
                    <a:pt x="1855" y="819"/>
                  </a:lnTo>
                  <a:lnTo>
                    <a:pt x="1855" y="819"/>
                  </a:lnTo>
                  <a:lnTo>
                    <a:pt x="1853" y="820"/>
                  </a:lnTo>
                  <a:lnTo>
                    <a:pt x="1852" y="820"/>
                  </a:lnTo>
                  <a:lnTo>
                    <a:pt x="1850" y="820"/>
                  </a:lnTo>
                  <a:lnTo>
                    <a:pt x="1848" y="820"/>
                  </a:lnTo>
                  <a:lnTo>
                    <a:pt x="1847" y="819"/>
                  </a:lnTo>
                  <a:lnTo>
                    <a:pt x="1846" y="819"/>
                  </a:lnTo>
                  <a:lnTo>
                    <a:pt x="1846" y="822"/>
                  </a:lnTo>
                  <a:lnTo>
                    <a:pt x="1846" y="823"/>
                  </a:lnTo>
                  <a:lnTo>
                    <a:pt x="1847" y="824"/>
                  </a:lnTo>
                  <a:lnTo>
                    <a:pt x="1850" y="827"/>
                  </a:lnTo>
                  <a:lnTo>
                    <a:pt x="1851" y="827"/>
                  </a:lnTo>
                  <a:lnTo>
                    <a:pt x="1851" y="828"/>
                  </a:lnTo>
                  <a:lnTo>
                    <a:pt x="1853" y="830"/>
                  </a:lnTo>
                  <a:lnTo>
                    <a:pt x="1855" y="833"/>
                  </a:lnTo>
                  <a:lnTo>
                    <a:pt x="1856" y="835"/>
                  </a:lnTo>
                  <a:lnTo>
                    <a:pt x="1860" y="838"/>
                  </a:lnTo>
                  <a:lnTo>
                    <a:pt x="1862" y="839"/>
                  </a:lnTo>
                  <a:lnTo>
                    <a:pt x="1865" y="839"/>
                  </a:lnTo>
                  <a:lnTo>
                    <a:pt x="1868" y="838"/>
                  </a:lnTo>
                  <a:lnTo>
                    <a:pt x="1870" y="838"/>
                  </a:lnTo>
                  <a:lnTo>
                    <a:pt x="1872" y="838"/>
                  </a:lnTo>
                  <a:lnTo>
                    <a:pt x="1875" y="838"/>
                  </a:lnTo>
                  <a:lnTo>
                    <a:pt x="1880" y="842"/>
                  </a:lnTo>
                  <a:lnTo>
                    <a:pt x="1884" y="845"/>
                  </a:lnTo>
                  <a:lnTo>
                    <a:pt x="1891" y="848"/>
                  </a:lnTo>
                  <a:lnTo>
                    <a:pt x="1893" y="849"/>
                  </a:lnTo>
                  <a:lnTo>
                    <a:pt x="1896" y="852"/>
                  </a:lnTo>
                  <a:lnTo>
                    <a:pt x="1901" y="854"/>
                  </a:lnTo>
                  <a:lnTo>
                    <a:pt x="1903" y="857"/>
                  </a:lnTo>
                  <a:lnTo>
                    <a:pt x="1907" y="858"/>
                  </a:lnTo>
                  <a:lnTo>
                    <a:pt x="1909" y="860"/>
                  </a:lnTo>
                  <a:lnTo>
                    <a:pt x="1912" y="863"/>
                  </a:lnTo>
                  <a:lnTo>
                    <a:pt x="1913" y="865"/>
                  </a:lnTo>
                  <a:lnTo>
                    <a:pt x="1914" y="869"/>
                  </a:lnTo>
                  <a:lnTo>
                    <a:pt x="1913" y="871"/>
                  </a:lnTo>
                  <a:lnTo>
                    <a:pt x="1912" y="874"/>
                  </a:lnTo>
                  <a:lnTo>
                    <a:pt x="1909" y="876"/>
                  </a:lnTo>
                  <a:lnTo>
                    <a:pt x="1907" y="878"/>
                  </a:lnTo>
                  <a:lnTo>
                    <a:pt x="1903" y="880"/>
                  </a:lnTo>
                  <a:lnTo>
                    <a:pt x="1901" y="881"/>
                  </a:lnTo>
                  <a:lnTo>
                    <a:pt x="1899" y="883"/>
                  </a:lnTo>
                  <a:lnTo>
                    <a:pt x="1898" y="885"/>
                  </a:lnTo>
                  <a:lnTo>
                    <a:pt x="1897" y="889"/>
                  </a:lnTo>
                  <a:lnTo>
                    <a:pt x="1896" y="893"/>
                  </a:lnTo>
                  <a:lnTo>
                    <a:pt x="1893" y="895"/>
                  </a:lnTo>
                  <a:lnTo>
                    <a:pt x="1892" y="895"/>
                  </a:lnTo>
                  <a:lnTo>
                    <a:pt x="1889" y="896"/>
                  </a:lnTo>
                  <a:lnTo>
                    <a:pt x="1887" y="896"/>
                  </a:lnTo>
                  <a:lnTo>
                    <a:pt x="1884" y="896"/>
                  </a:lnTo>
                  <a:lnTo>
                    <a:pt x="1882" y="898"/>
                  </a:lnTo>
                  <a:lnTo>
                    <a:pt x="1878" y="904"/>
                  </a:lnTo>
                  <a:lnTo>
                    <a:pt x="1875" y="911"/>
                  </a:lnTo>
                  <a:lnTo>
                    <a:pt x="1871" y="917"/>
                  </a:lnTo>
                  <a:lnTo>
                    <a:pt x="1866" y="922"/>
                  </a:lnTo>
                  <a:lnTo>
                    <a:pt x="1858" y="924"/>
                  </a:lnTo>
                  <a:lnTo>
                    <a:pt x="1851" y="922"/>
                  </a:lnTo>
                  <a:lnTo>
                    <a:pt x="1841" y="924"/>
                  </a:lnTo>
                  <a:lnTo>
                    <a:pt x="1833" y="926"/>
                  </a:lnTo>
                  <a:lnTo>
                    <a:pt x="1831" y="926"/>
                  </a:lnTo>
                  <a:lnTo>
                    <a:pt x="1827" y="926"/>
                  </a:lnTo>
                  <a:lnTo>
                    <a:pt x="1825" y="927"/>
                  </a:lnTo>
                  <a:lnTo>
                    <a:pt x="1822" y="929"/>
                  </a:lnTo>
                  <a:lnTo>
                    <a:pt x="1820" y="930"/>
                  </a:lnTo>
                  <a:lnTo>
                    <a:pt x="1817" y="931"/>
                  </a:lnTo>
                  <a:lnTo>
                    <a:pt x="1815" y="934"/>
                  </a:lnTo>
                  <a:lnTo>
                    <a:pt x="1812" y="935"/>
                  </a:lnTo>
                  <a:lnTo>
                    <a:pt x="1809" y="936"/>
                  </a:lnTo>
                  <a:lnTo>
                    <a:pt x="1806" y="936"/>
                  </a:lnTo>
                  <a:lnTo>
                    <a:pt x="1802" y="935"/>
                  </a:lnTo>
                  <a:lnTo>
                    <a:pt x="1799" y="932"/>
                  </a:lnTo>
                  <a:lnTo>
                    <a:pt x="1796" y="929"/>
                  </a:lnTo>
                  <a:lnTo>
                    <a:pt x="1792" y="925"/>
                  </a:lnTo>
                  <a:lnTo>
                    <a:pt x="1790" y="921"/>
                  </a:lnTo>
                  <a:lnTo>
                    <a:pt x="1786" y="919"/>
                  </a:lnTo>
                  <a:lnTo>
                    <a:pt x="1784" y="916"/>
                  </a:lnTo>
                  <a:lnTo>
                    <a:pt x="1782" y="920"/>
                  </a:lnTo>
                  <a:lnTo>
                    <a:pt x="1782" y="924"/>
                  </a:lnTo>
                  <a:lnTo>
                    <a:pt x="1784" y="926"/>
                  </a:lnTo>
                  <a:lnTo>
                    <a:pt x="1785" y="929"/>
                  </a:lnTo>
                  <a:lnTo>
                    <a:pt x="1786" y="931"/>
                  </a:lnTo>
                  <a:lnTo>
                    <a:pt x="1789" y="935"/>
                  </a:lnTo>
                  <a:lnTo>
                    <a:pt x="1789" y="937"/>
                  </a:lnTo>
                  <a:lnTo>
                    <a:pt x="1790" y="939"/>
                  </a:lnTo>
                  <a:lnTo>
                    <a:pt x="1789" y="941"/>
                  </a:lnTo>
                  <a:lnTo>
                    <a:pt x="1786" y="942"/>
                  </a:lnTo>
                  <a:lnTo>
                    <a:pt x="1784" y="945"/>
                  </a:lnTo>
                  <a:lnTo>
                    <a:pt x="1780" y="947"/>
                  </a:lnTo>
                  <a:lnTo>
                    <a:pt x="1775" y="949"/>
                  </a:lnTo>
                  <a:lnTo>
                    <a:pt x="1770" y="950"/>
                  </a:lnTo>
                  <a:lnTo>
                    <a:pt x="1767" y="951"/>
                  </a:lnTo>
                  <a:lnTo>
                    <a:pt x="1765" y="952"/>
                  </a:lnTo>
                  <a:lnTo>
                    <a:pt x="1765" y="955"/>
                  </a:lnTo>
                  <a:lnTo>
                    <a:pt x="1765" y="956"/>
                  </a:lnTo>
                  <a:lnTo>
                    <a:pt x="1765" y="960"/>
                  </a:lnTo>
                  <a:lnTo>
                    <a:pt x="1765" y="962"/>
                  </a:lnTo>
                  <a:lnTo>
                    <a:pt x="1765" y="973"/>
                  </a:lnTo>
                  <a:lnTo>
                    <a:pt x="1764" y="983"/>
                  </a:lnTo>
                  <a:lnTo>
                    <a:pt x="1762" y="991"/>
                  </a:lnTo>
                  <a:lnTo>
                    <a:pt x="1762" y="995"/>
                  </a:lnTo>
                  <a:lnTo>
                    <a:pt x="1761" y="997"/>
                  </a:lnTo>
                  <a:lnTo>
                    <a:pt x="1760" y="998"/>
                  </a:lnTo>
                  <a:lnTo>
                    <a:pt x="1757" y="1000"/>
                  </a:lnTo>
                  <a:lnTo>
                    <a:pt x="1756" y="1001"/>
                  </a:lnTo>
                  <a:lnTo>
                    <a:pt x="1755" y="1002"/>
                  </a:lnTo>
                  <a:lnTo>
                    <a:pt x="1751" y="1003"/>
                  </a:lnTo>
                  <a:lnTo>
                    <a:pt x="1750" y="1006"/>
                  </a:lnTo>
                  <a:lnTo>
                    <a:pt x="1747" y="1008"/>
                  </a:lnTo>
                  <a:lnTo>
                    <a:pt x="1747" y="1011"/>
                  </a:lnTo>
                  <a:lnTo>
                    <a:pt x="1746" y="1014"/>
                  </a:lnTo>
                  <a:lnTo>
                    <a:pt x="1744" y="1017"/>
                  </a:lnTo>
                  <a:lnTo>
                    <a:pt x="1741" y="1019"/>
                  </a:lnTo>
                  <a:lnTo>
                    <a:pt x="1736" y="1023"/>
                  </a:lnTo>
                  <a:lnTo>
                    <a:pt x="1735" y="1023"/>
                  </a:lnTo>
                  <a:lnTo>
                    <a:pt x="1733" y="1022"/>
                  </a:lnTo>
                  <a:lnTo>
                    <a:pt x="1731" y="1022"/>
                  </a:lnTo>
                  <a:lnTo>
                    <a:pt x="1729" y="1021"/>
                  </a:lnTo>
                  <a:lnTo>
                    <a:pt x="1728" y="1019"/>
                  </a:lnTo>
                  <a:lnTo>
                    <a:pt x="1726" y="1019"/>
                  </a:lnTo>
                  <a:lnTo>
                    <a:pt x="1724" y="1022"/>
                  </a:lnTo>
                  <a:lnTo>
                    <a:pt x="1723" y="1023"/>
                  </a:lnTo>
                  <a:lnTo>
                    <a:pt x="1723" y="1024"/>
                  </a:lnTo>
                  <a:lnTo>
                    <a:pt x="1721" y="1027"/>
                  </a:lnTo>
                  <a:lnTo>
                    <a:pt x="1721" y="1028"/>
                  </a:lnTo>
                  <a:lnTo>
                    <a:pt x="1720" y="1028"/>
                  </a:lnTo>
                  <a:lnTo>
                    <a:pt x="1718" y="1028"/>
                  </a:lnTo>
                  <a:lnTo>
                    <a:pt x="1715" y="1027"/>
                  </a:lnTo>
                  <a:lnTo>
                    <a:pt x="1713" y="1026"/>
                  </a:lnTo>
                  <a:lnTo>
                    <a:pt x="1710" y="1024"/>
                  </a:lnTo>
                  <a:lnTo>
                    <a:pt x="1708" y="1022"/>
                  </a:lnTo>
                  <a:lnTo>
                    <a:pt x="1706" y="1019"/>
                  </a:lnTo>
                  <a:lnTo>
                    <a:pt x="1708" y="1017"/>
                  </a:lnTo>
                  <a:lnTo>
                    <a:pt x="1708" y="1016"/>
                  </a:lnTo>
                  <a:lnTo>
                    <a:pt x="1709" y="1013"/>
                  </a:lnTo>
                  <a:lnTo>
                    <a:pt x="1710" y="1011"/>
                  </a:lnTo>
                  <a:lnTo>
                    <a:pt x="1710" y="1007"/>
                  </a:lnTo>
                  <a:lnTo>
                    <a:pt x="1710" y="1006"/>
                  </a:lnTo>
                  <a:lnTo>
                    <a:pt x="1709" y="1005"/>
                  </a:lnTo>
                  <a:lnTo>
                    <a:pt x="1708" y="1005"/>
                  </a:lnTo>
                  <a:lnTo>
                    <a:pt x="1705" y="1005"/>
                  </a:lnTo>
                  <a:lnTo>
                    <a:pt x="1704" y="1005"/>
                  </a:lnTo>
                  <a:lnTo>
                    <a:pt x="1703" y="1006"/>
                  </a:lnTo>
                  <a:lnTo>
                    <a:pt x="1703" y="1007"/>
                  </a:lnTo>
                  <a:lnTo>
                    <a:pt x="1701" y="1011"/>
                  </a:lnTo>
                  <a:lnTo>
                    <a:pt x="1701" y="1014"/>
                  </a:lnTo>
                  <a:lnTo>
                    <a:pt x="1701" y="1018"/>
                  </a:lnTo>
                  <a:lnTo>
                    <a:pt x="1701" y="1021"/>
                  </a:lnTo>
                  <a:lnTo>
                    <a:pt x="1700" y="1022"/>
                  </a:lnTo>
                  <a:lnTo>
                    <a:pt x="1698" y="1024"/>
                  </a:lnTo>
                  <a:lnTo>
                    <a:pt x="1694" y="1026"/>
                  </a:lnTo>
                  <a:lnTo>
                    <a:pt x="1693" y="1026"/>
                  </a:lnTo>
                  <a:lnTo>
                    <a:pt x="1690" y="1028"/>
                  </a:lnTo>
                  <a:lnTo>
                    <a:pt x="1689" y="1029"/>
                  </a:lnTo>
                  <a:lnTo>
                    <a:pt x="1686" y="1031"/>
                  </a:lnTo>
                  <a:lnTo>
                    <a:pt x="1684" y="1031"/>
                  </a:lnTo>
                  <a:lnTo>
                    <a:pt x="1680" y="1031"/>
                  </a:lnTo>
                  <a:lnTo>
                    <a:pt x="1678" y="1032"/>
                  </a:lnTo>
                  <a:lnTo>
                    <a:pt x="1675" y="1033"/>
                  </a:lnTo>
                  <a:lnTo>
                    <a:pt x="1674" y="1036"/>
                  </a:lnTo>
                  <a:lnTo>
                    <a:pt x="1673" y="1038"/>
                  </a:lnTo>
                  <a:lnTo>
                    <a:pt x="1673" y="1039"/>
                  </a:lnTo>
                  <a:lnTo>
                    <a:pt x="1673" y="1042"/>
                  </a:lnTo>
                  <a:lnTo>
                    <a:pt x="1671" y="1044"/>
                  </a:lnTo>
                  <a:lnTo>
                    <a:pt x="1671" y="1046"/>
                  </a:lnTo>
                  <a:lnTo>
                    <a:pt x="1670" y="1047"/>
                  </a:lnTo>
                  <a:lnTo>
                    <a:pt x="1669" y="1048"/>
                  </a:lnTo>
                  <a:lnTo>
                    <a:pt x="1668" y="1048"/>
                  </a:lnTo>
                  <a:lnTo>
                    <a:pt x="1666" y="1049"/>
                  </a:lnTo>
                  <a:lnTo>
                    <a:pt x="1665" y="1051"/>
                  </a:lnTo>
                  <a:lnTo>
                    <a:pt x="1665" y="1052"/>
                  </a:lnTo>
                  <a:lnTo>
                    <a:pt x="1668" y="1052"/>
                  </a:lnTo>
                  <a:lnTo>
                    <a:pt x="1669" y="1053"/>
                  </a:lnTo>
                  <a:lnTo>
                    <a:pt x="1671" y="1056"/>
                  </a:lnTo>
                  <a:lnTo>
                    <a:pt x="1673" y="1057"/>
                  </a:lnTo>
                  <a:lnTo>
                    <a:pt x="1674" y="1059"/>
                  </a:lnTo>
                  <a:lnTo>
                    <a:pt x="1671" y="1060"/>
                  </a:lnTo>
                  <a:lnTo>
                    <a:pt x="1669" y="1060"/>
                  </a:lnTo>
                  <a:lnTo>
                    <a:pt x="1666" y="1059"/>
                  </a:lnTo>
                  <a:lnTo>
                    <a:pt x="1665" y="1059"/>
                  </a:lnTo>
                  <a:lnTo>
                    <a:pt x="1663" y="1059"/>
                  </a:lnTo>
                  <a:lnTo>
                    <a:pt x="1662" y="1059"/>
                  </a:lnTo>
                  <a:lnTo>
                    <a:pt x="1659" y="1060"/>
                  </a:lnTo>
                  <a:lnTo>
                    <a:pt x="1657" y="1062"/>
                  </a:lnTo>
                  <a:lnTo>
                    <a:pt x="1654" y="1063"/>
                  </a:lnTo>
                  <a:lnTo>
                    <a:pt x="1654" y="1065"/>
                  </a:lnTo>
                  <a:lnTo>
                    <a:pt x="1654" y="1068"/>
                  </a:lnTo>
                  <a:lnTo>
                    <a:pt x="1655" y="1070"/>
                  </a:lnTo>
                  <a:lnTo>
                    <a:pt x="1658" y="1074"/>
                  </a:lnTo>
                  <a:lnTo>
                    <a:pt x="1660" y="1075"/>
                  </a:lnTo>
                  <a:lnTo>
                    <a:pt x="1663" y="1077"/>
                  </a:lnTo>
                  <a:lnTo>
                    <a:pt x="1664" y="1079"/>
                  </a:lnTo>
                  <a:lnTo>
                    <a:pt x="1666" y="1080"/>
                  </a:lnTo>
                  <a:lnTo>
                    <a:pt x="1668" y="1082"/>
                  </a:lnTo>
                  <a:lnTo>
                    <a:pt x="1669" y="1084"/>
                  </a:lnTo>
                  <a:lnTo>
                    <a:pt x="1668" y="1085"/>
                  </a:lnTo>
                  <a:lnTo>
                    <a:pt x="1666" y="1087"/>
                  </a:lnTo>
                  <a:lnTo>
                    <a:pt x="1663" y="1088"/>
                  </a:lnTo>
                  <a:lnTo>
                    <a:pt x="1662" y="1089"/>
                  </a:lnTo>
                  <a:lnTo>
                    <a:pt x="1660" y="1092"/>
                  </a:lnTo>
                  <a:lnTo>
                    <a:pt x="1660" y="1094"/>
                  </a:lnTo>
                  <a:lnTo>
                    <a:pt x="1660" y="1098"/>
                  </a:lnTo>
                  <a:lnTo>
                    <a:pt x="1662" y="1100"/>
                  </a:lnTo>
                  <a:lnTo>
                    <a:pt x="1663" y="1103"/>
                  </a:lnTo>
                  <a:lnTo>
                    <a:pt x="1668" y="1109"/>
                  </a:lnTo>
                  <a:lnTo>
                    <a:pt x="1669" y="1116"/>
                  </a:lnTo>
                  <a:lnTo>
                    <a:pt x="1668" y="1124"/>
                  </a:lnTo>
                  <a:lnTo>
                    <a:pt x="1666" y="1129"/>
                  </a:lnTo>
                  <a:lnTo>
                    <a:pt x="1664" y="1134"/>
                  </a:lnTo>
                  <a:lnTo>
                    <a:pt x="1662" y="1138"/>
                  </a:lnTo>
                  <a:lnTo>
                    <a:pt x="1658" y="1140"/>
                  </a:lnTo>
                  <a:lnTo>
                    <a:pt x="1657" y="1141"/>
                  </a:lnTo>
                  <a:lnTo>
                    <a:pt x="1655" y="1145"/>
                  </a:lnTo>
                  <a:lnTo>
                    <a:pt x="1655" y="1149"/>
                  </a:lnTo>
                  <a:lnTo>
                    <a:pt x="1655" y="1154"/>
                  </a:lnTo>
                  <a:lnTo>
                    <a:pt x="1655" y="1157"/>
                  </a:lnTo>
                  <a:lnTo>
                    <a:pt x="1655" y="1160"/>
                  </a:lnTo>
                  <a:lnTo>
                    <a:pt x="1655" y="1162"/>
                  </a:lnTo>
                  <a:lnTo>
                    <a:pt x="1654" y="1164"/>
                  </a:lnTo>
                  <a:lnTo>
                    <a:pt x="1652" y="1164"/>
                  </a:lnTo>
                  <a:lnTo>
                    <a:pt x="1649" y="1164"/>
                  </a:lnTo>
                  <a:lnTo>
                    <a:pt x="1647" y="1164"/>
                  </a:lnTo>
                  <a:lnTo>
                    <a:pt x="1644" y="1165"/>
                  </a:lnTo>
                  <a:lnTo>
                    <a:pt x="1643" y="1165"/>
                  </a:lnTo>
                  <a:lnTo>
                    <a:pt x="1640" y="1166"/>
                  </a:lnTo>
                  <a:lnTo>
                    <a:pt x="1639" y="1169"/>
                  </a:lnTo>
                  <a:lnTo>
                    <a:pt x="1640" y="1175"/>
                  </a:lnTo>
                  <a:lnTo>
                    <a:pt x="1643" y="1182"/>
                  </a:lnTo>
                  <a:lnTo>
                    <a:pt x="1645" y="1189"/>
                  </a:lnTo>
                  <a:lnTo>
                    <a:pt x="1648" y="1201"/>
                  </a:lnTo>
                  <a:lnTo>
                    <a:pt x="1650" y="1212"/>
                  </a:lnTo>
                  <a:lnTo>
                    <a:pt x="1650" y="1216"/>
                  </a:lnTo>
                  <a:lnTo>
                    <a:pt x="1650" y="1218"/>
                  </a:lnTo>
                  <a:lnTo>
                    <a:pt x="1649" y="1222"/>
                  </a:lnTo>
                  <a:lnTo>
                    <a:pt x="1648" y="1225"/>
                  </a:lnTo>
                  <a:lnTo>
                    <a:pt x="1647" y="1227"/>
                  </a:lnTo>
                  <a:lnTo>
                    <a:pt x="1645" y="1231"/>
                  </a:lnTo>
                  <a:lnTo>
                    <a:pt x="1642" y="1237"/>
                  </a:lnTo>
                  <a:lnTo>
                    <a:pt x="1640" y="1243"/>
                  </a:lnTo>
                  <a:lnTo>
                    <a:pt x="1639" y="1252"/>
                  </a:lnTo>
                  <a:lnTo>
                    <a:pt x="1640" y="1257"/>
                  </a:lnTo>
                  <a:lnTo>
                    <a:pt x="1640" y="1264"/>
                  </a:lnTo>
                  <a:lnTo>
                    <a:pt x="1640" y="1272"/>
                  </a:lnTo>
                  <a:lnTo>
                    <a:pt x="1640" y="1279"/>
                  </a:lnTo>
                  <a:lnTo>
                    <a:pt x="1639" y="1286"/>
                  </a:lnTo>
                  <a:lnTo>
                    <a:pt x="1637" y="1288"/>
                  </a:lnTo>
                  <a:lnTo>
                    <a:pt x="1632" y="1286"/>
                  </a:lnTo>
                  <a:lnTo>
                    <a:pt x="1629" y="1283"/>
                  </a:lnTo>
                  <a:lnTo>
                    <a:pt x="1625" y="1281"/>
                  </a:lnTo>
                  <a:lnTo>
                    <a:pt x="1623" y="1279"/>
                  </a:lnTo>
                  <a:lnTo>
                    <a:pt x="1619" y="1281"/>
                  </a:lnTo>
                  <a:lnTo>
                    <a:pt x="1617" y="1283"/>
                  </a:lnTo>
                  <a:lnTo>
                    <a:pt x="1615" y="1284"/>
                  </a:lnTo>
                  <a:lnTo>
                    <a:pt x="1614" y="1286"/>
                  </a:lnTo>
                  <a:lnTo>
                    <a:pt x="1613" y="1288"/>
                  </a:lnTo>
                  <a:lnTo>
                    <a:pt x="1612" y="1289"/>
                  </a:lnTo>
                  <a:lnTo>
                    <a:pt x="1610" y="1291"/>
                  </a:lnTo>
                  <a:lnTo>
                    <a:pt x="1609" y="1291"/>
                  </a:lnTo>
                  <a:lnTo>
                    <a:pt x="1608" y="1291"/>
                  </a:lnTo>
                  <a:lnTo>
                    <a:pt x="1605" y="1288"/>
                  </a:lnTo>
                  <a:lnTo>
                    <a:pt x="1603" y="1286"/>
                  </a:lnTo>
                  <a:lnTo>
                    <a:pt x="1602" y="1283"/>
                  </a:lnTo>
                  <a:lnTo>
                    <a:pt x="1600" y="1279"/>
                  </a:lnTo>
                  <a:lnTo>
                    <a:pt x="1602" y="1277"/>
                  </a:lnTo>
                  <a:lnTo>
                    <a:pt x="1602" y="1273"/>
                  </a:lnTo>
                  <a:lnTo>
                    <a:pt x="1600" y="1269"/>
                  </a:lnTo>
                  <a:lnTo>
                    <a:pt x="1599" y="1268"/>
                  </a:lnTo>
                  <a:lnTo>
                    <a:pt x="1598" y="1267"/>
                  </a:lnTo>
                  <a:lnTo>
                    <a:pt x="1595" y="1266"/>
                  </a:lnTo>
                  <a:lnTo>
                    <a:pt x="1593" y="1264"/>
                  </a:lnTo>
                  <a:lnTo>
                    <a:pt x="1591" y="1263"/>
                  </a:lnTo>
                  <a:lnTo>
                    <a:pt x="1589" y="1263"/>
                  </a:lnTo>
                  <a:lnTo>
                    <a:pt x="1587" y="1262"/>
                  </a:lnTo>
                  <a:lnTo>
                    <a:pt x="1584" y="1261"/>
                  </a:lnTo>
                  <a:lnTo>
                    <a:pt x="1583" y="1258"/>
                  </a:lnTo>
                  <a:lnTo>
                    <a:pt x="1582" y="1256"/>
                  </a:lnTo>
                  <a:lnTo>
                    <a:pt x="1581" y="1253"/>
                  </a:lnTo>
                  <a:lnTo>
                    <a:pt x="1579" y="1250"/>
                  </a:lnTo>
                  <a:lnTo>
                    <a:pt x="1578" y="1247"/>
                  </a:lnTo>
                  <a:lnTo>
                    <a:pt x="1576" y="1246"/>
                  </a:lnTo>
                  <a:lnTo>
                    <a:pt x="1573" y="1245"/>
                  </a:lnTo>
                  <a:lnTo>
                    <a:pt x="1569" y="1245"/>
                  </a:lnTo>
                  <a:lnTo>
                    <a:pt x="1567" y="1243"/>
                  </a:lnTo>
                  <a:lnTo>
                    <a:pt x="1564" y="1243"/>
                  </a:lnTo>
                  <a:lnTo>
                    <a:pt x="1561" y="1243"/>
                  </a:lnTo>
                  <a:lnTo>
                    <a:pt x="1558" y="1243"/>
                  </a:lnTo>
                  <a:lnTo>
                    <a:pt x="1557" y="1245"/>
                  </a:lnTo>
                  <a:lnTo>
                    <a:pt x="1556" y="1246"/>
                  </a:lnTo>
                  <a:lnTo>
                    <a:pt x="1554" y="1248"/>
                  </a:lnTo>
                  <a:lnTo>
                    <a:pt x="1553" y="1250"/>
                  </a:lnTo>
                  <a:lnTo>
                    <a:pt x="1552" y="1252"/>
                  </a:lnTo>
                  <a:lnTo>
                    <a:pt x="1551" y="1254"/>
                  </a:lnTo>
                  <a:lnTo>
                    <a:pt x="1549" y="1254"/>
                  </a:lnTo>
                  <a:lnTo>
                    <a:pt x="1549" y="1254"/>
                  </a:lnTo>
                  <a:lnTo>
                    <a:pt x="1549" y="1252"/>
                  </a:lnTo>
                  <a:lnTo>
                    <a:pt x="1548" y="1250"/>
                  </a:lnTo>
                  <a:lnTo>
                    <a:pt x="1548" y="1247"/>
                  </a:lnTo>
                  <a:lnTo>
                    <a:pt x="1548" y="1243"/>
                  </a:lnTo>
                  <a:lnTo>
                    <a:pt x="1548" y="1242"/>
                  </a:lnTo>
                  <a:lnTo>
                    <a:pt x="1548" y="1241"/>
                  </a:lnTo>
                  <a:lnTo>
                    <a:pt x="1548" y="1237"/>
                  </a:lnTo>
                  <a:lnTo>
                    <a:pt x="1546" y="1235"/>
                  </a:lnTo>
                  <a:lnTo>
                    <a:pt x="1543" y="1232"/>
                  </a:lnTo>
                  <a:lnTo>
                    <a:pt x="1541" y="1231"/>
                  </a:lnTo>
                  <a:lnTo>
                    <a:pt x="1538" y="1230"/>
                  </a:lnTo>
                  <a:lnTo>
                    <a:pt x="1536" y="1228"/>
                  </a:lnTo>
                  <a:lnTo>
                    <a:pt x="1529" y="1225"/>
                  </a:lnTo>
                  <a:lnTo>
                    <a:pt x="1526" y="1220"/>
                  </a:lnTo>
                  <a:lnTo>
                    <a:pt x="1522" y="1215"/>
                  </a:lnTo>
                  <a:lnTo>
                    <a:pt x="1517" y="1204"/>
                  </a:lnTo>
                  <a:lnTo>
                    <a:pt x="1511" y="1194"/>
                  </a:lnTo>
                  <a:lnTo>
                    <a:pt x="1503" y="1181"/>
                  </a:lnTo>
                  <a:lnTo>
                    <a:pt x="1500" y="1167"/>
                  </a:lnTo>
                  <a:lnTo>
                    <a:pt x="1496" y="1154"/>
                  </a:lnTo>
                  <a:lnTo>
                    <a:pt x="1491" y="1143"/>
                  </a:lnTo>
                  <a:lnTo>
                    <a:pt x="1483" y="1129"/>
                  </a:lnTo>
                  <a:lnTo>
                    <a:pt x="1476" y="1118"/>
                  </a:lnTo>
                  <a:lnTo>
                    <a:pt x="1471" y="1104"/>
                  </a:lnTo>
                  <a:lnTo>
                    <a:pt x="1470" y="1090"/>
                  </a:lnTo>
                  <a:lnTo>
                    <a:pt x="1471" y="1085"/>
                  </a:lnTo>
                  <a:lnTo>
                    <a:pt x="1475" y="1079"/>
                  </a:lnTo>
                  <a:lnTo>
                    <a:pt x="1477" y="1072"/>
                  </a:lnTo>
                  <a:lnTo>
                    <a:pt x="1480" y="1064"/>
                  </a:lnTo>
                  <a:lnTo>
                    <a:pt x="1480" y="1059"/>
                  </a:lnTo>
                  <a:lnTo>
                    <a:pt x="1475" y="1057"/>
                  </a:lnTo>
                  <a:lnTo>
                    <a:pt x="1471" y="1057"/>
                  </a:lnTo>
                  <a:lnTo>
                    <a:pt x="1468" y="1059"/>
                  </a:lnTo>
                  <a:lnTo>
                    <a:pt x="1467" y="1060"/>
                  </a:lnTo>
                  <a:lnTo>
                    <a:pt x="1465" y="1064"/>
                  </a:lnTo>
                  <a:lnTo>
                    <a:pt x="1463" y="1067"/>
                  </a:lnTo>
                  <a:lnTo>
                    <a:pt x="1462" y="1069"/>
                  </a:lnTo>
                  <a:lnTo>
                    <a:pt x="1461" y="1070"/>
                  </a:lnTo>
                  <a:lnTo>
                    <a:pt x="1460" y="1073"/>
                  </a:lnTo>
                  <a:lnTo>
                    <a:pt x="1458" y="1074"/>
                  </a:lnTo>
                  <a:lnTo>
                    <a:pt x="1457" y="1075"/>
                  </a:lnTo>
                  <a:lnTo>
                    <a:pt x="1456" y="1077"/>
                  </a:lnTo>
                  <a:lnTo>
                    <a:pt x="1453" y="1077"/>
                  </a:lnTo>
                  <a:lnTo>
                    <a:pt x="1451" y="1074"/>
                  </a:lnTo>
                  <a:lnTo>
                    <a:pt x="1451" y="1063"/>
                  </a:lnTo>
                  <a:lnTo>
                    <a:pt x="1451" y="1052"/>
                  </a:lnTo>
                  <a:lnTo>
                    <a:pt x="1447" y="1036"/>
                  </a:lnTo>
                  <a:lnTo>
                    <a:pt x="1444" y="1023"/>
                  </a:lnTo>
                  <a:lnTo>
                    <a:pt x="1441" y="1013"/>
                  </a:lnTo>
                  <a:lnTo>
                    <a:pt x="1439" y="1007"/>
                  </a:lnTo>
                  <a:lnTo>
                    <a:pt x="1434" y="1000"/>
                  </a:lnTo>
                  <a:lnTo>
                    <a:pt x="1417" y="976"/>
                  </a:lnTo>
                  <a:lnTo>
                    <a:pt x="1415" y="968"/>
                  </a:lnTo>
                  <a:lnTo>
                    <a:pt x="1415" y="962"/>
                  </a:lnTo>
                  <a:lnTo>
                    <a:pt x="1417" y="955"/>
                  </a:lnTo>
                  <a:lnTo>
                    <a:pt x="1419" y="952"/>
                  </a:lnTo>
                  <a:lnTo>
                    <a:pt x="1420" y="950"/>
                  </a:lnTo>
                  <a:lnTo>
                    <a:pt x="1421" y="947"/>
                  </a:lnTo>
                  <a:lnTo>
                    <a:pt x="1422" y="945"/>
                  </a:lnTo>
                  <a:lnTo>
                    <a:pt x="1422" y="942"/>
                  </a:lnTo>
                  <a:lnTo>
                    <a:pt x="1417" y="941"/>
                  </a:lnTo>
                  <a:lnTo>
                    <a:pt x="1411" y="939"/>
                  </a:lnTo>
                  <a:lnTo>
                    <a:pt x="1407" y="935"/>
                  </a:lnTo>
                  <a:lnTo>
                    <a:pt x="1405" y="931"/>
                  </a:lnTo>
                  <a:lnTo>
                    <a:pt x="1404" y="930"/>
                  </a:lnTo>
                  <a:lnTo>
                    <a:pt x="1402" y="929"/>
                  </a:lnTo>
                  <a:lnTo>
                    <a:pt x="1401" y="927"/>
                  </a:lnTo>
                  <a:lnTo>
                    <a:pt x="1401" y="926"/>
                  </a:lnTo>
                  <a:lnTo>
                    <a:pt x="1401" y="926"/>
                  </a:lnTo>
                  <a:lnTo>
                    <a:pt x="1402" y="926"/>
                  </a:lnTo>
                  <a:lnTo>
                    <a:pt x="1405" y="926"/>
                  </a:lnTo>
                  <a:lnTo>
                    <a:pt x="1407" y="926"/>
                  </a:lnTo>
                  <a:lnTo>
                    <a:pt x="1410" y="925"/>
                  </a:lnTo>
                  <a:lnTo>
                    <a:pt x="1411" y="924"/>
                  </a:lnTo>
                  <a:lnTo>
                    <a:pt x="1411" y="921"/>
                  </a:lnTo>
                  <a:lnTo>
                    <a:pt x="1410" y="919"/>
                  </a:lnTo>
                  <a:lnTo>
                    <a:pt x="1407" y="915"/>
                  </a:lnTo>
                  <a:lnTo>
                    <a:pt x="1406" y="912"/>
                  </a:lnTo>
                  <a:lnTo>
                    <a:pt x="1406" y="909"/>
                  </a:lnTo>
                  <a:lnTo>
                    <a:pt x="1406" y="906"/>
                  </a:lnTo>
                  <a:lnTo>
                    <a:pt x="1405" y="903"/>
                  </a:lnTo>
                  <a:lnTo>
                    <a:pt x="1402" y="901"/>
                  </a:lnTo>
                  <a:lnTo>
                    <a:pt x="1400" y="900"/>
                  </a:lnTo>
                  <a:lnTo>
                    <a:pt x="1399" y="898"/>
                  </a:lnTo>
                  <a:lnTo>
                    <a:pt x="1397" y="895"/>
                  </a:lnTo>
                  <a:lnTo>
                    <a:pt x="1397" y="894"/>
                  </a:lnTo>
                  <a:lnTo>
                    <a:pt x="1397" y="891"/>
                  </a:lnTo>
                  <a:lnTo>
                    <a:pt x="1399" y="890"/>
                  </a:lnTo>
                  <a:lnTo>
                    <a:pt x="1404" y="886"/>
                  </a:lnTo>
                  <a:lnTo>
                    <a:pt x="1407" y="885"/>
                  </a:lnTo>
                  <a:lnTo>
                    <a:pt x="1410" y="884"/>
                  </a:lnTo>
                  <a:lnTo>
                    <a:pt x="1412" y="883"/>
                  </a:lnTo>
                  <a:lnTo>
                    <a:pt x="1415" y="880"/>
                  </a:lnTo>
                  <a:lnTo>
                    <a:pt x="1417" y="878"/>
                  </a:lnTo>
                  <a:lnTo>
                    <a:pt x="1421" y="878"/>
                  </a:lnTo>
                  <a:lnTo>
                    <a:pt x="1424" y="879"/>
                  </a:lnTo>
                  <a:lnTo>
                    <a:pt x="1429" y="880"/>
                  </a:lnTo>
                  <a:lnTo>
                    <a:pt x="1434" y="883"/>
                  </a:lnTo>
                  <a:lnTo>
                    <a:pt x="1441" y="883"/>
                  </a:lnTo>
                  <a:lnTo>
                    <a:pt x="1448" y="883"/>
                  </a:lnTo>
                  <a:lnTo>
                    <a:pt x="1451" y="884"/>
                  </a:lnTo>
                  <a:lnTo>
                    <a:pt x="1453" y="886"/>
                  </a:lnTo>
                  <a:lnTo>
                    <a:pt x="1456" y="889"/>
                  </a:lnTo>
                  <a:lnTo>
                    <a:pt x="1457" y="890"/>
                  </a:lnTo>
                  <a:lnTo>
                    <a:pt x="1460" y="893"/>
                  </a:lnTo>
                  <a:lnTo>
                    <a:pt x="1462" y="893"/>
                  </a:lnTo>
                  <a:lnTo>
                    <a:pt x="1463" y="893"/>
                  </a:lnTo>
                  <a:lnTo>
                    <a:pt x="1465" y="891"/>
                  </a:lnTo>
                  <a:lnTo>
                    <a:pt x="1465" y="890"/>
                  </a:lnTo>
                  <a:lnTo>
                    <a:pt x="1465" y="889"/>
                  </a:lnTo>
                  <a:lnTo>
                    <a:pt x="1463" y="888"/>
                  </a:lnTo>
                  <a:lnTo>
                    <a:pt x="1462" y="885"/>
                  </a:lnTo>
                  <a:lnTo>
                    <a:pt x="1460" y="883"/>
                  </a:lnTo>
                  <a:lnTo>
                    <a:pt x="1457" y="881"/>
                  </a:lnTo>
                  <a:lnTo>
                    <a:pt x="1455" y="880"/>
                  </a:lnTo>
                  <a:lnTo>
                    <a:pt x="1452" y="878"/>
                  </a:lnTo>
                  <a:lnTo>
                    <a:pt x="1451" y="875"/>
                  </a:lnTo>
                  <a:lnTo>
                    <a:pt x="1450" y="873"/>
                  </a:lnTo>
                  <a:lnTo>
                    <a:pt x="1450" y="870"/>
                  </a:lnTo>
                  <a:lnTo>
                    <a:pt x="1448" y="868"/>
                  </a:lnTo>
                  <a:lnTo>
                    <a:pt x="1446" y="866"/>
                  </a:lnTo>
                  <a:lnTo>
                    <a:pt x="1440" y="866"/>
                  </a:lnTo>
                  <a:lnTo>
                    <a:pt x="1432" y="869"/>
                  </a:lnTo>
                  <a:lnTo>
                    <a:pt x="1425" y="870"/>
                  </a:lnTo>
                  <a:lnTo>
                    <a:pt x="1420" y="869"/>
                  </a:lnTo>
                  <a:lnTo>
                    <a:pt x="1419" y="866"/>
                  </a:lnTo>
                  <a:lnTo>
                    <a:pt x="1419" y="864"/>
                  </a:lnTo>
                  <a:lnTo>
                    <a:pt x="1419" y="862"/>
                  </a:lnTo>
                  <a:lnTo>
                    <a:pt x="1421" y="860"/>
                  </a:lnTo>
                  <a:lnTo>
                    <a:pt x="1424" y="859"/>
                  </a:lnTo>
                  <a:lnTo>
                    <a:pt x="1426" y="858"/>
                  </a:lnTo>
                  <a:lnTo>
                    <a:pt x="1429" y="857"/>
                  </a:lnTo>
                  <a:lnTo>
                    <a:pt x="1431" y="857"/>
                  </a:lnTo>
                  <a:lnTo>
                    <a:pt x="1434" y="857"/>
                  </a:lnTo>
                  <a:lnTo>
                    <a:pt x="1436" y="857"/>
                  </a:lnTo>
                  <a:lnTo>
                    <a:pt x="1441" y="855"/>
                  </a:lnTo>
                  <a:lnTo>
                    <a:pt x="1442" y="852"/>
                  </a:lnTo>
                  <a:lnTo>
                    <a:pt x="1442" y="847"/>
                  </a:lnTo>
                  <a:lnTo>
                    <a:pt x="1441" y="842"/>
                  </a:lnTo>
                  <a:lnTo>
                    <a:pt x="1441" y="838"/>
                  </a:lnTo>
                  <a:lnTo>
                    <a:pt x="1444" y="835"/>
                  </a:lnTo>
                  <a:lnTo>
                    <a:pt x="1446" y="833"/>
                  </a:lnTo>
                  <a:lnTo>
                    <a:pt x="1447" y="830"/>
                  </a:lnTo>
                  <a:lnTo>
                    <a:pt x="1448" y="827"/>
                  </a:lnTo>
                  <a:lnTo>
                    <a:pt x="1448" y="824"/>
                  </a:lnTo>
                  <a:lnTo>
                    <a:pt x="1448" y="820"/>
                  </a:lnTo>
                  <a:lnTo>
                    <a:pt x="1448" y="817"/>
                  </a:lnTo>
                  <a:lnTo>
                    <a:pt x="1452" y="808"/>
                  </a:lnTo>
                  <a:lnTo>
                    <a:pt x="1451" y="797"/>
                  </a:lnTo>
                  <a:lnTo>
                    <a:pt x="1450" y="788"/>
                  </a:lnTo>
                  <a:lnTo>
                    <a:pt x="1445" y="782"/>
                  </a:lnTo>
                  <a:lnTo>
                    <a:pt x="1437" y="777"/>
                  </a:lnTo>
                  <a:lnTo>
                    <a:pt x="1429" y="778"/>
                  </a:lnTo>
                  <a:lnTo>
                    <a:pt x="1426" y="778"/>
                  </a:lnTo>
                  <a:lnTo>
                    <a:pt x="1424" y="778"/>
                  </a:lnTo>
                  <a:lnTo>
                    <a:pt x="1421" y="778"/>
                  </a:lnTo>
                  <a:lnTo>
                    <a:pt x="1419" y="778"/>
                  </a:lnTo>
                  <a:lnTo>
                    <a:pt x="1416" y="778"/>
                  </a:lnTo>
                  <a:lnTo>
                    <a:pt x="1414" y="778"/>
                  </a:lnTo>
                  <a:lnTo>
                    <a:pt x="1411" y="779"/>
                  </a:lnTo>
                  <a:lnTo>
                    <a:pt x="1410" y="781"/>
                  </a:lnTo>
                  <a:lnTo>
                    <a:pt x="1410" y="782"/>
                  </a:lnTo>
                  <a:lnTo>
                    <a:pt x="1410" y="783"/>
                  </a:lnTo>
                  <a:lnTo>
                    <a:pt x="1412" y="786"/>
                  </a:lnTo>
                  <a:lnTo>
                    <a:pt x="1415" y="788"/>
                  </a:lnTo>
                  <a:lnTo>
                    <a:pt x="1420" y="794"/>
                  </a:lnTo>
                  <a:lnTo>
                    <a:pt x="1424" y="799"/>
                  </a:lnTo>
                  <a:lnTo>
                    <a:pt x="1426" y="804"/>
                  </a:lnTo>
                  <a:lnTo>
                    <a:pt x="1424" y="809"/>
                  </a:lnTo>
                  <a:lnTo>
                    <a:pt x="1417" y="812"/>
                  </a:lnTo>
                  <a:lnTo>
                    <a:pt x="1399" y="812"/>
                  </a:lnTo>
                  <a:lnTo>
                    <a:pt x="1396" y="813"/>
                  </a:lnTo>
                  <a:lnTo>
                    <a:pt x="1392" y="814"/>
                  </a:lnTo>
                  <a:lnTo>
                    <a:pt x="1390" y="814"/>
                  </a:lnTo>
                  <a:lnTo>
                    <a:pt x="1389" y="814"/>
                  </a:lnTo>
                  <a:lnTo>
                    <a:pt x="1386" y="813"/>
                  </a:lnTo>
                  <a:lnTo>
                    <a:pt x="1384" y="809"/>
                  </a:lnTo>
                  <a:lnTo>
                    <a:pt x="1382" y="808"/>
                  </a:lnTo>
                  <a:lnTo>
                    <a:pt x="1381" y="806"/>
                  </a:lnTo>
                  <a:lnTo>
                    <a:pt x="1381" y="803"/>
                  </a:lnTo>
                  <a:lnTo>
                    <a:pt x="1381" y="802"/>
                  </a:lnTo>
                  <a:lnTo>
                    <a:pt x="1381" y="801"/>
                  </a:lnTo>
                  <a:lnTo>
                    <a:pt x="1381" y="799"/>
                  </a:lnTo>
                  <a:lnTo>
                    <a:pt x="1379" y="797"/>
                  </a:lnTo>
                  <a:lnTo>
                    <a:pt x="1376" y="797"/>
                  </a:lnTo>
                  <a:lnTo>
                    <a:pt x="1373" y="796"/>
                  </a:lnTo>
                  <a:lnTo>
                    <a:pt x="1370" y="794"/>
                  </a:lnTo>
                  <a:lnTo>
                    <a:pt x="1369" y="792"/>
                  </a:lnTo>
                  <a:lnTo>
                    <a:pt x="1368" y="789"/>
                  </a:lnTo>
                  <a:lnTo>
                    <a:pt x="1366" y="786"/>
                  </a:lnTo>
                  <a:lnTo>
                    <a:pt x="1365" y="783"/>
                  </a:lnTo>
                  <a:lnTo>
                    <a:pt x="1365" y="781"/>
                  </a:lnTo>
                  <a:lnTo>
                    <a:pt x="1365" y="777"/>
                  </a:lnTo>
                  <a:lnTo>
                    <a:pt x="1365" y="772"/>
                  </a:lnTo>
                  <a:lnTo>
                    <a:pt x="1366" y="767"/>
                  </a:lnTo>
                  <a:lnTo>
                    <a:pt x="1368" y="762"/>
                  </a:lnTo>
                  <a:lnTo>
                    <a:pt x="1370" y="761"/>
                  </a:lnTo>
                  <a:lnTo>
                    <a:pt x="1371" y="760"/>
                  </a:lnTo>
                  <a:lnTo>
                    <a:pt x="1374" y="757"/>
                  </a:lnTo>
                  <a:lnTo>
                    <a:pt x="1375" y="755"/>
                  </a:lnTo>
                  <a:lnTo>
                    <a:pt x="1376" y="752"/>
                  </a:lnTo>
                  <a:lnTo>
                    <a:pt x="1375" y="747"/>
                  </a:lnTo>
                  <a:lnTo>
                    <a:pt x="1373" y="741"/>
                  </a:lnTo>
                  <a:lnTo>
                    <a:pt x="1370" y="733"/>
                  </a:lnTo>
                  <a:lnTo>
                    <a:pt x="1369" y="728"/>
                  </a:lnTo>
                  <a:lnTo>
                    <a:pt x="1370" y="725"/>
                  </a:lnTo>
                  <a:lnTo>
                    <a:pt x="1376" y="723"/>
                  </a:lnTo>
                  <a:lnTo>
                    <a:pt x="1380" y="725"/>
                  </a:lnTo>
                  <a:lnTo>
                    <a:pt x="1384" y="726"/>
                  </a:lnTo>
                  <a:lnTo>
                    <a:pt x="1387" y="728"/>
                  </a:lnTo>
                  <a:lnTo>
                    <a:pt x="1391" y="731"/>
                  </a:lnTo>
                  <a:lnTo>
                    <a:pt x="1399" y="735"/>
                  </a:lnTo>
                  <a:lnTo>
                    <a:pt x="1405" y="737"/>
                  </a:lnTo>
                  <a:lnTo>
                    <a:pt x="1412" y="740"/>
                  </a:lnTo>
                  <a:lnTo>
                    <a:pt x="1417" y="741"/>
                  </a:lnTo>
                  <a:lnTo>
                    <a:pt x="1424" y="743"/>
                  </a:lnTo>
                  <a:lnTo>
                    <a:pt x="1429" y="746"/>
                  </a:lnTo>
                  <a:lnTo>
                    <a:pt x="1432" y="746"/>
                  </a:lnTo>
                  <a:lnTo>
                    <a:pt x="1435" y="743"/>
                  </a:lnTo>
                  <a:lnTo>
                    <a:pt x="1434" y="737"/>
                  </a:lnTo>
                  <a:lnTo>
                    <a:pt x="1431" y="731"/>
                  </a:lnTo>
                  <a:lnTo>
                    <a:pt x="1429" y="727"/>
                  </a:lnTo>
                  <a:lnTo>
                    <a:pt x="1426" y="723"/>
                  </a:lnTo>
                  <a:lnTo>
                    <a:pt x="1422" y="721"/>
                  </a:lnTo>
                  <a:lnTo>
                    <a:pt x="1417" y="718"/>
                  </a:lnTo>
                  <a:lnTo>
                    <a:pt x="1415" y="717"/>
                  </a:lnTo>
                  <a:lnTo>
                    <a:pt x="1412" y="714"/>
                  </a:lnTo>
                  <a:lnTo>
                    <a:pt x="1410" y="711"/>
                  </a:lnTo>
                  <a:lnTo>
                    <a:pt x="1410" y="709"/>
                  </a:lnTo>
                  <a:lnTo>
                    <a:pt x="1410" y="705"/>
                  </a:lnTo>
                  <a:lnTo>
                    <a:pt x="1409" y="704"/>
                  </a:lnTo>
                  <a:lnTo>
                    <a:pt x="1407" y="701"/>
                  </a:lnTo>
                  <a:lnTo>
                    <a:pt x="1405" y="699"/>
                  </a:lnTo>
                  <a:lnTo>
                    <a:pt x="1402" y="697"/>
                  </a:lnTo>
                  <a:lnTo>
                    <a:pt x="1400" y="697"/>
                  </a:lnTo>
                  <a:lnTo>
                    <a:pt x="1399" y="697"/>
                  </a:lnTo>
                  <a:lnTo>
                    <a:pt x="1396" y="699"/>
                  </a:lnTo>
                  <a:lnTo>
                    <a:pt x="1394" y="699"/>
                  </a:lnTo>
                  <a:lnTo>
                    <a:pt x="1391" y="697"/>
                  </a:lnTo>
                  <a:lnTo>
                    <a:pt x="1390" y="696"/>
                  </a:lnTo>
                  <a:lnTo>
                    <a:pt x="1389" y="695"/>
                  </a:lnTo>
                  <a:lnTo>
                    <a:pt x="1389" y="692"/>
                  </a:lnTo>
                  <a:lnTo>
                    <a:pt x="1389" y="691"/>
                  </a:lnTo>
                  <a:lnTo>
                    <a:pt x="1389" y="689"/>
                  </a:lnTo>
                  <a:lnTo>
                    <a:pt x="1390" y="686"/>
                  </a:lnTo>
                  <a:lnTo>
                    <a:pt x="1390" y="684"/>
                  </a:lnTo>
                  <a:lnTo>
                    <a:pt x="1390" y="682"/>
                  </a:lnTo>
                  <a:lnTo>
                    <a:pt x="1389" y="680"/>
                  </a:lnTo>
                  <a:lnTo>
                    <a:pt x="1386" y="679"/>
                  </a:lnTo>
                  <a:lnTo>
                    <a:pt x="1382" y="677"/>
                  </a:lnTo>
                  <a:lnTo>
                    <a:pt x="1379" y="677"/>
                  </a:lnTo>
                  <a:lnTo>
                    <a:pt x="1376" y="677"/>
                  </a:lnTo>
                  <a:lnTo>
                    <a:pt x="1373" y="677"/>
                  </a:lnTo>
                  <a:lnTo>
                    <a:pt x="1370" y="679"/>
                  </a:lnTo>
                  <a:lnTo>
                    <a:pt x="1369" y="680"/>
                  </a:lnTo>
                  <a:lnTo>
                    <a:pt x="1368" y="681"/>
                  </a:lnTo>
                  <a:lnTo>
                    <a:pt x="1368" y="682"/>
                  </a:lnTo>
                  <a:lnTo>
                    <a:pt x="1368" y="685"/>
                  </a:lnTo>
                  <a:lnTo>
                    <a:pt x="1368" y="687"/>
                  </a:lnTo>
                  <a:lnTo>
                    <a:pt x="1368" y="690"/>
                  </a:lnTo>
                  <a:lnTo>
                    <a:pt x="1366" y="696"/>
                  </a:lnTo>
                  <a:lnTo>
                    <a:pt x="1361" y="697"/>
                  </a:lnTo>
                  <a:lnTo>
                    <a:pt x="1355" y="696"/>
                  </a:lnTo>
                  <a:lnTo>
                    <a:pt x="1348" y="690"/>
                  </a:lnTo>
                  <a:lnTo>
                    <a:pt x="1344" y="687"/>
                  </a:lnTo>
                  <a:lnTo>
                    <a:pt x="1343" y="685"/>
                  </a:lnTo>
                  <a:lnTo>
                    <a:pt x="1343" y="682"/>
                  </a:lnTo>
                  <a:lnTo>
                    <a:pt x="1343" y="679"/>
                  </a:lnTo>
                  <a:lnTo>
                    <a:pt x="1343" y="676"/>
                  </a:lnTo>
                  <a:lnTo>
                    <a:pt x="1341" y="674"/>
                  </a:lnTo>
                  <a:lnTo>
                    <a:pt x="1341" y="670"/>
                  </a:lnTo>
                  <a:lnTo>
                    <a:pt x="1340" y="667"/>
                  </a:lnTo>
                  <a:lnTo>
                    <a:pt x="1339" y="665"/>
                  </a:lnTo>
                  <a:lnTo>
                    <a:pt x="1338" y="663"/>
                  </a:lnTo>
                  <a:lnTo>
                    <a:pt x="1338" y="661"/>
                  </a:lnTo>
                  <a:lnTo>
                    <a:pt x="1336" y="659"/>
                  </a:lnTo>
                  <a:lnTo>
                    <a:pt x="1335" y="653"/>
                  </a:lnTo>
                  <a:lnTo>
                    <a:pt x="1338" y="649"/>
                  </a:lnTo>
                  <a:lnTo>
                    <a:pt x="1341" y="646"/>
                  </a:lnTo>
                  <a:lnTo>
                    <a:pt x="1343" y="643"/>
                  </a:lnTo>
                  <a:lnTo>
                    <a:pt x="1341" y="638"/>
                  </a:lnTo>
                  <a:lnTo>
                    <a:pt x="1340" y="636"/>
                  </a:lnTo>
                  <a:lnTo>
                    <a:pt x="1338" y="634"/>
                  </a:lnTo>
                  <a:lnTo>
                    <a:pt x="1335" y="631"/>
                  </a:lnTo>
                  <a:lnTo>
                    <a:pt x="1334" y="629"/>
                  </a:lnTo>
                  <a:lnTo>
                    <a:pt x="1331" y="626"/>
                  </a:lnTo>
                  <a:lnTo>
                    <a:pt x="1331" y="625"/>
                  </a:lnTo>
                  <a:lnTo>
                    <a:pt x="1333" y="623"/>
                  </a:lnTo>
                  <a:lnTo>
                    <a:pt x="1335" y="620"/>
                  </a:lnTo>
                  <a:lnTo>
                    <a:pt x="1338" y="619"/>
                  </a:lnTo>
                  <a:lnTo>
                    <a:pt x="1340" y="618"/>
                  </a:lnTo>
                  <a:lnTo>
                    <a:pt x="1341" y="617"/>
                  </a:lnTo>
                  <a:lnTo>
                    <a:pt x="1344" y="613"/>
                  </a:lnTo>
                  <a:lnTo>
                    <a:pt x="1345" y="610"/>
                  </a:lnTo>
                  <a:lnTo>
                    <a:pt x="1344" y="608"/>
                  </a:lnTo>
                  <a:lnTo>
                    <a:pt x="1343" y="607"/>
                  </a:lnTo>
                  <a:lnTo>
                    <a:pt x="1340" y="605"/>
                  </a:lnTo>
                  <a:lnTo>
                    <a:pt x="1336" y="604"/>
                  </a:lnTo>
                  <a:lnTo>
                    <a:pt x="1333" y="603"/>
                  </a:lnTo>
                  <a:lnTo>
                    <a:pt x="1330" y="602"/>
                  </a:lnTo>
                  <a:lnTo>
                    <a:pt x="1329" y="600"/>
                  </a:lnTo>
                  <a:lnTo>
                    <a:pt x="1328" y="598"/>
                  </a:lnTo>
                  <a:lnTo>
                    <a:pt x="1328" y="595"/>
                  </a:lnTo>
                  <a:lnTo>
                    <a:pt x="1328" y="594"/>
                  </a:lnTo>
                  <a:lnTo>
                    <a:pt x="1329" y="592"/>
                  </a:lnTo>
                  <a:lnTo>
                    <a:pt x="1329" y="589"/>
                  </a:lnTo>
                  <a:lnTo>
                    <a:pt x="1329" y="588"/>
                  </a:lnTo>
                  <a:lnTo>
                    <a:pt x="1329" y="585"/>
                  </a:lnTo>
                  <a:lnTo>
                    <a:pt x="1326" y="582"/>
                  </a:lnTo>
                  <a:lnTo>
                    <a:pt x="1324" y="578"/>
                  </a:lnTo>
                  <a:lnTo>
                    <a:pt x="1320" y="574"/>
                  </a:lnTo>
                  <a:lnTo>
                    <a:pt x="1316" y="572"/>
                  </a:lnTo>
                  <a:lnTo>
                    <a:pt x="1313" y="570"/>
                  </a:lnTo>
                  <a:lnTo>
                    <a:pt x="1309" y="569"/>
                  </a:lnTo>
                  <a:lnTo>
                    <a:pt x="1308" y="568"/>
                  </a:lnTo>
                  <a:lnTo>
                    <a:pt x="1306" y="567"/>
                  </a:lnTo>
                  <a:lnTo>
                    <a:pt x="1306" y="566"/>
                  </a:lnTo>
                  <a:lnTo>
                    <a:pt x="1308" y="563"/>
                  </a:lnTo>
                  <a:lnTo>
                    <a:pt x="1308" y="562"/>
                  </a:lnTo>
                  <a:lnTo>
                    <a:pt x="1308" y="559"/>
                  </a:lnTo>
                  <a:lnTo>
                    <a:pt x="1309" y="548"/>
                  </a:lnTo>
                  <a:lnTo>
                    <a:pt x="1305" y="539"/>
                  </a:lnTo>
                  <a:lnTo>
                    <a:pt x="1304" y="533"/>
                  </a:lnTo>
                  <a:lnTo>
                    <a:pt x="1303" y="528"/>
                  </a:lnTo>
                  <a:lnTo>
                    <a:pt x="1300" y="524"/>
                  </a:lnTo>
                  <a:lnTo>
                    <a:pt x="1298" y="521"/>
                  </a:lnTo>
                  <a:lnTo>
                    <a:pt x="1297" y="517"/>
                  </a:lnTo>
                  <a:lnTo>
                    <a:pt x="1295" y="515"/>
                  </a:lnTo>
                  <a:lnTo>
                    <a:pt x="1292" y="512"/>
                  </a:lnTo>
                  <a:lnTo>
                    <a:pt x="1287" y="511"/>
                  </a:lnTo>
                  <a:lnTo>
                    <a:pt x="1285" y="508"/>
                  </a:lnTo>
                  <a:lnTo>
                    <a:pt x="1283" y="506"/>
                  </a:lnTo>
                  <a:lnTo>
                    <a:pt x="1280" y="502"/>
                  </a:lnTo>
                  <a:lnTo>
                    <a:pt x="1278" y="500"/>
                  </a:lnTo>
                  <a:lnTo>
                    <a:pt x="1277" y="497"/>
                  </a:lnTo>
                  <a:lnTo>
                    <a:pt x="1274" y="493"/>
                  </a:lnTo>
                  <a:lnTo>
                    <a:pt x="1269" y="490"/>
                  </a:lnTo>
                  <a:lnTo>
                    <a:pt x="1265" y="486"/>
                  </a:lnTo>
                  <a:lnTo>
                    <a:pt x="1260" y="482"/>
                  </a:lnTo>
                  <a:lnTo>
                    <a:pt x="1258" y="476"/>
                  </a:lnTo>
                  <a:lnTo>
                    <a:pt x="1257" y="471"/>
                  </a:lnTo>
                  <a:lnTo>
                    <a:pt x="1255" y="466"/>
                  </a:lnTo>
                  <a:lnTo>
                    <a:pt x="1252" y="457"/>
                  </a:lnTo>
                  <a:lnTo>
                    <a:pt x="1245" y="449"/>
                  </a:lnTo>
                  <a:lnTo>
                    <a:pt x="1238" y="440"/>
                  </a:lnTo>
                  <a:lnTo>
                    <a:pt x="1229" y="435"/>
                  </a:lnTo>
                  <a:lnTo>
                    <a:pt x="1216" y="427"/>
                  </a:lnTo>
                  <a:lnTo>
                    <a:pt x="1201" y="421"/>
                  </a:lnTo>
                  <a:lnTo>
                    <a:pt x="1194" y="418"/>
                  </a:lnTo>
                  <a:lnTo>
                    <a:pt x="1188" y="416"/>
                  </a:lnTo>
                  <a:lnTo>
                    <a:pt x="1179" y="414"/>
                  </a:lnTo>
                  <a:lnTo>
                    <a:pt x="1176" y="411"/>
                  </a:lnTo>
                  <a:lnTo>
                    <a:pt x="1171" y="409"/>
                  </a:lnTo>
                  <a:lnTo>
                    <a:pt x="1166" y="406"/>
                  </a:lnTo>
                  <a:lnTo>
                    <a:pt x="1162" y="404"/>
                  </a:lnTo>
                  <a:lnTo>
                    <a:pt x="1158" y="403"/>
                  </a:lnTo>
                  <a:lnTo>
                    <a:pt x="1156" y="403"/>
                  </a:lnTo>
                  <a:lnTo>
                    <a:pt x="1152" y="401"/>
                  </a:lnTo>
                  <a:lnTo>
                    <a:pt x="1148" y="400"/>
                  </a:lnTo>
                  <a:lnTo>
                    <a:pt x="1146" y="399"/>
                  </a:lnTo>
                  <a:lnTo>
                    <a:pt x="1143" y="399"/>
                  </a:lnTo>
                  <a:lnTo>
                    <a:pt x="1142" y="400"/>
                  </a:lnTo>
                  <a:lnTo>
                    <a:pt x="1143" y="401"/>
                  </a:lnTo>
                  <a:lnTo>
                    <a:pt x="1145" y="404"/>
                  </a:lnTo>
                  <a:lnTo>
                    <a:pt x="1146" y="405"/>
                  </a:lnTo>
                  <a:lnTo>
                    <a:pt x="1147" y="408"/>
                  </a:lnTo>
                  <a:lnTo>
                    <a:pt x="1148" y="409"/>
                  </a:lnTo>
                  <a:lnTo>
                    <a:pt x="1148" y="410"/>
                  </a:lnTo>
                  <a:lnTo>
                    <a:pt x="1147" y="411"/>
                  </a:lnTo>
                  <a:lnTo>
                    <a:pt x="1145" y="411"/>
                  </a:lnTo>
                  <a:lnTo>
                    <a:pt x="1142" y="411"/>
                  </a:lnTo>
                  <a:lnTo>
                    <a:pt x="1140" y="410"/>
                  </a:lnTo>
                  <a:lnTo>
                    <a:pt x="1137" y="410"/>
                  </a:lnTo>
                  <a:lnTo>
                    <a:pt x="1135" y="409"/>
                  </a:lnTo>
                  <a:lnTo>
                    <a:pt x="1133" y="409"/>
                  </a:lnTo>
                  <a:lnTo>
                    <a:pt x="1123" y="405"/>
                  </a:lnTo>
                  <a:lnTo>
                    <a:pt x="1116" y="404"/>
                  </a:lnTo>
                  <a:lnTo>
                    <a:pt x="1111" y="406"/>
                  </a:lnTo>
                  <a:lnTo>
                    <a:pt x="1110" y="411"/>
                  </a:lnTo>
                  <a:lnTo>
                    <a:pt x="1106" y="410"/>
                  </a:lnTo>
                  <a:lnTo>
                    <a:pt x="1102" y="409"/>
                  </a:lnTo>
                  <a:lnTo>
                    <a:pt x="1097" y="406"/>
                  </a:lnTo>
                  <a:lnTo>
                    <a:pt x="1093" y="404"/>
                  </a:lnTo>
                  <a:lnTo>
                    <a:pt x="1091" y="404"/>
                  </a:lnTo>
                  <a:lnTo>
                    <a:pt x="1090" y="404"/>
                  </a:lnTo>
                  <a:lnTo>
                    <a:pt x="1088" y="406"/>
                  </a:lnTo>
                  <a:lnTo>
                    <a:pt x="1088" y="408"/>
                  </a:lnTo>
                  <a:lnTo>
                    <a:pt x="1088" y="410"/>
                  </a:lnTo>
                  <a:lnTo>
                    <a:pt x="1088" y="413"/>
                  </a:lnTo>
                  <a:lnTo>
                    <a:pt x="1088" y="415"/>
                  </a:lnTo>
                  <a:lnTo>
                    <a:pt x="1088" y="416"/>
                  </a:lnTo>
                  <a:lnTo>
                    <a:pt x="1081" y="415"/>
                  </a:lnTo>
                  <a:lnTo>
                    <a:pt x="1075" y="413"/>
                  </a:lnTo>
                  <a:lnTo>
                    <a:pt x="1067" y="411"/>
                  </a:lnTo>
                  <a:lnTo>
                    <a:pt x="1064" y="410"/>
                  </a:lnTo>
                  <a:lnTo>
                    <a:pt x="1059" y="409"/>
                  </a:lnTo>
                  <a:lnTo>
                    <a:pt x="1054" y="408"/>
                  </a:lnTo>
                  <a:lnTo>
                    <a:pt x="1050" y="406"/>
                  </a:lnTo>
                  <a:lnTo>
                    <a:pt x="1046" y="405"/>
                  </a:lnTo>
                  <a:lnTo>
                    <a:pt x="1044" y="403"/>
                  </a:lnTo>
                  <a:lnTo>
                    <a:pt x="1042" y="401"/>
                  </a:lnTo>
                  <a:lnTo>
                    <a:pt x="1040" y="399"/>
                  </a:lnTo>
                  <a:lnTo>
                    <a:pt x="1039" y="398"/>
                  </a:lnTo>
                  <a:lnTo>
                    <a:pt x="1036" y="396"/>
                  </a:lnTo>
                  <a:lnTo>
                    <a:pt x="1032" y="394"/>
                  </a:lnTo>
                  <a:lnTo>
                    <a:pt x="1027" y="393"/>
                  </a:lnTo>
                  <a:lnTo>
                    <a:pt x="1022" y="393"/>
                  </a:lnTo>
                  <a:lnTo>
                    <a:pt x="1017" y="390"/>
                  </a:lnTo>
                  <a:lnTo>
                    <a:pt x="1015" y="390"/>
                  </a:lnTo>
                  <a:lnTo>
                    <a:pt x="1014" y="389"/>
                  </a:lnTo>
                  <a:lnTo>
                    <a:pt x="1014" y="388"/>
                  </a:lnTo>
                  <a:lnTo>
                    <a:pt x="1015" y="386"/>
                  </a:lnTo>
                  <a:lnTo>
                    <a:pt x="1016" y="385"/>
                  </a:lnTo>
                  <a:lnTo>
                    <a:pt x="1019" y="384"/>
                  </a:lnTo>
                  <a:lnTo>
                    <a:pt x="1021" y="383"/>
                  </a:lnTo>
                  <a:lnTo>
                    <a:pt x="1024" y="381"/>
                  </a:lnTo>
                  <a:lnTo>
                    <a:pt x="1026" y="381"/>
                  </a:lnTo>
                  <a:lnTo>
                    <a:pt x="1029" y="380"/>
                  </a:lnTo>
                  <a:lnTo>
                    <a:pt x="1034" y="380"/>
                  </a:lnTo>
                  <a:lnTo>
                    <a:pt x="1041" y="380"/>
                  </a:lnTo>
                  <a:lnTo>
                    <a:pt x="1046" y="379"/>
                  </a:lnTo>
                  <a:lnTo>
                    <a:pt x="1050" y="376"/>
                  </a:lnTo>
                  <a:lnTo>
                    <a:pt x="1050" y="373"/>
                  </a:lnTo>
                  <a:lnTo>
                    <a:pt x="1047" y="370"/>
                  </a:lnTo>
                  <a:lnTo>
                    <a:pt x="1045" y="369"/>
                  </a:lnTo>
                  <a:lnTo>
                    <a:pt x="1042" y="368"/>
                  </a:lnTo>
                  <a:lnTo>
                    <a:pt x="1039" y="368"/>
                  </a:lnTo>
                  <a:lnTo>
                    <a:pt x="1035" y="368"/>
                  </a:lnTo>
                  <a:lnTo>
                    <a:pt x="1032" y="369"/>
                  </a:lnTo>
                  <a:lnTo>
                    <a:pt x="1031" y="370"/>
                  </a:lnTo>
                  <a:lnTo>
                    <a:pt x="1026" y="369"/>
                  </a:lnTo>
                  <a:lnTo>
                    <a:pt x="1022" y="368"/>
                  </a:lnTo>
                  <a:lnTo>
                    <a:pt x="1019" y="365"/>
                  </a:lnTo>
                  <a:lnTo>
                    <a:pt x="1016" y="364"/>
                  </a:lnTo>
                  <a:lnTo>
                    <a:pt x="1012" y="362"/>
                  </a:lnTo>
                  <a:lnTo>
                    <a:pt x="1004" y="359"/>
                  </a:lnTo>
                  <a:lnTo>
                    <a:pt x="995" y="358"/>
                  </a:lnTo>
                  <a:lnTo>
                    <a:pt x="986" y="354"/>
                  </a:lnTo>
                  <a:lnTo>
                    <a:pt x="984" y="352"/>
                  </a:lnTo>
                  <a:lnTo>
                    <a:pt x="983" y="349"/>
                  </a:lnTo>
                  <a:lnTo>
                    <a:pt x="983" y="345"/>
                  </a:lnTo>
                  <a:lnTo>
                    <a:pt x="985" y="343"/>
                  </a:lnTo>
                  <a:lnTo>
                    <a:pt x="988" y="339"/>
                  </a:lnTo>
                  <a:lnTo>
                    <a:pt x="990" y="338"/>
                  </a:lnTo>
                  <a:lnTo>
                    <a:pt x="995" y="335"/>
                  </a:lnTo>
                  <a:lnTo>
                    <a:pt x="999" y="334"/>
                  </a:lnTo>
                  <a:lnTo>
                    <a:pt x="1003" y="334"/>
                  </a:lnTo>
                  <a:lnTo>
                    <a:pt x="1006" y="334"/>
                  </a:lnTo>
                  <a:lnTo>
                    <a:pt x="1010" y="333"/>
                  </a:lnTo>
                  <a:lnTo>
                    <a:pt x="1012" y="333"/>
                  </a:lnTo>
                  <a:lnTo>
                    <a:pt x="1014" y="333"/>
                  </a:lnTo>
                  <a:lnTo>
                    <a:pt x="1016" y="334"/>
                  </a:lnTo>
                  <a:lnTo>
                    <a:pt x="1019" y="335"/>
                  </a:lnTo>
                  <a:lnTo>
                    <a:pt x="1021" y="337"/>
                  </a:lnTo>
                  <a:lnTo>
                    <a:pt x="1024" y="338"/>
                  </a:lnTo>
                  <a:lnTo>
                    <a:pt x="1030" y="338"/>
                  </a:lnTo>
                  <a:lnTo>
                    <a:pt x="1035" y="335"/>
                  </a:lnTo>
                  <a:lnTo>
                    <a:pt x="1039" y="332"/>
                  </a:lnTo>
                  <a:lnTo>
                    <a:pt x="1044" y="330"/>
                  </a:lnTo>
                  <a:lnTo>
                    <a:pt x="1049" y="330"/>
                  </a:lnTo>
                  <a:lnTo>
                    <a:pt x="1055" y="332"/>
                  </a:lnTo>
                  <a:lnTo>
                    <a:pt x="1061" y="334"/>
                  </a:lnTo>
                  <a:lnTo>
                    <a:pt x="1067" y="334"/>
                  </a:lnTo>
                  <a:lnTo>
                    <a:pt x="1072" y="334"/>
                  </a:lnTo>
                  <a:lnTo>
                    <a:pt x="1072" y="330"/>
                  </a:lnTo>
                  <a:lnTo>
                    <a:pt x="1074" y="329"/>
                  </a:lnTo>
                  <a:lnTo>
                    <a:pt x="1075" y="328"/>
                  </a:lnTo>
                  <a:lnTo>
                    <a:pt x="1076" y="328"/>
                  </a:lnTo>
                  <a:lnTo>
                    <a:pt x="1079" y="328"/>
                  </a:lnTo>
                  <a:lnTo>
                    <a:pt x="1080" y="328"/>
                  </a:lnTo>
                  <a:lnTo>
                    <a:pt x="1082" y="328"/>
                  </a:lnTo>
                  <a:lnTo>
                    <a:pt x="1085" y="328"/>
                  </a:lnTo>
                  <a:lnTo>
                    <a:pt x="1086" y="327"/>
                  </a:lnTo>
                  <a:lnTo>
                    <a:pt x="1087" y="327"/>
                  </a:lnTo>
                  <a:lnTo>
                    <a:pt x="1087" y="325"/>
                  </a:lnTo>
                  <a:lnTo>
                    <a:pt x="1087" y="323"/>
                  </a:lnTo>
                  <a:lnTo>
                    <a:pt x="1086" y="321"/>
                  </a:lnTo>
                  <a:lnTo>
                    <a:pt x="1082" y="316"/>
                  </a:lnTo>
                  <a:lnTo>
                    <a:pt x="1075" y="312"/>
                  </a:lnTo>
                  <a:lnTo>
                    <a:pt x="1069" y="308"/>
                  </a:lnTo>
                  <a:lnTo>
                    <a:pt x="1062" y="309"/>
                  </a:lnTo>
                  <a:lnTo>
                    <a:pt x="1061" y="312"/>
                  </a:lnTo>
                  <a:lnTo>
                    <a:pt x="1061" y="313"/>
                  </a:lnTo>
                  <a:lnTo>
                    <a:pt x="1060" y="314"/>
                  </a:lnTo>
                  <a:lnTo>
                    <a:pt x="1059" y="317"/>
                  </a:lnTo>
                  <a:lnTo>
                    <a:pt x="1057" y="318"/>
                  </a:lnTo>
                  <a:lnTo>
                    <a:pt x="1055" y="318"/>
                  </a:lnTo>
                  <a:lnTo>
                    <a:pt x="1052" y="318"/>
                  </a:lnTo>
                  <a:lnTo>
                    <a:pt x="1050" y="316"/>
                  </a:lnTo>
                  <a:lnTo>
                    <a:pt x="1046" y="314"/>
                  </a:lnTo>
                  <a:lnTo>
                    <a:pt x="1042" y="314"/>
                  </a:lnTo>
                  <a:lnTo>
                    <a:pt x="1039" y="316"/>
                  </a:lnTo>
                  <a:lnTo>
                    <a:pt x="1036" y="316"/>
                  </a:lnTo>
                  <a:lnTo>
                    <a:pt x="1035" y="318"/>
                  </a:lnTo>
                  <a:lnTo>
                    <a:pt x="1034" y="321"/>
                  </a:lnTo>
                  <a:lnTo>
                    <a:pt x="1031" y="322"/>
                  </a:lnTo>
                  <a:lnTo>
                    <a:pt x="1029" y="323"/>
                  </a:lnTo>
                  <a:lnTo>
                    <a:pt x="1025" y="323"/>
                  </a:lnTo>
                  <a:lnTo>
                    <a:pt x="1021" y="323"/>
                  </a:lnTo>
                  <a:lnTo>
                    <a:pt x="1019" y="322"/>
                  </a:lnTo>
                  <a:lnTo>
                    <a:pt x="1015" y="322"/>
                  </a:lnTo>
                  <a:lnTo>
                    <a:pt x="1012" y="321"/>
                  </a:lnTo>
                  <a:lnTo>
                    <a:pt x="1010" y="319"/>
                  </a:lnTo>
                  <a:lnTo>
                    <a:pt x="1008" y="318"/>
                  </a:lnTo>
                  <a:lnTo>
                    <a:pt x="1005" y="317"/>
                  </a:lnTo>
                  <a:lnTo>
                    <a:pt x="1005" y="316"/>
                  </a:lnTo>
                  <a:lnTo>
                    <a:pt x="1006" y="313"/>
                  </a:lnTo>
                  <a:lnTo>
                    <a:pt x="1008" y="309"/>
                  </a:lnTo>
                  <a:lnTo>
                    <a:pt x="1008" y="307"/>
                  </a:lnTo>
                  <a:lnTo>
                    <a:pt x="1001" y="302"/>
                  </a:lnTo>
                  <a:lnTo>
                    <a:pt x="993" y="299"/>
                  </a:lnTo>
                  <a:lnTo>
                    <a:pt x="983" y="298"/>
                  </a:lnTo>
                  <a:lnTo>
                    <a:pt x="974" y="297"/>
                  </a:lnTo>
                  <a:lnTo>
                    <a:pt x="964" y="292"/>
                  </a:lnTo>
                  <a:lnTo>
                    <a:pt x="958" y="286"/>
                  </a:lnTo>
                  <a:lnTo>
                    <a:pt x="953" y="278"/>
                  </a:lnTo>
                  <a:lnTo>
                    <a:pt x="950" y="276"/>
                  </a:lnTo>
                  <a:lnTo>
                    <a:pt x="949" y="272"/>
                  </a:lnTo>
                  <a:lnTo>
                    <a:pt x="948" y="270"/>
                  </a:lnTo>
                  <a:lnTo>
                    <a:pt x="948" y="266"/>
                  </a:lnTo>
                  <a:lnTo>
                    <a:pt x="948" y="265"/>
                  </a:lnTo>
                  <a:lnTo>
                    <a:pt x="948" y="262"/>
                  </a:lnTo>
                  <a:lnTo>
                    <a:pt x="948" y="260"/>
                  </a:lnTo>
                  <a:lnTo>
                    <a:pt x="948" y="257"/>
                  </a:lnTo>
                  <a:lnTo>
                    <a:pt x="949" y="256"/>
                  </a:lnTo>
                  <a:lnTo>
                    <a:pt x="950" y="256"/>
                  </a:lnTo>
                  <a:lnTo>
                    <a:pt x="961" y="250"/>
                  </a:lnTo>
                  <a:lnTo>
                    <a:pt x="973" y="246"/>
                  </a:lnTo>
                  <a:lnTo>
                    <a:pt x="984" y="242"/>
                  </a:lnTo>
                  <a:lnTo>
                    <a:pt x="989" y="242"/>
                  </a:lnTo>
                  <a:lnTo>
                    <a:pt x="994" y="241"/>
                  </a:lnTo>
                  <a:lnTo>
                    <a:pt x="998" y="238"/>
                  </a:lnTo>
                  <a:lnTo>
                    <a:pt x="1003" y="237"/>
                  </a:lnTo>
                  <a:lnTo>
                    <a:pt x="1005" y="236"/>
                  </a:lnTo>
                  <a:lnTo>
                    <a:pt x="1009" y="235"/>
                  </a:lnTo>
                  <a:lnTo>
                    <a:pt x="1012" y="232"/>
                  </a:lnTo>
                  <a:lnTo>
                    <a:pt x="1015" y="231"/>
                  </a:lnTo>
                  <a:lnTo>
                    <a:pt x="1016" y="230"/>
                  </a:lnTo>
                  <a:lnTo>
                    <a:pt x="1016" y="227"/>
                  </a:lnTo>
                  <a:lnTo>
                    <a:pt x="1017" y="226"/>
                  </a:lnTo>
                  <a:lnTo>
                    <a:pt x="1019" y="225"/>
                  </a:lnTo>
                  <a:lnTo>
                    <a:pt x="1020" y="225"/>
                  </a:lnTo>
                  <a:lnTo>
                    <a:pt x="1024" y="224"/>
                  </a:lnTo>
                  <a:lnTo>
                    <a:pt x="1026" y="225"/>
                  </a:lnTo>
                  <a:lnTo>
                    <a:pt x="1029" y="225"/>
                  </a:lnTo>
                  <a:lnTo>
                    <a:pt x="1032" y="225"/>
                  </a:lnTo>
                  <a:lnTo>
                    <a:pt x="1035" y="225"/>
                  </a:lnTo>
                  <a:lnTo>
                    <a:pt x="1037" y="225"/>
                  </a:lnTo>
                  <a:lnTo>
                    <a:pt x="1039" y="224"/>
                  </a:lnTo>
                  <a:lnTo>
                    <a:pt x="1041" y="224"/>
                  </a:lnTo>
                  <a:lnTo>
                    <a:pt x="1044" y="222"/>
                  </a:lnTo>
                  <a:lnTo>
                    <a:pt x="1046" y="221"/>
                  </a:lnTo>
                  <a:lnTo>
                    <a:pt x="1049" y="221"/>
                  </a:lnTo>
                  <a:lnTo>
                    <a:pt x="1050" y="222"/>
                  </a:lnTo>
                  <a:lnTo>
                    <a:pt x="1050" y="222"/>
                  </a:lnTo>
                  <a:lnTo>
                    <a:pt x="1052" y="224"/>
                  </a:lnTo>
                  <a:lnTo>
                    <a:pt x="1060" y="224"/>
                  </a:lnTo>
                  <a:lnTo>
                    <a:pt x="1066" y="222"/>
                  </a:lnTo>
                  <a:lnTo>
                    <a:pt x="1070" y="219"/>
                  </a:lnTo>
                  <a:lnTo>
                    <a:pt x="1075" y="215"/>
                  </a:lnTo>
                  <a:lnTo>
                    <a:pt x="1080" y="211"/>
                  </a:lnTo>
                  <a:lnTo>
                    <a:pt x="1083" y="210"/>
                  </a:lnTo>
                  <a:lnTo>
                    <a:pt x="1086" y="207"/>
                  </a:lnTo>
                  <a:lnTo>
                    <a:pt x="1088" y="206"/>
                  </a:lnTo>
                  <a:lnTo>
                    <a:pt x="1090" y="204"/>
                  </a:lnTo>
                  <a:lnTo>
                    <a:pt x="1090" y="200"/>
                  </a:lnTo>
                  <a:lnTo>
                    <a:pt x="1088" y="197"/>
                  </a:lnTo>
                  <a:lnTo>
                    <a:pt x="1086" y="195"/>
                  </a:lnTo>
                  <a:lnTo>
                    <a:pt x="1085" y="194"/>
                  </a:lnTo>
                  <a:lnTo>
                    <a:pt x="1082" y="192"/>
                  </a:lnTo>
                  <a:lnTo>
                    <a:pt x="1080" y="190"/>
                  </a:lnTo>
                  <a:lnTo>
                    <a:pt x="1079" y="189"/>
                  </a:lnTo>
                  <a:lnTo>
                    <a:pt x="1077" y="187"/>
                  </a:lnTo>
                  <a:lnTo>
                    <a:pt x="1076" y="186"/>
                  </a:lnTo>
                  <a:lnTo>
                    <a:pt x="1076" y="185"/>
                  </a:lnTo>
                  <a:lnTo>
                    <a:pt x="1077" y="184"/>
                  </a:lnTo>
                  <a:lnTo>
                    <a:pt x="1080" y="182"/>
                  </a:lnTo>
                  <a:lnTo>
                    <a:pt x="1082" y="182"/>
                  </a:lnTo>
                  <a:lnTo>
                    <a:pt x="1085" y="182"/>
                  </a:lnTo>
                  <a:lnTo>
                    <a:pt x="1087" y="182"/>
                  </a:lnTo>
                  <a:lnTo>
                    <a:pt x="1088" y="181"/>
                  </a:lnTo>
                  <a:lnTo>
                    <a:pt x="1088" y="181"/>
                  </a:lnTo>
                  <a:lnTo>
                    <a:pt x="1090" y="180"/>
                  </a:lnTo>
                  <a:lnTo>
                    <a:pt x="1088" y="179"/>
                  </a:lnTo>
                  <a:lnTo>
                    <a:pt x="1086" y="178"/>
                  </a:lnTo>
                  <a:lnTo>
                    <a:pt x="1083" y="178"/>
                  </a:lnTo>
                  <a:lnTo>
                    <a:pt x="1082" y="176"/>
                  </a:lnTo>
                  <a:lnTo>
                    <a:pt x="1081" y="175"/>
                  </a:lnTo>
                  <a:lnTo>
                    <a:pt x="1080" y="175"/>
                  </a:lnTo>
                  <a:lnTo>
                    <a:pt x="1082" y="175"/>
                  </a:lnTo>
                  <a:lnTo>
                    <a:pt x="1083" y="174"/>
                  </a:lnTo>
                  <a:lnTo>
                    <a:pt x="1085" y="173"/>
                  </a:lnTo>
                  <a:lnTo>
                    <a:pt x="1085" y="173"/>
                  </a:lnTo>
                  <a:lnTo>
                    <a:pt x="1083" y="173"/>
                  </a:lnTo>
                  <a:lnTo>
                    <a:pt x="1080" y="170"/>
                  </a:lnTo>
                  <a:lnTo>
                    <a:pt x="1077" y="170"/>
                  </a:lnTo>
                  <a:lnTo>
                    <a:pt x="1075" y="170"/>
                  </a:lnTo>
                  <a:lnTo>
                    <a:pt x="1070" y="170"/>
                  </a:lnTo>
                  <a:lnTo>
                    <a:pt x="1070" y="170"/>
                  </a:lnTo>
                  <a:lnTo>
                    <a:pt x="1069" y="170"/>
                  </a:lnTo>
                  <a:lnTo>
                    <a:pt x="1069" y="171"/>
                  </a:lnTo>
                  <a:lnTo>
                    <a:pt x="1069" y="171"/>
                  </a:lnTo>
                  <a:lnTo>
                    <a:pt x="1067" y="173"/>
                  </a:lnTo>
                  <a:lnTo>
                    <a:pt x="1062" y="171"/>
                  </a:lnTo>
                  <a:lnTo>
                    <a:pt x="1057" y="169"/>
                  </a:lnTo>
                  <a:lnTo>
                    <a:pt x="1052" y="166"/>
                  </a:lnTo>
                  <a:lnTo>
                    <a:pt x="1049" y="166"/>
                  </a:lnTo>
                  <a:lnTo>
                    <a:pt x="1046" y="165"/>
                  </a:lnTo>
                  <a:lnTo>
                    <a:pt x="1044" y="165"/>
                  </a:lnTo>
                  <a:lnTo>
                    <a:pt x="1040" y="165"/>
                  </a:lnTo>
                  <a:lnTo>
                    <a:pt x="1037" y="165"/>
                  </a:lnTo>
                  <a:lnTo>
                    <a:pt x="1036" y="164"/>
                  </a:lnTo>
                  <a:lnTo>
                    <a:pt x="1035" y="161"/>
                  </a:lnTo>
                  <a:lnTo>
                    <a:pt x="1034" y="158"/>
                  </a:lnTo>
                  <a:lnTo>
                    <a:pt x="1034" y="156"/>
                  </a:lnTo>
                  <a:lnTo>
                    <a:pt x="1034" y="154"/>
                  </a:lnTo>
                  <a:lnTo>
                    <a:pt x="1034" y="153"/>
                  </a:lnTo>
                  <a:lnTo>
                    <a:pt x="1034" y="150"/>
                  </a:lnTo>
                  <a:lnTo>
                    <a:pt x="1035" y="148"/>
                  </a:lnTo>
                  <a:lnTo>
                    <a:pt x="1036" y="145"/>
                  </a:lnTo>
                  <a:lnTo>
                    <a:pt x="1039" y="144"/>
                  </a:lnTo>
                  <a:lnTo>
                    <a:pt x="1040" y="141"/>
                  </a:lnTo>
                  <a:lnTo>
                    <a:pt x="1041" y="140"/>
                  </a:lnTo>
                  <a:lnTo>
                    <a:pt x="1044" y="139"/>
                  </a:lnTo>
                  <a:lnTo>
                    <a:pt x="1046" y="138"/>
                  </a:lnTo>
                  <a:lnTo>
                    <a:pt x="1046" y="135"/>
                  </a:lnTo>
                  <a:lnTo>
                    <a:pt x="1046" y="135"/>
                  </a:lnTo>
                  <a:lnTo>
                    <a:pt x="1046" y="134"/>
                  </a:lnTo>
                  <a:lnTo>
                    <a:pt x="1046" y="131"/>
                  </a:lnTo>
                  <a:lnTo>
                    <a:pt x="1046" y="130"/>
                  </a:lnTo>
                  <a:lnTo>
                    <a:pt x="1046" y="128"/>
                  </a:lnTo>
                  <a:lnTo>
                    <a:pt x="1046" y="128"/>
                  </a:lnTo>
                  <a:lnTo>
                    <a:pt x="1046" y="128"/>
                  </a:lnTo>
                  <a:lnTo>
                    <a:pt x="1050" y="128"/>
                  </a:lnTo>
                  <a:lnTo>
                    <a:pt x="1052" y="129"/>
                  </a:lnTo>
                  <a:lnTo>
                    <a:pt x="1055" y="130"/>
                  </a:lnTo>
                  <a:lnTo>
                    <a:pt x="1057" y="130"/>
                  </a:lnTo>
                  <a:lnTo>
                    <a:pt x="1061" y="129"/>
                  </a:lnTo>
                  <a:lnTo>
                    <a:pt x="1064" y="128"/>
                  </a:lnTo>
                  <a:lnTo>
                    <a:pt x="1065" y="125"/>
                  </a:lnTo>
                  <a:lnTo>
                    <a:pt x="1066" y="123"/>
                  </a:lnTo>
                  <a:lnTo>
                    <a:pt x="1067" y="120"/>
                  </a:lnTo>
                  <a:lnTo>
                    <a:pt x="1069" y="118"/>
                  </a:lnTo>
                  <a:lnTo>
                    <a:pt x="1070" y="115"/>
                  </a:lnTo>
                  <a:lnTo>
                    <a:pt x="1072" y="112"/>
                  </a:lnTo>
                  <a:lnTo>
                    <a:pt x="1075" y="110"/>
                  </a:lnTo>
                  <a:lnTo>
                    <a:pt x="1077" y="109"/>
                  </a:lnTo>
                  <a:lnTo>
                    <a:pt x="1080" y="107"/>
                  </a:lnTo>
                  <a:lnTo>
                    <a:pt x="1083" y="104"/>
                  </a:lnTo>
                  <a:lnTo>
                    <a:pt x="1086" y="103"/>
                  </a:lnTo>
                  <a:lnTo>
                    <a:pt x="1088" y="102"/>
                  </a:lnTo>
                  <a:lnTo>
                    <a:pt x="1097" y="102"/>
                  </a:lnTo>
                  <a:lnTo>
                    <a:pt x="1105" y="105"/>
                  </a:lnTo>
                  <a:lnTo>
                    <a:pt x="1112" y="108"/>
                  </a:lnTo>
                  <a:lnTo>
                    <a:pt x="1120" y="109"/>
                  </a:lnTo>
                  <a:lnTo>
                    <a:pt x="1123" y="110"/>
                  </a:lnTo>
                  <a:lnTo>
                    <a:pt x="1126" y="109"/>
                  </a:lnTo>
                  <a:lnTo>
                    <a:pt x="1127" y="108"/>
                  </a:lnTo>
                  <a:lnTo>
                    <a:pt x="1127" y="107"/>
                  </a:lnTo>
                  <a:lnTo>
                    <a:pt x="1127" y="105"/>
                  </a:lnTo>
                  <a:lnTo>
                    <a:pt x="1127" y="103"/>
                  </a:lnTo>
                  <a:lnTo>
                    <a:pt x="1127" y="100"/>
                  </a:lnTo>
                  <a:lnTo>
                    <a:pt x="1127" y="98"/>
                  </a:lnTo>
                  <a:lnTo>
                    <a:pt x="1127" y="95"/>
                  </a:lnTo>
                  <a:lnTo>
                    <a:pt x="1128" y="94"/>
                  </a:lnTo>
                  <a:lnTo>
                    <a:pt x="1130" y="92"/>
                  </a:lnTo>
                  <a:lnTo>
                    <a:pt x="1130" y="89"/>
                  </a:lnTo>
                  <a:lnTo>
                    <a:pt x="1131" y="87"/>
                  </a:lnTo>
                  <a:lnTo>
                    <a:pt x="1130" y="84"/>
                  </a:lnTo>
                  <a:lnTo>
                    <a:pt x="1128" y="80"/>
                  </a:lnTo>
                  <a:lnTo>
                    <a:pt x="1125" y="78"/>
                  </a:lnTo>
                  <a:lnTo>
                    <a:pt x="1122" y="76"/>
                  </a:lnTo>
                  <a:lnTo>
                    <a:pt x="1120" y="73"/>
                  </a:lnTo>
                  <a:lnTo>
                    <a:pt x="1117" y="71"/>
                  </a:lnTo>
                  <a:lnTo>
                    <a:pt x="1115" y="68"/>
                  </a:lnTo>
                  <a:lnTo>
                    <a:pt x="1113" y="66"/>
                  </a:lnTo>
                  <a:lnTo>
                    <a:pt x="1113" y="63"/>
                  </a:lnTo>
                  <a:lnTo>
                    <a:pt x="1115" y="61"/>
                  </a:lnTo>
                  <a:lnTo>
                    <a:pt x="1125" y="57"/>
                  </a:lnTo>
                  <a:lnTo>
                    <a:pt x="1136" y="58"/>
                  </a:lnTo>
                  <a:lnTo>
                    <a:pt x="1141" y="62"/>
                  </a:lnTo>
                  <a:lnTo>
                    <a:pt x="1146" y="67"/>
                  </a:lnTo>
                  <a:lnTo>
                    <a:pt x="1151" y="71"/>
                  </a:lnTo>
                  <a:lnTo>
                    <a:pt x="1159" y="73"/>
                  </a:lnTo>
                  <a:lnTo>
                    <a:pt x="1163" y="76"/>
                  </a:lnTo>
                  <a:lnTo>
                    <a:pt x="1167" y="78"/>
                  </a:lnTo>
                  <a:lnTo>
                    <a:pt x="1172" y="80"/>
                  </a:lnTo>
                  <a:lnTo>
                    <a:pt x="1176" y="83"/>
                  </a:lnTo>
                  <a:lnTo>
                    <a:pt x="1178" y="87"/>
                  </a:lnTo>
                  <a:lnTo>
                    <a:pt x="1182" y="89"/>
                  </a:lnTo>
                  <a:lnTo>
                    <a:pt x="1186" y="92"/>
                  </a:lnTo>
                  <a:lnTo>
                    <a:pt x="1187" y="93"/>
                  </a:lnTo>
                  <a:lnTo>
                    <a:pt x="1189" y="93"/>
                  </a:lnTo>
                  <a:lnTo>
                    <a:pt x="1192" y="94"/>
                  </a:lnTo>
                  <a:lnTo>
                    <a:pt x="1193" y="94"/>
                  </a:lnTo>
                  <a:lnTo>
                    <a:pt x="1193" y="94"/>
                  </a:lnTo>
                  <a:lnTo>
                    <a:pt x="1193" y="93"/>
                  </a:lnTo>
                  <a:lnTo>
                    <a:pt x="1193" y="92"/>
                  </a:lnTo>
                  <a:lnTo>
                    <a:pt x="1191" y="88"/>
                  </a:lnTo>
                  <a:lnTo>
                    <a:pt x="1187" y="85"/>
                  </a:lnTo>
                  <a:lnTo>
                    <a:pt x="1184" y="83"/>
                  </a:lnTo>
                  <a:lnTo>
                    <a:pt x="1179" y="80"/>
                  </a:lnTo>
                  <a:lnTo>
                    <a:pt x="1164" y="72"/>
                  </a:lnTo>
                  <a:lnTo>
                    <a:pt x="1151" y="63"/>
                  </a:lnTo>
                  <a:lnTo>
                    <a:pt x="1150" y="62"/>
                  </a:lnTo>
                  <a:lnTo>
                    <a:pt x="1147" y="59"/>
                  </a:lnTo>
                  <a:lnTo>
                    <a:pt x="1146" y="58"/>
                  </a:lnTo>
                  <a:lnTo>
                    <a:pt x="1143" y="56"/>
                  </a:lnTo>
                  <a:lnTo>
                    <a:pt x="1143" y="54"/>
                  </a:lnTo>
                  <a:lnTo>
                    <a:pt x="1143" y="52"/>
                  </a:lnTo>
                  <a:lnTo>
                    <a:pt x="1159" y="52"/>
                  </a:lnTo>
                  <a:lnTo>
                    <a:pt x="1163" y="52"/>
                  </a:lnTo>
                  <a:lnTo>
                    <a:pt x="1168" y="52"/>
                  </a:lnTo>
                  <a:lnTo>
                    <a:pt x="1173" y="52"/>
                  </a:lnTo>
                  <a:lnTo>
                    <a:pt x="1177" y="49"/>
                  </a:lnTo>
                  <a:lnTo>
                    <a:pt x="1179" y="49"/>
                  </a:lnTo>
                  <a:lnTo>
                    <a:pt x="1182" y="48"/>
                  </a:lnTo>
                  <a:lnTo>
                    <a:pt x="1184" y="48"/>
                  </a:lnTo>
                  <a:lnTo>
                    <a:pt x="1188" y="47"/>
                  </a:lnTo>
                  <a:lnTo>
                    <a:pt x="1193" y="47"/>
                  </a:lnTo>
                  <a:lnTo>
                    <a:pt x="1197" y="47"/>
                  </a:lnTo>
                  <a:lnTo>
                    <a:pt x="1199" y="46"/>
                  </a:lnTo>
                  <a:lnTo>
                    <a:pt x="1201" y="44"/>
                  </a:lnTo>
                  <a:lnTo>
                    <a:pt x="1203" y="44"/>
                  </a:lnTo>
                  <a:lnTo>
                    <a:pt x="1206" y="43"/>
                  </a:lnTo>
                  <a:lnTo>
                    <a:pt x="1208" y="42"/>
                  </a:lnTo>
                  <a:lnTo>
                    <a:pt x="1212" y="42"/>
                  </a:lnTo>
                  <a:lnTo>
                    <a:pt x="1216" y="42"/>
                  </a:lnTo>
                  <a:lnTo>
                    <a:pt x="1218" y="43"/>
                  </a:lnTo>
                  <a:lnTo>
                    <a:pt x="1221" y="44"/>
                  </a:lnTo>
                  <a:lnTo>
                    <a:pt x="1223" y="46"/>
                  </a:lnTo>
                  <a:lnTo>
                    <a:pt x="1224" y="47"/>
                  </a:lnTo>
                  <a:lnTo>
                    <a:pt x="1226" y="48"/>
                  </a:lnTo>
                  <a:lnTo>
                    <a:pt x="1227" y="51"/>
                  </a:lnTo>
                  <a:lnTo>
                    <a:pt x="1229" y="52"/>
                  </a:lnTo>
                  <a:lnTo>
                    <a:pt x="1232" y="53"/>
                  </a:lnTo>
                  <a:lnTo>
                    <a:pt x="1233" y="54"/>
                  </a:lnTo>
                  <a:lnTo>
                    <a:pt x="1235" y="56"/>
                  </a:lnTo>
                  <a:lnTo>
                    <a:pt x="1237" y="57"/>
                  </a:lnTo>
                  <a:lnTo>
                    <a:pt x="1238" y="58"/>
                  </a:lnTo>
                  <a:lnTo>
                    <a:pt x="1238" y="66"/>
                  </a:lnTo>
                  <a:lnTo>
                    <a:pt x="1239" y="76"/>
                  </a:lnTo>
                  <a:lnTo>
                    <a:pt x="1240" y="87"/>
                  </a:lnTo>
                  <a:lnTo>
                    <a:pt x="1240" y="87"/>
                  </a:lnTo>
                  <a:lnTo>
                    <a:pt x="1240" y="88"/>
                  </a:lnTo>
                  <a:lnTo>
                    <a:pt x="1240" y="90"/>
                  </a:lnTo>
                  <a:lnTo>
                    <a:pt x="1240" y="92"/>
                  </a:lnTo>
                  <a:lnTo>
                    <a:pt x="1242" y="93"/>
                  </a:lnTo>
                  <a:lnTo>
                    <a:pt x="1243" y="94"/>
                  </a:lnTo>
                  <a:lnTo>
                    <a:pt x="1244" y="93"/>
                  </a:lnTo>
                  <a:lnTo>
                    <a:pt x="1245" y="92"/>
                  </a:lnTo>
                  <a:lnTo>
                    <a:pt x="1247" y="90"/>
                  </a:lnTo>
                  <a:lnTo>
                    <a:pt x="1248" y="89"/>
                  </a:lnTo>
                  <a:lnTo>
                    <a:pt x="1248" y="89"/>
                  </a:lnTo>
                  <a:lnTo>
                    <a:pt x="1248" y="84"/>
                  </a:lnTo>
                  <a:lnTo>
                    <a:pt x="1247" y="78"/>
                  </a:lnTo>
                  <a:lnTo>
                    <a:pt x="1245" y="73"/>
                  </a:lnTo>
                  <a:lnTo>
                    <a:pt x="1245" y="68"/>
                  </a:lnTo>
                  <a:lnTo>
                    <a:pt x="1247" y="67"/>
                  </a:lnTo>
                  <a:lnTo>
                    <a:pt x="1248" y="66"/>
                  </a:lnTo>
                  <a:lnTo>
                    <a:pt x="1248" y="66"/>
                  </a:lnTo>
                  <a:lnTo>
                    <a:pt x="1248" y="64"/>
                  </a:lnTo>
                  <a:lnTo>
                    <a:pt x="1247" y="62"/>
                  </a:lnTo>
                  <a:lnTo>
                    <a:pt x="1245" y="61"/>
                  </a:lnTo>
                  <a:lnTo>
                    <a:pt x="1243" y="58"/>
                  </a:lnTo>
                  <a:lnTo>
                    <a:pt x="1240" y="56"/>
                  </a:lnTo>
                  <a:lnTo>
                    <a:pt x="1240" y="52"/>
                  </a:lnTo>
                  <a:lnTo>
                    <a:pt x="1239" y="51"/>
                  </a:lnTo>
                  <a:lnTo>
                    <a:pt x="1240" y="49"/>
                  </a:lnTo>
                  <a:lnTo>
                    <a:pt x="1240" y="49"/>
                  </a:lnTo>
                  <a:lnTo>
                    <a:pt x="1243" y="49"/>
                  </a:lnTo>
                  <a:lnTo>
                    <a:pt x="1244" y="51"/>
                  </a:lnTo>
                  <a:lnTo>
                    <a:pt x="1245" y="52"/>
                  </a:lnTo>
                  <a:lnTo>
                    <a:pt x="1248" y="54"/>
                  </a:lnTo>
                  <a:lnTo>
                    <a:pt x="1249" y="56"/>
                  </a:lnTo>
                  <a:lnTo>
                    <a:pt x="1250" y="58"/>
                  </a:lnTo>
                  <a:lnTo>
                    <a:pt x="1253" y="61"/>
                  </a:lnTo>
                  <a:lnTo>
                    <a:pt x="1257" y="63"/>
                  </a:lnTo>
                  <a:lnTo>
                    <a:pt x="1260" y="66"/>
                  </a:lnTo>
                  <a:lnTo>
                    <a:pt x="1264" y="67"/>
                  </a:lnTo>
                  <a:lnTo>
                    <a:pt x="1265" y="69"/>
                  </a:lnTo>
                  <a:lnTo>
                    <a:pt x="1267" y="71"/>
                  </a:lnTo>
                  <a:lnTo>
                    <a:pt x="1267" y="71"/>
                  </a:lnTo>
                  <a:lnTo>
                    <a:pt x="1267" y="74"/>
                  </a:lnTo>
                  <a:lnTo>
                    <a:pt x="1268" y="78"/>
                  </a:lnTo>
                  <a:lnTo>
                    <a:pt x="1270" y="82"/>
                  </a:lnTo>
                  <a:lnTo>
                    <a:pt x="1274" y="84"/>
                  </a:lnTo>
                  <a:lnTo>
                    <a:pt x="1277" y="85"/>
                  </a:lnTo>
                  <a:lnTo>
                    <a:pt x="1279" y="87"/>
                  </a:lnTo>
                  <a:lnTo>
                    <a:pt x="1282" y="88"/>
                  </a:lnTo>
                  <a:lnTo>
                    <a:pt x="1284" y="89"/>
                  </a:lnTo>
                  <a:lnTo>
                    <a:pt x="1287" y="89"/>
                  </a:lnTo>
                  <a:lnTo>
                    <a:pt x="1287" y="88"/>
                  </a:lnTo>
                  <a:lnTo>
                    <a:pt x="1287" y="87"/>
                  </a:lnTo>
                  <a:lnTo>
                    <a:pt x="1285" y="87"/>
                  </a:lnTo>
                  <a:lnTo>
                    <a:pt x="1285" y="85"/>
                  </a:lnTo>
                  <a:lnTo>
                    <a:pt x="1284" y="84"/>
                  </a:lnTo>
                  <a:lnTo>
                    <a:pt x="1282" y="82"/>
                  </a:lnTo>
                  <a:lnTo>
                    <a:pt x="1280" y="80"/>
                  </a:lnTo>
                  <a:lnTo>
                    <a:pt x="1280" y="80"/>
                  </a:lnTo>
                  <a:lnTo>
                    <a:pt x="1282" y="79"/>
                  </a:lnTo>
                  <a:lnTo>
                    <a:pt x="1284" y="79"/>
                  </a:lnTo>
                  <a:lnTo>
                    <a:pt x="1287" y="79"/>
                  </a:lnTo>
                  <a:lnTo>
                    <a:pt x="1289" y="79"/>
                  </a:lnTo>
                  <a:lnTo>
                    <a:pt x="1292" y="80"/>
                  </a:lnTo>
                  <a:lnTo>
                    <a:pt x="1295" y="80"/>
                  </a:lnTo>
                  <a:lnTo>
                    <a:pt x="1298" y="82"/>
                  </a:lnTo>
                  <a:lnTo>
                    <a:pt x="1300" y="83"/>
                  </a:lnTo>
                  <a:lnTo>
                    <a:pt x="1301" y="83"/>
                  </a:lnTo>
                  <a:lnTo>
                    <a:pt x="1303" y="83"/>
                  </a:lnTo>
                  <a:lnTo>
                    <a:pt x="1304" y="82"/>
                  </a:lnTo>
                  <a:lnTo>
                    <a:pt x="1303" y="80"/>
                  </a:lnTo>
                  <a:lnTo>
                    <a:pt x="1303" y="79"/>
                  </a:lnTo>
                  <a:lnTo>
                    <a:pt x="1300" y="77"/>
                  </a:lnTo>
                  <a:lnTo>
                    <a:pt x="1299" y="77"/>
                  </a:lnTo>
                  <a:lnTo>
                    <a:pt x="1297" y="76"/>
                  </a:lnTo>
                  <a:lnTo>
                    <a:pt x="1294" y="74"/>
                  </a:lnTo>
                  <a:lnTo>
                    <a:pt x="1293" y="73"/>
                  </a:lnTo>
                  <a:lnTo>
                    <a:pt x="1283" y="67"/>
                  </a:lnTo>
                  <a:lnTo>
                    <a:pt x="1277" y="59"/>
                  </a:lnTo>
                  <a:lnTo>
                    <a:pt x="1272" y="52"/>
                  </a:lnTo>
                  <a:lnTo>
                    <a:pt x="1270" y="51"/>
                  </a:lnTo>
                  <a:lnTo>
                    <a:pt x="1269" y="49"/>
                  </a:lnTo>
                  <a:lnTo>
                    <a:pt x="1267" y="47"/>
                  </a:lnTo>
                  <a:lnTo>
                    <a:pt x="1265" y="46"/>
                  </a:lnTo>
                  <a:lnTo>
                    <a:pt x="1264" y="44"/>
                  </a:lnTo>
                  <a:lnTo>
                    <a:pt x="1263" y="42"/>
                  </a:lnTo>
                  <a:lnTo>
                    <a:pt x="1263" y="41"/>
                  </a:lnTo>
                  <a:lnTo>
                    <a:pt x="1264" y="41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7" y="41"/>
                  </a:lnTo>
                  <a:lnTo>
                    <a:pt x="1285" y="42"/>
                  </a:lnTo>
                  <a:lnTo>
                    <a:pt x="1293" y="44"/>
                  </a:lnTo>
                  <a:lnTo>
                    <a:pt x="1295" y="47"/>
                  </a:lnTo>
                  <a:lnTo>
                    <a:pt x="1299" y="49"/>
                  </a:lnTo>
                  <a:lnTo>
                    <a:pt x="1301" y="53"/>
                  </a:lnTo>
                  <a:lnTo>
                    <a:pt x="1305" y="56"/>
                  </a:lnTo>
                  <a:lnTo>
                    <a:pt x="1321" y="63"/>
                  </a:lnTo>
                  <a:lnTo>
                    <a:pt x="1336" y="72"/>
                  </a:lnTo>
                  <a:lnTo>
                    <a:pt x="1353" y="80"/>
                  </a:lnTo>
                  <a:lnTo>
                    <a:pt x="1355" y="84"/>
                  </a:lnTo>
                  <a:lnTo>
                    <a:pt x="1356" y="87"/>
                  </a:lnTo>
                  <a:lnTo>
                    <a:pt x="1359" y="89"/>
                  </a:lnTo>
                  <a:lnTo>
                    <a:pt x="1360" y="92"/>
                  </a:lnTo>
                  <a:lnTo>
                    <a:pt x="1363" y="94"/>
                  </a:lnTo>
                  <a:lnTo>
                    <a:pt x="1366" y="97"/>
                  </a:lnTo>
                  <a:lnTo>
                    <a:pt x="1371" y="99"/>
                  </a:lnTo>
                  <a:lnTo>
                    <a:pt x="1376" y="102"/>
                  </a:lnTo>
                  <a:lnTo>
                    <a:pt x="1377" y="103"/>
                  </a:lnTo>
                  <a:lnTo>
                    <a:pt x="1379" y="103"/>
                  </a:lnTo>
                  <a:lnTo>
                    <a:pt x="1379" y="103"/>
                  </a:lnTo>
                  <a:lnTo>
                    <a:pt x="1379" y="102"/>
                  </a:lnTo>
                  <a:lnTo>
                    <a:pt x="1379" y="100"/>
                  </a:lnTo>
                  <a:lnTo>
                    <a:pt x="1379" y="99"/>
                  </a:lnTo>
                  <a:lnTo>
                    <a:pt x="1376" y="97"/>
                  </a:lnTo>
                  <a:lnTo>
                    <a:pt x="1374" y="95"/>
                  </a:lnTo>
                  <a:lnTo>
                    <a:pt x="1370" y="94"/>
                  </a:lnTo>
                  <a:lnTo>
                    <a:pt x="1369" y="90"/>
                  </a:lnTo>
                  <a:lnTo>
                    <a:pt x="1368" y="88"/>
                  </a:lnTo>
                  <a:lnTo>
                    <a:pt x="1366" y="85"/>
                  </a:lnTo>
                  <a:lnTo>
                    <a:pt x="1366" y="83"/>
                  </a:lnTo>
                  <a:lnTo>
                    <a:pt x="1365" y="80"/>
                  </a:lnTo>
                  <a:lnTo>
                    <a:pt x="1365" y="78"/>
                  </a:lnTo>
                  <a:lnTo>
                    <a:pt x="1365" y="77"/>
                  </a:lnTo>
                  <a:lnTo>
                    <a:pt x="1365" y="76"/>
                  </a:lnTo>
                  <a:lnTo>
                    <a:pt x="1364" y="73"/>
                  </a:lnTo>
                  <a:lnTo>
                    <a:pt x="1363" y="71"/>
                  </a:lnTo>
                  <a:lnTo>
                    <a:pt x="1361" y="69"/>
                  </a:lnTo>
                  <a:lnTo>
                    <a:pt x="1361" y="68"/>
                  </a:lnTo>
                  <a:lnTo>
                    <a:pt x="1363" y="68"/>
                  </a:lnTo>
                  <a:lnTo>
                    <a:pt x="1364" y="68"/>
                  </a:lnTo>
                  <a:lnTo>
                    <a:pt x="1365" y="68"/>
                  </a:lnTo>
                  <a:lnTo>
                    <a:pt x="1369" y="69"/>
                  </a:lnTo>
                  <a:lnTo>
                    <a:pt x="1371" y="71"/>
                  </a:lnTo>
                  <a:lnTo>
                    <a:pt x="1373" y="69"/>
                  </a:lnTo>
                  <a:lnTo>
                    <a:pt x="1374" y="68"/>
                  </a:lnTo>
                  <a:lnTo>
                    <a:pt x="1373" y="64"/>
                  </a:lnTo>
                  <a:lnTo>
                    <a:pt x="1370" y="61"/>
                  </a:lnTo>
                  <a:lnTo>
                    <a:pt x="1368" y="58"/>
                  </a:lnTo>
                  <a:lnTo>
                    <a:pt x="1363" y="56"/>
                  </a:lnTo>
                  <a:lnTo>
                    <a:pt x="1359" y="52"/>
                  </a:lnTo>
                  <a:lnTo>
                    <a:pt x="1355" y="49"/>
                  </a:lnTo>
                  <a:lnTo>
                    <a:pt x="1354" y="47"/>
                  </a:lnTo>
                  <a:lnTo>
                    <a:pt x="1351" y="44"/>
                  </a:lnTo>
                  <a:lnTo>
                    <a:pt x="1349" y="42"/>
                  </a:lnTo>
                  <a:lnTo>
                    <a:pt x="1346" y="39"/>
                  </a:lnTo>
                  <a:lnTo>
                    <a:pt x="1344" y="37"/>
                  </a:lnTo>
                  <a:lnTo>
                    <a:pt x="1343" y="36"/>
                  </a:lnTo>
                  <a:lnTo>
                    <a:pt x="1341" y="34"/>
                  </a:lnTo>
                  <a:lnTo>
                    <a:pt x="1350" y="36"/>
                  </a:lnTo>
                  <a:lnTo>
                    <a:pt x="1360" y="38"/>
                  </a:lnTo>
                  <a:lnTo>
                    <a:pt x="1368" y="39"/>
                  </a:lnTo>
                  <a:lnTo>
                    <a:pt x="1376" y="39"/>
                  </a:lnTo>
                  <a:lnTo>
                    <a:pt x="1385" y="43"/>
                  </a:lnTo>
                  <a:lnTo>
                    <a:pt x="1391" y="47"/>
                  </a:lnTo>
                  <a:lnTo>
                    <a:pt x="1402" y="52"/>
                  </a:lnTo>
                  <a:lnTo>
                    <a:pt x="1412" y="58"/>
                  </a:lnTo>
                  <a:lnTo>
                    <a:pt x="1416" y="59"/>
                  </a:lnTo>
                  <a:lnTo>
                    <a:pt x="1419" y="62"/>
                  </a:lnTo>
                  <a:lnTo>
                    <a:pt x="1422" y="66"/>
                  </a:lnTo>
                  <a:lnTo>
                    <a:pt x="1425" y="67"/>
                  </a:lnTo>
                  <a:lnTo>
                    <a:pt x="1429" y="68"/>
                  </a:lnTo>
                  <a:lnTo>
                    <a:pt x="1429" y="66"/>
                  </a:lnTo>
                  <a:lnTo>
                    <a:pt x="1427" y="62"/>
                  </a:lnTo>
                  <a:lnTo>
                    <a:pt x="1427" y="61"/>
                  </a:lnTo>
                  <a:lnTo>
                    <a:pt x="1426" y="58"/>
                  </a:lnTo>
                  <a:lnTo>
                    <a:pt x="1425" y="56"/>
                  </a:lnTo>
                  <a:lnTo>
                    <a:pt x="1421" y="53"/>
                  </a:lnTo>
                  <a:lnTo>
                    <a:pt x="1417" y="49"/>
                  </a:lnTo>
                  <a:lnTo>
                    <a:pt x="1406" y="46"/>
                  </a:lnTo>
                  <a:lnTo>
                    <a:pt x="1396" y="42"/>
                  </a:lnTo>
                  <a:lnTo>
                    <a:pt x="1386" y="38"/>
                  </a:lnTo>
                  <a:lnTo>
                    <a:pt x="1376" y="34"/>
                  </a:lnTo>
                  <a:lnTo>
                    <a:pt x="1363" y="33"/>
                  </a:lnTo>
                  <a:lnTo>
                    <a:pt x="1350" y="32"/>
                  </a:lnTo>
                  <a:lnTo>
                    <a:pt x="1346" y="30"/>
                  </a:lnTo>
                  <a:lnTo>
                    <a:pt x="1343" y="28"/>
                  </a:lnTo>
                  <a:lnTo>
                    <a:pt x="1340" y="27"/>
                  </a:lnTo>
                  <a:lnTo>
                    <a:pt x="1336" y="27"/>
                  </a:lnTo>
                  <a:lnTo>
                    <a:pt x="1335" y="27"/>
                  </a:lnTo>
                  <a:lnTo>
                    <a:pt x="1333" y="27"/>
                  </a:lnTo>
                  <a:lnTo>
                    <a:pt x="1330" y="27"/>
                  </a:lnTo>
                  <a:lnTo>
                    <a:pt x="1328" y="27"/>
                  </a:lnTo>
                  <a:lnTo>
                    <a:pt x="1325" y="26"/>
                  </a:lnTo>
                  <a:lnTo>
                    <a:pt x="1324" y="23"/>
                  </a:lnTo>
                  <a:lnTo>
                    <a:pt x="1323" y="23"/>
                  </a:lnTo>
                  <a:lnTo>
                    <a:pt x="1323" y="22"/>
                  </a:lnTo>
                  <a:lnTo>
                    <a:pt x="1324" y="21"/>
                  </a:lnTo>
                  <a:lnTo>
                    <a:pt x="1325" y="21"/>
                  </a:lnTo>
                  <a:lnTo>
                    <a:pt x="1325" y="20"/>
                  </a:lnTo>
                  <a:lnTo>
                    <a:pt x="1326" y="18"/>
                  </a:lnTo>
                  <a:lnTo>
                    <a:pt x="1325" y="17"/>
                  </a:lnTo>
                  <a:lnTo>
                    <a:pt x="1324" y="16"/>
                  </a:lnTo>
                  <a:lnTo>
                    <a:pt x="1321" y="13"/>
                  </a:lnTo>
                  <a:lnTo>
                    <a:pt x="1319" y="12"/>
                  </a:lnTo>
                  <a:lnTo>
                    <a:pt x="1319" y="11"/>
                  </a:lnTo>
                  <a:lnTo>
                    <a:pt x="1318" y="10"/>
                  </a:lnTo>
                  <a:lnTo>
                    <a:pt x="1319" y="8"/>
                  </a:lnTo>
                  <a:lnTo>
                    <a:pt x="1320" y="8"/>
                  </a:lnTo>
                  <a:lnTo>
                    <a:pt x="1323" y="10"/>
                  </a:lnTo>
                  <a:lnTo>
                    <a:pt x="1326" y="11"/>
                  </a:lnTo>
                  <a:lnTo>
                    <a:pt x="1328" y="11"/>
                  </a:lnTo>
                  <a:lnTo>
                    <a:pt x="1329" y="13"/>
                  </a:lnTo>
                  <a:lnTo>
                    <a:pt x="1331" y="15"/>
                  </a:lnTo>
                  <a:lnTo>
                    <a:pt x="1334" y="17"/>
                  </a:lnTo>
                  <a:lnTo>
                    <a:pt x="1335" y="18"/>
                  </a:lnTo>
                  <a:lnTo>
                    <a:pt x="1336" y="18"/>
                  </a:lnTo>
                  <a:lnTo>
                    <a:pt x="1339" y="18"/>
                  </a:lnTo>
                  <a:lnTo>
                    <a:pt x="1340" y="17"/>
                  </a:lnTo>
                  <a:lnTo>
                    <a:pt x="1341" y="16"/>
                  </a:lnTo>
                  <a:lnTo>
                    <a:pt x="1340" y="15"/>
                  </a:lnTo>
                  <a:lnTo>
                    <a:pt x="1339" y="13"/>
                  </a:lnTo>
                  <a:lnTo>
                    <a:pt x="1338" y="12"/>
                  </a:lnTo>
                  <a:lnTo>
                    <a:pt x="1336" y="11"/>
                  </a:lnTo>
                  <a:lnTo>
                    <a:pt x="1334" y="8"/>
                  </a:lnTo>
                  <a:lnTo>
                    <a:pt x="1336" y="8"/>
                  </a:lnTo>
                  <a:lnTo>
                    <a:pt x="1343" y="10"/>
                  </a:lnTo>
                  <a:lnTo>
                    <a:pt x="1349" y="11"/>
                  </a:lnTo>
                  <a:lnTo>
                    <a:pt x="1354" y="12"/>
                  </a:lnTo>
                  <a:lnTo>
                    <a:pt x="1358" y="13"/>
                  </a:lnTo>
                  <a:lnTo>
                    <a:pt x="1359" y="13"/>
                  </a:lnTo>
                  <a:lnTo>
                    <a:pt x="1361" y="15"/>
                  </a:lnTo>
                  <a:lnTo>
                    <a:pt x="1364" y="15"/>
                  </a:lnTo>
                  <a:lnTo>
                    <a:pt x="1365" y="15"/>
                  </a:lnTo>
                  <a:lnTo>
                    <a:pt x="1365" y="13"/>
                  </a:lnTo>
                  <a:lnTo>
                    <a:pt x="1364" y="13"/>
                  </a:lnTo>
                  <a:lnTo>
                    <a:pt x="1363" y="12"/>
                  </a:lnTo>
                  <a:lnTo>
                    <a:pt x="1361" y="11"/>
                  </a:lnTo>
                  <a:lnTo>
                    <a:pt x="1360" y="11"/>
                  </a:lnTo>
                  <a:lnTo>
                    <a:pt x="1360" y="10"/>
                  </a:lnTo>
                  <a:lnTo>
                    <a:pt x="1359" y="8"/>
                  </a:lnTo>
                  <a:lnTo>
                    <a:pt x="1358" y="8"/>
                  </a:lnTo>
                  <a:lnTo>
                    <a:pt x="1358" y="8"/>
                  </a:lnTo>
                  <a:lnTo>
                    <a:pt x="1358" y="7"/>
                  </a:lnTo>
                  <a:lnTo>
                    <a:pt x="1358" y="7"/>
                  </a:lnTo>
                  <a:lnTo>
                    <a:pt x="1360" y="8"/>
                  </a:lnTo>
                  <a:lnTo>
                    <a:pt x="1361" y="8"/>
                  </a:lnTo>
                  <a:lnTo>
                    <a:pt x="1364" y="10"/>
                  </a:lnTo>
                  <a:lnTo>
                    <a:pt x="1366" y="10"/>
                  </a:lnTo>
                  <a:lnTo>
                    <a:pt x="1368" y="11"/>
                  </a:lnTo>
                  <a:lnTo>
                    <a:pt x="1368" y="11"/>
                  </a:lnTo>
                  <a:lnTo>
                    <a:pt x="1369" y="11"/>
                  </a:lnTo>
                  <a:lnTo>
                    <a:pt x="1369" y="10"/>
                  </a:lnTo>
                  <a:lnTo>
                    <a:pt x="1369" y="8"/>
                  </a:lnTo>
                  <a:lnTo>
                    <a:pt x="1368" y="7"/>
                  </a:lnTo>
                  <a:lnTo>
                    <a:pt x="1366" y="6"/>
                  </a:lnTo>
                  <a:lnTo>
                    <a:pt x="1365" y="6"/>
                  </a:lnTo>
                  <a:lnTo>
                    <a:pt x="1366" y="5"/>
                  </a:lnTo>
                  <a:lnTo>
                    <a:pt x="1368" y="3"/>
                  </a:lnTo>
                  <a:lnTo>
                    <a:pt x="1370" y="3"/>
                  </a:lnTo>
                  <a:lnTo>
                    <a:pt x="1374" y="3"/>
                  </a:lnTo>
                  <a:lnTo>
                    <a:pt x="1377" y="6"/>
                  </a:lnTo>
                  <a:lnTo>
                    <a:pt x="1381" y="8"/>
                  </a:lnTo>
                  <a:lnTo>
                    <a:pt x="1384" y="11"/>
                  </a:lnTo>
                  <a:lnTo>
                    <a:pt x="1385" y="12"/>
                  </a:lnTo>
                  <a:lnTo>
                    <a:pt x="1386" y="15"/>
                  </a:lnTo>
                  <a:lnTo>
                    <a:pt x="1387" y="16"/>
                  </a:lnTo>
                  <a:lnTo>
                    <a:pt x="1389" y="18"/>
                  </a:lnTo>
                  <a:lnTo>
                    <a:pt x="1391" y="21"/>
                  </a:lnTo>
                  <a:lnTo>
                    <a:pt x="1407" y="30"/>
                  </a:lnTo>
                  <a:lnTo>
                    <a:pt x="1415" y="33"/>
                  </a:lnTo>
                  <a:lnTo>
                    <a:pt x="1422" y="36"/>
                  </a:lnTo>
                  <a:lnTo>
                    <a:pt x="1429" y="39"/>
                  </a:lnTo>
                  <a:lnTo>
                    <a:pt x="1431" y="42"/>
                  </a:lnTo>
                  <a:lnTo>
                    <a:pt x="1434" y="43"/>
                  </a:lnTo>
                  <a:lnTo>
                    <a:pt x="1435" y="46"/>
                  </a:lnTo>
                  <a:lnTo>
                    <a:pt x="1439" y="47"/>
                  </a:lnTo>
                  <a:lnTo>
                    <a:pt x="1440" y="48"/>
                  </a:lnTo>
                  <a:lnTo>
                    <a:pt x="1441" y="48"/>
                  </a:lnTo>
                  <a:lnTo>
                    <a:pt x="1441" y="47"/>
                  </a:lnTo>
                  <a:lnTo>
                    <a:pt x="1440" y="46"/>
                  </a:lnTo>
                  <a:lnTo>
                    <a:pt x="1439" y="44"/>
                  </a:lnTo>
                  <a:lnTo>
                    <a:pt x="1437" y="43"/>
                  </a:lnTo>
                  <a:lnTo>
                    <a:pt x="1436" y="42"/>
                  </a:lnTo>
                  <a:lnTo>
                    <a:pt x="1435" y="42"/>
                  </a:lnTo>
                  <a:lnTo>
                    <a:pt x="1434" y="41"/>
                  </a:lnTo>
                  <a:lnTo>
                    <a:pt x="1432" y="39"/>
                  </a:lnTo>
                  <a:lnTo>
                    <a:pt x="1431" y="37"/>
                  </a:lnTo>
                  <a:lnTo>
                    <a:pt x="1430" y="36"/>
                  </a:lnTo>
                  <a:lnTo>
                    <a:pt x="1431" y="34"/>
                  </a:lnTo>
                  <a:lnTo>
                    <a:pt x="1432" y="34"/>
                  </a:lnTo>
                  <a:lnTo>
                    <a:pt x="1435" y="34"/>
                  </a:lnTo>
                  <a:lnTo>
                    <a:pt x="1436" y="36"/>
                  </a:lnTo>
                  <a:lnTo>
                    <a:pt x="1439" y="36"/>
                  </a:lnTo>
                  <a:lnTo>
                    <a:pt x="1441" y="36"/>
                  </a:lnTo>
                  <a:lnTo>
                    <a:pt x="1442" y="36"/>
                  </a:lnTo>
                  <a:lnTo>
                    <a:pt x="1442" y="36"/>
                  </a:lnTo>
                  <a:lnTo>
                    <a:pt x="1442" y="34"/>
                  </a:lnTo>
                  <a:lnTo>
                    <a:pt x="1441" y="33"/>
                  </a:lnTo>
                  <a:lnTo>
                    <a:pt x="1439" y="32"/>
                  </a:lnTo>
                  <a:lnTo>
                    <a:pt x="1437" y="30"/>
                  </a:lnTo>
                  <a:lnTo>
                    <a:pt x="1437" y="28"/>
                  </a:lnTo>
                  <a:lnTo>
                    <a:pt x="1437" y="28"/>
                  </a:lnTo>
                  <a:lnTo>
                    <a:pt x="1440" y="28"/>
                  </a:lnTo>
                  <a:lnTo>
                    <a:pt x="1441" y="28"/>
                  </a:lnTo>
                  <a:lnTo>
                    <a:pt x="1444" y="28"/>
                  </a:lnTo>
                  <a:lnTo>
                    <a:pt x="1446" y="28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7" y="26"/>
                  </a:lnTo>
                  <a:lnTo>
                    <a:pt x="1446" y="23"/>
                  </a:lnTo>
                  <a:lnTo>
                    <a:pt x="1442" y="21"/>
                  </a:lnTo>
                  <a:lnTo>
                    <a:pt x="1439" y="20"/>
                  </a:lnTo>
                  <a:lnTo>
                    <a:pt x="1435" y="17"/>
                  </a:lnTo>
                  <a:lnTo>
                    <a:pt x="1431" y="16"/>
                  </a:lnTo>
                  <a:lnTo>
                    <a:pt x="1429" y="15"/>
                  </a:lnTo>
                  <a:lnTo>
                    <a:pt x="1426" y="12"/>
                  </a:lnTo>
                  <a:lnTo>
                    <a:pt x="1424" y="10"/>
                  </a:lnTo>
                  <a:lnTo>
                    <a:pt x="1422" y="8"/>
                  </a:lnTo>
                  <a:lnTo>
                    <a:pt x="1421" y="6"/>
                  </a:lnTo>
                  <a:lnTo>
                    <a:pt x="1421" y="5"/>
                  </a:lnTo>
                  <a:lnTo>
                    <a:pt x="1422" y="3"/>
                  </a:lnTo>
                  <a:lnTo>
                    <a:pt x="1424" y="2"/>
                  </a:lnTo>
                  <a:lnTo>
                    <a:pt x="1426" y="2"/>
                  </a:lnTo>
                  <a:lnTo>
                    <a:pt x="1427" y="2"/>
                  </a:lnTo>
                  <a:lnTo>
                    <a:pt x="1430" y="1"/>
                  </a:lnTo>
                  <a:lnTo>
                    <a:pt x="1431" y="1"/>
                  </a:lnTo>
                  <a:lnTo>
                    <a:pt x="143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4935" y="-89"/>
              <a:ext cx="1358" cy="1356"/>
            </a:xfrm>
            <a:custGeom>
              <a:avLst/>
              <a:gdLst>
                <a:gd name="T0" fmla="*/ 1951 w 4074"/>
                <a:gd name="T1" fmla="*/ 536 h 4067"/>
                <a:gd name="T2" fmla="*/ 1999 w 4074"/>
                <a:gd name="T3" fmla="*/ 520 h 4067"/>
                <a:gd name="T4" fmla="*/ 2052 w 4074"/>
                <a:gd name="T5" fmla="*/ 554 h 4067"/>
                <a:gd name="T6" fmla="*/ 2052 w 4074"/>
                <a:gd name="T7" fmla="*/ 591 h 4067"/>
                <a:gd name="T8" fmla="*/ 1974 w 4074"/>
                <a:gd name="T9" fmla="*/ 612 h 4067"/>
                <a:gd name="T10" fmla="*/ 1955 w 4074"/>
                <a:gd name="T11" fmla="*/ 670 h 4067"/>
                <a:gd name="T12" fmla="*/ 1928 w 4074"/>
                <a:gd name="T13" fmla="*/ 708 h 4067"/>
                <a:gd name="T14" fmla="*/ 1832 w 4074"/>
                <a:gd name="T15" fmla="*/ 743 h 4067"/>
                <a:gd name="T16" fmla="*/ 1852 w 4074"/>
                <a:gd name="T17" fmla="*/ 767 h 4067"/>
                <a:gd name="T18" fmla="*/ 1834 w 4074"/>
                <a:gd name="T19" fmla="*/ 827 h 4067"/>
                <a:gd name="T20" fmla="*/ 1747 w 4074"/>
                <a:gd name="T21" fmla="*/ 870 h 4067"/>
                <a:gd name="T22" fmla="*/ 1754 w 4074"/>
                <a:gd name="T23" fmla="*/ 933 h 4067"/>
                <a:gd name="T24" fmla="*/ 1690 w 4074"/>
                <a:gd name="T25" fmla="*/ 916 h 4067"/>
                <a:gd name="T26" fmla="*/ 1582 w 4074"/>
                <a:gd name="T27" fmla="*/ 932 h 4067"/>
                <a:gd name="T28" fmla="*/ 1593 w 4074"/>
                <a:gd name="T29" fmla="*/ 975 h 4067"/>
                <a:gd name="T30" fmla="*/ 1771 w 4074"/>
                <a:gd name="T31" fmla="*/ 968 h 4067"/>
                <a:gd name="T32" fmla="*/ 1708 w 4074"/>
                <a:gd name="T33" fmla="*/ 1016 h 4067"/>
                <a:gd name="T34" fmla="*/ 1551 w 4074"/>
                <a:gd name="T35" fmla="*/ 1034 h 4067"/>
                <a:gd name="T36" fmla="*/ 1470 w 4074"/>
                <a:gd name="T37" fmla="*/ 942 h 4067"/>
                <a:gd name="T38" fmla="*/ 1494 w 4074"/>
                <a:gd name="T39" fmla="*/ 897 h 4067"/>
                <a:gd name="T40" fmla="*/ 1580 w 4074"/>
                <a:gd name="T41" fmla="*/ 901 h 4067"/>
                <a:gd name="T42" fmla="*/ 1651 w 4074"/>
                <a:gd name="T43" fmla="*/ 845 h 4067"/>
                <a:gd name="T44" fmla="*/ 1674 w 4074"/>
                <a:gd name="T45" fmla="*/ 814 h 4067"/>
                <a:gd name="T46" fmla="*/ 1631 w 4074"/>
                <a:gd name="T47" fmla="*/ 783 h 4067"/>
                <a:gd name="T48" fmla="*/ 1677 w 4074"/>
                <a:gd name="T49" fmla="*/ 769 h 4067"/>
                <a:gd name="T50" fmla="*/ 1624 w 4074"/>
                <a:gd name="T51" fmla="*/ 767 h 4067"/>
                <a:gd name="T52" fmla="*/ 1578 w 4074"/>
                <a:gd name="T53" fmla="*/ 810 h 4067"/>
                <a:gd name="T54" fmla="*/ 1531 w 4074"/>
                <a:gd name="T55" fmla="*/ 795 h 4067"/>
                <a:gd name="T56" fmla="*/ 1547 w 4074"/>
                <a:gd name="T57" fmla="*/ 745 h 4067"/>
                <a:gd name="T58" fmla="*/ 1480 w 4074"/>
                <a:gd name="T59" fmla="*/ 729 h 4067"/>
                <a:gd name="T60" fmla="*/ 1487 w 4074"/>
                <a:gd name="T61" fmla="*/ 687 h 4067"/>
                <a:gd name="T62" fmla="*/ 1524 w 4074"/>
                <a:gd name="T63" fmla="*/ 650 h 4067"/>
                <a:gd name="T64" fmla="*/ 1557 w 4074"/>
                <a:gd name="T65" fmla="*/ 631 h 4067"/>
                <a:gd name="T66" fmla="*/ 1603 w 4074"/>
                <a:gd name="T67" fmla="*/ 686 h 4067"/>
                <a:gd name="T68" fmla="*/ 1631 w 4074"/>
                <a:gd name="T69" fmla="*/ 698 h 4067"/>
                <a:gd name="T70" fmla="*/ 1648 w 4074"/>
                <a:gd name="T71" fmla="*/ 711 h 4067"/>
                <a:gd name="T72" fmla="*/ 1744 w 4074"/>
                <a:gd name="T73" fmla="*/ 725 h 4067"/>
                <a:gd name="T74" fmla="*/ 1751 w 4074"/>
                <a:gd name="T75" fmla="*/ 671 h 4067"/>
                <a:gd name="T76" fmla="*/ 1803 w 4074"/>
                <a:gd name="T77" fmla="*/ 616 h 4067"/>
                <a:gd name="T78" fmla="*/ 1703 w 4074"/>
                <a:gd name="T79" fmla="*/ 665 h 4067"/>
                <a:gd name="T80" fmla="*/ 1707 w 4074"/>
                <a:gd name="T81" fmla="*/ 635 h 4067"/>
                <a:gd name="T82" fmla="*/ 1678 w 4074"/>
                <a:gd name="T83" fmla="*/ 623 h 4067"/>
                <a:gd name="T84" fmla="*/ 1597 w 4074"/>
                <a:gd name="T85" fmla="*/ 623 h 4067"/>
                <a:gd name="T86" fmla="*/ 1586 w 4074"/>
                <a:gd name="T87" fmla="*/ 604 h 4067"/>
                <a:gd name="T88" fmla="*/ 1619 w 4074"/>
                <a:gd name="T89" fmla="*/ 571 h 4067"/>
                <a:gd name="T90" fmla="*/ 1649 w 4074"/>
                <a:gd name="T91" fmla="*/ 560 h 4067"/>
                <a:gd name="T92" fmla="*/ 1710 w 4074"/>
                <a:gd name="T93" fmla="*/ 563 h 4067"/>
                <a:gd name="T94" fmla="*/ 1713 w 4074"/>
                <a:gd name="T95" fmla="*/ 533 h 4067"/>
                <a:gd name="T96" fmla="*/ 1744 w 4074"/>
                <a:gd name="T97" fmla="*/ 523 h 4067"/>
                <a:gd name="T98" fmla="*/ 1816 w 4074"/>
                <a:gd name="T99" fmla="*/ 538 h 4067"/>
                <a:gd name="T100" fmla="*/ 1803 w 4074"/>
                <a:gd name="T101" fmla="*/ 508 h 4067"/>
                <a:gd name="T102" fmla="*/ 1894 w 4074"/>
                <a:gd name="T103" fmla="*/ 500 h 4067"/>
                <a:gd name="T104" fmla="*/ 4013 w 4074"/>
                <a:gd name="T105" fmla="*/ 2526 h 4067"/>
                <a:gd name="T106" fmla="*/ 3549 w 4074"/>
                <a:gd name="T107" fmla="*/ 896 h 4067"/>
                <a:gd name="T108" fmla="*/ 2545 w 4074"/>
                <a:gd name="T109" fmla="*/ 212 h 4067"/>
                <a:gd name="T110" fmla="*/ 1759 w 4074"/>
                <a:gd name="T111" fmla="*/ 162 h 4067"/>
                <a:gd name="T112" fmla="*/ 810 w 4074"/>
                <a:gd name="T113" fmla="*/ 592 h 4067"/>
                <a:gd name="T114" fmla="*/ 448 w 4074"/>
                <a:gd name="T115" fmla="*/ 3065 h 4067"/>
                <a:gd name="T116" fmla="*/ 1320 w 4074"/>
                <a:gd name="T117" fmla="*/ 3786 h 4067"/>
                <a:gd name="T118" fmla="*/ 3017 w 4074"/>
                <a:gd name="T119" fmla="*/ 3652 h 4067"/>
                <a:gd name="T120" fmla="*/ 172 w 4074"/>
                <a:gd name="T121" fmla="*/ 2852 h 4067"/>
                <a:gd name="T122" fmla="*/ 1790 w 4074"/>
                <a:gd name="T123" fmla="*/ 15 h 4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74" h="4067">
                  <a:moveTo>
                    <a:pt x="1894" y="500"/>
                  </a:moveTo>
                  <a:lnTo>
                    <a:pt x="1900" y="500"/>
                  </a:lnTo>
                  <a:lnTo>
                    <a:pt x="1906" y="503"/>
                  </a:lnTo>
                  <a:lnTo>
                    <a:pt x="1911" y="505"/>
                  </a:lnTo>
                  <a:lnTo>
                    <a:pt x="1915" y="508"/>
                  </a:lnTo>
                  <a:lnTo>
                    <a:pt x="1920" y="509"/>
                  </a:lnTo>
                  <a:lnTo>
                    <a:pt x="1927" y="509"/>
                  </a:lnTo>
                  <a:lnTo>
                    <a:pt x="1935" y="510"/>
                  </a:lnTo>
                  <a:lnTo>
                    <a:pt x="1938" y="510"/>
                  </a:lnTo>
                  <a:lnTo>
                    <a:pt x="1942" y="512"/>
                  </a:lnTo>
                  <a:lnTo>
                    <a:pt x="1945" y="512"/>
                  </a:lnTo>
                  <a:lnTo>
                    <a:pt x="1948" y="513"/>
                  </a:lnTo>
                  <a:lnTo>
                    <a:pt x="1960" y="514"/>
                  </a:lnTo>
                  <a:lnTo>
                    <a:pt x="1970" y="518"/>
                  </a:lnTo>
                  <a:lnTo>
                    <a:pt x="1972" y="519"/>
                  </a:lnTo>
                  <a:lnTo>
                    <a:pt x="1973" y="520"/>
                  </a:lnTo>
                  <a:lnTo>
                    <a:pt x="1972" y="522"/>
                  </a:lnTo>
                  <a:lnTo>
                    <a:pt x="1971" y="523"/>
                  </a:lnTo>
                  <a:lnTo>
                    <a:pt x="1968" y="524"/>
                  </a:lnTo>
                  <a:lnTo>
                    <a:pt x="1966" y="525"/>
                  </a:lnTo>
                  <a:lnTo>
                    <a:pt x="1963" y="526"/>
                  </a:lnTo>
                  <a:lnTo>
                    <a:pt x="1961" y="528"/>
                  </a:lnTo>
                  <a:lnTo>
                    <a:pt x="1960" y="529"/>
                  </a:lnTo>
                  <a:lnTo>
                    <a:pt x="1958" y="530"/>
                  </a:lnTo>
                  <a:lnTo>
                    <a:pt x="1957" y="531"/>
                  </a:lnTo>
                  <a:lnTo>
                    <a:pt x="1956" y="533"/>
                  </a:lnTo>
                  <a:lnTo>
                    <a:pt x="1953" y="534"/>
                  </a:lnTo>
                  <a:lnTo>
                    <a:pt x="1952" y="534"/>
                  </a:lnTo>
                  <a:lnTo>
                    <a:pt x="1951" y="534"/>
                  </a:lnTo>
                  <a:lnTo>
                    <a:pt x="1950" y="534"/>
                  </a:lnTo>
                  <a:lnTo>
                    <a:pt x="1950" y="535"/>
                  </a:lnTo>
                  <a:lnTo>
                    <a:pt x="1951" y="536"/>
                  </a:lnTo>
                  <a:lnTo>
                    <a:pt x="1952" y="538"/>
                  </a:lnTo>
                  <a:lnTo>
                    <a:pt x="1955" y="536"/>
                  </a:lnTo>
                  <a:lnTo>
                    <a:pt x="1957" y="536"/>
                  </a:lnTo>
                  <a:lnTo>
                    <a:pt x="1958" y="536"/>
                  </a:lnTo>
                  <a:lnTo>
                    <a:pt x="1961" y="536"/>
                  </a:lnTo>
                  <a:lnTo>
                    <a:pt x="1962" y="536"/>
                  </a:lnTo>
                  <a:lnTo>
                    <a:pt x="1962" y="536"/>
                  </a:lnTo>
                  <a:lnTo>
                    <a:pt x="1962" y="536"/>
                  </a:lnTo>
                  <a:lnTo>
                    <a:pt x="1963" y="536"/>
                  </a:lnTo>
                  <a:lnTo>
                    <a:pt x="1966" y="534"/>
                  </a:lnTo>
                  <a:lnTo>
                    <a:pt x="1967" y="533"/>
                  </a:lnTo>
                  <a:lnTo>
                    <a:pt x="1970" y="533"/>
                  </a:lnTo>
                  <a:lnTo>
                    <a:pt x="1973" y="531"/>
                  </a:lnTo>
                  <a:lnTo>
                    <a:pt x="1976" y="531"/>
                  </a:lnTo>
                  <a:lnTo>
                    <a:pt x="1978" y="530"/>
                  </a:lnTo>
                  <a:lnTo>
                    <a:pt x="1979" y="528"/>
                  </a:lnTo>
                  <a:lnTo>
                    <a:pt x="1981" y="525"/>
                  </a:lnTo>
                  <a:lnTo>
                    <a:pt x="1983" y="524"/>
                  </a:lnTo>
                  <a:lnTo>
                    <a:pt x="1987" y="524"/>
                  </a:lnTo>
                  <a:lnTo>
                    <a:pt x="1991" y="525"/>
                  </a:lnTo>
                  <a:lnTo>
                    <a:pt x="1994" y="528"/>
                  </a:lnTo>
                  <a:lnTo>
                    <a:pt x="1997" y="529"/>
                  </a:lnTo>
                  <a:lnTo>
                    <a:pt x="1998" y="530"/>
                  </a:lnTo>
                  <a:lnTo>
                    <a:pt x="1999" y="529"/>
                  </a:lnTo>
                  <a:lnTo>
                    <a:pt x="1999" y="529"/>
                  </a:lnTo>
                  <a:lnTo>
                    <a:pt x="1999" y="528"/>
                  </a:lnTo>
                  <a:lnTo>
                    <a:pt x="1998" y="525"/>
                  </a:lnTo>
                  <a:lnTo>
                    <a:pt x="1998" y="524"/>
                  </a:lnTo>
                  <a:lnTo>
                    <a:pt x="1998" y="523"/>
                  </a:lnTo>
                  <a:lnTo>
                    <a:pt x="1997" y="522"/>
                  </a:lnTo>
                  <a:lnTo>
                    <a:pt x="1998" y="520"/>
                  </a:lnTo>
                  <a:lnTo>
                    <a:pt x="1999" y="520"/>
                  </a:lnTo>
                  <a:lnTo>
                    <a:pt x="2002" y="520"/>
                  </a:lnTo>
                  <a:lnTo>
                    <a:pt x="2004" y="522"/>
                  </a:lnTo>
                  <a:lnTo>
                    <a:pt x="2007" y="523"/>
                  </a:lnTo>
                  <a:lnTo>
                    <a:pt x="2009" y="524"/>
                  </a:lnTo>
                  <a:lnTo>
                    <a:pt x="2011" y="525"/>
                  </a:lnTo>
                  <a:lnTo>
                    <a:pt x="2011" y="526"/>
                  </a:lnTo>
                  <a:lnTo>
                    <a:pt x="2012" y="528"/>
                  </a:lnTo>
                  <a:lnTo>
                    <a:pt x="2013" y="529"/>
                  </a:lnTo>
                  <a:lnTo>
                    <a:pt x="2014" y="529"/>
                  </a:lnTo>
                  <a:lnTo>
                    <a:pt x="2016" y="528"/>
                  </a:lnTo>
                  <a:lnTo>
                    <a:pt x="2018" y="526"/>
                  </a:lnTo>
                  <a:lnTo>
                    <a:pt x="2022" y="525"/>
                  </a:lnTo>
                  <a:lnTo>
                    <a:pt x="2027" y="525"/>
                  </a:lnTo>
                  <a:lnTo>
                    <a:pt x="2029" y="526"/>
                  </a:lnTo>
                  <a:lnTo>
                    <a:pt x="2029" y="528"/>
                  </a:lnTo>
                  <a:lnTo>
                    <a:pt x="2029" y="529"/>
                  </a:lnTo>
                  <a:lnTo>
                    <a:pt x="2028" y="530"/>
                  </a:lnTo>
                  <a:lnTo>
                    <a:pt x="2027" y="531"/>
                  </a:lnTo>
                  <a:lnTo>
                    <a:pt x="2027" y="533"/>
                  </a:lnTo>
                  <a:lnTo>
                    <a:pt x="2027" y="534"/>
                  </a:lnTo>
                  <a:lnTo>
                    <a:pt x="2029" y="536"/>
                  </a:lnTo>
                  <a:lnTo>
                    <a:pt x="2032" y="538"/>
                  </a:lnTo>
                  <a:lnTo>
                    <a:pt x="2034" y="539"/>
                  </a:lnTo>
                  <a:lnTo>
                    <a:pt x="2037" y="541"/>
                  </a:lnTo>
                  <a:lnTo>
                    <a:pt x="2038" y="544"/>
                  </a:lnTo>
                  <a:lnTo>
                    <a:pt x="2039" y="546"/>
                  </a:lnTo>
                  <a:lnTo>
                    <a:pt x="2039" y="548"/>
                  </a:lnTo>
                  <a:lnTo>
                    <a:pt x="2039" y="549"/>
                  </a:lnTo>
                  <a:lnTo>
                    <a:pt x="2041" y="550"/>
                  </a:lnTo>
                  <a:lnTo>
                    <a:pt x="2042" y="551"/>
                  </a:lnTo>
                  <a:lnTo>
                    <a:pt x="2047" y="554"/>
                  </a:lnTo>
                  <a:lnTo>
                    <a:pt x="2052" y="554"/>
                  </a:lnTo>
                  <a:lnTo>
                    <a:pt x="2054" y="554"/>
                  </a:lnTo>
                  <a:lnTo>
                    <a:pt x="2058" y="555"/>
                  </a:lnTo>
                  <a:lnTo>
                    <a:pt x="2060" y="555"/>
                  </a:lnTo>
                  <a:lnTo>
                    <a:pt x="2063" y="556"/>
                  </a:lnTo>
                  <a:lnTo>
                    <a:pt x="2064" y="558"/>
                  </a:lnTo>
                  <a:lnTo>
                    <a:pt x="2065" y="559"/>
                  </a:lnTo>
                  <a:lnTo>
                    <a:pt x="2068" y="560"/>
                  </a:lnTo>
                  <a:lnTo>
                    <a:pt x="2072" y="561"/>
                  </a:lnTo>
                  <a:lnTo>
                    <a:pt x="2074" y="563"/>
                  </a:lnTo>
                  <a:lnTo>
                    <a:pt x="2077" y="565"/>
                  </a:lnTo>
                  <a:lnTo>
                    <a:pt x="2078" y="568"/>
                  </a:lnTo>
                  <a:lnTo>
                    <a:pt x="2079" y="568"/>
                  </a:lnTo>
                  <a:lnTo>
                    <a:pt x="2079" y="569"/>
                  </a:lnTo>
                  <a:lnTo>
                    <a:pt x="2080" y="570"/>
                  </a:lnTo>
                  <a:lnTo>
                    <a:pt x="2082" y="571"/>
                  </a:lnTo>
                  <a:lnTo>
                    <a:pt x="2083" y="573"/>
                  </a:lnTo>
                  <a:lnTo>
                    <a:pt x="2083" y="574"/>
                  </a:lnTo>
                  <a:lnTo>
                    <a:pt x="2083" y="575"/>
                  </a:lnTo>
                  <a:lnTo>
                    <a:pt x="2080" y="575"/>
                  </a:lnTo>
                  <a:lnTo>
                    <a:pt x="2078" y="576"/>
                  </a:lnTo>
                  <a:lnTo>
                    <a:pt x="2077" y="577"/>
                  </a:lnTo>
                  <a:lnTo>
                    <a:pt x="2075" y="579"/>
                  </a:lnTo>
                  <a:lnTo>
                    <a:pt x="2073" y="579"/>
                  </a:lnTo>
                  <a:lnTo>
                    <a:pt x="2070" y="580"/>
                  </a:lnTo>
                  <a:lnTo>
                    <a:pt x="2068" y="584"/>
                  </a:lnTo>
                  <a:lnTo>
                    <a:pt x="2065" y="585"/>
                  </a:lnTo>
                  <a:lnTo>
                    <a:pt x="2063" y="586"/>
                  </a:lnTo>
                  <a:lnTo>
                    <a:pt x="2063" y="586"/>
                  </a:lnTo>
                  <a:lnTo>
                    <a:pt x="2060" y="586"/>
                  </a:lnTo>
                  <a:lnTo>
                    <a:pt x="2058" y="587"/>
                  </a:lnTo>
                  <a:lnTo>
                    <a:pt x="2054" y="589"/>
                  </a:lnTo>
                  <a:lnTo>
                    <a:pt x="2052" y="591"/>
                  </a:lnTo>
                  <a:lnTo>
                    <a:pt x="2047" y="594"/>
                  </a:lnTo>
                  <a:lnTo>
                    <a:pt x="2042" y="596"/>
                  </a:lnTo>
                  <a:lnTo>
                    <a:pt x="2039" y="596"/>
                  </a:lnTo>
                  <a:lnTo>
                    <a:pt x="2037" y="597"/>
                  </a:lnTo>
                  <a:lnTo>
                    <a:pt x="2036" y="599"/>
                  </a:lnTo>
                  <a:lnTo>
                    <a:pt x="2034" y="600"/>
                  </a:lnTo>
                  <a:lnTo>
                    <a:pt x="2032" y="601"/>
                  </a:lnTo>
                  <a:lnTo>
                    <a:pt x="2028" y="601"/>
                  </a:lnTo>
                  <a:lnTo>
                    <a:pt x="2026" y="601"/>
                  </a:lnTo>
                  <a:lnTo>
                    <a:pt x="2023" y="601"/>
                  </a:lnTo>
                  <a:lnTo>
                    <a:pt x="2019" y="600"/>
                  </a:lnTo>
                  <a:lnTo>
                    <a:pt x="2018" y="601"/>
                  </a:lnTo>
                  <a:lnTo>
                    <a:pt x="2016" y="601"/>
                  </a:lnTo>
                  <a:lnTo>
                    <a:pt x="2016" y="607"/>
                  </a:lnTo>
                  <a:lnTo>
                    <a:pt x="2013" y="607"/>
                  </a:lnTo>
                  <a:lnTo>
                    <a:pt x="2011" y="607"/>
                  </a:lnTo>
                  <a:lnTo>
                    <a:pt x="2007" y="607"/>
                  </a:lnTo>
                  <a:lnTo>
                    <a:pt x="2003" y="607"/>
                  </a:lnTo>
                  <a:lnTo>
                    <a:pt x="2001" y="607"/>
                  </a:lnTo>
                  <a:lnTo>
                    <a:pt x="1977" y="607"/>
                  </a:lnTo>
                  <a:lnTo>
                    <a:pt x="1976" y="607"/>
                  </a:lnTo>
                  <a:lnTo>
                    <a:pt x="1973" y="607"/>
                  </a:lnTo>
                  <a:lnTo>
                    <a:pt x="1971" y="607"/>
                  </a:lnTo>
                  <a:lnTo>
                    <a:pt x="1967" y="607"/>
                  </a:lnTo>
                  <a:lnTo>
                    <a:pt x="1965" y="607"/>
                  </a:lnTo>
                  <a:lnTo>
                    <a:pt x="1962" y="609"/>
                  </a:lnTo>
                  <a:lnTo>
                    <a:pt x="1961" y="610"/>
                  </a:lnTo>
                  <a:lnTo>
                    <a:pt x="1963" y="610"/>
                  </a:lnTo>
                  <a:lnTo>
                    <a:pt x="1966" y="611"/>
                  </a:lnTo>
                  <a:lnTo>
                    <a:pt x="1970" y="611"/>
                  </a:lnTo>
                  <a:lnTo>
                    <a:pt x="1972" y="612"/>
                  </a:lnTo>
                  <a:lnTo>
                    <a:pt x="1974" y="612"/>
                  </a:lnTo>
                  <a:lnTo>
                    <a:pt x="1977" y="612"/>
                  </a:lnTo>
                  <a:lnTo>
                    <a:pt x="1979" y="612"/>
                  </a:lnTo>
                  <a:lnTo>
                    <a:pt x="1982" y="614"/>
                  </a:lnTo>
                  <a:lnTo>
                    <a:pt x="1982" y="615"/>
                  </a:lnTo>
                  <a:lnTo>
                    <a:pt x="1982" y="616"/>
                  </a:lnTo>
                  <a:lnTo>
                    <a:pt x="1981" y="617"/>
                  </a:lnTo>
                  <a:lnTo>
                    <a:pt x="1979" y="619"/>
                  </a:lnTo>
                  <a:lnTo>
                    <a:pt x="1979" y="620"/>
                  </a:lnTo>
                  <a:lnTo>
                    <a:pt x="1979" y="625"/>
                  </a:lnTo>
                  <a:lnTo>
                    <a:pt x="1994" y="623"/>
                  </a:lnTo>
                  <a:lnTo>
                    <a:pt x="2008" y="620"/>
                  </a:lnTo>
                  <a:lnTo>
                    <a:pt x="2011" y="619"/>
                  </a:lnTo>
                  <a:lnTo>
                    <a:pt x="2014" y="616"/>
                  </a:lnTo>
                  <a:lnTo>
                    <a:pt x="2018" y="614"/>
                  </a:lnTo>
                  <a:lnTo>
                    <a:pt x="2022" y="612"/>
                  </a:lnTo>
                  <a:lnTo>
                    <a:pt x="2027" y="612"/>
                  </a:lnTo>
                  <a:lnTo>
                    <a:pt x="2029" y="614"/>
                  </a:lnTo>
                  <a:lnTo>
                    <a:pt x="2032" y="614"/>
                  </a:lnTo>
                  <a:lnTo>
                    <a:pt x="2034" y="615"/>
                  </a:lnTo>
                  <a:lnTo>
                    <a:pt x="2034" y="616"/>
                  </a:lnTo>
                  <a:lnTo>
                    <a:pt x="2034" y="617"/>
                  </a:lnTo>
                  <a:lnTo>
                    <a:pt x="2034" y="620"/>
                  </a:lnTo>
                  <a:lnTo>
                    <a:pt x="2029" y="625"/>
                  </a:lnTo>
                  <a:lnTo>
                    <a:pt x="2023" y="627"/>
                  </a:lnTo>
                  <a:lnTo>
                    <a:pt x="2016" y="631"/>
                  </a:lnTo>
                  <a:lnTo>
                    <a:pt x="2002" y="641"/>
                  </a:lnTo>
                  <a:lnTo>
                    <a:pt x="1989" y="651"/>
                  </a:lnTo>
                  <a:lnTo>
                    <a:pt x="1979" y="656"/>
                  </a:lnTo>
                  <a:lnTo>
                    <a:pt x="1970" y="660"/>
                  </a:lnTo>
                  <a:lnTo>
                    <a:pt x="1961" y="665"/>
                  </a:lnTo>
                  <a:lnTo>
                    <a:pt x="1957" y="667"/>
                  </a:lnTo>
                  <a:lnTo>
                    <a:pt x="1955" y="670"/>
                  </a:lnTo>
                  <a:lnTo>
                    <a:pt x="1952" y="672"/>
                  </a:lnTo>
                  <a:lnTo>
                    <a:pt x="1951" y="674"/>
                  </a:lnTo>
                  <a:lnTo>
                    <a:pt x="1951" y="677"/>
                  </a:lnTo>
                  <a:lnTo>
                    <a:pt x="1951" y="678"/>
                  </a:lnTo>
                  <a:lnTo>
                    <a:pt x="1951" y="679"/>
                  </a:lnTo>
                  <a:lnTo>
                    <a:pt x="1951" y="682"/>
                  </a:lnTo>
                  <a:lnTo>
                    <a:pt x="1950" y="682"/>
                  </a:lnTo>
                  <a:lnTo>
                    <a:pt x="1948" y="683"/>
                  </a:lnTo>
                  <a:lnTo>
                    <a:pt x="1946" y="682"/>
                  </a:lnTo>
                  <a:lnTo>
                    <a:pt x="1943" y="681"/>
                  </a:lnTo>
                  <a:lnTo>
                    <a:pt x="1941" y="677"/>
                  </a:lnTo>
                  <a:lnTo>
                    <a:pt x="1938" y="678"/>
                  </a:lnTo>
                  <a:lnTo>
                    <a:pt x="1936" y="679"/>
                  </a:lnTo>
                  <a:lnTo>
                    <a:pt x="1933" y="681"/>
                  </a:lnTo>
                  <a:lnTo>
                    <a:pt x="1932" y="683"/>
                  </a:lnTo>
                  <a:lnTo>
                    <a:pt x="1933" y="684"/>
                  </a:lnTo>
                  <a:lnTo>
                    <a:pt x="1936" y="687"/>
                  </a:lnTo>
                  <a:lnTo>
                    <a:pt x="1940" y="688"/>
                  </a:lnTo>
                  <a:lnTo>
                    <a:pt x="1943" y="691"/>
                  </a:lnTo>
                  <a:lnTo>
                    <a:pt x="1945" y="693"/>
                  </a:lnTo>
                  <a:lnTo>
                    <a:pt x="1945" y="694"/>
                  </a:lnTo>
                  <a:lnTo>
                    <a:pt x="1943" y="696"/>
                  </a:lnTo>
                  <a:lnTo>
                    <a:pt x="1942" y="696"/>
                  </a:lnTo>
                  <a:lnTo>
                    <a:pt x="1941" y="697"/>
                  </a:lnTo>
                  <a:lnTo>
                    <a:pt x="1940" y="698"/>
                  </a:lnTo>
                  <a:lnTo>
                    <a:pt x="1937" y="698"/>
                  </a:lnTo>
                  <a:lnTo>
                    <a:pt x="1936" y="701"/>
                  </a:lnTo>
                  <a:lnTo>
                    <a:pt x="1936" y="703"/>
                  </a:lnTo>
                  <a:lnTo>
                    <a:pt x="1936" y="704"/>
                  </a:lnTo>
                  <a:lnTo>
                    <a:pt x="1935" y="707"/>
                  </a:lnTo>
                  <a:lnTo>
                    <a:pt x="1932" y="707"/>
                  </a:lnTo>
                  <a:lnTo>
                    <a:pt x="1928" y="708"/>
                  </a:lnTo>
                  <a:lnTo>
                    <a:pt x="1927" y="708"/>
                  </a:lnTo>
                  <a:lnTo>
                    <a:pt x="1925" y="709"/>
                  </a:lnTo>
                  <a:lnTo>
                    <a:pt x="1922" y="711"/>
                  </a:lnTo>
                  <a:lnTo>
                    <a:pt x="1921" y="712"/>
                  </a:lnTo>
                  <a:lnTo>
                    <a:pt x="1920" y="713"/>
                  </a:lnTo>
                  <a:lnTo>
                    <a:pt x="1920" y="714"/>
                  </a:lnTo>
                  <a:lnTo>
                    <a:pt x="1920" y="717"/>
                  </a:lnTo>
                  <a:lnTo>
                    <a:pt x="1918" y="717"/>
                  </a:lnTo>
                  <a:lnTo>
                    <a:pt x="1918" y="718"/>
                  </a:lnTo>
                  <a:lnTo>
                    <a:pt x="1918" y="721"/>
                  </a:lnTo>
                  <a:lnTo>
                    <a:pt x="1917" y="722"/>
                  </a:lnTo>
                  <a:lnTo>
                    <a:pt x="1917" y="723"/>
                  </a:lnTo>
                  <a:lnTo>
                    <a:pt x="1916" y="724"/>
                  </a:lnTo>
                  <a:lnTo>
                    <a:pt x="1915" y="724"/>
                  </a:lnTo>
                  <a:lnTo>
                    <a:pt x="1910" y="724"/>
                  </a:lnTo>
                  <a:lnTo>
                    <a:pt x="1906" y="724"/>
                  </a:lnTo>
                  <a:lnTo>
                    <a:pt x="1902" y="724"/>
                  </a:lnTo>
                  <a:lnTo>
                    <a:pt x="1898" y="724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8"/>
                  </a:lnTo>
                  <a:lnTo>
                    <a:pt x="1881" y="729"/>
                  </a:lnTo>
                  <a:lnTo>
                    <a:pt x="1876" y="734"/>
                  </a:lnTo>
                  <a:lnTo>
                    <a:pt x="1870" y="738"/>
                  </a:lnTo>
                  <a:lnTo>
                    <a:pt x="1862" y="738"/>
                  </a:lnTo>
                  <a:lnTo>
                    <a:pt x="1855" y="737"/>
                  </a:lnTo>
                  <a:lnTo>
                    <a:pt x="1851" y="738"/>
                  </a:lnTo>
                  <a:lnTo>
                    <a:pt x="1850" y="740"/>
                  </a:lnTo>
                  <a:lnTo>
                    <a:pt x="1847" y="742"/>
                  </a:lnTo>
                  <a:lnTo>
                    <a:pt x="1841" y="743"/>
                  </a:lnTo>
                  <a:lnTo>
                    <a:pt x="1836" y="743"/>
                  </a:lnTo>
                  <a:lnTo>
                    <a:pt x="1832" y="743"/>
                  </a:lnTo>
                  <a:lnTo>
                    <a:pt x="1830" y="743"/>
                  </a:lnTo>
                  <a:lnTo>
                    <a:pt x="1826" y="743"/>
                  </a:lnTo>
                  <a:lnTo>
                    <a:pt x="1823" y="745"/>
                  </a:lnTo>
                  <a:lnTo>
                    <a:pt x="1823" y="747"/>
                  </a:lnTo>
                  <a:lnTo>
                    <a:pt x="1823" y="747"/>
                  </a:lnTo>
                  <a:lnTo>
                    <a:pt x="1824" y="748"/>
                  </a:lnTo>
                  <a:lnTo>
                    <a:pt x="1825" y="749"/>
                  </a:lnTo>
                  <a:lnTo>
                    <a:pt x="1829" y="752"/>
                  </a:lnTo>
                  <a:lnTo>
                    <a:pt x="1837" y="750"/>
                  </a:lnTo>
                  <a:lnTo>
                    <a:pt x="1847" y="749"/>
                  </a:lnTo>
                  <a:lnTo>
                    <a:pt x="1860" y="748"/>
                  </a:lnTo>
                  <a:lnTo>
                    <a:pt x="1864" y="749"/>
                  </a:lnTo>
                  <a:lnTo>
                    <a:pt x="1867" y="750"/>
                  </a:lnTo>
                  <a:lnTo>
                    <a:pt x="1869" y="753"/>
                  </a:lnTo>
                  <a:lnTo>
                    <a:pt x="1870" y="755"/>
                  </a:lnTo>
                  <a:lnTo>
                    <a:pt x="1869" y="758"/>
                  </a:lnTo>
                  <a:lnTo>
                    <a:pt x="1867" y="759"/>
                  </a:lnTo>
                  <a:lnTo>
                    <a:pt x="1864" y="762"/>
                  </a:lnTo>
                  <a:lnTo>
                    <a:pt x="1860" y="762"/>
                  </a:lnTo>
                  <a:lnTo>
                    <a:pt x="1854" y="760"/>
                  </a:lnTo>
                  <a:lnTo>
                    <a:pt x="1849" y="759"/>
                  </a:lnTo>
                  <a:lnTo>
                    <a:pt x="1844" y="757"/>
                  </a:lnTo>
                  <a:lnTo>
                    <a:pt x="1841" y="757"/>
                  </a:lnTo>
                  <a:lnTo>
                    <a:pt x="1840" y="758"/>
                  </a:lnTo>
                  <a:lnTo>
                    <a:pt x="1840" y="759"/>
                  </a:lnTo>
                  <a:lnTo>
                    <a:pt x="1841" y="760"/>
                  </a:lnTo>
                  <a:lnTo>
                    <a:pt x="1842" y="762"/>
                  </a:lnTo>
                  <a:lnTo>
                    <a:pt x="1844" y="763"/>
                  </a:lnTo>
                  <a:lnTo>
                    <a:pt x="1846" y="764"/>
                  </a:lnTo>
                  <a:lnTo>
                    <a:pt x="1849" y="764"/>
                  </a:lnTo>
                  <a:lnTo>
                    <a:pt x="1851" y="765"/>
                  </a:lnTo>
                  <a:lnTo>
                    <a:pt x="1852" y="767"/>
                  </a:lnTo>
                  <a:lnTo>
                    <a:pt x="1855" y="768"/>
                  </a:lnTo>
                  <a:lnTo>
                    <a:pt x="1857" y="769"/>
                  </a:lnTo>
                  <a:lnTo>
                    <a:pt x="1861" y="771"/>
                  </a:lnTo>
                  <a:lnTo>
                    <a:pt x="1864" y="775"/>
                  </a:lnTo>
                  <a:lnTo>
                    <a:pt x="1865" y="778"/>
                  </a:lnTo>
                  <a:lnTo>
                    <a:pt x="1865" y="779"/>
                  </a:lnTo>
                  <a:lnTo>
                    <a:pt x="1865" y="783"/>
                  </a:lnTo>
                  <a:lnTo>
                    <a:pt x="1864" y="785"/>
                  </a:lnTo>
                  <a:lnTo>
                    <a:pt x="1864" y="789"/>
                  </a:lnTo>
                  <a:lnTo>
                    <a:pt x="1862" y="791"/>
                  </a:lnTo>
                  <a:lnTo>
                    <a:pt x="1860" y="794"/>
                  </a:lnTo>
                  <a:lnTo>
                    <a:pt x="1857" y="795"/>
                  </a:lnTo>
                  <a:lnTo>
                    <a:pt x="1854" y="795"/>
                  </a:lnTo>
                  <a:lnTo>
                    <a:pt x="1854" y="796"/>
                  </a:lnTo>
                  <a:lnTo>
                    <a:pt x="1855" y="798"/>
                  </a:lnTo>
                  <a:lnTo>
                    <a:pt x="1857" y="799"/>
                  </a:lnTo>
                  <a:lnTo>
                    <a:pt x="1860" y="799"/>
                  </a:lnTo>
                  <a:lnTo>
                    <a:pt x="1862" y="800"/>
                  </a:lnTo>
                  <a:lnTo>
                    <a:pt x="1865" y="801"/>
                  </a:lnTo>
                  <a:lnTo>
                    <a:pt x="1866" y="803"/>
                  </a:lnTo>
                  <a:lnTo>
                    <a:pt x="1866" y="804"/>
                  </a:lnTo>
                  <a:lnTo>
                    <a:pt x="1865" y="806"/>
                  </a:lnTo>
                  <a:lnTo>
                    <a:pt x="1862" y="808"/>
                  </a:lnTo>
                  <a:lnTo>
                    <a:pt x="1860" y="809"/>
                  </a:lnTo>
                  <a:lnTo>
                    <a:pt x="1857" y="811"/>
                  </a:lnTo>
                  <a:lnTo>
                    <a:pt x="1857" y="813"/>
                  </a:lnTo>
                  <a:lnTo>
                    <a:pt x="1857" y="815"/>
                  </a:lnTo>
                  <a:lnTo>
                    <a:pt x="1857" y="816"/>
                  </a:lnTo>
                  <a:lnTo>
                    <a:pt x="1856" y="818"/>
                  </a:lnTo>
                  <a:lnTo>
                    <a:pt x="1854" y="819"/>
                  </a:lnTo>
                  <a:lnTo>
                    <a:pt x="1845" y="824"/>
                  </a:lnTo>
                  <a:lnTo>
                    <a:pt x="1834" y="827"/>
                  </a:lnTo>
                  <a:lnTo>
                    <a:pt x="1829" y="826"/>
                  </a:lnTo>
                  <a:lnTo>
                    <a:pt x="1824" y="825"/>
                  </a:lnTo>
                  <a:lnTo>
                    <a:pt x="1820" y="824"/>
                  </a:lnTo>
                  <a:lnTo>
                    <a:pt x="1815" y="821"/>
                  </a:lnTo>
                  <a:lnTo>
                    <a:pt x="1810" y="822"/>
                  </a:lnTo>
                  <a:lnTo>
                    <a:pt x="1805" y="822"/>
                  </a:lnTo>
                  <a:lnTo>
                    <a:pt x="1800" y="825"/>
                  </a:lnTo>
                  <a:lnTo>
                    <a:pt x="1799" y="827"/>
                  </a:lnTo>
                  <a:lnTo>
                    <a:pt x="1799" y="830"/>
                  </a:lnTo>
                  <a:lnTo>
                    <a:pt x="1800" y="832"/>
                  </a:lnTo>
                  <a:lnTo>
                    <a:pt x="1803" y="835"/>
                  </a:lnTo>
                  <a:lnTo>
                    <a:pt x="1805" y="837"/>
                  </a:lnTo>
                  <a:lnTo>
                    <a:pt x="1809" y="844"/>
                  </a:lnTo>
                  <a:lnTo>
                    <a:pt x="1809" y="851"/>
                  </a:lnTo>
                  <a:lnTo>
                    <a:pt x="1805" y="859"/>
                  </a:lnTo>
                  <a:lnTo>
                    <a:pt x="1799" y="865"/>
                  </a:lnTo>
                  <a:lnTo>
                    <a:pt x="1791" y="866"/>
                  </a:lnTo>
                  <a:lnTo>
                    <a:pt x="1783" y="866"/>
                  </a:lnTo>
                  <a:lnTo>
                    <a:pt x="1771" y="866"/>
                  </a:lnTo>
                  <a:lnTo>
                    <a:pt x="1761" y="867"/>
                  </a:lnTo>
                  <a:lnTo>
                    <a:pt x="1754" y="865"/>
                  </a:lnTo>
                  <a:lnTo>
                    <a:pt x="1745" y="864"/>
                  </a:lnTo>
                  <a:lnTo>
                    <a:pt x="1742" y="865"/>
                  </a:lnTo>
                  <a:lnTo>
                    <a:pt x="1739" y="865"/>
                  </a:lnTo>
                  <a:lnTo>
                    <a:pt x="1738" y="867"/>
                  </a:lnTo>
                  <a:lnTo>
                    <a:pt x="1737" y="868"/>
                  </a:lnTo>
                  <a:lnTo>
                    <a:pt x="1738" y="871"/>
                  </a:lnTo>
                  <a:lnTo>
                    <a:pt x="1739" y="872"/>
                  </a:lnTo>
                  <a:lnTo>
                    <a:pt x="1740" y="872"/>
                  </a:lnTo>
                  <a:lnTo>
                    <a:pt x="1743" y="872"/>
                  </a:lnTo>
                  <a:lnTo>
                    <a:pt x="1744" y="871"/>
                  </a:lnTo>
                  <a:lnTo>
                    <a:pt x="1747" y="870"/>
                  </a:lnTo>
                  <a:lnTo>
                    <a:pt x="1748" y="868"/>
                  </a:lnTo>
                  <a:lnTo>
                    <a:pt x="1761" y="868"/>
                  </a:lnTo>
                  <a:lnTo>
                    <a:pt x="1776" y="870"/>
                  </a:lnTo>
                  <a:lnTo>
                    <a:pt x="1786" y="875"/>
                  </a:lnTo>
                  <a:lnTo>
                    <a:pt x="1790" y="878"/>
                  </a:lnTo>
                  <a:lnTo>
                    <a:pt x="1790" y="885"/>
                  </a:lnTo>
                  <a:lnTo>
                    <a:pt x="1791" y="891"/>
                  </a:lnTo>
                  <a:lnTo>
                    <a:pt x="1794" y="895"/>
                  </a:lnTo>
                  <a:lnTo>
                    <a:pt x="1796" y="896"/>
                  </a:lnTo>
                  <a:lnTo>
                    <a:pt x="1798" y="895"/>
                  </a:lnTo>
                  <a:lnTo>
                    <a:pt x="1799" y="893"/>
                  </a:lnTo>
                  <a:lnTo>
                    <a:pt x="1799" y="891"/>
                  </a:lnTo>
                  <a:lnTo>
                    <a:pt x="1799" y="888"/>
                  </a:lnTo>
                  <a:lnTo>
                    <a:pt x="1800" y="886"/>
                  </a:lnTo>
                  <a:lnTo>
                    <a:pt x="1800" y="885"/>
                  </a:lnTo>
                  <a:lnTo>
                    <a:pt x="1801" y="883"/>
                  </a:lnTo>
                  <a:lnTo>
                    <a:pt x="1805" y="882"/>
                  </a:lnTo>
                  <a:lnTo>
                    <a:pt x="1809" y="882"/>
                  </a:lnTo>
                  <a:lnTo>
                    <a:pt x="1813" y="882"/>
                  </a:lnTo>
                  <a:lnTo>
                    <a:pt x="1819" y="887"/>
                  </a:lnTo>
                  <a:lnTo>
                    <a:pt x="1823" y="893"/>
                  </a:lnTo>
                  <a:lnTo>
                    <a:pt x="1821" y="901"/>
                  </a:lnTo>
                  <a:lnTo>
                    <a:pt x="1818" y="906"/>
                  </a:lnTo>
                  <a:lnTo>
                    <a:pt x="1810" y="910"/>
                  </a:lnTo>
                  <a:lnTo>
                    <a:pt x="1800" y="912"/>
                  </a:lnTo>
                  <a:lnTo>
                    <a:pt x="1789" y="916"/>
                  </a:lnTo>
                  <a:lnTo>
                    <a:pt x="1781" y="922"/>
                  </a:lnTo>
                  <a:lnTo>
                    <a:pt x="1778" y="924"/>
                  </a:lnTo>
                  <a:lnTo>
                    <a:pt x="1770" y="929"/>
                  </a:lnTo>
                  <a:lnTo>
                    <a:pt x="1763" y="934"/>
                  </a:lnTo>
                  <a:lnTo>
                    <a:pt x="1755" y="934"/>
                  </a:lnTo>
                  <a:lnTo>
                    <a:pt x="1754" y="933"/>
                  </a:lnTo>
                  <a:lnTo>
                    <a:pt x="1753" y="932"/>
                  </a:lnTo>
                  <a:lnTo>
                    <a:pt x="1753" y="931"/>
                  </a:lnTo>
                  <a:lnTo>
                    <a:pt x="1754" y="928"/>
                  </a:lnTo>
                  <a:lnTo>
                    <a:pt x="1755" y="927"/>
                  </a:lnTo>
                  <a:lnTo>
                    <a:pt x="1755" y="924"/>
                  </a:lnTo>
                  <a:lnTo>
                    <a:pt x="1756" y="923"/>
                  </a:lnTo>
                  <a:lnTo>
                    <a:pt x="1756" y="921"/>
                  </a:lnTo>
                  <a:lnTo>
                    <a:pt x="1755" y="919"/>
                  </a:lnTo>
                  <a:lnTo>
                    <a:pt x="1753" y="918"/>
                  </a:lnTo>
                  <a:lnTo>
                    <a:pt x="1748" y="918"/>
                  </a:lnTo>
                  <a:lnTo>
                    <a:pt x="1743" y="918"/>
                  </a:lnTo>
                  <a:lnTo>
                    <a:pt x="1738" y="917"/>
                  </a:lnTo>
                  <a:lnTo>
                    <a:pt x="1734" y="913"/>
                  </a:lnTo>
                  <a:lnTo>
                    <a:pt x="1733" y="912"/>
                  </a:lnTo>
                  <a:lnTo>
                    <a:pt x="1732" y="911"/>
                  </a:lnTo>
                  <a:lnTo>
                    <a:pt x="1730" y="911"/>
                  </a:lnTo>
                  <a:lnTo>
                    <a:pt x="1728" y="911"/>
                  </a:lnTo>
                  <a:lnTo>
                    <a:pt x="1727" y="912"/>
                  </a:lnTo>
                  <a:lnTo>
                    <a:pt x="1724" y="913"/>
                  </a:lnTo>
                  <a:lnTo>
                    <a:pt x="1720" y="915"/>
                  </a:lnTo>
                  <a:lnTo>
                    <a:pt x="1715" y="913"/>
                  </a:lnTo>
                  <a:lnTo>
                    <a:pt x="1710" y="912"/>
                  </a:lnTo>
                  <a:lnTo>
                    <a:pt x="1705" y="912"/>
                  </a:lnTo>
                  <a:lnTo>
                    <a:pt x="1703" y="916"/>
                  </a:lnTo>
                  <a:lnTo>
                    <a:pt x="1703" y="918"/>
                  </a:lnTo>
                  <a:lnTo>
                    <a:pt x="1702" y="921"/>
                  </a:lnTo>
                  <a:lnTo>
                    <a:pt x="1700" y="921"/>
                  </a:lnTo>
                  <a:lnTo>
                    <a:pt x="1698" y="921"/>
                  </a:lnTo>
                  <a:lnTo>
                    <a:pt x="1695" y="921"/>
                  </a:lnTo>
                  <a:lnTo>
                    <a:pt x="1694" y="919"/>
                  </a:lnTo>
                  <a:lnTo>
                    <a:pt x="1692" y="917"/>
                  </a:lnTo>
                  <a:lnTo>
                    <a:pt x="1690" y="916"/>
                  </a:lnTo>
                  <a:lnTo>
                    <a:pt x="1690" y="913"/>
                  </a:lnTo>
                  <a:lnTo>
                    <a:pt x="1690" y="911"/>
                  </a:lnTo>
                  <a:lnTo>
                    <a:pt x="1689" y="910"/>
                  </a:lnTo>
                  <a:lnTo>
                    <a:pt x="1687" y="908"/>
                  </a:lnTo>
                  <a:lnTo>
                    <a:pt x="1685" y="910"/>
                  </a:lnTo>
                  <a:lnTo>
                    <a:pt x="1683" y="910"/>
                  </a:lnTo>
                  <a:lnTo>
                    <a:pt x="1682" y="911"/>
                  </a:lnTo>
                  <a:lnTo>
                    <a:pt x="1679" y="911"/>
                  </a:lnTo>
                  <a:lnTo>
                    <a:pt x="1678" y="915"/>
                  </a:lnTo>
                  <a:lnTo>
                    <a:pt x="1677" y="917"/>
                  </a:lnTo>
                  <a:lnTo>
                    <a:pt x="1676" y="921"/>
                  </a:lnTo>
                  <a:lnTo>
                    <a:pt x="1674" y="924"/>
                  </a:lnTo>
                  <a:lnTo>
                    <a:pt x="1671" y="928"/>
                  </a:lnTo>
                  <a:lnTo>
                    <a:pt x="1664" y="929"/>
                  </a:lnTo>
                  <a:lnTo>
                    <a:pt x="1658" y="928"/>
                  </a:lnTo>
                  <a:lnTo>
                    <a:pt x="1651" y="927"/>
                  </a:lnTo>
                  <a:lnTo>
                    <a:pt x="1636" y="918"/>
                  </a:lnTo>
                  <a:lnTo>
                    <a:pt x="1632" y="919"/>
                  </a:lnTo>
                  <a:lnTo>
                    <a:pt x="1629" y="921"/>
                  </a:lnTo>
                  <a:lnTo>
                    <a:pt x="1626" y="922"/>
                  </a:lnTo>
                  <a:lnTo>
                    <a:pt x="1623" y="923"/>
                  </a:lnTo>
                  <a:lnTo>
                    <a:pt x="1621" y="923"/>
                  </a:lnTo>
                  <a:lnTo>
                    <a:pt x="1617" y="924"/>
                  </a:lnTo>
                  <a:lnTo>
                    <a:pt x="1611" y="924"/>
                  </a:lnTo>
                  <a:lnTo>
                    <a:pt x="1606" y="922"/>
                  </a:lnTo>
                  <a:lnTo>
                    <a:pt x="1602" y="919"/>
                  </a:lnTo>
                  <a:lnTo>
                    <a:pt x="1597" y="919"/>
                  </a:lnTo>
                  <a:lnTo>
                    <a:pt x="1591" y="922"/>
                  </a:lnTo>
                  <a:lnTo>
                    <a:pt x="1588" y="923"/>
                  </a:lnTo>
                  <a:lnTo>
                    <a:pt x="1586" y="926"/>
                  </a:lnTo>
                  <a:lnTo>
                    <a:pt x="1585" y="929"/>
                  </a:lnTo>
                  <a:lnTo>
                    <a:pt x="1582" y="932"/>
                  </a:lnTo>
                  <a:lnTo>
                    <a:pt x="1581" y="936"/>
                  </a:lnTo>
                  <a:lnTo>
                    <a:pt x="1578" y="938"/>
                  </a:lnTo>
                  <a:lnTo>
                    <a:pt x="1576" y="939"/>
                  </a:lnTo>
                  <a:lnTo>
                    <a:pt x="1570" y="939"/>
                  </a:lnTo>
                  <a:lnTo>
                    <a:pt x="1565" y="938"/>
                  </a:lnTo>
                  <a:lnTo>
                    <a:pt x="1558" y="938"/>
                  </a:lnTo>
                  <a:lnTo>
                    <a:pt x="1552" y="942"/>
                  </a:lnTo>
                  <a:lnTo>
                    <a:pt x="1550" y="946"/>
                  </a:lnTo>
                  <a:lnTo>
                    <a:pt x="1548" y="948"/>
                  </a:lnTo>
                  <a:lnTo>
                    <a:pt x="1548" y="951"/>
                  </a:lnTo>
                  <a:lnTo>
                    <a:pt x="1550" y="952"/>
                  </a:lnTo>
                  <a:lnTo>
                    <a:pt x="1552" y="953"/>
                  </a:lnTo>
                  <a:lnTo>
                    <a:pt x="1556" y="954"/>
                  </a:lnTo>
                  <a:lnTo>
                    <a:pt x="1560" y="956"/>
                  </a:lnTo>
                  <a:lnTo>
                    <a:pt x="1562" y="957"/>
                  </a:lnTo>
                  <a:lnTo>
                    <a:pt x="1565" y="958"/>
                  </a:lnTo>
                  <a:lnTo>
                    <a:pt x="1568" y="959"/>
                  </a:lnTo>
                  <a:lnTo>
                    <a:pt x="1572" y="961"/>
                  </a:lnTo>
                  <a:lnTo>
                    <a:pt x="1576" y="962"/>
                  </a:lnTo>
                  <a:lnTo>
                    <a:pt x="1578" y="963"/>
                  </a:lnTo>
                  <a:lnTo>
                    <a:pt x="1580" y="965"/>
                  </a:lnTo>
                  <a:lnTo>
                    <a:pt x="1580" y="967"/>
                  </a:lnTo>
                  <a:lnTo>
                    <a:pt x="1578" y="969"/>
                  </a:lnTo>
                  <a:lnTo>
                    <a:pt x="1576" y="970"/>
                  </a:lnTo>
                  <a:lnTo>
                    <a:pt x="1576" y="972"/>
                  </a:lnTo>
                  <a:lnTo>
                    <a:pt x="1576" y="973"/>
                  </a:lnTo>
                  <a:lnTo>
                    <a:pt x="1577" y="974"/>
                  </a:lnTo>
                  <a:lnTo>
                    <a:pt x="1580" y="974"/>
                  </a:lnTo>
                  <a:lnTo>
                    <a:pt x="1583" y="974"/>
                  </a:lnTo>
                  <a:lnTo>
                    <a:pt x="1587" y="974"/>
                  </a:lnTo>
                  <a:lnTo>
                    <a:pt x="1590" y="975"/>
                  </a:lnTo>
                  <a:lnTo>
                    <a:pt x="1593" y="975"/>
                  </a:lnTo>
                  <a:lnTo>
                    <a:pt x="1596" y="977"/>
                  </a:lnTo>
                  <a:lnTo>
                    <a:pt x="1601" y="975"/>
                  </a:lnTo>
                  <a:lnTo>
                    <a:pt x="1605" y="974"/>
                  </a:lnTo>
                  <a:lnTo>
                    <a:pt x="1608" y="972"/>
                  </a:lnTo>
                  <a:lnTo>
                    <a:pt x="1612" y="972"/>
                  </a:lnTo>
                  <a:lnTo>
                    <a:pt x="1614" y="970"/>
                  </a:lnTo>
                  <a:lnTo>
                    <a:pt x="1618" y="970"/>
                  </a:lnTo>
                  <a:lnTo>
                    <a:pt x="1621" y="972"/>
                  </a:lnTo>
                  <a:lnTo>
                    <a:pt x="1623" y="973"/>
                  </a:lnTo>
                  <a:lnTo>
                    <a:pt x="1626" y="973"/>
                  </a:lnTo>
                  <a:lnTo>
                    <a:pt x="1628" y="974"/>
                  </a:lnTo>
                  <a:lnTo>
                    <a:pt x="1629" y="977"/>
                  </a:lnTo>
                  <a:lnTo>
                    <a:pt x="1632" y="978"/>
                  </a:lnTo>
                  <a:lnTo>
                    <a:pt x="1633" y="979"/>
                  </a:lnTo>
                  <a:lnTo>
                    <a:pt x="1634" y="980"/>
                  </a:lnTo>
                  <a:lnTo>
                    <a:pt x="1637" y="980"/>
                  </a:lnTo>
                  <a:lnTo>
                    <a:pt x="1641" y="979"/>
                  </a:lnTo>
                  <a:lnTo>
                    <a:pt x="1646" y="979"/>
                  </a:lnTo>
                  <a:lnTo>
                    <a:pt x="1651" y="978"/>
                  </a:lnTo>
                  <a:lnTo>
                    <a:pt x="1654" y="975"/>
                  </a:lnTo>
                  <a:lnTo>
                    <a:pt x="1659" y="974"/>
                  </a:lnTo>
                  <a:lnTo>
                    <a:pt x="1669" y="967"/>
                  </a:lnTo>
                  <a:lnTo>
                    <a:pt x="1682" y="959"/>
                  </a:lnTo>
                  <a:lnTo>
                    <a:pt x="1695" y="953"/>
                  </a:lnTo>
                  <a:lnTo>
                    <a:pt x="1708" y="953"/>
                  </a:lnTo>
                  <a:lnTo>
                    <a:pt x="1722" y="956"/>
                  </a:lnTo>
                  <a:lnTo>
                    <a:pt x="1734" y="958"/>
                  </a:lnTo>
                  <a:lnTo>
                    <a:pt x="1744" y="958"/>
                  </a:lnTo>
                  <a:lnTo>
                    <a:pt x="1754" y="959"/>
                  </a:lnTo>
                  <a:lnTo>
                    <a:pt x="1763" y="961"/>
                  </a:lnTo>
                  <a:lnTo>
                    <a:pt x="1768" y="963"/>
                  </a:lnTo>
                  <a:lnTo>
                    <a:pt x="1771" y="968"/>
                  </a:lnTo>
                  <a:lnTo>
                    <a:pt x="1774" y="972"/>
                  </a:lnTo>
                  <a:lnTo>
                    <a:pt x="1776" y="975"/>
                  </a:lnTo>
                  <a:lnTo>
                    <a:pt x="1776" y="978"/>
                  </a:lnTo>
                  <a:lnTo>
                    <a:pt x="1776" y="982"/>
                  </a:lnTo>
                  <a:lnTo>
                    <a:pt x="1774" y="985"/>
                  </a:lnTo>
                  <a:lnTo>
                    <a:pt x="1771" y="988"/>
                  </a:lnTo>
                  <a:lnTo>
                    <a:pt x="1769" y="990"/>
                  </a:lnTo>
                  <a:lnTo>
                    <a:pt x="1768" y="992"/>
                  </a:lnTo>
                  <a:lnTo>
                    <a:pt x="1769" y="994"/>
                  </a:lnTo>
                  <a:lnTo>
                    <a:pt x="1770" y="995"/>
                  </a:lnTo>
                  <a:lnTo>
                    <a:pt x="1771" y="995"/>
                  </a:lnTo>
                  <a:lnTo>
                    <a:pt x="1774" y="995"/>
                  </a:lnTo>
                  <a:lnTo>
                    <a:pt x="1775" y="997"/>
                  </a:lnTo>
                  <a:lnTo>
                    <a:pt x="1778" y="997"/>
                  </a:lnTo>
                  <a:lnTo>
                    <a:pt x="1779" y="998"/>
                  </a:lnTo>
                  <a:lnTo>
                    <a:pt x="1780" y="999"/>
                  </a:lnTo>
                  <a:lnTo>
                    <a:pt x="1783" y="1002"/>
                  </a:lnTo>
                  <a:lnTo>
                    <a:pt x="1785" y="1004"/>
                  </a:lnTo>
                  <a:lnTo>
                    <a:pt x="1786" y="1007"/>
                  </a:lnTo>
                  <a:lnTo>
                    <a:pt x="1786" y="1008"/>
                  </a:lnTo>
                  <a:lnTo>
                    <a:pt x="1781" y="1014"/>
                  </a:lnTo>
                  <a:lnTo>
                    <a:pt x="1774" y="1019"/>
                  </a:lnTo>
                  <a:lnTo>
                    <a:pt x="1764" y="1021"/>
                  </a:lnTo>
                  <a:lnTo>
                    <a:pt x="1755" y="1024"/>
                  </a:lnTo>
                  <a:lnTo>
                    <a:pt x="1745" y="1026"/>
                  </a:lnTo>
                  <a:lnTo>
                    <a:pt x="1733" y="1029"/>
                  </a:lnTo>
                  <a:lnTo>
                    <a:pt x="1723" y="1029"/>
                  </a:lnTo>
                  <a:lnTo>
                    <a:pt x="1714" y="1024"/>
                  </a:lnTo>
                  <a:lnTo>
                    <a:pt x="1712" y="1021"/>
                  </a:lnTo>
                  <a:lnTo>
                    <a:pt x="1710" y="1020"/>
                  </a:lnTo>
                  <a:lnTo>
                    <a:pt x="1709" y="1018"/>
                  </a:lnTo>
                  <a:lnTo>
                    <a:pt x="1708" y="1016"/>
                  </a:lnTo>
                  <a:lnTo>
                    <a:pt x="1707" y="1016"/>
                  </a:lnTo>
                  <a:lnTo>
                    <a:pt x="1707" y="1018"/>
                  </a:lnTo>
                  <a:lnTo>
                    <a:pt x="1705" y="1020"/>
                  </a:lnTo>
                  <a:lnTo>
                    <a:pt x="1705" y="1024"/>
                  </a:lnTo>
                  <a:lnTo>
                    <a:pt x="1703" y="1028"/>
                  </a:lnTo>
                  <a:lnTo>
                    <a:pt x="1697" y="1030"/>
                  </a:lnTo>
                  <a:lnTo>
                    <a:pt x="1689" y="1031"/>
                  </a:lnTo>
                  <a:lnTo>
                    <a:pt x="1682" y="1031"/>
                  </a:lnTo>
                  <a:lnTo>
                    <a:pt x="1664" y="1033"/>
                  </a:lnTo>
                  <a:lnTo>
                    <a:pt x="1646" y="1034"/>
                  </a:lnTo>
                  <a:lnTo>
                    <a:pt x="1621" y="1035"/>
                  </a:lnTo>
                  <a:lnTo>
                    <a:pt x="1596" y="1034"/>
                  </a:lnTo>
                  <a:lnTo>
                    <a:pt x="1592" y="1033"/>
                  </a:lnTo>
                  <a:lnTo>
                    <a:pt x="1591" y="1033"/>
                  </a:lnTo>
                  <a:lnTo>
                    <a:pt x="1590" y="1031"/>
                  </a:lnTo>
                  <a:lnTo>
                    <a:pt x="1590" y="1030"/>
                  </a:lnTo>
                  <a:lnTo>
                    <a:pt x="1590" y="1029"/>
                  </a:lnTo>
                  <a:lnTo>
                    <a:pt x="1590" y="1028"/>
                  </a:lnTo>
                  <a:lnTo>
                    <a:pt x="1590" y="1025"/>
                  </a:lnTo>
                  <a:lnTo>
                    <a:pt x="1588" y="1024"/>
                  </a:lnTo>
                  <a:lnTo>
                    <a:pt x="1586" y="1021"/>
                  </a:lnTo>
                  <a:lnTo>
                    <a:pt x="1582" y="1020"/>
                  </a:lnTo>
                  <a:lnTo>
                    <a:pt x="1580" y="1020"/>
                  </a:lnTo>
                  <a:lnTo>
                    <a:pt x="1576" y="1020"/>
                  </a:lnTo>
                  <a:lnTo>
                    <a:pt x="1573" y="1021"/>
                  </a:lnTo>
                  <a:lnTo>
                    <a:pt x="1568" y="1023"/>
                  </a:lnTo>
                  <a:lnTo>
                    <a:pt x="1565" y="1025"/>
                  </a:lnTo>
                  <a:lnTo>
                    <a:pt x="1561" y="1028"/>
                  </a:lnTo>
                  <a:lnTo>
                    <a:pt x="1557" y="1031"/>
                  </a:lnTo>
                  <a:lnTo>
                    <a:pt x="1555" y="1034"/>
                  </a:lnTo>
                  <a:lnTo>
                    <a:pt x="1552" y="1034"/>
                  </a:lnTo>
                  <a:lnTo>
                    <a:pt x="1551" y="1034"/>
                  </a:lnTo>
                  <a:lnTo>
                    <a:pt x="1548" y="1033"/>
                  </a:lnTo>
                  <a:lnTo>
                    <a:pt x="1547" y="1031"/>
                  </a:lnTo>
                  <a:lnTo>
                    <a:pt x="1545" y="1031"/>
                  </a:lnTo>
                  <a:lnTo>
                    <a:pt x="1542" y="1030"/>
                  </a:lnTo>
                  <a:lnTo>
                    <a:pt x="1538" y="1031"/>
                  </a:lnTo>
                  <a:lnTo>
                    <a:pt x="1537" y="1031"/>
                  </a:lnTo>
                  <a:lnTo>
                    <a:pt x="1535" y="1031"/>
                  </a:lnTo>
                  <a:lnTo>
                    <a:pt x="1532" y="1030"/>
                  </a:lnTo>
                  <a:lnTo>
                    <a:pt x="1531" y="1029"/>
                  </a:lnTo>
                  <a:lnTo>
                    <a:pt x="1529" y="1024"/>
                  </a:lnTo>
                  <a:lnTo>
                    <a:pt x="1526" y="1020"/>
                  </a:lnTo>
                  <a:lnTo>
                    <a:pt x="1524" y="1015"/>
                  </a:lnTo>
                  <a:lnTo>
                    <a:pt x="1520" y="1003"/>
                  </a:lnTo>
                  <a:lnTo>
                    <a:pt x="1521" y="987"/>
                  </a:lnTo>
                  <a:lnTo>
                    <a:pt x="1524" y="978"/>
                  </a:lnTo>
                  <a:lnTo>
                    <a:pt x="1526" y="969"/>
                  </a:lnTo>
                  <a:lnTo>
                    <a:pt x="1526" y="962"/>
                  </a:lnTo>
                  <a:lnTo>
                    <a:pt x="1521" y="956"/>
                  </a:lnTo>
                  <a:lnTo>
                    <a:pt x="1517" y="953"/>
                  </a:lnTo>
                  <a:lnTo>
                    <a:pt x="1515" y="949"/>
                  </a:lnTo>
                  <a:lnTo>
                    <a:pt x="1514" y="947"/>
                  </a:lnTo>
                  <a:lnTo>
                    <a:pt x="1512" y="943"/>
                  </a:lnTo>
                  <a:lnTo>
                    <a:pt x="1511" y="939"/>
                  </a:lnTo>
                  <a:lnTo>
                    <a:pt x="1510" y="937"/>
                  </a:lnTo>
                  <a:lnTo>
                    <a:pt x="1505" y="934"/>
                  </a:lnTo>
                  <a:lnTo>
                    <a:pt x="1499" y="936"/>
                  </a:lnTo>
                  <a:lnTo>
                    <a:pt x="1491" y="939"/>
                  </a:lnTo>
                  <a:lnTo>
                    <a:pt x="1485" y="942"/>
                  </a:lnTo>
                  <a:lnTo>
                    <a:pt x="1480" y="943"/>
                  </a:lnTo>
                  <a:lnTo>
                    <a:pt x="1476" y="943"/>
                  </a:lnTo>
                  <a:lnTo>
                    <a:pt x="1472" y="943"/>
                  </a:lnTo>
                  <a:lnTo>
                    <a:pt x="1470" y="942"/>
                  </a:lnTo>
                  <a:lnTo>
                    <a:pt x="1469" y="939"/>
                  </a:lnTo>
                  <a:lnTo>
                    <a:pt x="1466" y="937"/>
                  </a:lnTo>
                  <a:lnTo>
                    <a:pt x="1464" y="936"/>
                  </a:lnTo>
                  <a:lnTo>
                    <a:pt x="1461" y="934"/>
                  </a:lnTo>
                  <a:lnTo>
                    <a:pt x="1459" y="933"/>
                  </a:lnTo>
                  <a:lnTo>
                    <a:pt x="1455" y="932"/>
                  </a:lnTo>
                  <a:lnTo>
                    <a:pt x="1453" y="931"/>
                  </a:lnTo>
                  <a:lnTo>
                    <a:pt x="1450" y="928"/>
                  </a:lnTo>
                  <a:lnTo>
                    <a:pt x="1449" y="924"/>
                  </a:lnTo>
                  <a:lnTo>
                    <a:pt x="1448" y="922"/>
                  </a:lnTo>
                  <a:lnTo>
                    <a:pt x="1446" y="919"/>
                  </a:lnTo>
                  <a:lnTo>
                    <a:pt x="1445" y="916"/>
                  </a:lnTo>
                  <a:lnTo>
                    <a:pt x="1445" y="915"/>
                  </a:lnTo>
                  <a:lnTo>
                    <a:pt x="1444" y="913"/>
                  </a:lnTo>
                  <a:lnTo>
                    <a:pt x="1441" y="912"/>
                  </a:lnTo>
                  <a:lnTo>
                    <a:pt x="1439" y="911"/>
                  </a:lnTo>
                  <a:lnTo>
                    <a:pt x="1438" y="908"/>
                  </a:lnTo>
                  <a:lnTo>
                    <a:pt x="1436" y="905"/>
                  </a:lnTo>
                  <a:lnTo>
                    <a:pt x="1438" y="901"/>
                  </a:lnTo>
                  <a:lnTo>
                    <a:pt x="1440" y="898"/>
                  </a:lnTo>
                  <a:lnTo>
                    <a:pt x="1445" y="897"/>
                  </a:lnTo>
                  <a:lnTo>
                    <a:pt x="1450" y="896"/>
                  </a:lnTo>
                  <a:lnTo>
                    <a:pt x="1455" y="895"/>
                  </a:lnTo>
                  <a:lnTo>
                    <a:pt x="1462" y="896"/>
                  </a:lnTo>
                  <a:lnTo>
                    <a:pt x="1469" y="896"/>
                  </a:lnTo>
                  <a:lnTo>
                    <a:pt x="1476" y="895"/>
                  </a:lnTo>
                  <a:lnTo>
                    <a:pt x="1480" y="895"/>
                  </a:lnTo>
                  <a:lnTo>
                    <a:pt x="1482" y="895"/>
                  </a:lnTo>
                  <a:lnTo>
                    <a:pt x="1485" y="895"/>
                  </a:lnTo>
                  <a:lnTo>
                    <a:pt x="1487" y="895"/>
                  </a:lnTo>
                  <a:lnTo>
                    <a:pt x="1490" y="895"/>
                  </a:lnTo>
                  <a:lnTo>
                    <a:pt x="1494" y="897"/>
                  </a:lnTo>
                  <a:lnTo>
                    <a:pt x="1497" y="900"/>
                  </a:lnTo>
                  <a:lnTo>
                    <a:pt x="1499" y="902"/>
                  </a:lnTo>
                  <a:lnTo>
                    <a:pt x="1500" y="905"/>
                  </a:lnTo>
                  <a:lnTo>
                    <a:pt x="1500" y="907"/>
                  </a:lnTo>
                  <a:lnTo>
                    <a:pt x="1500" y="911"/>
                  </a:lnTo>
                  <a:lnTo>
                    <a:pt x="1500" y="913"/>
                  </a:lnTo>
                  <a:lnTo>
                    <a:pt x="1500" y="916"/>
                  </a:lnTo>
                  <a:lnTo>
                    <a:pt x="1500" y="916"/>
                  </a:lnTo>
                  <a:lnTo>
                    <a:pt x="1501" y="917"/>
                  </a:lnTo>
                  <a:lnTo>
                    <a:pt x="1504" y="917"/>
                  </a:lnTo>
                  <a:lnTo>
                    <a:pt x="1505" y="917"/>
                  </a:lnTo>
                  <a:lnTo>
                    <a:pt x="1507" y="917"/>
                  </a:lnTo>
                  <a:lnTo>
                    <a:pt x="1509" y="916"/>
                  </a:lnTo>
                  <a:lnTo>
                    <a:pt x="1510" y="916"/>
                  </a:lnTo>
                  <a:lnTo>
                    <a:pt x="1522" y="913"/>
                  </a:lnTo>
                  <a:lnTo>
                    <a:pt x="1531" y="911"/>
                  </a:lnTo>
                  <a:lnTo>
                    <a:pt x="1538" y="908"/>
                  </a:lnTo>
                  <a:lnTo>
                    <a:pt x="1545" y="906"/>
                  </a:lnTo>
                  <a:lnTo>
                    <a:pt x="1552" y="906"/>
                  </a:lnTo>
                  <a:lnTo>
                    <a:pt x="1556" y="906"/>
                  </a:lnTo>
                  <a:lnTo>
                    <a:pt x="1558" y="907"/>
                  </a:lnTo>
                  <a:lnTo>
                    <a:pt x="1561" y="910"/>
                  </a:lnTo>
                  <a:lnTo>
                    <a:pt x="1562" y="911"/>
                  </a:lnTo>
                  <a:lnTo>
                    <a:pt x="1566" y="912"/>
                  </a:lnTo>
                  <a:lnTo>
                    <a:pt x="1568" y="912"/>
                  </a:lnTo>
                  <a:lnTo>
                    <a:pt x="1571" y="912"/>
                  </a:lnTo>
                  <a:lnTo>
                    <a:pt x="1573" y="911"/>
                  </a:lnTo>
                  <a:lnTo>
                    <a:pt x="1576" y="910"/>
                  </a:lnTo>
                  <a:lnTo>
                    <a:pt x="1578" y="908"/>
                  </a:lnTo>
                  <a:lnTo>
                    <a:pt x="1580" y="906"/>
                  </a:lnTo>
                  <a:lnTo>
                    <a:pt x="1580" y="903"/>
                  </a:lnTo>
                  <a:lnTo>
                    <a:pt x="1580" y="901"/>
                  </a:lnTo>
                  <a:lnTo>
                    <a:pt x="1581" y="898"/>
                  </a:lnTo>
                  <a:lnTo>
                    <a:pt x="1583" y="895"/>
                  </a:lnTo>
                  <a:lnTo>
                    <a:pt x="1585" y="895"/>
                  </a:lnTo>
                  <a:lnTo>
                    <a:pt x="1587" y="893"/>
                  </a:lnTo>
                  <a:lnTo>
                    <a:pt x="1590" y="892"/>
                  </a:lnTo>
                  <a:lnTo>
                    <a:pt x="1592" y="891"/>
                  </a:lnTo>
                  <a:lnTo>
                    <a:pt x="1595" y="890"/>
                  </a:lnTo>
                  <a:lnTo>
                    <a:pt x="1596" y="887"/>
                  </a:lnTo>
                  <a:lnTo>
                    <a:pt x="1598" y="886"/>
                  </a:lnTo>
                  <a:lnTo>
                    <a:pt x="1600" y="883"/>
                  </a:lnTo>
                  <a:lnTo>
                    <a:pt x="1601" y="881"/>
                  </a:lnTo>
                  <a:lnTo>
                    <a:pt x="1605" y="880"/>
                  </a:lnTo>
                  <a:lnTo>
                    <a:pt x="1608" y="877"/>
                  </a:lnTo>
                  <a:lnTo>
                    <a:pt x="1612" y="875"/>
                  </a:lnTo>
                  <a:lnTo>
                    <a:pt x="1614" y="872"/>
                  </a:lnTo>
                  <a:lnTo>
                    <a:pt x="1616" y="870"/>
                  </a:lnTo>
                  <a:lnTo>
                    <a:pt x="1616" y="867"/>
                  </a:lnTo>
                  <a:lnTo>
                    <a:pt x="1614" y="865"/>
                  </a:lnTo>
                  <a:lnTo>
                    <a:pt x="1612" y="861"/>
                  </a:lnTo>
                  <a:lnTo>
                    <a:pt x="1609" y="859"/>
                  </a:lnTo>
                  <a:lnTo>
                    <a:pt x="1607" y="857"/>
                  </a:lnTo>
                  <a:lnTo>
                    <a:pt x="1606" y="855"/>
                  </a:lnTo>
                  <a:lnTo>
                    <a:pt x="1603" y="852"/>
                  </a:lnTo>
                  <a:lnTo>
                    <a:pt x="1602" y="851"/>
                  </a:lnTo>
                  <a:lnTo>
                    <a:pt x="1602" y="849"/>
                  </a:lnTo>
                  <a:lnTo>
                    <a:pt x="1603" y="846"/>
                  </a:lnTo>
                  <a:lnTo>
                    <a:pt x="1607" y="842"/>
                  </a:lnTo>
                  <a:lnTo>
                    <a:pt x="1618" y="837"/>
                  </a:lnTo>
                  <a:lnTo>
                    <a:pt x="1631" y="835"/>
                  </a:lnTo>
                  <a:lnTo>
                    <a:pt x="1643" y="837"/>
                  </a:lnTo>
                  <a:lnTo>
                    <a:pt x="1647" y="841"/>
                  </a:lnTo>
                  <a:lnTo>
                    <a:pt x="1651" y="845"/>
                  </a:lnTo>
                  <a:lnTo>
                    <a:pt x="1653" y="849"/>
                  </a:lnTo>
                  <a:lnTo>
                    <a:pt x="1656" y="852"/>
                  </a:lnTo>
                  <a:lnTo>
                    <a:pt x="1659" y="856"/>
                  </a:lnTo>
                  <a:lnTo>
                    <a:pt x="1664" y="864"/>
                  </a:lnTo>
                  <a:lnTo>
                    <a:pt x="1674" y="867"/>
                  </a:lnTo>
                  <a:lnTo>
                    <a:pt x="1688" y="866"/>
                  </a:lnTo>
                  <a:lnTo>
                    <a:pt x="1689" y="865"/>
                  </a:lnTo>
                  <a:lnTo>
                    <a:pt x="1690" y="864"/>
                  </a:lnTo>
                  <a:lnTo>
                    <a:pt x="1693" y="862"/>
                  </a:lnTo>
                  <a:lnTo>
                    <a:pt x="1695" y="861"/>
                  </a:lnTo>
                  <a:lnTo>
                    <a:pt x="1697" y="859"/>
                  </a:lnTo>
                  <a:lnTo>
                    <a:pt x="1698" y="857"/>
                  </a:lnTo>
                  <a:lnTo>
                    <a:pt x="1699" y="856"/>
                  </a:lnTo>
                  <a:lnTo>
                    <a:pt x="1698" y="855"/>
                  </a:lnTo>
                  <a:lnTo>
                    <a:pt x="1695" y="854"/>
                  </a:lnTo>
                  <a:lnTo>
                    <a:pt x="1689" y="854"/>
                  </a:lnTo>
                  <a:lnTo>
                    <a:pt x="1685" y="852"/>
                  </a:lnTo>
                  <a:lnTo>
                    <a:pt x="1682" y="852"/>
                  </a:lnTo>
                  <a:lnTo>
                    <a:pt x="1679" y="851"/>
                  </a:lnTo>
                  <a:lnTo>
                    <a:pt x="1677" y="849"/>
                  </a:lnTo>
                  <a:lnTo>
                    <a:pt x="1674" y="846"/>
                  </a:lnTo>
                  <a:lnTo>
                    <a:pt x="1672" y="844"/>
                  </a:lnTo>
                  <a:lnTo>
                    <a:pt x="1669" y="842"/>
                  </a:lnTo>
                  <a:lnTo>
                    <a:pt x="1667" y="840"/>
                  </a:lnTo>
                  <a:lnTo>
                    <a:pt x="1664" y="835"/>
                  </a:lnTo>
                  <a:lnTo>
                    <a:pt x="1668" y="830"/>
                  </a:lnTo>
                  <a:lnTo>
                    <a:pt x="1673" y="825"/>
                  </a:lnTo>
                  <a:lnTo>
                    <a:pt x="1677" y="819"/>
                  </a:lnTo>
                  <a:lnTo>
                    <a:pt x="1678" y="816"/>
                  </a:lnTo>
                  <a:lnTo>
                    <a:pt x="1677" y="815"/>
                  </a:lnTo>
                  <a:lnTo>
                    <a:pt x="1676" y="814"/>
                  </a:lnTo>
                  <a:lnTo>
                    <a:pt x="1674" y="814"/>
                  </a:lnTo>
                  <a:lnTo>
                    <a:pt x="1672" y="814"/>
                  </a:lnTo>
                  <a:lnTo>
                    <a:pt x="1669" y="814"/>
                  </a:lnTo>
                  <a:lnTo>
                    <a:pt x="1666" y="814"/>
                  </a:lnTo>
                  <a:lnTo>
                    <a:pt x="1662" y="814"/>
                  </a:lnTo>
                  <a:lnTo>
                    <a:pt x="1659" y="815"/>
                  </a:lnTo>
                  <a:lnTo>
                    <a:pt x="1657" y="815"/>
                  </a:lnTo>
                  <a:lnTo>
                    <a:pt x="1656" y="815"/>
                  </a:lnTo>
                  <a:lnTo>
                    <a:pt x="1653" y="814"/>
                  </a:lnTo>
                  <a:lnTo>
                    <a:pt x="1651" y="814"/>
                  </a:lnTo>
                  <a:lnTo>
                    <a:pt x="1649" y="814"/>
                  </a:lnTo>
                  <a:lnTo>
                    <a:pt x="1648" y="814"/>
                  </a:lnTo>
                  <a:lnTo>
                    <a:pt x="1646" y="814"/>
                  </a:lnTo>
                  <a:lnTo>
                    <a:pt x="1644" y="815"/>
                  </a:lnTo>
                  <a:lnTo>
                    <a:pt x="1642" y="816"/>
                  </a:lnTo>
                  <a:lnTo>
                    <a:pt x="1641" y="816"/>
                  </a:lnTo>
                  <a:lnTo>
                    <a:pt x="1636" y="816"/>
                  </a:lnTo>
                  <a:lnTo>
                    <a:pt x="1631" y="815"/>
                  </a:lnTo>
                  <a:lnTo>
                    <a:pt x="1627" y="813"/>
                  </a:lnTo>
                  <a:lnTo>
                    <a:pt x="1624" y="809"/>
                  </a:lnTo>
                  <a:lnTo>
                    <a:pt x="1624" y="806"/>
                  </a:lnTo>
                  <a:lnTo>
                    <a:pt x="1624" y="804"/>
                  </a:lnTo>
                  <a:lnTo>
                    <a:pt x="1624" y="801"/>
                  </a:lnTo>
                  <a:lnTo>
                    <a:pt x="1624" y="799"/>
                  </a:lnTo>
                  <a:lnTo>
                    <a:pt x="1624" y="795"/>
                  </a:lnTo>
                  <a:lnTo>
                    <a:pt x="1626" y="794"/>
                  </a:lnTo>
                  <a:lnTo>
                    <a:pt x="1626" y="791"/>
                  </a:lnTo>
                  <a:lnTo>
                    <a:pt x="1624" y="789"/>
                  </a:lnTo>
                  <a:lnTo>
                    <a:pt x="1624" y="786"/>
                  </a:lnTo>
                  <a:lnTo>
                    <a:pt x="1624" y="785"/>
                  </a:lnTo>
                  <a:lnTo>
                    <a:pt x="1626" y="784"/>
                  </a:lnTo>
                  <a:lnTo>
                    <a:pt x="1628" y="783"/>
                  </a:lnTo>
                  <a:lnTo>
                    <a:pt x="1631" y="783"/>
                  </a:lnTo>
                  <a:lnTo>
                    <a:pt x="1634" y="783"/>
                  </a:lnTo>
                  <a:lnTo>
                    <a:pt x="1638" y="783"/>
                  </a:lnTo>
                  <a:lnTo>
                    <a:pt x="1641" y="783"/>
                  </a:lnTo>
                  <a:lnTo>
                    <a:pt x="1642" y="780"/>
                  </a:lnTo>
                  <a:lnTo>
                    <a:pt x="1642" y="779"/>
                  </a:lnTo>
                  <a:lnTo>
                    <a:pt x="1642" y="776"/>
                  </a:lnTo>
                  <a:lnTo>
                    <a:pt x="1642" y="775"/>
                  </a:lnTo>
                  <a:lnTo>
                    <a:pt x="1642" y="773"/>
                  </a:lnTo>
                  <a:lnTo>
                    <a:pt x="1642" y="771"/>
                  </a:lnTo>
                  <a:lnTo>
                    <a:pt x="1643" y="769"/>
                  </a:lnTo>
                  <a:lnTo>
                    <a:pt x="1646" y="768"/>
                  </a:lnTo>
                  <a:lnTo>
                    <a:pt x="1648" y="768"/>
                  </a:lnTo>
                  <a:lnTo>
                    <a:pt x="1652" y="768"/>
                  </a:lnTo>
                  <a:lnTo>
                    <a:pt x="1654" y="768"/>
                  </a:lnTo>
                  <a:lnTo>
                    <a:pt x="1657" y="769"/>
                  </a:lnTo>
                  <a:lnTo>
                    <a:pt x="1659" y="771"/>
                  </a:lnTo>
                  <a:lnTo>
                    <a:pt x="1662" y="774"/>
                  </a:lnTo>
                  <a:lnTo>
                    <a:pt x="1664" y="775"/>
                  </a:lnTo>
                  <a:lnTo>
                    <a:pt x="1676" y="776"/>
                  </a:lnTo>
                  <a:lnTo>
                    <a:pt x="1685" y="778"/>
                  </a:lnTo>
                  <a:lnTo>
                    <a:pt x="1698" y="779"/>
                  </a:lnTo>
                  <a:lnTo>
                    <a:pt x="1710" y="780"/>
                  </a:lnTo>
                  <a:lnTo>
                    <a:pt x="1714" y="779"/>
                  </a:lnTo>
                  <a:lnTo>
                    <a:pt x="1715" y="776"/>
                  </a:lnTo>
                  <a:lnTo>
                    <a:pt x="1715" y="775"/>
                  </a:lnTo>
                  <a:lnTo>
                    <a:pt x="1714" y="773"/>
                  </a:lnTo>
                  <a:lnTo>
                    <a:pt x="1712" y="771"/>
                  </a:lnTo>
                  <a:lnTo>
                    <a:pt x="1708" y="769"/>
                  </a:lnTo>
                  <a:lnTo>
                    <a:pt x="1699" y="768"/>
                  </a:lnTo>
                  <a:lnTo>
                    <a:pt x="1688" y="769"/>
                  </a:lnTo>
                  <a:lnTo>
                    <a:pt x="1677" y="769"/>
                  </a:lnTo>
                  <a:lnTo>
                    <a:pt x="1677" y="769"/>
                  </a:lnTo>
                  <a:lnTo>
                    <a:pt x="1676" y="770"/>
                  </a:lnTo>
                  <a:lnTo>
                    <a:pt x="1673" y="770"/>
                  </a:lnTo>
                  <a:lnTo>
                    <a:pt x="1672" y="770"/>
                  </a:lnTo>
                  <a:lnTo>
                    <a:pt x="1669" y="770"/>
                  </a:lnTo>
                  <a:lnTo>
                    <a:pt x="1669" y="770"/>
                  </a:lnTo>
                  <a:lnTo>
                    <a:pt x="1669" y="769"/>
                  </a:lnTo>
                  <a:lnTo>
                    <a:pt x="1671" y="765"/>
                  </a:lnTo>
                  <a:lnTo>
                    <a:pt x="1672" y="763"/>
                  </a:lnTo>
                  <a:lnTo>
                    <a:pt x="1672" y="760"/>
                  </a:lnTo>
                  <a:lnTo>
                    <a:pt x="1672" y="757"/>
                  </a:lnTo>
                  <a:lnTo>
                    <a:pt x="1668" y="757"/>
                  </a:lnTo>
                  <a:lnTo>
                    <a:pt x="1666" y="758"/>
                  </a:lnTo>
                  <a:lnTo>
                    <a:pt x="1663" y="759"/>
                  </a:lnTo>
                  <a:lnTo>
                    <a:pt x="1662" y="762"/>
                  </a:lnTo>
                  <a:lnTo>
                    <a:pt x="1659" y="763"/>
                  </a:lnTo>
                  <a:lnTo>
                    <a:pt x="1657" y="763"/>
                  </a:lnTo>
                  <a:lnTo>
                    <a:pt x="1654" y="763"/>
                  </a:lnTo>
                  <a:lnTo>
                    <a:pt x="1652" y="762"/>
                  </a:lnTo>
                  <a:lnTo>
                    <a:pt x="1648" y="762"/>
                  </a:lnTo>
                  <a:lnTo>
                    <a:pt x="1646" y="762"/>
                  </a:lnTo>
                  <a:lnTo>
                    <a:pt x="1642" y="764"/>
                  </a:lnTo>
                  <a:lnTo>
                    <a:pt x="1638" y="767"/>
                  </a:lnTo>
                  <a:lnTo>
                    <a:pt x="1637" y="769"/>
                  </a:lnTo>
                  <a:lnTo>
                    <a:pt x="1634" y="771"/>
                  </a:lnTo>
                  <a:lnTo>
                    <a:pt x="1634" y="775"/>
                  </a:lnTo>
                  <a:lnTo>
                    <a:pt x="1633" y="778"/>
                  </a:lnTo>
                  <a:lnTo>
                    <a:pt x="1631" y="775"/>
                  </a:lnTo>
                  <a:lnTo>
                    <a:pt x="1629" y="774"/>
                  </a:lnTo>
                  <a:lnTo>
                    <a:pt x="1629" y="771"/>
                  </a:lnTo>
                  <a:lnTo>
                    <a:pt x="1628" y="770"/>
                  </a:lnTo>
                  <a:lnTo>
                    <a:pt x="1627" y="768"/>
                  </a:lnTo>
                  <a:lnTo>
                    <a:pt x="1624" y="767"/>
                  </a:lnTo>
                  <a:lnTo>
                    <a:pt x="1621" y="768"/>
                  </a:lnTo>
                  <a:lnTo>
                    <a:pt x="1619" y="773"/>
                  </a:lnTo>
                  <a:lnTo>
                    <a:pt x="1618" y="779"/>
                  </a:lnTo>
                  <a:lnTo>
                    <a:pt x="1617" y="784"/>
                  </a:lnTo>
                  <a:lnTo>
                    <a:pt x="1617" y="788"/>
                  </a:lnTo>
                  <a:lnTo>
                    <a:pt x="1618" y="789"/>
                  </a:lnTo>
                  <a:lnTo>
                    <a:pt x="1618" y="791"/>
                  </a:lnTo>
                  <a:lnTo>
                    <a:pt x="1618" y="794"/>
                  </a:lnTo>
                  <a:lnTo>
                    <a:pt x="1618" y="796"/>
                  </a:lnTo>
                  <a:lnTo>
                    <a:pt x="1617" y="799"/>
                  </a:lnTo>
                  <a:lnTo>
                    <a:pt x="1614" y="801"/>
                  </a:lnTo>
                  <a:lnTo>
                    <a:pt x="1612" y="803"/>
                  </a:lnTo>
                  <a:lnTo>
                    <a:pt x="1609" y="806"/>
                  </a:lnTo>
                  <a:lnTo>
                    <a:pt x="1606" y="808"/>
                  </a:lnTo>
                  <a:lnTo>
                    <a:pt x="1602" y="809"/>
                  </a:lnTo>
                  <a:lnTo>
                    <a:pt x="1600" y="809"/>
                  </a:lnTo>
                  <a:lnTo>
                    <a:pt x="1597" y="809"/>
                  </a:lnTo>
                  <a:lnTo>
                    <a:pt x="1596" y="808"/>
                  </a:lnTo>
                  <a:lnTo>
                    <a:pt x="1595" y="806"/>
                  </a:lnTo>
                  <a:lnTo>
                    <a:pt x="1595" y="804"/>
                  </a:lnTo>
                  <a:lnTo>
                    <a:pt x="1593" y="803"/>
                  </a:lnTo>
                  <a:lnTo>
                    <a:pt x="1591" y="801"/>
                  </a:lnTo>
                  <a:lnTo>
                    <a:pt x="1588" y="801"/>
                  </a:lnTo>
                  <a:lnTo>
                    <a:pt x="1588" y="803"/>
                  </a:lnTo>
                  <a:lnTo>
                    <a:pt x="1588" y="804"/>
                  </a:lnTo>
                  <a:lnTo>
                    <a:pt x="1588" y="806"/>
                  </a:lnTo>
                  <a:lnTo>
                    <a:pt x="1590" y="808"/>
                  </a:lnTo>
                  <a:lnTo>
                    <a:pt x="1590" y="810"/>
                  </a:lnTo>
                  <a:lnTo>
                    <a:pt x="1588" y="811"/>
                  </a:lnTo>
                  <a:lnTo>
                    <a:pt x="1585" y="813"/>
                  </a:lnTo>
                  <a:lnTo>
                    <a:pt x="1582" y="811"/>
                  </a:lnTo>
                  <a:lnTo>
                    <a:pt x="1578" y="810"/>
                  </a:lnTo>
                  <a:lnTo>
                    <a:pt x="1576" y="809"/>
                  </a:lnTo>
                  <a:lnTo>
                    <a:pt x="1575" y="808"/>
                  </a:lnTo>
                  <a:lnTo>
                    <a:pt x="1573" y="806"/>
                  </a:lnTo>
                  <a:lnTo>
                    <a:pt x="1572" y="805"/>
                  </a:lnTo>
                  <a:lnTo>
                    <a:pt x="1571" y="805"/>
                  </a:lnTo>
                  <a:lnTo>
                    <a:pt x="1570" y="806"/>
                  </a:lnTo>
                  <a:lnTo>
                    <a:pt x="1568" y="808"/>
                  </a:lnTo>
                  <a:lnTo>
                    <a:pt x="1568" y="810"/>
                  </a:lnTo>
                  <a:lnTo>
                    <a:pt x="1567" y="811"/>
                  </a:lnTo>
                  <a:lnTo>
                    <a:pt x="1566" y="814"/>
                  </a:lnTo>
                  <a:lnTo>
                    <a:pt x="1565" y="816"/>
                  </a:lnTo>
                  <a:lnTo>
                    <a:pt x="1562" y="818"/>
                  </a:lnTo>
                  <a:lnTo>
                    <a:pt x="1558" y="819"/>
                  </a:lnTo>
                  <a:lnTo>
                    <a:pt x="1555" y="819"/>
                  </a:lnTo>
                  <a:lnTo>
                    <a:pt x="1548" y="819"/>
                  </a:lnTo>
                  <a:lnTo>
                    <a:pt x="1540" y="819"/>
                  </a:lnTo>
                  <a:lnTo>
                    <a:pt x="1531" y="818"/>
                  </a:lnTo>
                  <a:lnTo>
                    <a:pt x="1524" y="816"/>
                  </a:lnTo>
                  <a:lnTo>
                    <a:pt x="1520" y="813"/>
                  </a:lnTo>
                  <a:lnTo>
                    <a:pt x="1519" y="809"/>
                  </a:lnTo>
                  <a:lnTo>
                    <a:pt x="1520" y="806"/>
                  </a:lnTo>
                  <a:lnTo>
                    <a:pt x="1522" y="805"/>
                  </a:lnTo>
                  <a:lnTo>
                    <a:pt x="1526" y="804"/>
                  </a:lnTo>
                  <a:lnTo>
                    <a:pt x="1530" y="801"/>
                  </a:lnTo>
                  <a:lnTo>
                    <a:pt x="1532" y="800"/>
                  </a:lnTo>
                  <a:lnTo>
                    <a:pt x="1535" y="798"/>
                  </a:lnTo>
                  <a:lnTo>
                    <a:pt x="1536" y="795"/>
                  </a:lnTo>
                  <a:lnTo>
                    <a:pt x="1536" y="793"/>
                  </a:lnTo>
                  <a:lnTo>
                    <a:pt x="1535" y="793"/>
                  </a:lnTo>
                  <a:lnTo>
                    <a:pt x="1533" y="794"/>
                  </a:lnTo>
                  <a:lnTo>
                    <a:pt x="1532" y="795"/>
                  </a:lnTo>
                  <a:lnTo>
                    <a:pt x="1531" y="795"/>
                  </a:lnTo>
                  <a:lnTo>
                    <a:pt x="1529" y="795"/>
                  </a:lnTo>
                  <a:lnTo>
                    <a:pt x="1527" y="795"/>
                  </a:lnTo>
                  <a:lnTo>
                    <a:pt x="1526" y="795"/>
                  </a:lnTo>
                  <a:lnTo>
                    <a:pt x="1525" y="794"/>
                  </a:lnTo>
                  <a:lnTo>
                    <a:pt x="1524" y="793"/>
                  </a:lnTo>
                  <a:lnTo>
                    <a:pt x="1510" y="793"/>
                  </a:lnTo>
                  <a:lnTo>
                    <a:pt x="1509" y="791"/>
                  </a:lnTo>
                  <a:lnTo>
                    <a:pt x="1509" y="789"/>
                  </a:lnTo>
                  <a:lnTo>
                    <a:pt x="1510" y="786"/>
                  </a:lnTo>
                  <a:lnTo>
                    <a:pt x="1511" y="785"/>
                  </a:lnTo>
                  <a:lnTo>
                    <a:pt x="1512" y="783"/>
                  </a:lnTo>
                  <a:lnTo>
                    <a:pt x="1514" y="780"/>
                  </a:lnTo>
                  <a:lnTo>
                    <a:pt x="1515" y="779"/>
                  </a:lnTo>
                  <a:lnTo>
                    <a:pt x="1515" y="776"/>
                  </a:lnTo>
                  <a:lnTo>
                    <a:pt x="1514" y="775"/>
                  </a:lnTo>
                  <a:lnTo>
                    <a:pt x="1510" y="774"/>
                  </a:lnTo>
                  <a:lnTo>
                    <a:pt x="1509" y="773"/>
                  </a:lnTo>
                  <a:lnTo>
                    <a:pt x="1507" y="770"/>
                  </a:lnTo>
                  <a:lnTo>
                    <a:pt x="1509" y="769"/>
                  </a:lnTo>
                  <a:lnTo>
                    <a:pt x="1510" y="768"/>
                  </a:lnTo>
                  <a:lnTo>
                    <a:pt x="1511" y="765"/>
                  </a:lnTo>
                  <a:lnTo>
                    <a:pt x="1514" y="764"/>
                  </a:lnTo>
                  <a:lnTo>
                    <a:pt x="1516" y="762"/>
                  </a:lnTo>
                  <a:lnTo>
                    <a:pt x="1522" y="757"/>
                  </a:lnTo>
                  <a:lnTo>
                    <a:pt x="1530" y="754"/>
                  </a:lnTo>
                  <a:lnTo>
                    <a:pt x="1538" y="754"/>
                  </a:lnTo>
                  <a:lnTo>
                    <a:pt x="1543" y="753"/>
                  </a:lnTo>
                  <a:lnTo>
                    <a:pt x="1547" y="752"/>
                  </a:lnTo>
                  <a:lnTo>
                    <a:pt x="1548" y="750"/>
                  </a:lnTo>
                  <a:lnTo>
                    <a:pt x="1550" y="749"/>
                  </a:lnTo>
                  <a:lnTo>
                    <a:pt x="1548" y="747"/>
                  </a:lnTo>
                  <a:lnTo>
                    <a:pt x="1547" y="745"/>
                  </a:lnTo>
                  <a:lnTo>
                    <a:pt x="1546" y="744"/>
                  </a:lnTo>
                  <a:lnTo>
                    <a:pt x="1543" y="743"/>
                  </a:lnTo>
                  <a:lnTo>
                    <a:pt x="1541" y="742"/>
                  </a:lnTo>
                  <a:lnTo>
                    <a:pt x="1538" y="740"/>
                  </a:lnTo>
                  <a:lnTo>
                    <a:pt x="1530" y="738"/>
                  </a:lnTo>
                  <a:lnTo>
                    <a:pt x="1522" y="739"/>
                  </a:lnTo>
                  <a:lnTo>
                    <a:pt x="1514" y="742"/>
                  </a:lnTo>
                  <a:lnTo>
                    <a:pt x="1502" y="745"/>
                  </a:lnTo>
                  <a:lnTo>
                    <a:pt x="1487" y="745"/>
                  </a:lnTo>
                  <a:lnTo>
                    <a:pt x="1485" y="744"/>
                  </a:lnTo>
                  <a:lnTo>
                    <a:pt x="1484" y="744"/>
                  </a:lnTo>
                  <a:lnTo>
                    <a:pt x="1484" y="743"/>
                  </a:lnTo>
                  <a:lnTo>
                    <a:pt x="1484" y="742"/>
                  </a:lnTo>
                  <a:lnTo>
                    <a:pt x="1485" y="740"/>
                  </a:lnTo>
                  <a:lnTo>
                    <a:pt x="1486" y="739"/>
                  </a:lnTo>
                  <a:lnTo>
                    <a:pt x="1490" y="738"/>
                  </a:lnTo>
                  <a:lnTo>
                    <a:pt x="1492" y="738"/>
                  </a:lnTo>
                  <a:lnTo>
                    <a:pt x="1496" y="737"/>
                  </a:lnTo>
                  <a:lnTo>
                    <a:pt x="1500" y="735"/>
                  </a:lnTo>
                  <a:lnTo>
                    <a:pt x="1501" y="734"/>
                  </a:lnTo>
                  <a:lnTo>
                    <a:pt x="1504" y="732"/>
                  </a:lnTo>
                  <a:lnTo>
                    <a:pt x="1505" y="730"/>
                  </a:lnTo>
                  <a:lnTo>
                    <a:pt x="1506" y="729"/>
                  </a:lnTo>
                  <a:lnTo>
                    <a:pt x="1505" y="728"/>
                  </a:lnTo>
                  <a:lnTo>
                    <a:pt x="1502" y="728"/>
                  </a:lnTo>
                  <a:lnTo>
                    <a:pt x="1499" y="729"/>
                  </a:lnTo>
                  <a:lnTo>
                    <a:pt x="1496" y="729"/>
                  </a:lnTo>
                  <a:lnTo>
                    <a:pt x="1492" y="730"/>
                  </a:lnTo>
                  <a:lnTo>
                    <a:pt x="1490" y="730"/>
                  </a:lnTo>
                  <a:lnTo>
                    <a:pt x="1487" y="730"/>
                  </a:lnTo>
                  <a:lnTo>
                    <a:pt x="1484" y="729"/>
                  </a:lnTo>
                  <a:lnTo>
                    <a:pt x="1480" y="729"/>
                  </a:lnTo>
                  <a:lnTo>
                    <a:pt x="1477" y="728"/>
                  </a:lnTo>
                  <a:lnTo>
                    <a:pt x="1475" y="727"/>
                  </a:lnTo>
                  <a:lnTo>
                    <a:pt x="1474" y="724"/>
                  </a:lnTo>
                  <a:lnTo>
                    <a:pt x="1474" y="723"/>
                  </a:lnTo>
                  <a:lnTo>
                    <a:pt x="1474" y="721"/>
                  </a:lnTo>
                  <a:lnTo>
                    <a:pt x="1475" y="718"/>
                  </a:lnTo>
                  <a:lnTo>
                    <a:pt x="1477" y="717"/>
                  </a:lnTo>
                  <a:lnTo>
                    <a:pt x="1479" y="714"/>
                  </a:lnTo>
                  <a:lnTo>
                    <a:pt x="1479" y="712"/>
                  </a:lnTo>
                  <a:lnTo>
                    <a:pt x="1479" y="711"/>
                  </a:lnTo>
                  <a:lnTo>
                    <a:pt x="1479" y="708"/>
                  </a:lnTo>
                  <a:lnTo>
                    <a:pt x="1479" y="707"/>
                  </a:lnTo>
                  <a:lnTo>
                    <a:pt x="1480" y="704"/>
                  </a:lnTo>
                  <a:lnTo>
                    <a:pt x="1481" y="703"/>
                  </a:lnTo>
                  <a:lnTo>
                    <a:pt x="1485" y="701"/>
                  </a:lnTo>
                  <a:lnTo>
                    <a:pt x="1486" y="701"/>
                  </a:lnTo>
                  <a:lnTo>
                    <a:pt x="1489" y="701"/>
                  </a:lnTo>
                  <a:lnTo>
                    <a:pt x="1492" y="701"/>
                  </a:lnTo>
                  <a:lnTo>
                    <a:pt x="1495" y="701"/>
                  </a:lnTo>
                  <a:lnTo>
                    <a:pt x="1496" y="699"/>
                  </a:lnTo>
                  <a:lnTo>
                    <a:pt x="1497" y="698"/>
                  </a:lnTo>
                  <a:lnTo>
                    <a:pt x="1497" y="697"/>
                  </a:lnTo>
                  <a:lnTo>
                    <a:pt x="1497" y="696"/>
                  </a:lnTo>
                  <a:lnTo>
                    <a:pt x="1495" y="694"/>
                  </a:lnTo>
                  <a:lnTo>
                    <a:pt x="1494" y="694"/>
                  </a:lnTo>
                  <a:lnTo>
                    <a:pt x="1491" y="693"/>
                  </a:lnTo>
                  <a:lnTo>
                    <a:pt x="1490" y="693"/>
                  </a:lnTo>
                  <a:lnTo>
                    <a:pt x="1487" y="692"/>
                  </a:lnTo>
                  <a:lnTo>
                    <a:pt x="1486" y="691"/>
                  </a:lnTo>
                  <a:lnTo>
                    <a:pt x="1486" y="689"/>
                  </a:lnTo>
                  <a:lnTo>
                    <a:pt x="1486" y="688"/>
                  </a:lnTo>
                  <a:lnTo>
                    <a:pt x="1487" y="687"/>
                  </a:lnTo>
                  <a:lnTo>
                    <a:pt x="1487" y="684"/>
                  </a:lnTo>
                  <a:lnTo>
                    <a:pt x="1487" y="683"/>
                  </a:lnTo>
                  <a:lnTo>
                    <a:pt x="1486" y="682"/>
                  </a:lnTo>
                  <a:lnTo>
                    <a:pt x="1485" y="679"/>
                  </a:lnTo>
                  <a:lnTo>
                    <a:pt x="1485" y="678"/>
                  </a:lnTo>
                  <a:lnTo>
                    <a:pt x="1486" y="676"/>
                  </a:lnTo>
                  <a:lnTo>
                    <a:pt x="1487" y="674"/>
                  </a:lnTo>
                  <a:lnTo>
                    <a:pt x="1489" y="673"/>
                  </a:lnTo>
                  <a:lnTo>
                    <a:pt x="1492" y="672"/>
                  </a:lnTo>
                  <a:lnTo>
                    <a:pt x="1495" y="672"/>
                  </a:lnTo>
                  <a:lnTo>
                    <a:pt x="1497" y="673"/>
                  </a:lnTo>
                  <a:lnTo>
                    <a:pt x="1500" y="674"/>
                  </a:lnTo>
                  <a:lnTo>
                    <a:pt x="1502" y="674"/>
                  </a:lnTo>
                  <a:lnTo>
                    <a:pt x="1505" y="674"/>
                  </a:lnTo>
                  <a:lnTo>
                    <a:pt x="1506" y="674"/>
                  </a:lnTo>
                  <a:lnTo>
                    <a:pt x="1507" y="672"/>
                  </a:lnTo>
                  <a:lnTo>
                    <a:pt x="1509" y="671"/>
                  </a:lnTo>
                  <a:lnTo>
                    <a:pt x="1507" y="670"/>
                  </a:lnTo>
                  <a:lnTo>
                    <a:pt x="1506" y="668"/>
                  </a:lnTo>
                  <a:lnTo>
                    <a:pt x="1502" y="667"/>
                  </a:lnTo>
                  <a:lnTo>
                    <a:pt x="1500" y="667"/>
                  </a:lnTo>
                  <a:lnTo>
                    <a:pt x="1499" y="665"/>
                  </a:lnTo>
                  <a:lnTo>
                    <a:pt x="1497" y="662"/>
                  </a:lnTo>
                  <a:lnTo>
                    <a:pt x="1499" y="660"/>
                  </a:lnTo>
                  <a:lnTo>
                    <a:pt x="1500" y="656"/>
                  </a:lnTo>
                  <a:lnTo>
                    <a:pt x="1502" y="653"/>
                  </a:lnTo>
                  <a:lnTo>
                    <a:pt x="1506" y="651"/>
                  </a:lnTo>
                  <a:lnTo>
                    <a:pt x="1510" y="650"/>
                  </a:lnTo>
                  <a:lnTo>
                    <a:pt x="1514" y="648"/>
                  </a:lnTo>
                  <a:lnTo>
                    <a:pt x="1519" y="648"/>
                  </a:lnTo>
                  <a:lnTo>
                    <a:pt x="1521" y="650"/>
                  </a:lnTo>
                  <a:lnTo>
                    <a:pt x="1524" y="650"/>
                  </a:lnTo>
                  <a:lnTo>
                    <a:pt x="1525" y="648"/>
                  </a:lnTo>
                  <a:lnTo>
                    <a:pt x="1526" y="648"/>
                  </a:lnTo>
                  <a:lnTo>
                    <a:pt x="1526" y="647"/>
                  </a:lnTo>
                  <a:lnTo>
                    <a:pt x="1526" y="646"/>
                  </a:lnTo>
                  <a:lnTo>
                    <a:pt x="1526" y="645"/>
                  </a:lnTo>
                  <a:lnTo>
                    <a:pt x="1526" y="643"/>
                  </a:lnTo>
                  <a:lnTo>
                    <a:pt x="1529" y="642"/>
                  </a:lnTo>
                  <a:lnTo>
                    <a:pt x="1531" y="641"/>
                  </a:lnTo>
                  <a:lnTo>
                    <a:pt x="1533" y="641"/>
                  </a:lnTo>
                  <a:lnTo>
                    <a:pt x="1537" y="641"/>
                  </a:lnTo>
                  <a:lnTo>
                    <a:pt x="1538" y="641"/>
                  </a:lnTo>
                  <a:lnTo>
                    <a:pt x="1538" y="638"/>
                  </a:lnTo>
                  <a:lnTo>
                    <a:pt x="1535" y="637"/>
                  </a:lnTo>
                  <a:lnTo>
                    <a:pt x="1529" y="636"/>
                  </a:lnTo>
                  <a:lnTo>
                    <a:pt x="1521" y="636"/>
                  </a:lnTo>
                  <a:lnTo>
                    <a:pt x="1515" y="636"/>
                  </a:lnTo>
                  <a:lnTo>
                    <a:pt x="1510" y="636"/>
                  </a:lnTo>
                  <a:lnTo>
                    <a:pt x="1509" y="635"/>
                  </a:lnTo>
                  <a:lnTo>
                    <a:pt x="1507" y="635"/>
                  </a:lnTo>
                  <a:lnTo>
                    <a:pt x="1507" y="632"/>
                  </a:lnTo>
                  <a:lnTo>
                    <a:pt x="1509" y="631"/>
                  </a:lnTo>
                  <a:lnTo>
                    <a:pt x="1511" y="630"/>
                  </a:lnTo>
                  <a:lnTo>
                    <a:pt x="1514" y="627"/>
                  </a:lnTo>
                  <a:lnTo>
                    <a:pt x="1515" y="626"/>
                  </a:lnTo>
                  <a:lnTo>
                    <a:pt x="1519" y="626"/>
                  </a:lnTo>
                  <a:lnTo>
                    <a:pt x="1521" y="625"/>
                  </a:lnTo>
                  <a:lnTo>
                    <a:pt x="1525" y="625"/>
                  </a:lnTo>
                  <a:lnTo>
                    <a:pt x="1529" y="625"/>
                  </a:lnTo>
                  <a:lnTo>
                    <a:pt x="1540" y="623"/>
                  </a:lnTo>
                  <a:lnTo>
                    <a:pt x="1547" y="625"/>
                  </a:lnTo>
                  <a:lnTo>
                    <a:pt x="1555" y="627"/>
                  </a:lnTo>
                  <a:lnTo>
                    <a:pt x="1557" y="631"/>
                  </a:lnTo>
                  <a:lnTo>
                    <a:pt x="1558" y="633"/>
                  </a:lnTo>
                  <a:lnTo>
                    <a:pt x="1558" y="636"/>
                  </a:lnTo>
                  <a:lnTo>
                    <a:pt x="1558" y="640"/>
                  </a:lnTo>
                  <a:lnTo>
                    <a:pt x="1557" y="642"/>
                  </a:lnTo>
                  <a:lnTo>
                    <a:pt x="1557" y="646"/>
                  </a:lnTo>
                  <a:lnTo>
                    <a:pt x="1560" y="650"/>
                  </a:lnTo>
                  <a:lnTo>
                    <a:pt x="1562" y="652"/>
                  </a:lnTo>
                  <a:lnTo>
                    <a:pt x="1566" y="653"/>
                  </a:lnTo>
                  <a:lnTo>
                    <a:pt x="1568" y="656"/>
                  </a:lnTo>
                  <a:lnTo>
                    <a:pt x="1571" y="660"/>
                  </a:lnTo>
                  <a:lnTo>
                    <a:pt x="1571" y="661"/>
                  </a:lnTo>
                  <a:lnTo>
                    <a:pt x="1572" y="663"/>
                  </a:lnTo>
                  <a:lnTo>
                    <a:pt x="1573" y="666"/>
                  </a:lnTo>
                  <a:lnTo>
                    <a:pt x="1575" y="668"/>
                  </a:lnTo>
                  <a:lnTo>
                    <a:pt x="1576" y="671"/>
                  </a:lnTo>
                  <a:lnTo>
                    <a:pt x="1578" y="672"/>
                  </a:lnTo>
                  <a:lnTo>
                    <a:pt x="1581" y="672"/>
                  </a:lnTo>
                  <a:lnTo>
                    <a:pt x="1582" y="672"/>
                  </a:lnTo>
                  <a:lnTo>
                    <a:pt x="1585" y="672"/>
                  </a:lnTo>
                  <a:lnTo>
                    <a:pt x="1587" y="671"/>
                  </a:lnTo>
                  <a:lnTo>
                    <a:pt x="1590" y="671"/>
                  </a:lnTo>
                  <a:lnTo>
                    <a:pt x="1591" y="672"/>
                  </a:lnTo>
                  <a:lnTo>
                    <a:pt x="1602" y="672"/>
                  </a:lnTo>
                  <a:lnTo>
                    <a:pt x="1603" y="672"/>
                  </a:lnTo>
                  <a:lnTo>
                    <a:pt x="1605" y="673"/>
                  </a:lnTo>
                  <a:lnTo>
                    <a:pt x="1606" y="674"/>
                  </a:lnTo>
                  <a:lnTo>
                    <a:pt x="1607" y="676"/>
                  </a:lnTo>
                  <a:lnTo>
                    <a:pt x="1607" y="678"/>
                  </a:lnTo>
                  <a:lnTo>
                    <a:pt x="1607" y="681"/>
                  </a:lnTo>
                  <a:lnTo>
                    <a:pt x="1606" y="682"/>
                  </a:lnTo>
                  <a:lnTo>
                    <a:pt x="1605" y="683"/>
                  </a:lnTo>
                  <a:lnTo>
                    <a:pt x="1603" y="686"/>
                  </a:lnTo>
                  <a:lnTo>
                    <a:pt x="1602" y="688"/>
                  </a:lnTo>
                  <a:lnTo>
                    <a:pt x="1602" y="691"/>
                  </a:lnTo>
                  <a:lnTo>
                    <a:pt x="1602" y="693"/>
                  </a:lnTo>
                  <a:lnTo>
                    <a:pt x="1605" y="694"/>
                  </a:lnTo>
                  <a:lnTo>
                    <a:pt x="1607" y="697"/>
                  </a:lnTo>
                  <a:lnTo>
                    <a:pt x="1609" y="698"/>
                  </a:lnTo>
                  <a:lnTo>
                    <a:pt x="1612" y="701"/>
                  </a:lnTo>
                  <a:lnTo>
                    <a:pt x="1614" y="701"/>
                  </a:lnTo>
                  <a:lnTo>
                    <a:pt x="1617" y="701"/>
                  </a:lnTo>
                  <a:lnTo>
                    <a:pt x="1618" y="699"/>
                  </a:lnTo>
                  <a:lnTo>
                    <a:pt x="1618" y="698"/>
                  </a:lnTo>
                  <a:lnTo>
                    <a:pt x="1618" y="696"/>
                  </a:lnTo>
                  <a:lnTo>
                    <a:pt x="1617" y="693"/>
                  </a:lnTo>
                  <a:lnTo>
                    <a:pt x="1613" y="691"/>
                  </a:lnTo>
                  <a:lnTo>
                    <a:pt x="1612" y="688"/>
                  </a:lnTo>
                  <a:lnTo>
                    <a:pt x="1611" y="684"/>
                  </a:lnTo>
                  <a:lnTo>
                    <a:pt x="1612" y="681"/>
                  </a:lnTo>
                  <a:lnTo>
                    <a:pt x="1616" y="678"/>
                  </a:lnTo>
                  <a:lnTo>
                    <a:pt x="1619" y="677"/>
                  </a:lnTo>
                  <a:lnTo>
                    <a:pt x="1622" y="677"/>
                  </a:lnTo>
                  <a:lnTo>
                    <a:pt x="1626" y="678"/>
                  </a:lnTo>
                  <a:lnTo>
                    <a:pt x="1628" y="679"/>
                  </a:lnTo>
                  <a:lnTo>
                    <a:pt x="1629" y="682"/>
                  </a:lnTo>
                  <a:lnTo>
                    <a:pt x="1631" y="683"/>
                  </a:lnTo>
                  <a:lnTo>
                    <a:pt x="1631" y="687"/>
                  </a:lnTo>
                  <a:lnTo>
                    <a:pt x="1631" y="689"/>
                  </a:lnTo>
                  <a:lnTo>
                    <a:pt x="1631" y="692"/>
                  </a:lnTo>
                  <a:lnTo>
                    <a:pt x="1631" y="693"/>
                  </a:lnTo>
                  <a:lnTo>
                    <a:pt x="1628" y="696"/>
                  </a:lnTo>
                  <a:lnTo>
                    <a:pt x="1628" y="697"/>
                  </a:lnTo>
                  <a:lnTo>
                    <a:pt x="1629" y="698"/>
                  </a:lnTo>
                  <a:lnTo>
                    <a:pt x="1631" y="698"/>
                  </a:lnTo>
                  <a:lnTo>
                    <a:pt x="1632" y="699"/>
                  </a:lnTo>
                  <a:lnTo>
                    <a:pt x="1632" y="701"/>
                  </a:lnTo>
                  <a:lnTo>
                    <a:pt x="1633" y="701"/>
                  </a:lnTo>
                  <a:lnTo>
                    <a:pt x="1632" y="706"/>
                  </a:lnTo>
                  <a:lnTo>
                    <a:pt x="1632" y="712"/>
                  </a:lnTo>
                  <a:lnTo>
                    <a:pt x="1631" y="718"/>
                  </a:lnTo>
                  <a:lnTo>
                    <a:pt x="1632" y="723"/>
                  </a:lnTo>
                  <a:lnTo>
                    <a:pt x="1636" y="724"/>
                  </a:lnTo>
                  <a:lnTo>
                    <a:pt x="1644" y="725"/>
                  </a:lnTo>
                  <a:lnTo>
                    <a:pt x="1653" y="727"/>
                  </a:lnTo>
                  <a:lnTo>
                    <a:pt x="1662" y="728"/>
                  </a:lnTo>
                  <a:lnTo>
                    <a:pt x="1663" y="728"/>
                  </a:lnTo>
                  <a:lnTo>
                    <a:pt x="1664" y="729"/>
                  </a:lnTo>
                  <a:lnTo>
                    <a:pt x="1667" y="730"/>
                  </a:lnTo>
                  <a:lnTo>
                    <a:pt x="1668" y="730"/>
                  </a:lnTo>
                  <a:lnTo>
                    <a:pt x="1671" y="732"/>
                  </a:lnTo>
                  <a:lnTo>
                    <a:pt x="1672" y="732"/>
                  </a:lnTo>
                  <a:lnTo>
                    <a:pt x="1673" y="732"/>
                  </a:lnTo>
                  <a:lnTo>
                    <a:pt x="1674" y="732"/>
                  </a:lnTo>
                  <a:lnTo>
                    <a:pt x="1673" y="732"/>
                  </a:lnTo>
                  <a:lnTo>
                    <a:pt x="1672" y="730"/>
                  </a:lnTo>
                  <a:lnTo>
                    <a:pt x="1669" y="728"/>
                  </a:lnTo>
                  <a:lnTo>
                    <a:pt x="1667" y="727"/>
                  </a:lnTo>
                  <a:lnTo>
                    <a:pt x="1666" y="724"/>
                  </a:lnTo>
                  <a:lnTo>
                    <a:pt x="1664" y="722"/>
                  </a:lnTo>
                  <a:lnTo>
                    <a:pt x="1663" y="721"/>
                  </a:lnTo>
                  <a:lnTo>
                    <a:pt x="1661" y="718"/>
                  </a:lnTo>
                  <a:lnTo>
                    <a:pt x="1659" y="717"/>
                  </a:lnTo>
                  <a:lnTo>
                    <a:pt x="1657" y="714"/>
                  </a:lnTo>
                  <a:lnTo>
                    <a:pt x="1653" y="714"/>
                  </a:lnTo>
                  <a:lnTo>
                    <a:pt x="1649" y="713"/>
                  </a:lnTo>
                  <a:lnTo>
                    <a:pt x="1648" y="711"/>
                  </a:lnTo>
                  <a:lnTo>
                    <a:pt x="1646" y="708"/>
                  </a:lnTo>
                  <a:lnTo>
                    <a:pt x="1646" y="706"/>
                  </a:lnTo>
                  <a:lnTo>
                    <a:pt x="1646" y="703"/>
                  </a:lnTo>
                  <a:lnTo>
                    <a:pt x="1646" y="701"/>
                  </a:lnTo>
                  <a:lnTo>
                    <a:pt x="1646" y="698"/>
                  </a:lnTo>
                  <a:lnTo>
                    <a:pt x="1646" y="697"/>
                  </a:lnTo>
                  <a:lnTo>
                    <a:pt x="1646" y="696"/>
                  </a:lnTo>
                  <a:lnTo>
                    <a:pt x="1646" y="693"/>
                  </a:lnTo>
                  <a:lnTo>
                    <a:pt x="1646" y="691"/>
                  </a:lnTo>
                  <a:lnTo>
                    <a:pt x="1646" y="687"/>
                  </a:lnTo>
                  <a:lnTo>
                    <a:pt x="1647" y="686"/>
                  </a:lnTo>
                  <a:lnTo>
                    <a:pt x="1648" y="683"/>
                  </a:lnTo>
                  <a:lnTo>
                    <a:pt x="1651" y="683"/>
                  </a:lnTo>
                  <a:lnTo>
                    <a:pt x="1653" y="683"/>
                  </a:lnTo>
                  <a:lnTo>
                    <a:pt x="1667" y="683"/>
                  </a:lnTo>
                  <a:lnTo>
                    <a:pt x="1682" y="684"/>
                  </a:lnTo>
                  <a:lnTo>
                    <a:pt x="1695" y="688"/>
                  </a:lnTo>
                  <a:lnTo>
                    <a:pt x="1704" y="694"/>
                  </a:lnTo>
                  <a:lnTo>
                    <a:pt x="1710" y="701"/>
                  </a:lnTo>
                  <a:lnTo>
                    <a:pt x="1717" y="707"/>
                  </a:lnTo>
                  <a:lnTo>
                    <a:pt x="1718" y="709"/>
                  </a:lnTo>
                  <a:lnTo>
                    <a:pt x="1719" y="711"/>
                  </a:lnTo>
                  <a:lnTo>
                    <a:pt x="1720" y="713"/>
                  </a:lnTo>
                  <a:lnTo>
                    <a:pt x="1722" y="716"/>
                  </a:lnTo>
                  <a:lnTo>
                    <a:pt x="1724" y="717"/>
                  </a:lnTo>
                  <a:lnTo>
                    <a:pt x="1727" y="719"/>
                  </a:lnTo>
                  <a:lnTo>
                    <a:pt x="1729" y="721"/>
                  </a:lnTo>
                  <a:lnTo>
                    <a:pt x="1732" y="722"/>
                  </a:lnTo>
                  <a:lnTo>
                    <a:pt x="1734" y="723"/>
                  </a:lnTo>
                  <a:lnTo>
                    <a:pt x="1737" y="724"/>
                  </a:lnTo>
                  <a:lnTo>
                    <a:pt x="1739" y="724"/>
                  </a:lnTo>
                  <a:lnTo>
                    <a:pt x="1744" y="725"/>
                  </a:lnTo>
                  <a:lnTo>
                    <a:pt x="1747" y="725"/>
                  </a:lnTo>
                  <a:lnTo>
                    <a:pt x="1748" y="725"/>
                  </a:lnTo>
                  <a:lnTo>
                    <a:pt x="1748" y="724"/>
                  </a:lnTo>
                  <a:lnTo>
                    <a:pt x="1747" y="724"/>
                  </a:lnTo>
                  <a:lnTo>
                    <a:pt x="1745" y="723"/>
                  </a:lnTo>
                  <a:lnTo>
                    <a:pt x="1744" y="722"/>
                  </a:lnTo>
                  <a:lnTo>
                    <a:pt x="1742" y="722"/>
                  </a:lnTo>
                  <a:lnTo>
                    <a:pt x="1739" y="721"/>
                  </a:lnTo>
                  <a:lnTo>
                    <a:pt x="1737" y="719"/>
                  </a:lnTo>
                  <a:lnTo>
                    <a:pt x="1734" y="718"/>
                  </a:lnTo>
                  <a:lnTo>
                    <a:pt x="1733" y="716"/>
                  </a:lnTo>
                  <a:lnTo>
                    <a:pt x="1732" y="713"/>
                  </a:lnTo>
                  <a:lnTo>
                    <a:pt x="1730" y="711"/>
                  </a:lnTo>
                  <a:lnTo>
                    <a:pt x="1729" y="709"/>
                  </a:lnTo>
                  <a:lnTo>
                    <a:pt x="1727" y="706"/>
                  </a:lnTo>
                  <a:lnTo>
                    <a:pt x="1724" y="703"/>
                  </a:lnTo>
                  <a:lnTo>
                    <a:pt x="1722" y="699"/>
                  </a:lnTo>
                  <a:lnTo>
                    <a:pt x="1719" y="696"/>
                  </a:lnTo>
                  <a:lnTo>
                    <a:pt x="1717" y="694"/>
                  </a:lnTo>
                  <a:lnTo>
                    <a:pt x="1714" y="692"/>
                  </a:lnTo>
                  <a:lnTo>
                    <a:pt x="1713" y="691"/>
                  </a:lnTo>
                  <a:lnTo>
                    <a:pt x="1710" y="688"/>
                  </a:lnTo>
                  <a:lnTo>
                    <a:pt x="1710" y="686"/>
                  </a:lnTo>
                  <a:lnTo>
                    <a:pt x="1712" y="684"/>
                  </a:lnTo>
                  <a:lnTo>
                    <a:pt x="1714" y="682"/>
                  </a:lnTo>
                  <a:lnTo>
                    <a:pt x="1719" y="681"/>
                  </a:lnTo>
                  <a:lnTo>
                    <a:pt x="1724" y="678"/>
                  </a:lnTo>
                  <a:lnTo>
                    <a:pt x="1730" y="674"/>
                  </a:lnTo>
                  <a:lnTo>
                    <a:pt x="1737" y="672"/>
                  </a:lnTo>
                  <a:lnTo>
                    <a:pt x="1742" y="672"/>
                  </a:lnTo>
                  <a:lnTo>
                    <a:pt x="1747" y="672"/>
                  </a:lnTo>
                  <a:lnTo>
                    <a:pt x="1751" y="671"/>
                  </a:lnTo>
                  <a:lnTo>
                    <a:pt x="1755" y="670"/>
                  </a:lnTo>
                  <a:lnTo>
                    <a:pt x="1759" y="667"/>
                  </a:lnTo>
                  <a:lnTo>
                    <a:pt x="1763" y="665"/>
                  </a:lnTo>
                  <a:lnTo>
                    <a:pt x="1765" y="662"/>
                  </a:lnTo>
                  <a:lnTo>
                    <a:pt x="1768" y="661"/>
                  </a:lnTo>
                  <a:lnTo>
                    <a:pt x="1771" y="660"/>
                  </a:lnTo>
                  <a:lnTo>
                    <a:pt x="1774" y="658"/>
                  </a:lnTo>
                  <a:lnTo>
                    <a:pt x="1776" y="657"/>
                  </a:lnTo>
                  <a:lnTo>
                    <a:pt x="1788" y="652"/>
                  </a:lnTo>
                  <a:lnTo>
                    <a:pt x="1799" y="651"/>
                  </a:lnTo>
                  <a:lnTo>
                    <a:pt x="1810" y="651"/>
                  </a:lnTo>
                  <a:lnTo>
                    <a:pt x="1811" y="651"/>
                  </a:lnTo>
                  <a:lnTo>
                    <a:pt x="1814" y="651"/>
                  </a:lnTo>
                  <a:lnTo>
                    <a:pt x="1818" y="651"/>
                  </a:lnTo>
                  <a:lnTo>
                    <a:pt x="1820" y="650"/>
                  </a:lnTo>
                  <a:lnTo>
                    <a:pt x="1823" y="648"/>
                  </a:lnTo>
                  <a:lnTo>
                    <a:pt x="1825" y="648"/>
                  </a:lnTo>
                  <a:lnTo>
                    <a:pt x="1825" y="647"/>
                  </a:lnTo>
                  <a:lnTo>
                    <a:pt x="1823" y="646"/>
                  </a:lnTo>
                  <a:lnTo>
                    <a:pt x="1816" y="645"/>
                  </a:lnTo>
                  <a:lnTo>
                    <a:pt x="1806" y="643"/>
                  </a:lnTo>
                  <a:lnTo>
                    <a:pt x="1796" y="643"/>
                  </a:lnTo>
                  <a:lnTo>
                    <a:pt x="1776" y="643"/>
                  </a:lnTo>
                  <a:lnTo>
                    <a:pt x="1774" y="641"/>
                  </a:lnTo>
                  <a:lnTo>
                    <a:pt x="1775" y="637"/>
                  </a:lnTo>
                  <a:lnTo>
                    <a:pt x="1779" y="632"/>
                  </a:lnTo>
                  <a:lnTo>
                    <a:pt x="1785" y="627"/>
                  </a:lnTo>
                  <a:lnTo>
                    <a:pt x="1790" y="622"/>
                  </a:lnTo>
                  <a:lnTo>
                    <a:pt x="1794" y="620"/>
                  </a:lnTo>
                  <a:lnTo>
                    <a:pt x="1798" y="619"/>
                  </a:lnTo>
                  <a:lnTo>
                    <a:pt x="1800" y="617"/>
                  </a:lnTo>
                  <a:lnTo>
                    <a:pt x="1803" y="616"/>
                  </a:lnTo>
                  <a:lnTo>
                    <a:pt x="1805" y="615"/>
                  </a:lnTo>
                  <a:lnTo>
                    <a:pt x="1808" y="612"/>
                  </a:lnTo>
                  <a:lnTo>
                    <a:pt x="1808" y="612"/>
                  </a:lnTo>
                  <a:lnTo>
                    <a:pt x="1808" y="611"/>
                  </a:lnTo>
                  <a:lnTo>
                    <a:pt x="1806" y="610"/>
                  </a:lnTo>
                  <a:lnTo>
                    <a:pt x="1805" y="610"/>
                  </a:lnTo>
                  <a:lnTo>
                    <a:pt x="1803" y="610"/>
                  </a:lnTo>
                  <a:lnTo>
                    <a:pt x="1791" y="612"/>
                  </a:lnTo>
                  <a:lnTo>
                    <a:pt x="1781" y="617"/>
                  </a:lnTo>
                  <a:lnTo>
                    <a:pt x="1773" y="622"/>
                  </a:lnTo>
                  <a:lnTo>
                    <a:pt x="1768" y="630"/>
                  </a:lnTo>
                  <a:lnTo>
                    <a:pt x="1765" y="638"/>
                  </a:lnTo>
                  <a:lnTo>
                    <a:pt x="1766" y="640"/>
                  </a:lnTo>
                  <a:lnTo>
                    <a:pt x="1766" y="642"/>
                  </a:lnTo>
                  <a:lnTo>
                    <a:pt x="1766" y="645"/>
                  </a:lnTo>
                  <a:lnTo>
                    <a:pt x="1765" y="646"/>
                  </a:lnTo>
                  <a:lnTo>
                    <a:pt x="1764" y="648"/>
                  </a:lnTo>
                  <a:lnTo>
                    <a:pt x="1760" y="650"/>
                  </a:lnTo>
                  <a:lnTo>
                    <a:pt x="1759" y="652"/>
                  </a:lnTo>
                  <a:lnTo>
                    <a:pt x="1758" y="655"/>
                  </a:lnTo>
                  <a:lnTo>
                    <a:pt x="1753" y="658"/>
                  </a:lnTo>
                  <a:lnTo>
                    <a:pt x="1744" y="661"/>
                  </a:lnTo>
                  <a:lnTo>
                    <a:pt x="1734" y="663"/>
                  </a:lnTo>
                  <a:lnTo>
                    <a:pt x="1724" y="665"/>
                  </a:lnTo>
                  <a:lnTo>
                    <a:pt x="1720" y="667"/>
                  </a:lnTo>
                  <a:lnTo>
                    <a:pt x="1715" y="668"/>
                  </a:lnTo>
                  <a:lnTo>
                    <a:pt x="1712" y="670"/>
                  </a:lnTo>
                  <a:lnTo>
                    <a:pt x="1705" y="670"/>
                  </a:lnTo>
                  <a:lnTo>
                    <a:pt x="1704" y="668"/>
                  </a:lnTo>
                  <a:lnTo>
                    <a:pt x="1703" y="667"/>
                  </a:lnTo>
                  <a:lnTo>
                    <a:pt x="1703" y="666"/>
                  </a:lnTo>
                  <a:lnTo>
                    <a:pt x="1703" y="665"/>
                  </a:lnTo>
                  <a:lnTo>
                    <a:pt x="1704" y="663"/>
                  </a:lnTo>
                  <a:lnTo>
                    <a:pt x="1704" y="662"/>
                  </a:lnTo>
                  <a:lnTo>
                    <a:pt x="1704" y="661"/>
                  </a:lnTo>
                  <a:lnTo>
                    <a:pt x="1703" y="660"/>
                  </a:lnTo>
                  <a:lnTo>
                    <a:pt x="1700" y="658"/>
                  </a:lnTo>
                  <a:lnTo>
                    <a:pt x="1698" y="660"/>
                  </a:lnTo>
                  <a:lnTo>
                    <a:pt x="1694" y="662"/>
                  </a:lnTo>
                  <a:lnTo>
                    <a:pt x="1692" y="663"/>
                  </a:lnTo>
                  <a:lnTo>
                    <a:pt x="1689" y="666"/>
                  </a:lnTo>
                  <a:lnTo>
                    <a:pt x="1687" y="668"/>
                  </a:lnTo>
                  <a:lnTo>
                    <a:pt x="1685" y="670"/>
                  </a:lnTo>
                  <a:lnTo>
                    <a:pt x="1679" y="672"/>
                  </a:lnTo>
                  <a:lnTo>
                    <a:pt x="1671" y="673"/>
                  </a:lnTo>
                  <a:lnTo>
                    <a:pt x="1662" y="672"/>
                  </a:lnTo>
                  <a:lnTo>
                    <a:pt x="1657" y="670"/>
                  </a:lnTo>
                  <a:lnTo>
                    <a:pt x="1654" y="668"/>
                  </a:lnTo>
                  <a:lnTo>
                    <a:pt x="1654" y="667"/>
                  </a:lnTo>
                  <a:lnTo>
                    <a:pt x="1654" y="665"/>
                  </a:lnTo>
                  <a:lnTo>
                    <a:pt x="1656" y="662"/>
                  </a:lnTo>
                  <a:lnTo>
                    <a:pt x="1656" y="661"/>
                  </a:lnTo>
                  <a:lnTo>
                    <a:pt x="1657" y="660"/>
                  </a:lnTo>
                  <a:lnTo>
                    <a:pt x="1657" y="656"/>
                  </a:lnTo>
                  <a:lnTo>
                    <a:pt x="1658" y="655"/>
                  </a:lnTo>
                  <a:lnTo>
                    <a:pt x="1661" y="652"/>
                  </a:lnTo>
                  <a:lnTo>
                    <a:pt x="1663" y="651"/>
                  </a:lnTo>
                  <a:lnTo>
                    <a:pt x="1667" y="648"/>
                  </a:lnTo>
                  <a:lnTo>
                    <a:pt x="1684" y="642"/>
                  </a:lnTo>
                  <a:lnTo>
                    <a:pt x="1703" y="638"/>
                  </a:lnTo>
                  <a:lnTo>
                    <a:pt x="1707" y="637"/>
                  </a:lnTo>
                  <a:lnTo>
                    <a:pt x="1708" y="636"/>
                  </a:lnTo>
                  <a:lnTo>
                    <a:pt x="1708" y="636"/>
                  </a:lnTo>
                  <a:lnTo>
                    <a:pt x="1707" y="635"/>
                  </a:lnTo>
                  <a:lnTo>
                    <a:pt x="1704" y="635"/>
                  </a:lnTo>
                  <a:lnTo>
                    <a:pt x="1703" y="635"/>
                  </a:lnTo>
                  <a:lnTo>
                    <a:pt x="1699" y="635"/>
                  </a:lnTo>
                  <a:lnTo>
                    <a:pt x="1697" y="636"/>
                  </a:lnTo>
                  <a:lnTo>
                    <a:pt x="1694" y="636"/>
                  </a:lnTo>
                  <a:lnTo>
                    <a:pt x="1693" y="636"/>
                  </a:lnTo>
                  <a:lnTo>
                    <a:pt x="1678" y="637"/>
                  </a:lnTo>
                  <a:lnTo>
                    <a:pt x="1666" y="641"/>
                  </a:lnTo>
                  <a:lnTo>
                    <a:pt x="1653" y="646"/>
                  </a:lnTo>
                  <a:lnTo>
                    <a:pt x="1649" y="648"/>
                  </a:lnTo>
                  <a:lnTo>
                    <a:pt x="1647" y="651"/>
                  </a:lnTo>
                  <a:lnTo>
                    <a:pt x="1643" y="653"/>
                  </a:lnTo>
                  <a:lnTo>
                    <a:pt x="1641" y="656"/>
                  </a:lnTo>
                  <a:lnTo>
                    <a:pt x="1638" y="660"/>
                  </a:lnTo>
                  <a:lnTo>
                    <a:pt x="1631" y="661"/>
                  </a:lnTo>
                  <a:lnTo>
                    <a:pt x="1623" y="660"/>
                  </a:lnTo>
                  <a:lnTo>
                    <a:pt x="1614" y="657"/>
                  </a:lnTo>
                  <a:lnTo>
                    <a:pt x="1609" y="655"/>
                  </a:lnTo>
                  <a:lnTo>
                    <a:pt x="1606" y="652"/>
                  </a:lnTo>
                  <a:lnTo>
                    <a:pt x="1603" y="651"/>
                  </a:lnTo>
                  <a:lnTo>
                    <a:pt x="1603" y="650"/>
                  </a:lnTo>
                  <a:lnTo>
                    <a:pt x="1605" y="648"/>
                  </a:lnTo>
                  <a:lnTo>
                    <a:pt x="1607" y="647"/>
                  </a:lnTo>
                  <a:lnTo>
                    <a:pt x="1612" y="646"/>
                  </a:lnTo>
                  <a:lnTo>
                    <a:pt x="1624" y="643"/>
                  </a:lnTo>
                  <a:lnTo>
                    <a:pt x="1638" y="642"/>
                  </a:lnTo>
                  <a:lnTo>
                    <a:pt x="1651" y="641"/>
                  </a:lnTo>
                  <a:lnTo>
                    <a:pt x="1664" y="633"/>
                  </a:lnTo>
                  <a:lnTo>
                    <a:pt x="1677" y="625"/>
                  </a:lnTo>
                  <a:lnTo>
                    <a:pt x="1678" y="625"/>
                  </a:lnTo>
                  <a:lnTo>
                    <a:pt x="1679" y="623"/>
                  </a:lnTo>
                  <a:lnTo>
                    <a:pt x="1678" y="623"/>
                  </a:lnTo>
                  <a:lnTo>
                    <a:pt x="1677" y="622"/>
                  </a:lnTo>
                  <a:lnTo>
                    <a:pt x="1673" y="623"/>
                  </a:lnTo>
                  <a:lnTo>
                    <a:pt x="1671" y="623"/>
                  </a:lnTo>
                  <a:lnTo>
                    <a:pt x="1668" y="625"/>
                  </a:lnTo>
                  <a:lnTo>
                    <a:pt x="1667" y="625"/>
                  </a:lnTo>
                  <a:lnTo>
                    <a:pt x="1657" y="631"/>
                  </a:lnTo>
                  <a:lnTo>
                    <a:pt x="1646" y="636"/>
                  </a:lnTo>
                  <a:lnTo>
                    <a:pt x="1633" y="638"/>
                  </a:lnTo>
                  <a:lnTo>
                    <a:pt x="1619" y="641"/>
                  </a:lnTo>
                  <a:lnTo>
                    <a:pt x="1613" y="642"/>
                  </a:lnTo>
                  <a:lnTo>
                    <a:pt x="1606" y="643"/>
                  </a:lnTo>
                  <a:lnTo>
                    <a:pt x="1600" y="643"/>
                  </a:lnTo>
                  <a:lnTo>
                    <a:pt x="1596" y="643"/>
                  </a:lnTo>
                  <a:lnTo>
                    <a:pt x="1592" y="643"/>
                  </a:lnTo>
                  <a:lnTo>
                    <a:pt x="1590" y="642"/>
                  </a:lnTo>
                  <a:lnTo>
                    <a:pt x="1588" y="641"/>
                  </a:lnTo>
                  <a:lnTo>
                    <a:pt x="1587" y="640"/>
                  </a:lnTo>
                  <a:lnTo>
                    <a:pt x="1587" y="637"/>
                  </a:lnTo>
                  <a:lnTo>
                    <a:pt x="1588" y="636"/>
                  </a:lnTo>
                  <a:lnTo>
                    <a:pt x="1590" y="635"/>
                  </a:lnTo>
                  <a:lnTo>
                    <a:pt x="1591" y="633"/>
                  </a:lnTo>
                  <a:lnTo>
                    <a:pt x="1592" y="632"/>
                  </a:lnTo>
                  <a:lnTo>
                    <a:pt x="1593" y="631"/>
                  </a:lnTo>
                  <a:lnTo>
                    <a:pt x="1596" y="631"/>
                  </a:lnTo>
                  <a:lnTo>
                    <a:pt x="1597" y="630"/>
                  </a:lnTo>
                  <a:lnTo>
                    <a:pt x="1598" y="630"/>
                  </a:lnTo>
                  <a:lnTo>
                    <a:pt x="1600" y="627"/>
                  </a:lnTo>
                  <a:lnTo>
                    <a:pt x="1600" y="627"/>
                  </a:lnTo>
                  <a:lnTo>
                    <a:pt x="1600" y="626"/>
                  </a:lnTo>
                  <a:lnTo>
                    <a:pt x="1598" y="625"/>
                  </a:lnTo>
                  <a:lnTo>
                    <a:pt x="1597" y="625"/>
                  </a:lnTo>
                  <a:lnTo>
                    <a:pt x="1597" y="623"/>
                  </a:lnTo>
                  <a:lnTo>
                    <a:pt x="1596" y="622"/>
                  </a:lnTo>
                  <a:lnTo>
                    <a:pt x="1597" y="620"/>
                  </a:lnTo>
                  <a:lnTo>
                    <a:pt x="1600" y="619"/>
                  </a:lnTo>
                  <a:lnTo>
                    <a:pt x="1602" y="617"/>
                  </a:lnTo>
                  <a:lnTo>
                    <a:pt x="1608" y="615"/>
                  </a:lnTo>
                  <a:lnTo>
                    <a:pt x="1614" y="611"/>
                  </a:lnTo>
                  <a:lnTo>
                    <a:pt x="1619" y="607"/>
                  </a:lnTo>
                  <a:lnTo>
                    <a:pt x="1616" y="607"/>
                  </a:lnTo>
                  <a:lnTo>
                    <a:pt x="1612" y="609"/>
                  </a:lnTo>
                  <a:lnTo>
                    <a:pt x="1608" y="610"/>
                  </a:lnTo>
                  <a:lnTo>
                    <a:pt x="1606" y="611"/>
                  </a:lnTo>
                  <a:lnTo>
                    <a:pt x="1603" y="612"/>
                  </a:lnTo>
                  <a:lnTo>
                    <a:pt x="1602" y="612"/>
                  </a:lnTo>
                  <a:lnTo>
                    <a:pt x="1596" y="615"/>
                  </a:lnTo>
                  <a:lnTo>
                    <a:pt x="1591" y="616"/>
                  </a:lnTo>
                  <a:lnTo>
                    <a:pt x="1586" y="617"/>
                  </a:lnTo>
                  <a:lnTo>
                    <a:pt x="1583" y="617"/>
                  </a:lnTo>
                  <a:lnTo>
                    <a:pt x="1583" y="616"/>
                  </a:lnTo>
                  <a:lnTo>
                    <a:pt x="1582" y="615"/>
                  </a:lnTo>
                  <a:lnTo>
                    <a:pt x="1583" y="614"/>
                  </a:lnTo>
                  <a:lnTo>
                    <a:pt x="1583" y="612"/>
                  </a:lnTo>
                  <a:lnTo>
                    <a:pt x="1583" y="612"/>
                  </a:lnTo>
                  <a:lnTo>
                    <a:pt x="1585" y="611"/>
                  </a:lnTo>
                  <a:lnTo>
                    <a:pt x="1586" y="610"/>
                  </a:lnTo>
                  <a:lnTo>
                    <a:pt x="1587" y="609"/>
                  </a:lnTo>
                  <a:lnTo>
                    <a:pt x="1590" y="607"/>
                  </a:lnTo>
                  <a:lnTo>
                    <a:pt x="1591" y="606"/>
                  </a:lnTo>
                  <a:lnTo>
                    <a:pt x="1591" y="605"/>
                  </a:lnTo>
                  <a:lnTo>
                    <a:pt x="1592" y="605"/>
                  </a:lnTo>
                  <a:lnTo>
                    <a:pt x="1591" y="604"/>
                  </a:lnTo>
                  <a:lnTo>
                    <a:pt x="1590" y="604"/>
                  </a:lnTo>
                  <a:lnTo>
                    <a:pt x="1586" y="604"/>
                  </a:lnTo>
                  <a:lnTo>
                    <a:pt x="1576" y="606"/>
                  </a:lnTo>
                  <a:lnTo>
                    <a:pt x="1565" y="607"/>
                  </a:lnTo>
                  <a:lnTo>
                    <a:pt x="1563" y="606"/>
                  </a:lnTo>
                  <a:lnTo>
                    <a:pt x="1561" y="605"/>
                  </a:lnTo>
                  <a:lnTo>
                    <a:pt x="1561" y="604"/>
                  </a:lnTo>
                  <a:lnTo>
                    <a:pt x="1561" y="602"/>
                  </a:lnTo>
                  <a:lnTo>
                    <a:pt x="1561" y="600"/>
                  </a:lnTo>
                  <a:lnTo>
                    <a:pt x="1562" y="599"/>
                  </a:lnTo>
                  <a:lnTo>
                    <a:pt x="1565" y="599"/>
                  </a:lnTo>
                  <a:lnTo>
                    <a:pt x="1567" y="597"/>
                  </a:lnTo>
                  <a:lnTo>
                    <a:pt x="1570" y="596"/>
                  </a:lnTo>
                  <a:lnTo>
                    <a:pt x="1571" y="594"/>
                  </a:lnTo>
                  <a:lnTo>
                    <a:pt x="1571" y="591"/>
                  </a:lnTo>
                  <a:lnTo>
                    <a:pt x="1573" y="590"/>
                  </a:lnTo>
                  <a:lnTo>
                    <a:pt x="1576" y="589"/>
                  </a:lnTo>
                  <a:lnTo>
                    <a:pt x="1580" y="587"/>
                  </a:lnTo>
                  <a:lnTo>
                    <a:pt x="1582" y="586"/>
                  </a:lnTo>
                  <a:lnTo>
                    <a:pt x="1586" y="586"/>
                  </a:lnTo>
                  <a:lnTo>
                    <a:pt x="1588" y="586"/>
                  </a:lnTo>
                  <a:lnTo>
                    <a:pt x="1591" y="586"/>
                  </a:lnTo>
                  <a:lnTo>
                    <a:pt x="1593" y="586"/>
                  </a:lnTo>
                  <a:lnTo>
                    <a:pt x="1595" y="585"/>
                  </a:lnTo>
                  <a:lnTo>
                    <a:pt x="1596" y="584"/>
                  </a:lnTo>
                  <a:lnTo>
                    <a:pt x="1596" y="582"/>
                  </a:lnTo>
                  <a:lnTo>
                    <a:pt x="1596" y="580"/>
                  </a:lnTo>
                  <a:lnTo>
                    <a:pt x="1600" y="579"/>
                  </a:lnTo>
                  <a:lnTo>
                    <a:pt x="1602" y="577"/>
                  </a:lnTo>
                  <a:lnTo>
                    <a:pt x="1605" y="576"/>
                  </a:lnTo>
                  <a:lnTo>
                    <a:pt x="1608" y="576"/>
                  </a:lnTo>
                  <a:lnTo>
                    <a:pt x="1612" y="575"/>
                  </a:lnTo>
                  <a:lnTo>
                    <a:pt x="1616" y="573"/>
                  </a:lnTo>
                  <a:lnTo>
                    <a:pt x="1619" y="571"/>
                  </a:lnTo>
                  <a:lnTo>
                    <a:pt x="1624" y="570"/>
                  </a:lnTo>
                  <a:lnTo>
                    <a:pt x="1628" y="570"/>
                  </a:lnTo>
                  <a:lnTo>
                    <a:pt x="1631" y="571"/>
                  </a:lnTo>
                  <a:lnTo>
                    <a:pt x="1633" y="573"/>
                  </a:lnTo>
                  <a:lnTo>
                    <a:pt x="1636" y="573"/>
                  </a:lnTo>
                  <a:lnTo>
                    <a:pt x="1638" y="574"/>
                  </a:lnTo>
                  <a:lnTo>
                    <a:pt x="1639" y="574"/>
                  </a:lnTo>
                  <a:lnTo>
                    <a:pt x="1641" y="574"/>
                  </a:lnTo>
                  <a:lnTo>
                    <a:pt x="1642" y="574"/>
                  </a:lnTo>
                  <a:lnTo>
                    <a:pt x="1643" y="573"/>
                  </a:lnTo>
                  <a:lnTo>
                    <a:pt x="1646" y="573"/>
                  </a:lnTo>
                  <a:lnTo>
                    <a:pt x="1648" y="573"/>
                  </a:lnTo>
                  <a:lnTo>
                    <a:pt x="1651" y="574"/>
                  </a:lnTo>
                  <a:lnTo>
                    <a:pt x="1653" y="575"/>
                  </a:lnTo>
                  <a:lnTo>
                    <a:pt x="1656" y="575"/>
                  </a:lnTo>
                  <a:lnTo>
                    <a:pt x="1658" y="575"/>
                  </a:lnTo>
                  <a:lnTo>
                    <a:pt x="1661" y="575"/>
                  </a:lnTo>
                  <a:lnTo>
                    <a:pt x="1662" y="575"/>
                  </a:lnTo>
                  <a:lnTo>
                    <a:pt x="1663" y="575"/>
                  </a:lnTo>
                  <a:lnTo>
                    <a:pt x="1663" y="574"/>
                  </a:lnTo>
                  <a:lnTo>
                    <a:pt x="1662" y="573"/>
                  </a:lnTo>
                  <a:lnTo>
                    <a:pt x="1659" y="571"/>
                  </a:lnTo>
                  <a:lnTo>
                    <a:pt x="1658" y="570"/>
                  </a:lnTo>
                  <a:lnTo>
                    <a:pt x="1654" y="569"/>
                  </a:lnTo>
                  <a:lnTo>
                    <a:pt x="1652" y="568"/>
                  </a:lnTo>
                  <a:lnTo>
                    <a:pt x="1649" y="566"/>
                  </a:lnTo>
                  <a:lnTo>
                    <a:pt x="1647" y="565"/>
                  </a:lnTo>
                  <a:lnTo>
                    <a:pt x="1646" y="564"/>
                  </a:lnTo>
                  <a:lnTo>
                    <a:pt x="1646" y="563"/>
                  </a:lnTo>
                  <a:lnTo>
                    <a:pt x="1647" y="561"/>
                  </a:lnTo>
                  <a:lnTo>
                    <a:pt x="1648" y="560"/>
                  </a:lnTo>
                  <a:lnTo>
                    <a:pt x="1649" y="560"/>
                  </a:lnTo>
                  <a:lnTo>
                    <a:pt x="1652" y="560"/>
                  </a:lnTo>
                  <a:lnTo>
                    <a:pt x="1653" y="560"/>
                  </a:lnTo>
                  <a:lnTo>
                    <a:pt x="1656" y="559"/>
                  </a:lnTo>
                  <a:lnTo>
                    <a:pt x="1657" y="559"/>
                  </a:lnTo>
                  <a:lnTo>
                    <a:pt x="1657" y="558"/>
                  </a:lnTo>
                  <a:lnTo>
                    <a:pt x="1657" y="556"/>
                  </a:lnTo>
                  <a:lnTo>
                    <a:pt x="1657" y="555"/>
                  </a:lnTo>
                  <a:lnTo>
                    <a:pt x="1657" y="554"/>
                  </a:lnTo>
                  <a:lnTo>
                    <a:pt x="1654" y="553"/>
                  </a:lnTo>
                  <a:lnTo>
                    <a:pt x="1652" y="551"/>
                  </a:lnTo>
                  <a:lnTo>
                    <a:pt x="1649" y="549"/>
                  </a:lnTo>
                  <a:lnTo>
                    <a:pt x="1648" y="548"/>
                  </a:lnTo>
                  <a:lnTo>
                    <a:pt x="1648" y="546"/>
                  </a:lnTo>
                  <a:lnTo>
                    <a:pt x="1649" y="546"/>
                  </a:lnTo>
                  <a:lnTo>
                    <a:pt x="1652" y="545"/>
                  </a:lnTo>
                  <a:lnTo>
                    <a:pt x="1657" y="544"/>
                  </a:lnTo>
                  <a:lnTo>
                    <a:pt x="1661" y="544"/>
                  </a:lnTo>
                  <a:lnTo>
                    <a:pt x="1666" y="544"/>
                  </a:lnTo>
                  <a:lnTo>
                    <a:pt x="1671" y="545"/>
                  </a:lnTo>
                  <a:lnTo>
                    <a:pt x="1674" y="546"/>
                  </a:lnTo>
                  <a:lnTo>
                    <a:pt x="1677" y="548"/>
                  </a:lnTo>
                  <a:lnTo>
                    <a:pt x="1678" y="549"/>
                  </a:lnTo>
                  <a:lnTo>
                    <a:pt x="1680" y="551"/>
                  </a:lnTo>
                  <a:lnTo>
                    <a:pt x="1682" y="551"/>
                  </a:lnTo>
                  <a:lnTo>
                    <a:pt x="1687" y="554"/>
                  </a:lnTo>
                  <a:lnTo>
                    <a:pt x="1690" y="558"/>
                  </a:lnTo>
                  <a:lnTo>
                    <a:pt x="1695" y="560"/>
                  </a:lnTo>
                  <a:lnTo>
                    <a:pt x="1698" y="559"/>
                  </a:lnTo>
                  <a:lnTo>
                    <a:pt x="1700" y="558"/>
                  </a:lnTo>
                  <a:lnTo>
                    <a:pt x="1703" y="558"/>
                  </a:lnTo>
                  <a:lnTo>
                    <a:pt x="1708" y="560"/>
                  </a:lnTo>
                  <a:lnTo>
                    <a:pt x="1710" y="563"/>
                  </a:lnTo>
                  <a:lnTo>
                    <a:pt x="1714" y="565"/>
                  </a:lnTo>
                  <a:lnTo>
                    <a:pt x="1718" y="566"/>
                  </a:lnTo>
                  <a:lnTo>
                    <a:pt x="1723" y="569"/>
                  </a:lnTo>
                  <a:lnTo>
                    <a:pt x="1728" y="570"/>
                  </a:lnTo>
                  <a:lnTo>
                    <a:pt x="1732" y="570"/>
                  </a:lnTo>
                  <a:lnTo>
                    <a:pt x="1735" y="570"/>
                  </a:lnTo>
                  <a:lnTo>
                    <a:pt x="1737" y="569"/>
                  </a:lnTo>
                  <a:lnTo>
                    <a:pt x="1737" y="569"/>
                  </a:lnTo>
                  <a:lnTo>
                    <a:pt x="1735" y="568"/>
                  </a:lnTo>
                  <a:lnTo>
                    <a:pt x="1734" y="566"/>
                  </a:lnTo>
                  <a:lnTo>
                    <a:pt x="1732" y="566"/>
                  </a:lnTo>
                  <a:lnTo>
                    <a:pt x="1730" y="565"/>
                  </a:lnTo>
                  <a:lnTo>
                    <a:pt x="1729" y="565"/>
                  </a:lnTo>
                  <a:lnTo>
                    <a:pt x="1725" y="563"/>
                  </a:lnTo>
                  <a:lnTo>
                    <a:pt x="1722" y="560"/>
                  </a:lnTo>
                  <a:lnTo>
                    <a:pt x="1719" y="558"/>
                  </a:lnTo>
                  <a:lnTo>
                    <a:pt x="1715" y="555"/>
                  </a:lnTo>
                  <a:lnTo>
                    <a:pt x="1712" y="553"/>
                  </a:lnTo>
                  <a:lnTo>
                    <a:pt x="1709" y="550"/>
                  </a:lnTo>
                  <a:lnTo>
                    <a:pt x="1708" y="548"/>
                  </a:lnTo>
                  <a:lnTo>
                    <a:pt x="1707" y="545"/>
                  </a:lnTo>
                  <a:lnTo>
                    <a:pt x="1705" y="544"/>
                  </a:lnTo>
                  <a:lnTo>
                    <a:pt x="1707" y="543"/>
                  </a:lnTo>
                  <a:lnTo>
                    <a:pt x="1708" y="541"/>
                  </a:lnTo>
                  <a:lnTo>
                    <a:pt x="1709" y="541"/>
                  </a:lnTo>
                  <a:lnTo>
                    <a:pt x="1710" y="540"/>
                  </a:lnTo>
                  <a:lnTo>
                    <a:pt x="1710" y="539"/>
                  </a:lnTo>
                  <a:lnTo>
                    <a:pt x="1713" y="538"/>
                  </a:lnTo>
                  <a:lnTo>
                    <a:pt x="1713" y="536"/>
                  </a:lnTo>
                  <a:lnTo>
                    <a:pt x="1714" y="535"/>
                  </a:lnTo>
                  <a:lnTo>
                    <a:pt x="1714" y="534"/>
                  </a:lnTo>
                  <a:lnTo>
                    <a:pt x="1713" y="533"/>
                  </a:lnTo>
                  <a:lnTo>
                    <a:pt x="1713" y="533"/>
                  </a:lnTo>
                  <a:lnTo>
                    <a:pt x="1713" y="531"/>
                  </a:lnTo>
                  <a:lnTo>
                    <a:pt x="1714" y="531"/>
                  </a:lnTo>
                  <a:lnTo>
                    <a:pt x="1717" y="530"/>
                  </a:lnTo>
                  <a:lnTo>
                    <a:pt x="1719" y="533"/>
                  </a:lnTo>
                  <a:lnTo>
                    <a:pt x="1722" y="535"/>
                  </a:lnTo>
                  <a:lnTo>
                    <a:pt x="1724" y="536"/>
                  </a:lnTo>
                  <a:lnTo>
                    <a:pt x="1728" y="539"/>
                  </a:lnTo>
                  <a:lnTo>
                    <a:pt x="1730" y="539"/>
                  </a:lnTo>
                  <a:lnTo>
                    <a:pt x="1734" y="539"/>
                  </a:lnTo>
                  <a:lnTo>
                    <a:pt x="1734" y="538"/>
                  </a:lnTo>
                  <a:lnTo>
                    <a:pt x="1733" y="536"/>
                  </a:lnTo>
                  <a:lnTo>
                    <a:pt x="1732" y="533"/>
                  </a:lnTo>
                  <a:lnTo>
                    <a:pt x="1730" y="530"/>
                  </a:lnTo>
                  <a:lnTo>
                    <a:pt x="1729" y="528"/>
                  </a:lnTo>
                  <a:lnTo>
                    <a:pt x="1728" y="524"/>
                  </a:lnTo>
                  <a:lnTo>
                    <a:pt x="1727" y="523"/>
                  </a:lnTo>
                  <a:lnTo>
                    <a:pt x="1725" y="522"/>
                  </a:lnTo>
                  <a:lnTo>
                    <a:pt x="1725" y="520"/>
                  </a:lnTo>
                  <a:lnTo>
                    <a:pt x="1724" y="519"/>
                  </a:lnTo>
                  <a:lnTo>
                    <a:pt x="1724" y="518"/>
                  </a:lnTo>
                  <a:lnTo>
                    <a:pt x="1725" y="518"/>
                  </a:lnTo>
                  <a:lnTo>
                    <a:pt x="1727" y="517"/>
                  </a:lnTo>
                  <a:lnTo>
                    <a:pt x="1729" y="517"/>
                  </a:lnTo>
                  <a:lnTo>
                    <a:pt x="1732" y="518"/>
                  </a:lnTo>
                  <a:lnTo>
                    <a:pt x="1733" y="518"/>
                  </a:lnTo>
                  <a:lnTo>
                    <a:pt x="1734" y="519"/>
                  </a:lnTo>
                  <a:lnTo>
                    <a:pt x="1735" y="519"/>
                  </a:lnTo>
                  <a:lnTo>
                    <a:pt x="1738" y="520"/>
                  </a:lnTo>
                  <a:lnTo>
                    <a:pt x="1740" y="522"/>
                  </a:lnTo>
                  <a:lnTo>
                    <a:pt x="1743" y="523"/>
                  </a:lnTo>
                  <a:lnTo>
                    <a:pt x="1744" y="523"/>
                  </a:lnTo>
                  <a:lnTo>
                    <a:pt x="1745" y="524"/>
                  </a:lnTo>
                  <a:lnTo>
                    <a:pt x="1745" y="523"/>
                  </a:lnTo>
                  <a:lnTo>
                    <a:pt x="1744" y="520"/>
                  </a:lnTo>
                  <a:lnTo>
                    <a:pt x="1744" y="519"/>
                  </a:lnTo>
                  <a:lnTo>
                    <a:pt x="1743" y="518"/>
                  </a:lnTo>
                  <a:lnTo>
                    <a:pt x="1742" y="517"/>
                  </a:lnTo>
                  <a:lnTo>
                    <a:pt x="1742" y="515"/>
                  </a:lnTo>
                  <a:lnTo>
                    <a:pt x="1743" y="513"/>
                  </a:lnTo>
                  <a:lnTo>
                    <a:pt x="1744" y="512"/>
                  </a:lnTo>
                  <a:lnTo>
                    <a:pt x="1748" y="510"/>
                  </a:lnTo>
                  <a:lnTo>
                    <a:pt x="1751" y="510"/>
                  </a:lnTo>
                  <a:lnTo>
                    <a:pt x="1755" y="510"/>
                  </a:lnTo>
                  <a:lnTo>
                    <a:pt x="1760" y="510"/>
                  </a:lnTo>
                  <a:lnTo>
                    <a:pt x="1763" y="512"/>
                  </a:lnTo>
                  <a:lnTo>
                    <a:pt x="1766" y="513"/>
                  </a:lnTo>
                  <a:lnTo>
                    <a:pt x="1770" y="514"/>
                  </a:lnTo>
                  <a:lnTo>
                    <a:pt x="1773" y="515"/>
                  </a:lnTo>
                  <a:lnTo>
                    <a:pt x="1776" y="515"/>
                  </a:lnTo>
                  <a:lnTo>
                    <a:pt x="1779" y="515"/>
                  </a:lnTo>
                  <a:lnTo>
                    <a:pt x="1780" y="514"/>
                  </a:lnTo>
                  <a:lnTo>
                    <a:pt x="1781" y="513"/>
                  </a:lnTo>
                  <a:lnTo>
                    <a:pt x="1783" y="513"/>
                  </a:lnTo>
                  <a:lnTo>
                    <a:pt x="1784" y="513"/>
                  </a:lnTo>
                  <a:lnTo>
                    <a:pt x="1789" y="513"/>
                  </a:lnTo>
                  <a:lnTo>
                    <a:pt x="1790" y="514"/>
                  </a:lnTo>
                  <a:lnTo>
                    <a:pt x="1791" y="517"/>
                  </a:lnTo>
                  <a:lnTo>
                    <a:pt x="1793" y="518"/>
                  </a:lnTo>
                  <a:lnTo>
                    <a:pt x="1794" y="518"/>
                  </a:lnTo>
                  <a:lnTo>
                    <a:pt x="1803" y="524"/>
                  </a:lnTo>
                  <a:lnTo>
                    <a:pt x="1810" y="529"/>
                  </a:lnTo>
                  <a:lnTo>
                    <a:pt x="1815" y="536"/>
                  </a:lnTo>
                  <a:lnTo>
                    <a:pt x="1816" y="538"/>
                  </a:lnTo>
                  <a:lnTo>
                    <a:pt x="1818" y="539"/>
                  </a:lnTo>
                  <a:lnTo>
                    <a:pt x="1819" y="540"/>
                  </a:lnTo>
                  <a:lnTo>
                    <a:pt x="1820" y="541"/>
                  </a:lnTo>
                  <a:lnTo>
                    <a:pt x="1823" y="541"/>
                  </a:lnTo>
                  <a:lnTo>
                    <a:pt x="1825" y="541"/>
                  </a:lnTo>
                  <a:lnTo>
                    <a:pt x="1826" y="540"/>
                  </a:lnTo>
                  <a:lnTo>
                    <a:pt x="1826" y="540"/>
                  </a:lnTo>
                  <a:lnTo>
                    <a:pt x="1826" y="539"/>
                  </a:lnTo>
                  <a:lnTo>
                    <a:pt x="1826" y="538"/>
                  </a:lnTo>
                  <a:lnTo>
                    <a:pt x="1825" y="536"/>
                  </a:lnTo>
                  <a:lnTo>
                    <a:pt x="1825" y="534"/>
                  </a:lnTo>
                  <a:lnTo>
                    <a:pt x="1824" y="530"/>
                  </a:lnTo>
                  <a:lnTo>
                    <a:pt x="1821" y="528"/>
                  </a:lnTo>
                  <a:lnTo>
                    <a:pt x="1818" y="525"/>
                  </a:lnTo>
                  <a:lnTo>
                    <a:pt x="1815" y="524"/>
                  </a:lnTo>
                  <a:lnTo>
                    <a:pt x="1813" y="523"/>
                  </a:lnTo>
                  <a:lnTo>
                    <a:pt x="1809" y="522"/>
                  </a:lnTo>
                  <a:lnTo>
                    <a:pt x="1805" y="520"/>
                  </a:lnTo>
                  <a:lnTo>
                    <a:pt x="1803" y="519"/>
                  </a:lnTo>
                  <a:lnTo>
                    <a:pt x="1800" y="518"/>
                  </a:lnTo>
                  <a:lnTo>
                    <a:pt x="1799" y="517"/>
                  </a:lnTo>
                  <a:lnTo>
                    <a:pt x="1796" y="515"/>
                  </a:lnTo>
                  <a:lnTo>
                    <a:pt x="1794" y="515"/>
                  </a:lnTo>
                  <a:lnTo>
                    <a:pt x="1791" y="513"/>
                  </a:lnTo>
                  <a:lnTo>
                    <a:pt x="1790" y="510"/>
                  </a:lnTo>
                  <a:lnTo>
                    <a:pt x="1789" y="508"/>
                  </a:lnTo>
                  <a:lnTo>
                    <a:pt x="1791" y="507"/>
                  </a:lnTo>
                  <a:lnTo>
                    <a:pt x="1793" y="507"/>
                  </a:lnTo>
                  <a:lnTo>
                    <a:pt x="1795" y="507"/>
                  </a:lnTo>
                  <a:lnTo>
                    <a:pt x="1798" y="507"/>
                  </a:lnTo>
                  <a:lnTo>
                    <a:pt x="1800" y="507"/>
                  </a:lnTo>
                  <a:lnTo>
                    <a:pt x="1803" y="508"/>
                  </a:lnTo>
                  <a:lnTo>
                    <a:pt x="1806" y="507"/>
                  </a:lnTo>
                  <a:lnTo>
                    <a:pt x="1811" y="505"/>
                  </a:lnTo>
                  <a:lnTo>
                    <a:pt x="1816" y="505"/>
                  </a:lnTo>
                  <a:lnTo>
                    <a:pt x="1820" y="504"/>
                  </a:lnTo>
                  <a:lnTo>
                    <a:pt x="1831" y="505"/>
                  </a:lnTo>
                  <a:lnTo>
                    <a:pt x="1840" y="508"/>
                  </a:lnTo>
                  <a:lnTo>
                    <a:pt x="1846" y="513"/>
                  </a:lnTo>
                  <a:lnTo>
                    <a:pt x="1849" y="515"/>
                  </a:lnTo>
                  <a:lnTo>
                    <a:pt x="1855" y="520"/>
                  </a:lnTo>
                  <a:lnTo>
                    <a:pt x="1862" y="523"/>
                  </a:lnTo>
                  <a:lnTo>
                    <a:pt x="1867" y="523"/>
                  </a:lnTo>
                  <a:lnTo>
                    <a:pt x="1857" y="515"/>
                  </a:lnTo>
                  <a:lnTo>
                    <a:pt x="1855" y="513"/>
                  </a:lnTo>
                  <a:lnTo>
                    <a:pt x="1855" y="512"/>
                  </a:lnTo>
                  <a:lnTo>
                    <a:pt x="1856" y="509"/>
                  </a:lnTo>
                  <a:lnTo>
                    <a:pt x="1859" y="508"/>
                  </a:lnTo>
                  <a:lnTo>
                    <a:pt x="1861" y="507"/>
                  </a:lnTo>
                  <a:lnTo>
                    <a:pt x="1864" y="505"/>
                  </a:lnTo>
                  <a:lnTo>
                    <a:pt x="1867" y="504"/>
                  </a:lnTo>
                  <a:lnTo>
                    <a:pt x="1872" y="503"/>
                  </a:lnTo>
                  <a:lnTo>
                    <a:pt x="1877" y="503"/>
                  </a:lnTo>
                  <a:lnTo>
                    <a:pt x="1882" y="504"/>
                  </a:lnTo>
                  <a:lnTo>
                    <a:pt x="1886" y="505"/>
                  </a:lnTo>
                  <a:lnTo>
                    <a:pt x="1889" y="507"/>
                  </a:lnTo>
                  <a:lnTo>
                    <a:pt x="1891" y="508"/>
                  </a:lnTo>
                  <a:lnTo>
                    <a:pt x="1892" y="507"/>
                  </a:lnTo>
                  <a:lnTo>
                    <a:pt x="1892" y="505"/>
                  </a:lnTo>
                  <a:lnTo>
                    <a:pt x="1892" y="504"/>
                  </a:lnTo>
                  <a:lnTo>
                    <a:pt x="1891" y="503"/>
                  </a:lnTo>
                  <a:lnTo>
                    <a:pt x="1891" y="503"/>
                  </a:lnTo>
                  <a:lnTo>
                    <a:pt x="1891" y="502"/>
                  </a:lnTo>
                  <a:lnTo>
                    <a:pt x="1894" y="500"/>
                  </a:lnTo>
                  <a:close/>
                  <a:moveTo>
                    <a:pt x="2037" y="0"/>
                  </a:moveTo>
                  <a:lnTo>
                    <a:pt x="2160" y="4"/>
                  </a:lnTo>
                  <a:lnTo>
                    <a:pt x="2282" y="15"/>
                  </a:lnTo>
                  <a:lnTo>
                    <a:pt x="2402" y="34"/>
                  </a:lnTo>
                  <a:lnTo>
                    <a:pt x="2520" y="59"/>
                  </a:lnTo>
                  <a:lnTo>
                    <a:pt x="2635" y="90"/>
                  </a:lnTo>
                  <a:lnTo>
                    <a:pt x="2747" y="129"/>
                  </a:lnTo>
                  <a:lnTo>
                    <a:pt x="2856" y="172"/>
                  </a:lnTo>
                  <a:lnTo>
                    <a:pt x="2962" y="223"/>
                  </a:lnTo>
                  <a:lnTo>
                    <a:pt x="3065" y="279"/>
                  </a:lnTo>
                  <a:lnTo>
                    <a:pt x="3163" y="340"/>
                  </a:lnTo>
                  <a:lnTo>
                    <a:pt x="3258" y="407"/>
                  </a:lnTo>
                  <a:lnTo>
                    <a:pt x="3349" y="479"/>
                  </a:lnTo>
                  <a:lnTo>
                    <a:pt x="3434" y="556"/>
                  </a:lnTo>
                  <a:lnTo>
                    <a:pt x="3517" y="638"/>
                  </a:lnTo>
                  <a:lnTo>
                    <a:pt x="3594" y="724"/>
                  </a:lnTo>
                  <a:lnTo>
                    <a:pt x="3666" y="815"/>
                  </a:lnTo>
                  <a:lnTo>
                    <a:pt x="3733" y="910"/>
                  </a:lnTo>
                  <a:lnTo>
                    <a:pt x="3794" y="1008"/>
                  </a:lnTo>
                  <a:lnTo>
                    <a:pt x="3852" y="1111"/>
                  </a:lnTo>
                  <a:lnTo>
                    <a:pt x="3902" y="1217"/>
                  </a:lnTo>
                  <a:lnTo>
                    <a:pt x="3945" y="1325"/>
                  </a:lnTo>
                  <a:lnTo>
                    <a:pt x="3984" y="1437"/>
                  </a:lnTo>
                  <a:lnTo>
                    <a:pt x="4015" y="1551"/>
                  </a:lnTo>
                  <a:lnTo>
                    <a:pt x="4040" y="1669"/>
                  </a:lnTo>
                  <a:lnTo>
                    <a:pt x="4059" y="1789"/>
                  </a:lnTo>
                  <a:lnTo>
                    <a:pt x="4070" y="1911"/>
                  </a:lnTo>
                  <a:lnTo>
                    <a:pt x="4074" y="2034"/>
                  </a:lnTo>
                  <a:lnTo>
                    <a:pt x="4070" y="2161"/>
                  </a:lnTo>
                  <a:lnTo>
                    <a:pt x="4057" y="2285"/>
                  </a:lnTo>
                  <a:lnTo>
                    <a:pt x="4039" y="2407"/>
                  </a:lnTo>
                  <a:lnTo>
                    <a:pt x="4013" y="2526"/>
                  </a:lnTo>
                  <a:lnTo>
                    <a:pt x="3980" y="2643"/>
                  </a:lnTo>
                  <a:lnTo>
                    <a:pt x="3940" y="2756"/>
                  </a:lnTo>
                  <a:lnTo>
                    <a:pt x="3894" y="2867"/>
                  </a:lnTo>
                  <a:lnTo>
                    <a:pt x="3842" y="2974"/>
                  </a:lnTo>
                  <a:lnTo>
                    <a:pt x="3783" y="3078"/>
                  </a:lnTo>
                  <a:lnTo>
                    <a:pt x="3720" y="3178"/>
                  </a:lnTo>
                  <a:lnTo>
                    <a:pt x="3618" y="3076"/>
                  </a:lnTo>
                  <a:lnTo>
                    <a:pt x="3672" y="2989"/>
                  </a:lnTo>
                  <a:lnTo>
                    <a:pt x="3722" y="2898"/>
                  </a:lnTo>
                  <a:lnTo>
                    <a:pt x="3767" y="2806"/>
                  </a:lnTo>
                  <a:lnTo>
                    <a:pt x="3807" y="2710"/>
                  </a:lnTo>
                  <a:lnTo>
                    <a:pt x="3841" y="2612"/>
                  </a:lnTo>
                  <a:lnTo>
                    <a:pt x="3870" y="2511"/>
                  </a:lnTo>
                  <a:lnTo>
                    <a:pt x="3893" y="2409"/>
                  </a:lnTo>
                  <a:lnTo>
                    <a:pt x="3910" y="2312"/>
                  </a:lnTo>
                  <a:lnTo>
                    <a:pt x="3922" y="2215"/>
                  </a:lnTo>
                  <a:lnTo>
                    <a:pt x="3930" y="2115"/>
                  </a:lnTo>
                  <a:lnTo>
                    <a:pt x="3932" y="2076"/>
                  </a:lnTo>
                  <a:lnTo>
                    <a:pt x="3933" y="2034"/>
                  </a:lnTo>
                  <a:lnTo>
                    <a:pt x="3929" y="1919"/>
                  </a:lnTo>
                  <a:lnTo>
                    <a:pt x="3919" y="1806"/>
                  </a:lnTo>
                  <a:lnTo>
                    <a:pt x="3902" y="1696"/>
                  </a:lnTo>
                  <a:lnTo>
                    <a:pt x="3879" y="1586"/>
                  </a:lnTo>
                  <a:lnTo>
                    <a:pt x="3849" y="1480"/>
                  </a:lnTo>
                  <a:lnTo>
                    <a:pt x="3814" y="1376"/>
                  </a:lnTo>
                  <a:lnTo>
                    <a:pt x="3773" y="1274"/>
                  </a:lnTo>
                  <a:lnTo>
                    <a:pt x="3771" y="1274"/>
                  </a:lnTo>
                  <a:lnTo>
                    <a:pt x="3736" y="1197"/>
                  </a:lnTo>
                  <a:lnTo>
                    <a:pt x="3697" y="1123"/>
                  </a:lnTo>
                  <a:lnTo>
                    <a:pt x="3655" y="1050"/>
                  </a:lnTo>
                  <a:lnTo>
                    <a:pt x="3609" y="979"/>
                  </a:lnTo>
                  <a:lnTo>
                    <a:pt x="3549" y="896"/>
                  </a:lnTo>
                  <a:lnTo>
                    <a:pt x="3484" y="815"/>
                  </a:lnTo>
                  <a:lnTo>
                    <a:pt x="3416" y="738"/>
                  </a:lnTo>
                  <a:lnTo>
                    <a:pt x="3396" y="717"/>
                  </a:lnTo>
                  <a:lnTo>
                    <a:pt x="3375" y="696"/>
                  </a:lnTo>
                  <a:lnTo>
                    <a:pt x="3335" y="657"/>
                  </a:lnTo>
                  <a:lnTo>
                    <a:pt x="3332" y="657"/>
                  </a:lnTo>
                  <a:lnTo>
                    <a:pt x="3332" y="655"/>
                  </a:lnTo>
                  <a:lnTo>
                    <a:pt x="3300" y="623"/>
                  </a:lnTo>
                  <a:lnTo>
                    <a:pt x="3265" y="595"/>
                  </a:lnTo>
                  <a:lnTo>
                    <a:pt x="3264" y="592"/>
                  </a:lnTo>
                  <a:lnTo>
                    <a:pt x="3263" y="592"/>
                  </a:lnTo>
                  <a:lnTo>
                    <a:pt x="3263" y="592"/>
                  </a:lnTo>
                  <a:lnTo>
                    <a:pt x="3263" y="592"/>
                  </a:lnTo>
                  <a:lnTo>
                    <a:pt x="3226" y="563"/>
                  </a:lnTo>
                  <a:lnTo>
                    <a:pt x="3189" y="534"/>
                  </a:lnTo>
                  <a:lnTo>
                    <a:pt x="3189" y="533"/>
                  </a:lnTo>
                  <a:lnTo>
                    <a:pt x="3189" y="531"/>
                  </a:lnTo>
                  <a:lnTo>
                    <a:pt x="3189" y="531"/>
                  </a:lnTo>
                  <a:lnTo>
                    <a:pt x="3150" y="504"/>
                  </a:lnTo>
                  <a:lnTo>
                    <a:pt x="3113" y="477"/>
                  </a:lnTo>
                  <a:lnTo>
                    <a:pt x="3111" y="477"/>
                  </a:lnTo>
                  <a:lnTo>
                    <a:pt x="3072" y="451"/>
                  </a:lnTo>
                  <a:lnTo>
                    <a:pt x="3032" y="426"/>
                  </a:lnTo>
                  <a:lnTo>
                    <a:pt x="2957" y="382"/>
                  </a:lnTo>
                  <a:lnTo>
                    <a:pt x="2881" y="341"/>
                  </a:lnTo>
                  <a:lnTo>
                    <a:pt x="2804" y="305"/>
                  </a:lnTo>
                  <a:lnTo>
                    <a:pt x="2724" y="272"/>
                  </a:lnTo>
                  <a:lnTo>
                    <a:pt x="2638" y="240"/>
                  </a:lnTo>
                  <a:lnTo>
                    <a:pt x="2553" y="214"/>
                  </a:lnTo>
                  <a:lnTo>
                    <a:pt x="2549" y="213"/>
                  </a:lnTo>
                  <a:lnTo>
                    <a:pt x="2546" y="212"/>
                  </a:lnTo>
                  <a:lnTo>
                    <a:pt x="2545" y="212"/>
                  </a:lnTo>
                  <a:lnTo>
                    <a:pt x="2543" y="212"/>
                  </a:lnTo>
                  <a:lnTo>
                    <a:pt x="2498" y="198"/>
                  </a:lnTo>
                  <a:lnTo>
                    <a:pt x="2490" y="198"/>
                  </a:lnTo>
                  <a:lnTo>
                    <a:pt x="2435" y="184"/>
                  </a:lnTo>
                  <a:lnTo>
                    <a:pt x="2381" y="176"/>
                  </a:lnTo>
                  <a:lnTo>
                    <a:pt x="2381" y="175"/>
                  </a:lnTo>
                  <a:lnTo>
                    <a:pt x="2379" y="175"/>
                  </a:lnTo>
                  <a:lnTo>
                    <a:pt x="2378" y="172"/>
                  </a:lnTo>
                  <a:lnTo>
                    <a:pt x="2313" y="162"/>
                  </a:lnTo>
                  <a:lnTo>
                    <a:pt x="2247" y="155"/>
                  </a:lnTo>
                  <a:lnTo>
                    <a:pt x="2247" y="155"/>
                  </a:lnTo>
                  <a:lnTo>
                    <a:pt x="2247" y="155"/>
                  </a:lnTo>
                  <a:lnTo>
                    <a:pt x="2244" y="155"/>
                  </a:lnTo>
                  <a:lnTo>
                    <a:pt x="2240" y="155"/>
                  </a:lnTo>
                  <a:lnTo>
                    <a:pt x="2235" y="155"/>
                  </a:lnTo>
                  <a:lnTo>
                    <a:pt x="2180" y="148"/>
                  </a:lnTo>
                  <a:lnTo>
                    <a:pt x="2123" y="143"/>
                  </a:lnTo>
                  <a:lnTo>
                    <a:pt x="2047" y="143"/>
                  </a:lnTo>
                  <a:lnTo>
                    <a:pt x="2047" y="143"/>
                  </a:lnTo>
                  <a:lnTo>
                    <a:pt x="2047" y="143"/>
                  </a:lnTo>
                  <a:lnTo>
                    <a:pt x="2045" y="143"/>
                  </a:lnTo>
                  <a:lnTo>
                    <a:pt x="2042" y="143"/>
                  </a:lnTo>
                  <a:lnTo>
                    <a:pt x="2039" y="143"/>
                  </a:lnTo>
                  <a:lnTo>
                    <a:pt x="1951" y="143"/>
                  </a:lnTo>
                  <a:lnTo>
                    <a:pt x="1894" y="148"/>
                  </a:lnTo>
                  <a:lnTo>
                    <a:pt x="1836" y="155"/>
                  </a:lnTo>
                  <a:lnTo>
                    <a:pt x="1836" y="155"/>
                  </a:lnTo>
                  <a:lnTo>
                    <a:pt x="1835" y="155"/>
                  </a:lnTo>
                  <a:lnTo>
                    <a:pt x="1832" y="155"/>
                  </a:lnTo>
                  <a:lnTo>
                    <a:pt x="1830" y="155"/>
                  </a:lnTo>
                  <a:lnTo>
                    <a:pt x="1825" y="155"/>
                  </a:lnTo>
                  <a:lnTo>
                    <a:pt x="1759" y="162"/>
                  </a:lnTo>
                  <a:lnTo>
                    <a:pt x="1694" y="172"/>
                  </a:lnTo>
                  <a:lnTo>
                    <a:pt x="1638" y="184"/>
                  </a:lnTo>
                  <a:lnTo>
                    <a:pt x="1582" y="198"/>
                  </a:lnTo>
                  <a:lnTo>
                    <a:pt x="1575" y="198"/>
                  </a:lnTo>
                  <a:lnTo>
                    <a:pt x="1552" y="206"/>
                  </a:lnTo>
                  <a:lnTo>
                    <a:pt x="1531" y="212"/>
                  </a:lnTo>
                  <a:lnTo>
                    <a:pt x="1529" y="212"/>
                  </a:lnTo>
                  <a:lnTo>
                    <a:pt x="1526" y="212"/>
                  </a:lnTo>
                  <a:lnTo>
                    <a:pt x="1524" y="213"/>
                  </a:lnTo>
                  <a:lnTo>
                    <a:pt x="1520" y="214"/>
                  </a:lnTo>
                  <a:lnTo>
                    <a:pt x="1485" y="224"/>
                  </a:lnTo>
                  <a:lnTo>
                    <a:pt x="1448" y="235"/>
                  </a:lnTo>
                  <a:lnTo>
                    <a:pt x="1399" y="253"/>
                  </a:lnTo>
                  <a:lnTo>
                    <a:pt x="1348" y="272"/>
                  </a:lnTo>
                  <a:lnTo>
                    <a:pt x="1268" y="305"/>
                  </a:lnTo>
                  <a:lnTo>
                    <a:pt x="1191" y="341"/>
                  </a:lnTo>
                  <a:lnTo>
                    <a:pt x="1116" y="382"/>
                  </a:lnTo>
                  <a:lnTo>
                    <a:pt x="1043" y="426"/>
                  </a:lnTo>
                  <a:lnTo>
                    <a:pt x="1040" y="426"/>
                  </a:lnTo>
                  <a:lnTo>
                    <a:pt x="1002" y="451"/>
                  </a:lnTo>
                  <a:lnTo>
                    <a:pt x="962" y="477"/>
                  </a:lnTo>
                  <a:lnTo>
                    <a:pt x="959" y="477"/>
                  </a:lnTo>
                  <a:lnTo>
                    <a:pt x="923" y="504"/>
                  </a:lnTo>
                  <a:lnTo>
                    <a:pt x="886" y="531"/>
                  </a:lnTo>
                  <a:lnTo>
                    <a:pt x="884" y="531"/>
                  </a:lnTo>
                  <a:lnTo>
                    <a:pt x="883" y="533"/>
                  </a:lnTo>
                  <a:lnTo>
                    <a:pt x="883" y="534"/>
                  </a:lnTo>
                  <a:lnTo>
                    <a:pt x="847" y="561"/>
                  </a:lnTo>
                  <a:lnTo>
                    <a:pt x="813" y="589"/>
                  </a:lnTo>
                  <a:lnTo>
                    <a:pt x="812" y="591"/>
                  </a:lnTo>
                  <a:lnTo>
                    <a:pt x="811" y="592"/>
                  </a:lnTo>
                  <a:lnTo>
                    <a:pt x="810" y="592"/>
                  </a:lnTo>
                  <a:lnTo>
                    <a:pt x="808" y="595"/>
                  </a:lnTo>
                  <a:lnTo>
                    <a:pt x="774" y="623"/>
                  </a:lnTo>
                  <a:lnTo>
                    <a:pt x="740" y="655"/>
                  </a:lnTo>
                  <a:lnTo>
                    <a:pt x="740" y="657"/>
                  </a:lnTo>
                  <a:lnTo>
                    <a:pt x="737" y="657"/>
                  </a:lnTo>
                  <a:lnTo>
                    <a:pt x="671" y="722"/>
                  </a:lnTo>
                  <a:lnTo>
                    <a:pt x="608" y="790"/>
                  </a:lnTo>
                  <a:lnTo>
                    <a:pt x="549" y="862"/>
                  </a:lnTo>
                  <a:lnTo>
                    <a:pt x="493" y="937"/>
                  </a:lnTo>
                  <a:lnTo>
                    <a:pt x="441" y="1014"/>
                  </a:lnTo>
                  <a:lnTo>
                    <a:pt x="394" y="1095"/>
                  </a:lnTo>
                  <a:lnTo>
                    <a:pt x="360" y="1152"/>
                  </a:lnTo>
                  <a:lnTo>
                    <a:pt x="330" y="1212"/>
                  </a:lnTo>
                  <a:lnTo>
                    <a:pt x="303" y="1274"/>
                  </a:lnTo>
                  <a:lnTo>
                    <a:pt x="299" y="1274"/>
                  </a:lnTo>
                  <a:lnTo>
                    <a:pt x="259" y="1376"/>
                  </a:lnTo>
                  <a:lnTo>
                    <a:pt x="224" y="1480"/>
                  </a:lnTo>
                  <a:lnTo>
                    <a:pt x="196" y="1586"/>
                  </a:lnTo>
                  <a:lnTo>
                    <a:pt x="173" y="1696"/>
                  </a:lnTo>
                  <a:lnTo>
                    <a:pt x="156" y="1806"/>
                  </a:lnTo>
                  <a:lnTo>
                    <a:pt x="146" y="1919"/>
                  </a:lnTo>
                  <a:lnTo>
                    <a:pt x="143" y="2034"/>
                  </a:lnTo>
                  <a:lnTo>
                    <a:pt x="143" y="2115"/>
                  </a:lnTo>
                  <a:lnTo>
                    <a:pt x="151" y="2230"/>
                  </a:lnTo>
                  <a:lnTo>
                    <a:pt x="167" y="2345"/>
                  </a:lnTo>
                  <a:lnTo>
                    <a:pt x="188" y="2455"/>
                  </a:lnTo>
                  <a:lnTo>
                    <a:pt x="217" y="2565"/>
                  </a:lnTo>
                  <a:lnTo>
                    <a:pt x="252" y="2671"/>
                  </a:lnTo>
                  <a:lnTo>
                    <a:pt x="293" y="2774"/>
                  </a:lnTo>
                  <a:lnTo>
                    <a:pt x="339" y="2874"/>
                  </a:lnTo>
                  <a:lnTo>
                    <a:pt x="391" y="2971"/>
                  </a:lnTo>
                  <a:lnTo>
                    <a:pt x="448" y="3065"/>
                  </a:lnTo>
                  <a:lnTo>
                    <a:pt x="511" y="3154"/>
                  </a:lnTo>
                  <a:lnTo>
                    <a:pt x="578" y="3241"/>
                  </a:lnTo>
                  <a:lnTo>
                    <a:pt x="650" y="3323"/>
                  </a:lnTo>
                  <a:lnTo>
                    <a:pt x="728" y="3401"/>
                  </a:lnTo>
                  <a:lnTo>
                    <a:pt x="759" y="3430"/>
                  </a:lnTo>
                  <a:lnTo>
                    <a:pt x="790" y="3459"/>
                  </a:lnTo>
                  <a:lnTo>
                    <a:pt x="790" y="3459"/>
                  </a:lnTo>
                  <a:lnTo>
                    <a:pt x="790" y="3460"/>
                  </a:lnTo>
                  <a:lnTo>
                    <a:pt x="791" y="3460"/>
                  </a:lnTo>
                  <a:lnTo>
                    <a:pt x="792" y="3461"/>
                  </a:lnTo>
                  <a:lnTo>
                    <a:pt x="823" y="3489"/>
                  </a:lnTo>
                  <a:lnTo>
                    <a:pt x="857" y="3516"/>
                  </a:lnTo>
                  <a:lnTo>
                    <a:pt x="893" y="3542"/>
                  </a:lnTo>
                  <a:lnTo>
                    <a:pt x="928" y="3567"/>
                  </a:lnTo>
                  <a:lnTo>
                    <a:pt x="964" y="3593"/>
                  </a:lnTo>
                  <a:lnTo>
                    <a:pt x="1002" y="3617"/>
                  </a:lnTo>
                  <a:lnTo>
                    <a:pt x="1002" y="3619"/>
                  </a:lnTo>
                  <a:lnTo>
                    <a:pt x="1003" y="3619"/>
                  </a:lnTo>
                  <a:lnTo>
                    <a:pt x="1004" y="3621"/>
                  </a:lnTo>
                  <a:lnTo>
                    <a:pt x="1007" y="3622"/>
                  </a:lnTo>
                  <a:lnTo>
                    <a:pt x="1007" y="3622"/>
                  </a:lnTo>
                  <a:lnTo>
                    <a:pt x="1007" y="3623"/>
                  </a:lnTo>
                  <a:lnTo>
                    <a:pt x="1007" y="3623"/>
                  </a:lnTo>
                  <a:lnTo>
                    <a:pt x="1008" y="3623"/>
                  </a:lnTo>
                  <a:lnTo>
                    <a:pt x="1009" y="3624"/>
                  </a:lnTo>
                  <a:lnTo>
                    <a:pt x="1012" y="3626"/>
                  </a:lnTo>
                  <a:lnTo>
                    <a:pt x="1015" y="3627"/>
                  </a:lnTo>
                  <a:lnTo>
                    <a:pt x="1019" y="3629"/>
                  </a:lnTo>
                  <a:lnTo>
                    <a:pt x="1024" y="3633"/>
                  </a:lnTo>
                  <a:lnTo>
                    <a:pt x="1120" y="3689"/>
                  </a:lnTo>
                  <a:lnTo>
                    <a:pt x="1218" y="3740"/>
                  </a:lnTo>
                  <a:lnTo>
                    <a:pt x="1320" y="3786"/>
                  </a:lnTo>
                  <a:lnTo>
                    <a:pt x="1426" y="3826"/>
                  </a:lnTo>
                  <a:lnTo>
                    <a:pt x="1431" y="3826"/>
                  </a:lnTo>
                  <a:lnTo>
                    <a:pt x="1527" y="3856"/>
                  </a:lnTo>
                  <a:lnTo>
                    <a:pt x="1624" y="3881"/>
                  </a:lnTo>
                  <a:lnTo>
                    <a:pt x="1725" y="3900"/>
                  </a:lnTo>
                  <a:lnTo>
                    <a:pt x="1827" y="3914"/>
                  </a:lnTo>
                  <a:lnTo>
                    <a:pt x="1827" y="3914"/>
                  </a:lnTo>
                  <a:lnTo>
                    <a:pt x="1829" y="3914"/>
                  </a:lnTo>
                  <a:lnTo>
                    <a:pt x="1830" y="3914"/>
                  </a:lnTo>
                  <a:lnTo>
                    <a:pt x="1831" y="3914"/>
                  </a:lnTo>
                  <a:lnTo>
                    <a:pt x="1836" y="3914"/>
                  </a:lnTo>
                  <a:lnTo>
                    <a:pt x="1902" y="3920"/>
                  </a:lnTo>
                  <a:lnTo>
                    <a:pt x="1968" y="3923"/>
                  </a:lnTo>
                  <a:lnTo>
                    <a:pt x="2037" y="3924"/>
                  </a:lnTo>
                  <a:lnTo>
                    <a:pt x="2138" y="3922"/>
                  </a:lnTo>
                  <a:lnTo>
                    <a:pt x="2240" y="3914"/>
                  </a:lnTo>
                  <a:lnTo>
                    <a:pt x="2240" y="3914"/>
                  </a:lnTo>
                  <a:lnTo>
                    <a:pt x="2240" y="3914"/>
                  </a:lnTo>
                  <a:lnTo>
                    <a:pt x="2244" y="3914"/>
                  </a:lnTo>
                  <a:lnTo>
                    <a:pt x="2246" y="3914"/>
                  </a:lnTo>
                  <a:lnTo>
                    <a:pt x="2250" y="3914"/>
                  </a:lnTo>
                  <a:lnTo>
                    <a:pt x="2276" y="3910"/>
                  </a:lnTo>
                  <a:lnTo>
                    <a:pt x="2300" y="3907"/>
                  </a:lnTo>
                  <a:lnTo>
                    <a:pt x="2389" y="3893"/>
                  </a:lnTo>
                  <a:lnTo>
                    <a:pt x="2477" y="3874"/>
                  </a:lnTo>
                  <a:lnTo>
                    <a:pt x="2561" y="3852"/>
                  </a:lnTo>
                  <a:lnTo>
                    <a:pt x="2645" y="3826"/>
                  </a:lnTo>
                  <a:lnTo>
                    <a:pt x="2650" y="3826"/>
                  </a:lnTo>
                  <a:lnTo>
                    <a:pt x="2746" y="3789"/>
                  </a:lnTo>
                  <a:lnTo>
                    <a:pt x="2839" y="3748"/>
                  </a:lnTo>
                  <a:lnTo>
                    <a:pt x="2930" y="3703"/>
                  </a:lnTo>
                  <a:lnTo>
                    <a:pt x="3017" y="3652"/>
                  </a:lnTo>
                  <a:lnTo>
                    <a:pt x="3072" y="3701"/>
                  </a:lnTo>
                  <a:lnTo>
                    <a:pt x="3128" y="3750"/>
                  </a:lnTo>
                  <a:lnTo>
                    <a:pt x="3031" y="3807"/>
                  </a:lnTo>
                  <a:lnTo>
                    <a:pt x="2931" y="3861"/>
                  </a:lnTo>
                  <a:lnTo>
                    <a:pt x="2829" y="3907"/>
                  </a:lnTo>
                  <a:lnTo>
                    <a:pt x="2723" y="3949"/>
                  </a:lnTo>
                  <a:lnTo>
                    <a:pt x="2615" y="3984"/>
                  </a:lnTo>
                  <a:lnTo>
                    <a:pt x="2503" y="4014"/>
                  </a:lnTo>
                  <a:lnTo>
                    <a:pt x="2389" y="4037"/>
                  </a:lnTo>
                  <a:lnTo>
                    <a:pt x="2273" y="4053"/>
                  </a:lnTo>
                  <a:lnTo>
                    <a:pt x="2156" y="4065"/>
                  </a:lnTo>
                  <a:lnTo>
                    <a:pt x="2037" y="4067"/>
                  </a:lnTo>
                  <a:lnTo>
                    <a:pt x="1912" y="4065"/>
                  </a:lnTo>
                  <a:lnTo>
                    <a:pt x="1790" y="4053"/>
                  </a:lnTo>
                  <a:lnTo>
                    <a:pt x="1671" y="4035"/>
                  </a:lnTo>
                  <a:lnTo>
                    <a:pt x="1553" y="4010"/>
                  </a:lnTo>
                  <a:lnTo>
                    <a:pt x="1438" y="3979"/>
                  </a:lnTo>
                  <a:lnTo>
                    <a:pt x="1325" y="3940"/>
                  </a:lnTo>
                  <a:lnTo>
                    <a:pt x="1217" y="3897"/>
                  </a:lnTo>
                  <a:lnTo>
                    <a:pt x="1111" y="3846"/>
                  </a:lnTo>
                  <a:lnTo>
                    <a:pt x="1009" y="3790"/>
                  </a:lnTo>
                  <a:lnTo>
                    <a:pt x="911" y="3729"/>
                  </a:lnTo>
                  <a:lnTo>
                    <a:pt x="815" y="3662"/>
                  </a:lnTo>
                  <a:lnTo>
                    <a:pt x="725" y="3590"/>
                  </a:lnTo>
                  <a:lnTo>
                    <a:pt x="638" y="3512"/>
                  </a:lnTo>
                  <a:lnTo>
                    <a:pt x="556" y="3430"/>
                  </a:lnTo>
                  <a:lnTo>
                    <a:pt x="478" y="3345"/>
                  </a:lnTo>
                  <a:lnTo>
                    <a:pt x="406" y="3254"/>
                  </a:lnTo>
                  <a:lnTo>
                    <a:pt x="340" y="3159"/>
                  </a:lnTo>
                  <a:lnTo>
                    <a:pt x="278" y="3060"/>
                  </a:lnTo>
                  <a:lnTo>
                    <a:pt x="222" y="2958"/>
                  </a:lnTo>
                  <a:lnTo>
                    <a:pt x="172" y="2852"/>
                  </a:lnTo>
                  <a:lnTo>
                    <a:pt x="127" y="2744"/>
                  </a:lnTo>
                  <a:lnTo>
                    <a:pt x="88" y="2632"/>
                  </a:lnTo>
                  <a:lnTo>
                    <a:pt x="57" y="2516"/>
                  </a:lnTo>
                  <a:lnTo>
                    <a:pt x="32" y="2399"/>
                  </a:lnTo>
                  <a:lnTo>
                    <a:pt x="14" y="2280"/>
                  </a:lnTo>
                  <a:lnTo>
                    <a:pt x="4" y="2158"/>
                  </a:lnTo>
                  <a:lnTo>
                    <a:pt x="0" y="2034"/>
                  </a:lnTo>
                  <a:lnTo>
                    <a:pt x="4" y="1911"/>
                  </a:lnTo>
                  <a:lnTo>
                    <a:pt x="14" y="1789"/>
                  </a:lnTo>
                  <a:lnTo>
                    <a:pt x="32" y="1669"/>
                  </a:lnTo>
                  <a:lnTo>
                    <a:pt x="57" y="1551"/>
                  </a:lnTo>
                  <a:lnTo>
                    <a:pt x="88" y="1437"/>
                  </a:lnTo>
                  <a:lnTo>
                    <a:pt x="127" y="1325"/>
                  </a:lnTo>
                  <a:lnTo>
                    <a:pt x="172" y="1217"/>
                  </a:lnTo>
                  <a:lnTo>
                    <a:pt x="222" y="1111"/>
                  </a:lnTo>
                  <a:lnTo>
                    <a:pt x="278" y="1008"/>
                  </a:lnTo>
                  <a:lnTo>
                    <a:pt x="340" y="910"/>
                  </a:lnTo>
                  <a:lnTo>
                    <a:pt x="406" y="815"/>
                  </a:lnTo>
                  <a:lnTo>
                    <a:pt x="478" y="724"/>
                  </a:lnTo>
                  <a:lnTo>
                    <a:pt x="556" y="638"/>
                  </a:lnTo>
                  <a:lnTo>
                    <a:pt x="638" y="556"/>
                  </a:lnTo>
                  <a:lnTo>
                    <a:pt x="725" y="479"/>
                  </a:lnTo>
                  <a:lnTo>
                    <a:pt x="815" y="407"/>
                  </a:lnTo>
                  <a:lnTo>
                    <a:pt x="911" y="340"/>
                  </a:lnTo>
                  <a:lnTo>
                    <a:pt x="1009" y="279"/>
                  </a:lnTo>
                  <a:lnTo>
                    <a:pt x="1111" y="223"/>
                  </a:lnTo>
                  <a:lnTo>
                    <a:pt x="1217" y="172"/>
                  </a:lnTo>
                  <a:lnTo>
                    <a:pt x="1325" y="129"/>
                  </a:lnTo>
                  <a:lnTo>
                    <a:pt x="1438" y="90"/>
                  </a:lnTo>
                  <a:lnTo>
                    <a:pt x="1553" y="59"/>
                  </a:lnTo>
                  <a:lnTo>
                    <a:pt x="1671" y="34"/>
                  </a:lnTo>
                  <a:lnTo>
                    <a:pt x="1790" y="15"/>
                  </a:lnTo>
                  <a:lnTo>
                    <a:pt x="1912" y="4"/>
                  </a:lnTo>
                  <a:lnTo>
                    <a:pt x="203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Freeform 58"/>
          <p:cNvSpPr>
            <a:spLocks noChangeAspect="1" noEditPoints="1"/>
          </p:cNvSpPr>
          <p:nvPr/>
        </p:nvSpPr>
        <p:spPr bwMode="black">
          <a:xfrm>
            <a:off x="8647163" y="4625215"/>
            <a:ext cx="651925" cy="646667"/>
          </a:xfrm>
          <a:custGeom>
            <a:avLst/>
            <a:gdLst>
              <a:gd name="T0" fmla="*/ 75 w 150"/>
              <a:gd name="T1" fmla="*/ 9 h 149"/>
              <a:gd name="T2" fmla="*/ 10 w 150"/>
              <a:gd name="T3" fmla="*/ 75 h 149"/>
              <a:gd name="T4" fmla="*/ 75 w 150"/>
              <a:gd name="T5" fmla="*/ 140 h 149"/>
              <a:gd name="T6" fmla="*/ 141 w 150"/>
              <a:gd name="T7" fmla="*/ 75 h 149"/>
              <a:gd name="T8" fmla="*/ 75 w 150"/>
              <a:gd name="T9" fmla="*/ 9 h 149"/>
              <a:gd name="T10" fmla="*/ 75 w 150"/>
              <a:gd name="T11" fmla="*/ 0 h 149"/>
              <a:gd name="T12" fmla="*/ 150 w 150"/>
              <a:gd name="T13" fmla="*/ 75 h 149"/>
              <a:gd name="T14" fmla="*/ 75 w 150"/>
              <a:gd name="T15" fmla="*/ 149 h 149"/>
              <a:gd name="T16" fmla="*/ 0 w 150"/>
              <a:gd name="T17" fmla="*/ 75 h 149"/>
              <a:gd name="T18" fmla="*/ 75 w 150"/>
              <a:gd name="T19" fmla="*/ 0 h 149"/>
              <a:gd name="T20" fmla="*/ 67 w 150"/>
              <a:gd name="T21" fmla="*/ 53 h 149"/>
              <a:gd name="T22" fmla="*/ 76 w 150"/>
              <a:gd name="T23" fmla="*/ 51 h 149"/>
              <a:gd name="T24" fmla="*/ 84 w 150"/>
              <a:gd name="T25" fmla="*/ 53 h 149"/>
              <a:gd name="T26" fmla="*/ 86 w 150"/>
              <a:gd name="T27" fmla="*/ 64 h 149"/>
              <a:gd name="T28" fmla="*/ 86 w 150"/>
              <a:gd name="T29" fmla="*/ 66 h 149"/>
              <a:gd name="T30" fmla="*/ 86 w 150"/>
              <a:gd name="T31" fmla="*/ 68 h 149"/>
              <a:gd name="T32" fmla="*/ 65 w 150"/>
              <a:gd name="T33" fmla="*/ 68 h 149"/>
              <a:gd name="T34" fmla="*/ 65 w 150"/>
              <a:gd name="T35" fmla="*/ 66 h 149"/>
              <a:gd name="T36" fmla="*/ 65 w 150"/>
              <a:gd name="T37" fmla="*/ 63 h 149"/>
              <a:gd name="T38" fmla="*/ 67 w 150"/>
              <a:gd name="T39" fmla="*/ 53 h 149"/>
              <a:gd name="T40" fmla="*/ 95 w 150"/>
              <a:gd name="T41" fmla="*/ 69 h 149"/>
              <a:gd name="T42" fmla="*/ 95 w 150"/>
              <a:gd name="T43" fmla="*/ 66 h 149"/>
              <a:gd name="T44" fmla="*/ 95 w 150"/>
              <a:gd name="T45" fmla="*/ 64 h 149"/>
              <a:gd name="T46" fmla="*/ 91 w 150"/>
              <a:gd name="T47" fmla="*/ 46 h 149"/>
              <a:gd name="T48" fmla="*/ 76 w 150"/>
              <a:gd name="T49" fmla="*/ 41 h 149"/>
              <a:gd name="T50" fmla="*/ 60 w 150"/>
              <a:gd name="T51" fmla="*/ 46 h 149"/>
              <a:gd name="T52" fmla="*/ 56 w 150"/>
              <a:gd name="T53" fmla="*/ 64 h 149"/>
              <a:gd name="T54" fmla="*/ 56 w 150"/>
              <a:gd name="T55" fmla="*/ 66 h 149"/>
              <a:gd name="T56" fmla="*/ 56 w 150"/>
              <a:gd name="T57" fmla="*/ 68 h 149"/>
              <a:gd name="T58" fmla="*/ 51 w 150"/>
              <a:gd name="T59" fmla="*/ 73 h 149"/>
              <a:gd name="T60" fmla="*/ 51 w 150"/>
              <a:gd name="T61" fmla="*/ 103 h 149"/>
              <a:gd name="T62" fmla="*/ 57 w 150"/>
              <a:gd name="T63" fmla="*/ 108 h 149"/>
              <a:gd name="T64" fmla="*/ 94 w 150"/>
              <a:gd name="T65" fmla="*/ 108 h 149"/>
              <a:gd name="T66" fmla="*/ 99 w 150"/>
              <a:gd name="T67" fmla="*/ 103 h 149"/>
              <a:gd name="T68" fmla="*/ 99 w 150"/>
              <a:gd name="T69" fmla="*/ 73 h 149"/>
              <a:gd name="T70" fmla="*/ 95 w 150"/>
              <a:gd name="T71" fmla="*/ 6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0" h="149">
                <a:moveTo>
                  <a:pt x="75" y="9"/>
                </a:moveTo>
                <a:cubicBezTo>
                  <a:pt x="39" y="9"/>
                  <a:pt x="10" y="38"/>
                  <a:pt x="10" y="75"/>
                </a:cubicBezTo>
                <a:cubicBezTo>
                  <a:pt x="10" y="111"/>
                  <a:pt x="39" y="140"/>
                  <a:pt x="75" y="140"/>
                </a:cubicBezTo>
                <a:cubicBezTo>
                  <a:pt x="111" y="140"/>
                  <a:pt x="141" y="111"/>
                  <a:pt x="141" y="75"/>
                </a:cubicBezTo>
                <a:cubicBezTo>
                  <a:pt x="141" y="38"/>
                  <a:pt x="111" y="9"/>
                  <a:pt x="75" y="9"/>
                </a:cubicBezTo>
                <a:moveTo>
                  <a:pt x="75" y="0"/>
                </a:moveTo>
                <a:cubicBezTo>
                  <a:pt x="117" y="0"/>
                  <a:pt x="150" y="33"/>
                  <a:pt x="150" y="75"/>
                </a:cubicBezTo>
                <a:cubicBezTo>
                  <a:pt x="150" y="116"/>
                  <a:pt x="117" y="149"/>
                  <a:pt x="75" y="149"/>
                </a:cubicBezTo>
                <a:cubicBezTo>
                  <a:pt x="34" y="149"/>
                  <a:pt x="0" y="116"/>
                  <a:pt x="0" y="75"/>
                </a:cubicBezTo>
                <a:cubicBezTo>
                  <a:pt x="0" y="33"/>
                  <a:pt x="34" y="0"/>
                  <a:pt x="75" y="0"/>
                </a:cubicBezTo>
                <a:moveTo>
                  <a:pt x="67" y="53"/>
                </a:moveTo>
                <a:cubicBezTo>
                  <a:pt x="68" y="51"/>
                  <a:pt x="71" y="51"/>
                  <a:pt x="76" y="51"/>
                </a:cubicBezTo>
                <a:cubicBezTo>
                  <a:pt x="80" y="51"/>
                  <a:pt x="83" y="51"/>
                  <a:pt x="84" y="53"/>
                </a:cubicBezTo>
                <a:cubicBezTo>
                  <a:pt x="86" y="54"/>
                  <a:pt x="86" y="59"/>
                  <a:pt x="86" y="64"/>
                </a:cubicBezTo>
                <a:cubicBezTo>
                  <a:pt x="86" y="66"/>
                  <a:pt x="86" y="66"/>
                  <a:pt x="86" y="66"/>
                </a:cubicBezTo>
                <a:cubicBezTo>
                  <a:pt x="86" y="67"/>
                  <a:pt x="86" y="68"/>
                  <a:pt x="86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65" y="68"/>
                  <a:pt x="65" y="67"/>
                  <a:pt x="65" y="66"/>
                </a:cubicBezTo>
                <a:cubicBezTo>
                  <a:pt x="65" y="63"/>
                  <a:pt x="65" y="63"/>
                  <a:pt x="65" y="63"/>
                </a:cubicBezTo>
                <a:cubicBezTo>
                  <a:pt x="65" y="58"/>
                  <a:pt x="65" y="54"/>
                  <a:pt x="67" y="53"/>
                </a:cubicBezTo>
                <a:moveTo>
                  <a:pt x="95" y="69"/>
                </a:moveTo>
                <a:cubicBezTo>
                  <a:pt x="95" y="68"/>
                  <a:pt x="95" y="67"/>
                  <a:pt x="95" y="66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57"/>
                  <a:pt x="95" y="51"/>
                  <a:pt x="91" y="46"/>
                </a:cubicBezTo>
                <a:cubicBezTo>
                  <a:pt x="88" y="43"/>
                  <a:pt x="83" y="41"/>
                  <a:pt x="76" y="41"/>
                </a:cubicBezTo>
                <a:cubicBezTo>
                  <a:pt x="68" y="41"/>
                  <a:pt x="63" y="43"/>
                  <a:pt x="60" y="46"/>
                </a:cubicBezTo>
                <a:cubicBezTo>
                  <a:pt x="56" y="51"/>
                  <a:pt x="56" y="57"/>
                  <a:pt x="56" y="64"/>
                </a:cubicBezTo>
                <a:cubicBezTo>
                  <a:pt x="56" y="66"/>
                  <a:pt x="56" y="66"/>
                  <a:pt x="56" y="66"/>
                </a:cubicBezTo>
                <a:cubicBezTo>
                  <a:pt x="56" y="67"/>
                  <a:pt x="56" y="68"/>
                  <a:pt x="56" y="68"/>
                </a:cubicBezTo>
                <a:cubicBezTo>
                  <a:pt x="53" y="69"/>
                  <a:pt x="51" y="71"/>
                  <a:pt x="51" y="7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1" y="106"/>
                  <a:pt x="54" y="108"/>
                  <a:pt x="57" y="108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97" y="108"/>
                  <a:pt x="99" y="106"/>
                  <a:pt x="99" y="103"/>
                </a:cubicBezTo>
                <a:cubicBezTo>
                  <a:pt x="99" y="73"/>
                  <a:pt x="99" y="73"/>
                  <a:pt x="99" y="73"/>
                </a:cubicBezTo>
                <a:cubicBezTo>
                  <a:pt x="99" y="71"/>
                  <a:pt x="97" y="69"/>
                  <a:pt x="95" y="69"/>
                </a:cubicBezTo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vert="horz" wrap="square" lIns="121903" tIns="60951" rIns="121903" bIns="60951" numCol="1" anchor="t" anchorCtr="0" compatLnSpc="1"/>
          <a:lstStyle/>
          <a:p>
            <a:pPr defTabSz="1243330"/>
            <a:endParaRPr 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Group 6"/>
          <p:cNvGrpSpPr/>
          <p:nvPr/>
        </p:nvGrpSpPr>
        <p:grpSpPr>
          <a:xfrm>
            <a:off x="5778501" y="2742525"/>
            <a:ext cx="563817" cy="675817"/>
            <a:chOff x="6432216" y="1933575"/>
            <a:chExt cx="984250" cy="1371600"/>
          </a:xfrm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6714791" y="1933575"/>
              <a:ext cx="701675" cy="1371600"/>
            </a:xfrm>
            <a:custGeom>
              <a:avLst/>
              <a:gdLst>
                <a:gd name="T0" fmla="*/ 1547 w 1766"/>
                <a:gd name="T1" fmla="*/ 3217 h 3458"/>
                <a:gd name="T2" fmla="*/ 195 w 1766"/>
                <a:gd name="T3" fmla="*/ 3054 h 3458"/>
                <a:gd name="T4" fmla="*/ 195 w 1766"/>
                <a:gd name="T5" fmla="*/ 3240 h 3458"/>
                <a:gd name="T6" fmla="*/ 218 w 1766"/>
                <a:gd name="T7" fmla="*/ 2908 h 3458"/>
                <a:gd name="T8" fmla="*/ 218 w 1766"/>
                <a:gd name="T9" fmla="*/ 2724 h 3458"/>
                <a:gd name="T10" fmla="*/ 489 w 1766"/>
                <a:gd name="T11" fmla="*/ 2931 h 3458"/>
                <a:gd name="T12" fmla="*/ 314 w 1766"/>
                <a:gd name="T13" fmla="*/ 2348 h 3458"/>
                <a:gd name="T14" fmla="*/ 195 w 1766"/>
                <a:gd name="T15" fmla="*/ 2578 h 3458"/>
                <a:gd name="T16" fmla="*/ 218 w 1766"/>
                <a:gd name="T17" fmla="*/ 2556 h 3458"/>
                <a:gd name="T18" fmla="*/ 316 w 1766"/>
                <a:gd name="T19" fmla="*/ 2372 h 3458"/>
                <a:gd name="T20" fmla="*/ 22 w 1766"/>
                <a:gd name="T21" fmla="*/ 1204 h 3458"/>
                <a:gd name="T22" fmla="*/ 0 w 1766"/>
                <a:gd name="T23" fmla="*/ 1204 h 3458"/>
                <a:gd name="T24" fmla="*/ 1547 w 1766"/>
                <a:gd name="T25" fmla="*/ 775 h 3458"/>
                <a:gd name="T26" fmla="*/ 195 w 1766"/>
                <a:gd name="T27" fmla="*/ 595 h 3458"/>
                <a:gd name="T28" fmla="*/ 195 w 1766"/>
                <a:gd name="T29" fmla="*/ 797 h 3458"/>
                <a:gd name="T30" fmla="*/ 218 w 1766"/>
                <a:gd name="T31" fmla="*/ 429 h 3458"/>
                <a:gd name="T32" fmla="*/ 218 w 1766"/>
                <a:gd name="T33" fmla="*/ 288 h 3458"/>
                <a:gd name="T34" fmla="*/ 1569 w 1766"/>
                <a:gd name="T35" fmla="*/ 452 h 3458"/>
                <a:gd name="T36" fmla="*/ 243 w 1766"/>
                <a:gd name="T37" fmla="*/ 0 h 3458"/>
                <a:gd name="T38" fmla="*/ 1599 w 1766"/>
                <a:gd name="T39" fmla="*/ 12 h 3458"/>
                <a:gd name="T40" fmla="*/ 1694 w 1766"/>
                <a:gd name="T41" fmla="*/ 64 h 3458"/>
                <a:gd name="T42" fmla="*/ 1753 w 1766"/>
                <a:gd name="T43" fmla="*/ 149 h 3458"/>
                <a:gd name="T44" fmla="*/ 1766 w 1766"/>
                <a:gd name="T45" fmla="*/ 3241 h 3458"/>
                <a:gd name="T46" fmla="*/ 1739 w 1766"/>
                <a:gd name="T47" fmla="*/ 3340 h 3458"/>
                <a:gd name="T48" fmla="*/ 1666 w 1766"/>
                <a:gd name="T49" fmla="*/ 3416 h 3458"/>
                <a:gd name="T50" fmla="*/ 1562 w 1766"/>
                <a:gd name="T51" fmla="*/ 3455 h 3458"/>
                <a:gd name="T52" fmla="*/ 204 w 1766"/>
                <a:gd name="T53" fmla="*/ 3455 h 3458"/>
                <a:gd name="T54" fmla="*/ 100 w 1766"/>
                <a:gd name="T55" fmla="*/ 3416 h 3458"/>
                <a:gd name="T56" fmla="*/ 27 w 1766"/>
                <a:gd name="T57" fmla="*/ 3340 h 3458"/>
                <a:gd name="T58" fmla="*/ 0 w 1766"/>
                <a:gd name="T59" fmla="*/ 3241 h 3458"/>
                <a:gd name="T60" fmla="*/ 22 w 1766"/>
                <a:gd name="T61" fmla="*/ 3241 h 3458"/>
                <a:gd name="T62" fmla="*/ 47 w 1766"/>
                <a:gd name="T63" fmla="*/ 3330 h 3458"/>
                <a:gd name="T64" fmla="*/ 112 w 1766"/>
                <a:gd name="T65" fmla="*/ 3398 h 3458"/>
                <a:gd name="T66" fmla="*/ 207 w 1766"/>
                <a:gd name="T67" fmla="*/ 3433 h 3458"/>
                <a:gd name="T68" fmla="*/ 1558 w 1766"/>
                <a:gd name="T69" fmla="*/ 3433 h 3458"/>
                <a:gd name="T70" fmla="*/ 1652 w 1766"/>
                <a:gd name="T71" fmla="*/ 3398 h 3458"/>
                <a:gd name="T72" fmla="*/ 1719 w 1766"/>
                <a:gd name="T73" fmla="*/ 3330 h 3458"/>
                <a:gd name="T74" fmla="*/ 1743 w 1766"/>
                <a:gd name="T75" fmla="*/ 3241 h 3458"/>
                <a:gd name="T76" fmla="*/ 1731 w 1766"/>
                <a:gd name="T77" fmla="*/ 156 h 3458"/>
                <a:gd name="T78" fmla="*/ 1678 w 1766"/>
                <a:gd name="T79" fmla="*/ 80 h 3458"/>
                <a:gd name="T80" fmla="*/ 1591 w 1766"/>
                <a:gd name="T81" fmla="*/ 33 h 3458"/>
                <a:gd name="T82" fmla="*/ 243 w 1766"/>
                <a:gd name="T83" fmla="*/ 23 h 3458"/>
                <a:gd name="T84" fmla="*/ 142 w 1766"/>
                <a:gd name="T85" fmla="*/ 45 h 3458"/>
                <a:gd name="T86" fmla="*/ 65 w 1766"/>
                <a:gd name="T87" fmla="*/ 103 h 3458"/>
                <a:gd name="T88" fmla="*/ 25 w 1766"/>
                <a:gd name="T89" fmla="*/ 186 h 3458"/>
                <a:gd name="T90" fmla="*/ 0 w 1766"/>
                <a:gd name="T91" fmla="*/ 1011 h 3458"/>
                <a:gd name="T92" fmla="*/ 12 w 1766"/>
                <a:gd name="T93" fmla="*/ 149 h 3458"/>
                <a:gd name="T94" fmla="*/ 71 w 1766"/>
                <a:gd name="T95" fmla="*/ 64 h 3458"/>
                <a:gd name="T96" fmla="*/ 166 w 1766"/>
                <a:gd name="T97" fmla="*/ 12 h 3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6" h="3458">
                  <a:moveTo>
                    <a:pt x="218" y="3076"/>
                  </a:moveTo>
                  <a:lnTo>
                    <a:pt x="218" y="3217"/>
                  </a:lnTo>
                  <a:lnTo>
                    <a:pt x="1547" y="3217"/>
                  </a:lnTo>
                  <a:lnTo>
                    <a:pt x="1547" y="3076"/>
                  </a:lnTo>
                  <a:lnTo>
                    <a:pt x="218" y="3076"/>
                  </a:lnTo>
                  <a:close/>
                  <a:moveTo>
                    <a:pt x="195" y="3054"/>
                  </a:moveTo>
                  <a:lnTo>
                    <a:pt x="1569" y="3054"/>
                  </a:lnTo>
                  <a:lnTo>
                    <a:pt x="1569" y="3240"/>
                  </a:lnTo>
                  <a:lnTo>
                    <a:pt x="195" y="3240"/>
                  </a:lnTo>
                  <a:lnTo>
                    <a:pt x="195" y="3054"/>
                  </a:lnTo>
                  <a:close/>
                  <a:moveTo>
                    <a:pt x="218" y="2724"/>
                  </a:moveTo>
                  <a:lnTo>
                    <a:pt x="218" y="2908"/>
                  </a:lnTo>
                  <a:lnTo>
                    <a:pt x="465" y="2908"/>
                  </a:lnTo>
                  <a:lnTo>
                    <a:pt x="465" y="2724"/>
                  </a:lnTo>
                  <a:lnTo>
                    <a:pt x="218" y="2724"/>
                  </a:lnTo>
                  <a:close/>
                  <a:moveTo>
                    <a:pt x="195" y="2701"/>
                  </a:moveTo>
                  <a:lnTo>
                    <a:pt x="489" y="2701"/>
                  </a:lnTo>
                  <a:lnTo>
                    <a:pt x="489" y="2931"/>
                  </a:lnTo>
                  <a:lnTo>
                    <a:pt x="195" y="2931"/>
                  </a:lnTo>
                  <a:lnTo>
                    <a:pt x="195" y="2701"/>
                  </a:lnTo>
                  <a:close/>
                  <a:moveTo>
                    <a:pt x="314" y="2348"/>
                  </a:moveTo>
                  <a:lnTo>
                    <a:pt x="489" y="2348"/>
                  </a:lnTo>
                  <a:lnTo>
                    <a:pt x="489" y="2578"/>
                  </a:lnTo>
                  <a:lnTo>
                    <a:pt x="195" y="2578"/>
                  </a:lnTo>
                  <a:lnTo>
                    <a:pt x="195" y="2445"/>
                  </a:lnTo>
                  <a:lnTo>
                    <a:pt x="218" y="2445"/>
                  </a:lnTo>
                  <a:lnTo>
                    <a:pt x="218" y="2556"/>
                  </a:lnTo>
                  <a:lnTo>
                    <a:pt x="465" y="2556"/>
                  </a:lnTo>
                  <a:lnTo>
                    <a:pt x="465" y="2372"/>
                  </a:lnTo>
                  <a:lnTo>
                    <a:pt x="316" y="2372"/>
                  </a:lnTo>
                  <a:lnTo>
                    <a:pt x="314" y="2348"/>
                  </a:lnTo>
                  <a:close/>
                  <a:moveTo>
                    <a:pt x="0" y="1204"/>
                  </a:moveTo>
                  <a:lnTo>
                    <a:pt x="22" y="1204"/>
                  </a:lnTo>
                  <a:lnTo>
                    <a:pt x="22" y="1558"/>
                  </a:lnTo>
                  <a:lnTo>
                    <a:pt x="0" y="1558"/>
                  </a:lnTo>
                  <a:lnTo>
                    <a:pt x="0" y="1204"/>
                  </a:lnTo>
                  <a:close/>
                  <a:moveTo>
                    <a:pt x="218" y="618"/>
                  </a:moveTo>
                  <a:lnTo>
                    <a:pt x="218" y="775"/>
                  </a:lnTo>
                  <a:lnTo>
                    <a:pt x="1547" y="775"/>
                  </a:lnTo>
                  <a:lnTo>
                    <a:pt x="1547" y="618"/>
                  </a:lnTo>
                  <a:lnTo>
                    <a:pt x="218" y="618"/>
                  </a:lnTo>
                  <a:close/>
                  <a:moveTo>
                    <a:pt x="195" y="595"/>
                  </a:moveTo>
                  <a:lnTo>
                    <a:pt x="1569" y="595"/>
                  </a:lnTo>
                  <a:lnTo>
                    <a:pt x="1569" y="797"/>
                  </a:lnTo>
                  <a:lnTo>
                    <a:pt x="195" y="797"/>
                  </a:lnTo>
                  <a:lnTo>
                    <a:pt x="195" y="595"/>
                  </a:lnTo>
                  <a:close/>
                  <a:moveTo>
                    <a:pt x="218" y="288"/>
                  </a:moveTo>
                  <a:lnTo>
                    <a:pt x="218" y="429"/>
                  </a:lnTo>
                  <a:lnTo>
                    <a:pt x="1547" y="429"/>
                  </a:lnTo>
                  <a:lnTo>
                    <a:pt x="1547" y="288"/>
                  </a:lnTo>
                  <a:lnTo>
                    <a:pt x="218" y="288"/>
                  </a:lnTo>
                  <a:close/>
                  <a:moveTo>
                    <a:pt x="195" y="265"/>
                  </a:moveTo>
                  <a:lnTo>
                    <a:pt x="1569" y="265"/>
                  </a:lnTo>
                  <a:lnTo>
                    <a:pt x="1569" y="452"/>
                  </a:lnTo>
                  <a:lnTo>
                    <a:pt x="195" y="452"/>
                  </a:lnTo>
                  <a:lnTo>
                    <a:pt x="195" y="265"/>
                  </a:lnTo>
                  <a:close/>
                  <a:moveTo>
                    <a:pt x="243" y="0"/>
                  </a:moveTo>
                  <a:lnTo>
                    <a:pt x="1522" y="0"/>
                  </a:lnTo>
                  <a:lnTo>
                    <a:pt x="1562" y="3"/>
                  </a:lnTo>
                  <a:lnTo>
                    <a:pt x="1599" y="12"/>
                  </a:lnTo>
                  <a:lnTo>
                    <a:pt x="1635" y="24"/>
                  </a:lnTo>
                  <a:lnTo>
                    <a:pt x="1666" y="42"/>
                  </a:lnTo>
                  <a:lnTo>
                    <a:pt x="1694" y="64"/>
                  </a:lnTo>
                  <a:lnTo>
                    <a:pt x="1719" y="90"/>
                  </a:lnTo>
                  <a:lnTo>
                    <a:pt x="1739" y="118"/>
                  </a:lnTo>
                  <a:lnTo>
                    <a:pt x="1753" y="149"/>
                  </a:lnTo>
                  <a:lnTo>
                    <a:pt x="1763" y="182"/>
                  </a:lnTo>
                  <a:lnTo>
                    <a:pt x="1766" y="218"/>
                  </a:lnTo>
                  <a:lnTo>
                    <a:pt x="1766" y="3241"/>
                  </a:lnTo>
                  <a:lnTo>
                    <a:pt x="1763" y="3276"/>
                  </a:lnTo>
                  <a:lnTo>
                    <a:pt x="1753" y="3310"/>
                  </a:lnTo>
                  <a:lnTo>
                    <a:pt x="1739" y="3340"/>
                  </a:lnTo>
                  <a:lnTo>
                    <a:pt x="1719" y="3369"/>
                  </a:lnTo>
                  <a:lnTo>
                    <a:pt x="1694" y="3394"/>
                  </a:lnTo>
                  <a:lnTo>
                    <a:pt x="1666" y="3416"/>
                  </a:lnTo>
                  <a:lnTo>
                    <a:pt x="1635" y="3434"/>
                  </a:lnTo>
                  <a:lnTo>
                    <a:pt x="1599" y="3446"/>
                  </a:lnTo>
                  <a:lnTo>
                    <a:pt x="1562" y="3455"/>
                  </a:lnTo>
                  <a:lnTo>
                    <a:pt x="1522" y="3458"/>
                  </a:lnTo>
                  <a:lnTo>
                    <a:pt x="243" y="3458"/>
                  </a:lnTo>
                  <a:lnTo>
                    <a:pt x="204" y="3455"/>
                  </a:lnTo>
                  <a:lnTo>
                    <a:pt x="166" y="3446"/>
                  </a:lnTo>
                  <a:lnTo>
                    <a:pt x="131" y="3434"/>
                  </a:lnTo>
                  <a:lnTo>
                    <a:pt x="100" y="3416"/>
                  </a:lnTo>
                  <a:lnTo>
                    <a:pt x="71" y="3394"/>
                  </a:lnTo>
                  <a:lnTo>
                    <a:pt x="46" y="3369"/>
                  </a:lnTo>
                  <a:lnTo>
                    <a:pt x="27" y="3340"/>
                  </a:lnTo>
                  <a:lnTo>
                    <a:pt x="12" y="3310"/>
                  </a:lnTo>
                  <a:lnTo>
                    <a:pt x="3" y="3276"/>
                  </a:lnTo>
                  <a:lnTo>
                    <a:pt x="0" y="3241"/>
                  </a:lnTo>
                  <a:lnTo>
                    <a:pt x="0" y="2408"/>
                  </a:lnTo>
                  <a:lnTo>
                    <a:pt x="22" y="2408"/>
                  </a:lnTo>
                  <a:lnTo>
                    <a:pt x="22" y="3241"/>
                  </a:lnTo>
                  <a:lnTo>
                    <a:pt x="25" y="3272"/>
                  </a:lnTo>
                  <a:lnTo>
                    <a:pt x="33" y="3303"/>
                  </a:lnTo>
                  <a:lnTo>
                    <a:pt x="47" y="3330"/>
                  </a:lnTo>
                  <a:lnTo>
                    <a:pt x="65" y="3356"/>
                  </a:lnTo>
                  <a:lnTo>
                    <a:pt x="87" y="3378"/>
                  </a:lnTo>
                  <a:lnTo>
                    <a:pt x="112" y="3398"/>
                  </a:lnTo>
                  <a:lnTo>
                    <a:pt x="142" y="3414"/>
                  </a:lnTo>
                  <a:lnTo>
                    <a:pt x="173" y="3425"/>
                  </a:lnTo>
                  <a:lnTo>
                    <a:pt x="207" y="3433"/>
                  </a:lnTo>
                  <a:lnTo>
                    <a:pt x="243" y="3435"/>
                  </a:lnTo>
                  <a:lnTo>
                    <a:pt x="1522" y="3435"/>
                  </a:lnTo>
                  <a:lnTo>
                    <a:pt x="1558" y="3433"/>
                  </a:lnTo>
                  <a:lnTo>
                    <a:pt x="1591" y="3425"/>
                  </a:lnTo>
                  <a:lnTo>
                    <a:pt x="1624" y="3414"/>
                  </a:lnTo>
                  <a:lnTo>
                    <a:pt x="1652" y="3398"/>
                  </a:lnTo>
                  <a:lnTo>
                    <a:pt x="1678" y="3378"/>
                  </a:lnTo>
                  <a:lnTo>
                    <a:pt x="1700" y="3356"/>
                  </a:lnTo>
                  <a:lnTo>
                    <a:pt x="1719" y="3330"/>
                  </a:lnTo>
                  <a:lnTo>
                    <a:pt x="1731" y="3303"/>
                  </a:lnTo>
                  <a:lnTo>
                    <a:pt x="1740" y="3272"/>
                  </a:lnTo>
                  <a:lnTo>
                    <a:pt x="1743" y="3241"/>
                  </a:lnTo>
                  <a:lnTo>
                    <a:pt x="1743" y="218"/>
                  </a:lnTo>
                  <a:lnTo>
                    <a:pt x="1740" y="186"/>
                  </a:lnTo>
                  <a:lnTo>
                    <a:pt x="1731" y="156"/>
                  </a:lnTo>
                  <a:lnTo>
                    <a:pt x="1719" y="128"/>
                  </a:lnTo>
                  <a:lnTo>
                    <a:pt x="1700" y="103"/>
                  </a:lnTo>
                  <a:lnTo>
                    <a:pt x="1678" y="80"/>
                  </a:lnTo>
                  <a:lnTo>
                    <a:pt x="1652" y="61"/>
                  </a:lnTo>
                  <a:lnTo>
                    <a:pt x="1624" y="45"/>
                  </a:lnTo>
                  <a:lnTo>
                    <a:pt x="1591" y="33"/>
                  </a:lnTo>
                  <a:lnTo>
                    <a:pt x="1558" y="25"/>
                  </a:lnTo>
                  <a:lnTo>
                    <a:pt x="1522" y="23"/>
                  </a:lnTo>
                  <a:lnTo>
                    <a:pt x="243" y="23"/>
                  </a:lnTo>
                  <a:lnTo>
                    <a:pt x="207" y="25"/>
                  </a:lnTo>
                  <a:lnTo>
                    <a:pt x="173" y="33"/>
                  </a:lnTo>
                  <a:lnTo>
                    <a:pt x="142" y="45"/>
                  </a:lnTo>
                  <a:lnTo>
                    <a:pt x="112" y="61"/>
                  </a:lnTo>
                  <a:lnTo>
                    <a:pt x="87" y="80"/>
                  </a:lnTo>
                  <a:lnTo>
                    <a:pt x="65" y="103"/>
                  </a:lnTo>
                  <a:lnTo>
                    <a:pt x="47" y="128"/>
                  </a:lnTo>
                  <a:lnTo>
                    <a:pt x="33" y="156"/>
                  </a:lnTo>
                  <a:lnTo>
                    <a:pt x="25" y="186"/>
                  </a:lnTo>
                  <a:lnTo>
                    <a:pt x="22" y="218"/>
                  </a:lnTo>
                  <a:lnTo>
                    <a:pt x="22" y="1011"/>
                  </a:lnTo>
                  <a:lnTo>
                    <a:pt x="0" y="1011"/>
                  </a:lnTo>
                  <a:lnTo>
                    <a:pt x="0" y="218"/>
                  </a:lnTo>
                  <a:lnTo>
                    <a:pt x="3" y="182"/>
                  </a:lnTo>
                  <a:lnTo>
                    <a:pt x="12" y="149"/>
                  </a:lnTo>
                  <a:lnTo>
                    <a:pt x="27" y="118"/>
                  </a:lnTo>
                  <a:lnTo>
                    <a:pt x="46" y="90"/>
                  </a:lnTo>
                  <a:lnTo>
                    <a:pt x="71" y="64"/>
                  </a:lnTo>
                  <a:lnTo>
                    <a:pt x="100" y="42"/>
                  </a:lnTo>
                  <a:lnTo>
                    <a:pt x="131" y="24"/>
                  </a:lnTo>
                  <a:lnTo>
                    <a:pt x="166" y="12"/>
                  </a:lnTo>
                  <a:lnTo>
                    <a:pt x="204" y="3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6432216" y="2325688"/>
              <a:ext cx="476250" cy="587375"/>
            </a:xfrm>
            <a:custGeom>
              <a:avLst/>
              <a:gdLst>
                <a:gd name="T0" fmla="*/ 630 w 1202"/>
                <a:gd name="T1" fmla="*/ 234 h 1478"/>
                <a:gd name="T2" fmla="*/ 596 w 1202"/>
                <a:gd name="T3" fmla="*/ 255 h 1478"/>
                <a:gd name="T4" fmla="*/ 555 w 1202"/>
                <a:gd name="T5" fmla="*/ 347 h 1478"/>
                <a:gd name="T6" fmla="*/ 927 w 1202"/>
                <a:gd name="T7" fmla="*/ 616 h 1478"/>
                <a:gd name="T8" fmla="*/ 967 w 1202"/>
                <a:gd name="T9" fmla="*/ 468 h 1478"/>
                <a:gd name="T10" fmla="*/ 981 w 1202"/>
                <a:gd name="T11" fmla="*/ 375 h 1478"/>
                <a:gd name="T12" fmla="*/ 965 w 1202"/>
                <a:gd name="T13" fmla="*/ 331 h 1478"/>
                <a:gd name="T14" fmla="*/ 935 w 1202"/>
                <a:gd name="T15" fmla="*/ 292 h 1478"/>
                <a:gd name="T16" fmla="*/ 846 w 1202"/>
                <a:gd name="T17" fmla="*/ 258 h 1478"/>
                <a:gd name="T18" fmla="*/ 721 w 1202"/>
                <a:gd name="T19" fmla="*/ 226 h 1478"/>
                <a:gd name="T20" fmla="*/ 697 w 1202"/>
                <a:gd name="T21" fmla="*/ 199 h 1478"/>
                <a:gd name="T22" fmla="*/ 824 w 1202"/>
                <a:gd name="T23" fmla="*/ 229 h 1478"/>
                <a:gd name="T24" fmla="*/ 930 w 1202"/>
                <a:gd name="T25" fmla="*/ 264 h 1478"/>
                <a:gd name="T26" fmla="*/ 985 w 1202"/>
                <a:gd name="T27" fmla="*/ 319 h 1478"/>
                <a:gd name="T28" fmla="*/ 1004 w 1202"/>
                <a:gd name="T29" fmla="*/ 390 h 1478"/>
                <a:gd name="T30" fmla="*/ 984 w 1202"/>
                <a:gd name="T31" fmla="*/ 495 h 1478"/>
                <a:gd name="T32" fmla="*/ 484 w 1202"/>
                <a:gd name="T33" fmla="*/ 517 h 1478"/>
                <a:gd name="T34" fmla="*/ 541 w 1202"/>
                <a:gd name="T35" fmla="*/ 314 h 1478"/>
                <a:gd name="T36" fmla="*/ 586 w 1202"/>
                <a:gd name="T37" fmla="*/ 233 h 1478"/>
                <a:gd name="T38" fmla="*/ 651 w 1202"/>
                <a:gd name="T39" fmla="*/ 199 h 1478"/>
                <a:gd name="T40" fmla="*/ 592 w 1202"/>
                <a:gd name="T41" fmla="*/ 32 h 1478"/>
                <a:gd name="T42" fmla="*/ 463 w 1202"/>
                <a:gd name="T43" fmla="*/ 106 h 1478"/>
                <a:gd name="T44" fmla="*/ 389 w 1202"/>
                <a:gd name="T45" fmla="*/ 230 h 1478"/>
                <a:gd name="T46" fmla="*/ 342 w 1202"/>
                <a:gd name="T47" fmla="*/ 380 h 1478"/>
                <a:gd name="T48" fmla="*/ 253 w 1202"/>
                <a:gd name="T49" fmla="*/ 477 h 1478"/>
                <a:gd name="T50" fmla="*/ 190 w 1202"/>
                <a:gd name="T51" fmla="*/ 529 h 1478"/>
                <a:gd name="T52" fmla="*/ 31 w 1202"/>
                <a:gd name="T53" fmla="*/ 1172 h 1478"/>
                <a:gd name="T54" fmla="*/ 92 w 1202"/>
                <a:gd name="T55" fmla="*/ 1228 h 1478"/>
                <a:gd name="T56" fmla="*/ 920 w 1202"/>
                <a:gd name="T57" fmla="*/ 1456 h 1478"/>
                <a:gd name="T58" fmla="*/ 973 w 1202"/>
                <a:gd name="T59" fmla="*/ 1438 h 1478"/>
                <a:gd name="T60" fmla="*/ 1169 w 1202"/>
                <a:gd name="T61" fmla="*/ 802 h 1478"/>
                <a:gd name="T62" fmla="*/ 1147 w 1202"/>
                <a:gd name="T63" fmla="*/ 734 h 1478"/>
                <a:gd name="T64" fmla="*/ 1134 w 1202"/>
                <a:gd name="T65" fmla="*/ 601 h 1478"/>
                <a:gd name="T66" fmla="*/ 1176 w 1202"/>
                <a:gd name="T67" fmla="*/ 411 h 1478"/>
                <a:gd name="T68" fmla="*/ 1150 w 1202"/>
                <a:gd name="T69" fmla="*/ 233 h 1478"/>
                <a:gd name="T70" fmla="*/ 1022 w 1202"/>
                <a:gd name="T71" fmla="*/ 114 h 1478"/>
                <a:gd name="T72" fmla="*/ 820 w 1202"/>
                <a:gd name="T73" fmla="*/ 40 h 1478"/>
                <a:gd name="T74" fmla="*/ 678 w 1202"/>
                <a:gd name="T75" fmla="*/ 0 h 1478"/>
                <a:gd name="T76" fmla="*/ 880 w 1202"/>
                <a:gd name="T77" fmla="*/ 32 h 1478"/>
                <a:gd name="T78" fmla="*/ 1056 w 1202"/>
                <a:gd name="T79" fmla="*/ 109 h 1478"/>
                <a:gd name="T80" fmla="*/ 1170 w 1202"/>
                <a:gd name="T81" fmla="*/ 222 h 1478"/>
                <a:gd name="T82" fmla="*/ 1202 w 1202"/>
                <a:gd name="T83" fmla="*/ 348 h 1478"/>
                <a:gd name="T84" fmla="*/ 1181 w 1202"/>
                <a:gd name="T85" fmla="*/ 518 h 1478"/>
                <a:gd name="T86" fmla="*/ 1149 w 1202"/>
                <a:gd name="T87" fmla="*/ 706 h 1478"/>
                <a:gd name="T88" fmla="*/ 1191 w 1202"/>
                <a:gd name="T89" fmla="*/ 771 h 1478"/>
                <a:gd name="T90" fmla="*/ 1018 w 1202"/>
                <a:gd name="T91" fmla="*/ 1419 h 1478"/>
                <a:gd name="T92" fmla="*/ 944 w 1202"/>
                <a:gd name="T93" fmla="*/ 1476 h 1478"/>
                <a:gd name="T94" fmla="*/ 880 w 1202"/>
                <a:gd name="T95" fmla="*/ 1473 h 1478"/>
                <a:gd name="T96" fmla="*/ 40 w 1202"/>
                <a:gd name="T97" fmla="*/ 1221 h 1478"/>
                <a:gd name="T98" fmla="*/ 0 w 1202"/>
                <a:gd name="T99" fmla="*/ 1134 h 1478"/>
                <a:gd name="T100" fmla="*/ 188 w 1202"/>
                <a:gd name="T101" fmla="*/ 489 h 1478"/>
                <a:gd name="T102" fmla="*/ 272 w 1202"/>
                <a:gd name="T103" fmla="*/ 448 h 1478"/>
                <a:gd name="T104" fmla="*/ 343 w 1202"/>
                <a:gd name="T105" fmla="*/ 293 h 1478"/>
                <a:gd name="T106" fmla="*/ 403 w 1202"/>
                <a:gd name="T107" fmla="*/ 150 h 1478"/>
                <a:gd name="T108" fmla="*/ 507 w 1202"/>
                <a:gd name="T109" fmla="*/ 38 h 1478"/>
                <a:gd name="T110" fmla="*/ 630 w 1202"/>
                <a:gd name="T111" fmla="*/ 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02" h="1478">
                  <a:moveTo>
                    <a:pt x="673" y="220"/>
                  </a:moveTo>
                  <a:lnTo>
                    <a:pt x="655" y="222"/>
                  </a:lnTo>
                  <a:lnTo>
                    <a:pt x="641" y="226"/>
                  </a:lnTo>
                  <a:lnTo>
                    <a:pt x="630" y="234"/>
                  </a:lnTo>
                  <a:lnTo>
                    <a:pt x="628" y="237"/>
                  </a:lnTo>
                  <a:lnTo>
                    <a:pt x="623" y="237"/>
                  </a:lnTo>
                  <a:lnTo>
                    <a:pt x="609" y="244"/>
                  </a:lnTo>
                  <a:lnTo>
                    <a:pt x="596" y="255"/>
                  </a:lnTo>
                  <a:lnTo>
                    <a:pt x="584" y="271"/>
                  </a:lnTo>
                  <a:lnTo>
                    <a:pt x="574" y="293"/>
                  </a:lnTo>
                  <a:lnTo>
                    <a:pt x="564" y="318"/>
                  </a:lnTo>
                  <a:lnTo>
                    <a:pt x="555" y="347"/>
                  </a:lnTo>
                  <a:lnTo>
                    <a:pt x="546" y="378"/>
                  </a:lnTo>
                  <a:lnTo>
                    <a:pt x="536" y="413"/>
                  </a:lnTo>
                  <a:lnTo>
                    <a:pt x="512" y="501"/>
                  </a:lnTo>
                  <a:lnTo>
                    <a:pt x="927" y="616"/>
                  </a:lnTo>
                  <a:lnTo>
                    <a:pt x="946" y="548"/>
                  </a:lnTo>
                  <a:lnTo>
                    <a:pt x="953" y="522"/>
                  </a:lnTo>
                  <a:lnTo>
                    <a:pt x="961" y="495"/>
                  </a:lnTo>
                  <a:lnTo>
                    <a:pt x="967" y="468"/>
                  </a:lnTo>
                  <a:lnTo>
                    <a:pt x="973" y="442"/>
                  </a:lnTo>
                  <a:lnTo>
                    <a:pt x="978" y="418"/>
                  </a:lnTo>
                  <a:lnTo>
                    <a:pt x="980" y="396"/>
                  </a:lnTo>
                  <a:lnTo>
                    <a:pt x="981" y="375"/>
                  </a:lnTo>
                  <a:lnTo>
                    <a:pt x="980" y="358"/>
                  </a:lnTo>
                  <a:lnTo>
                    <a:pt x="974" y="343"/>
                  </a:lnTo>
                  <a:lnTo>
                    <a:pt x="967" y="334"/>
                  </a:lnTo>
                  <a:lnTo>
                    <a:pt x="965" y="331"/>
                  </a:lnTo>
                  <a:lnTo>
                    <a:pt x="964" y="328"/>
                  </a:lnTo>
                  <a:lnTo>
                    <a:pt x="958" y="314"/>
                  </a:lnTo>
                  <a:lnTo>
                    <a:pt x="948" y="302"/>
                  </a:lnTo>
                  <a:lnTo>
                    <a:pt x="935" y="292"/>
                  </a:lnTo>
                  <a:lnTo>
                    <a:pt x="917" y="283"/>
                  </a:lnTo>
                  <a:lnTo>
                    <a:pt x="896" y="274"/>
                  </a:lnTo>
                  <a:lnTo>
                    <a:pt x="871" y="267"/>
                  </a:lnTo>
                  <a:lnTo>
                    <a:pt x="846" y="258"/>
                  </a:lnTo>
                  <a:lnTo>
                    <a:pt x="818" y="251"/>
                  </a:lnTo>
                  <a:lnTo>
                    <a:pt x="782" y="241"/>
                  </a:lnTo>
                  <a:lnTo>
                    <a:pt x="750" y="232"/>
                  </a:lnTo>
                  <a:lnTo>
                    <a:pt x="721" y="226"/>
                  </a:lnTo>
                  <a:lnTo>
                    <a:pt x="695" y="222"/>
                  </a:lnTo>
                  <a:lnTo>
                    <a:pt x="673" y="220"/>
                  </a:lnTo>
                  <a:close/>
                  <a:moveTo>
                    <a:pt x="673" y="196"/>
                  </a:moveTo>
                  <a:lnTo>
                    <a:pt x="697" y="199"/>
                  </a:lnTo>
                  <a:lnTo>
                    <a:pt x="723" y="203"/>
                  </a:lnTo>
                  <a:lnTo>
                    <a:pt x="753" y="209"/>
                  </a:lnTo>
                  <a:lnTo>
                    <a:pt x="786" y="218"/>
                  </a:lnTo>
                  <a:lnTo>
                    <a:pt x="824" y="229"/>
                  </a:lnTo>
                  <a:lnTo>
                    <a:pt x="854" y="237"/>
                  </a:lnTo>
                  <a:lnTo>
                    <a:pt x="882" y="246"/>
                  </a:lnTo>
                  <a:lnTo>
                    <a:pt x="907" y="254"/>
                  </a:lnTo>
                  <a:lnTo>
                    <a:pt x="930" y="264"/>
                  </a:lnTo>
                  <a:lnTo>
                    <a:pt x="950" y="275"/>
                  </a:lnTo>
                  <a:lnTo>
                    <a:pt x="966" y="288"/>
                  </a:lnTo>
                  <a:lnTo>
                    <a:pt x="978" y="302"/>
                  </a:lnTo>
                  <a:lnTo>
                    <a:pt x="985" y="319"/>
                  </a:lnTo>
                  <a:lnTo>
                    <a:pt x="994" y="332"/>
                  </a:lnTo>
                  <a:lnTo>
                    <a:pt x="1001" y="349"/>
                  </a:lnTo>
                  <a:lnTo>
                    <a:pt x="1004" y="368"/>
                  </a:lnTo>
                  <a:lnTo>
                    <a:pt x="1004" y="390"/>
                  </a:lnTo>
                  <a:lnTo>
                    <a:pt x="1001" y="413"/>
                  </a:lnTo>
                  <a:lnTo>
                    <a:pt x="997" y="439"/>
                  </a:lnTo>
                  <a:lnTo>
                    <a:pt x="991" y="466"/>
                  </a:lnTo>
                  <a:lnTo>
                    <a:pt x="984" y="495"/>
                  </a:lnTo>
                  <a:lnTo>
                    <a:pt x="977" y="524"/>
                  </a:lnTo>
                  <a:lnTo>
                    <a:pt x="968" y="554"/>
                  </a:lnTo>
                  <a:lnTo>
                    <a:pt x="943" y="645"/>
                  </a:lnTo>
                  <a:lnTo>
                    <a:pt x="484" y="517"/>
                  </a:lnTo>
                  <a:lnTo>
                    <a:pt x="514" y="406"/>
                  </a:lnTo>
                  <a:lnTo>
                    <a:pt x="523" y="373"/>
                  </a:lnTo>
                  <a:lnTo>
                    <a:pt x="533" y="342"/>
                  </a:lnTo>
                  <a:lnTo>
                    <a:pt x="541" y="314"/>
                  </a:lnTo>
                  <a:lnTo>
                    <a:pt x="551" y="289"/>
                  </a:lnTo>
                  <a:lnTo>
                    <a:pt x="561" y="267"/>
                  </a:lnTo>
                  <a:lnTo>
                    <a:pt x="573" y="248"/>
                  </a:lnTo>
                  <a:lnTo>
                    <a:pt x="586" y="233"/>
                  </a:lnTo>
                  <a:lnTo>
                    <a:pt x="599" y="223"/>
                  </a:lnTo>
                  <a:lnTo>
                    <a:pt x="616" y="216"/>
                  </a:lnTo>
                  <a:lnTo>
                    <a:pt x="632" y="206"/>
                  </a:lnTo>
                  <a:lnTo>
                    <a:pt x="651" y="199"/>
                  </a:lnTo>
                  <a:lnTo>
                    <a:pt x="673" y="196"/>
                  </a:lnTo>
                  <a:close/>
                  <a:moveTo>
                    <a:pt x="678" y="22"/>
                  </a:moveTo>
                  <a:lnTo>
                    <a:pt x="633" y="25"/>
                  </a:lnTo>
                  <a:lnTo>
                    <a:pt x="592" y="32"/>
                  </a:lnTo>
                  <a:lnTo>
                    <a:pt x="554" y="42"/>
                  </a:lnTo>
                  <a:lnTo>
                    <a:pt x="519" y="57"/>
                  </a:lnTo>
                  <a:lnTo>
                    <a:pt x="489" y="80"/>
                  </a:lnTo>
                  <a:lnTo>
                    <a:pt x="463" y="106"/>
                  </a:lnTo>
                  <a:lnTo>
                    <a:pt x="440" y="133"/>
                  </a:lnTo>
                  <a:lnTo>
                    <a:pt x="420" y="164"/>
                  </a:lnTo>
                  <a:lnTo>
                    <a:pt x="404" y="195"/>
                  </a:lnTo>
                  <a:lnTo>
                    <a:pt x="389" y="230"/>
                  </a:lnTo>
                  <a:lnTo>
                    <a:pt x="376" y="265"/>
                  </a:lnTo>
                  <a:lnTo>
                    <a:pt x="365" y="302"/>
                  </a:lnTo>
                  <a:lnTo>
                    <a:pt x="353" y="340"/>
                  </a:lnTo>
                  <a:lnTo>
                    <a:pt x="342" y="380"/>
                  </a:lnTo>
                  <a:lnTo>
                    <a:pt x="317" y="467"/>
                  </a:lnTo>
                  <a:lnTo>
                    <a:pt x="309" y="467"/>
                  </a:lnTo>
                  <a:lnTo>
                    <a:pt x="280" y="470"/>
                  </a:lnTo>
                  <a:lnTo>
                    <a:pt x="253" y="477"/>
                  </a:lnTo>
                  <a:lnTo>
                    <a:pt x="230" y="486"/>
                  </a:lnTo>
                  <a:lnTo>
                    <a:pt x="211" y="498"/>
                  </a:lnTo>
                  <a:lnTo>
                    <a:pt x="199" y="512"/>
                  </a:lnTo>
                  <a:lnTo>
                    <a:pt x="190" y="529"/>
                  </a:lnTo>
                  <a:lnTo>
                    <a:pt x="26" y="1117"/>
                  </a:lnTo>
                  <a:lnTo>
                    <a:pt x="23" y="1135"/>
                  </a:lnTo>
                  <a:lnTo>
                    <a:pt x="25" y="1154"/>
                  </a:lnTo>
                  <a:lnTo>
                    <a:pt x="31" y="1172"/>
                  </a:lnTo>
                  <a:lnTo>
                    <a:pt x="42" y="1188"/>
                  </a:lnTo>
                  <a:lnTo>
                    <a:pt x="56" y="1204"/>
                  </a:lnTo>
                  <a:lnTo>
                    <a:pt x="72" y="1218"/>
                  </a:lnTo>
                  <a:lnTo>
                    <a:pt x="92" y="1228"/>
                  </a:lnTo>
                  <a:lnTo>
                    <a:pt x="113" y="1236"/>
                  </a:lnTo>
                  <a:lnTo>
                    <a:pt x="886" y="1451"/>
                  </a:lnTo>
                  <a:lnTo>
                    <a:pt x="903" y="1455"/>
                  </a:lnTo>
                  <a:lnTo>
                    <a:pt x="920" y="1456"/>
                  </a:lnTo>
                  <a:lnTo>
                    <a:pt x="920" y="1456"/>
                  </a:lnTo>
                  <a:lnTo>
                    <a:pt x="940" y="1454"/>
                  </a:lnTo>
                  <a:lnTo>
                    <a:pt x="958" y="1448"/>
                  </a:lnTo>
                  <a:lnTo>
                    <a:pt x="973" y="1438"/>
                  </a:lnTo>
                  <a:lnTo>
                    <a:pt x="986" y="1425"/>
                  </a:lnTo>
                  <a:lnTo>
                    <a:pt x="998" y="1409"/>
                  </a:lnTo>
                  <a:lnTo>
                    <a:pt x="1005" y="1389"/>
                  </a:lnTo>
                  <a:lnTo>
                    <a:pt x="1169" y="802"/>
                  </a:lnTo>
                  <a:lnTo>
                    <a:pt x="1170" y="784"/>
                  </a:lnTo>
                  <a:lnTo>
                    <a:pt x="1167" y="766"/>
                  </a:lnTo>
                  <a:lnTo>
                    <a:pt x="1158" y="749"/>
                  </a:lnTo>
                  <a:lnTo>
                    <a:pt x="1147" y="734"/>
                  </a:lnTo>
                  <a:lnTo>
                    <a:pt x="1132" y="721"/>
                  </a:lnTo>
                  <a:lnTo>
                    <a:pt x="1114" y="714"/>
                  </a:lnTo>
                  <a:lnTo>
                    <a:pt x="1104" y="711"/>
                  </a:lnTo>
                  <a:lnTo>
                    <a:pt x="1134" y="601"/>
                  </a:lnTo>
                  <a:lnTo>
                    <a:pt x="1148" y="551"/>
                  </a:lnTo>
                  <a:lnTo>
                    <a:pt x="1161" y="504"/>
                  </a:lnTo>
                  <a:lnTo>
                    <a:pt x="1170" y="457"/>
                  </a:lnTo>
                  <a:lnTo>
                    <a:pt x="1176" y="411"/>
                  </a:lnTo>
                  <a:lnTo>
                    <a:pt x="1178" y="367"/>
                  </a:lnTo>
                  <a:lnTo>
                    <a:pt x="1176" y="321"/>
                  </a:lnTo>
                  <a:lnTo>
                    <a:pt x="1167" y="277"/>
                  </a:lnTo>
                  <a:lnTo>
                    <a:pt x="1150" y="233"/>
                  </a:lnTo>
                  <a:lnTo>
                    <a:pt x="1127" y="200"/>
                  </a:lnTo>
                  <a:lnTo>
                    <a:pt x="1096" y="169"/>
                  </a:lnTo>
                  <a:lnTo>
                    <a:pt x="1062" y="140"/>
                  </a:lnTo>
                  <a:lnTo>
                    <a:pt x="1022" y="114"/>
                  </a:lnTo>
                  <a:lnTo>
                    <a:pt x="977" y="90"/>
                  </a:lnTo>
                  <a:lnTo>
                    <a:pt x="927" y="70"/>
                  </a:lnTo>
                  <a:lnTo>
                    <a:pt x="874" y="53"/>
                  </a:lnTo>
                  <a:lnTo>
                    <a:pt x="820" y="40"/>
                  </a:lnTo>
                  <a:lnTo>
                    <a:pt x="769" y="31"/>
                  </a:lnTo>
                  <a:lnTo>
                    <a:pt x="722" y="24"/>
                  </a:lnTo>
                  <a:lnTo>
                    <a:pt x="678" y="22"/>
                  </a:lnTo>
                  <a:close/>
                  <a:moveTo>
                    <a:pt x="678" y="0"/>
                  </a:moveTo>
                  <a:lnTo>
                    <a:pt x="724" y="2"/>
                  </a:lnTo>
                  <a:lnTo>
                    <a:pt x="773" y="8"/>
                  </a:lnTo>
                  <a:lnTo>
                    <a:pt x="825" y="18"/>
                  </a:lnTo>
                  <a:lnTo>
                    <a:pt x="880" y="32"/>
                  </a:lnTo>
                  <a:lnTo>
                    <a:pt x="929" y="46"/>
                  </a:lnTo>
                  <a:lnTo>
                    <a:pt x="976" y="65"/>
                  </a:lnTo>
                  <a:lnTo>
                    <a:pt x="1018" y="86"/>
                  </a:lnTo>
                  <a:lnTo>
                    <a:pt x="1056" y="109"/>
                  </a:lnTo>
                  <a:lnTo>
                    <a:pt x="1091" y="135"/>
                  </a:lnTo>
                  <a:lnTo>
                    <a:pt x="1122" y="162"/>
                  </a:lnTo>
                  <a:lnTo>
                    <a:pt x="1148" y="191"/>
                  </a:lnTo>
                  <a:lnTo>
                    <a:pt x="1170" y="222"/>
                  </a:lnTo>
                  <a:lnTo>
                    <a:pt x="1171" y="223"/>
                  </a:lnTo>
                  <a:lnTo>
                    <a:pt x="1187" y="265"/>
                  </a:lnTo>
                  <a:lnTo>
                    <a:pt x="1196" y="307"/>
                  </a:lnTo>
                  <a:lnTo>
                    <a:pt x="1202" y="348"/>
                  </a:lnTo>
                  <a:lnTo>
                    <a:pt x="1202" y="390"/>
                  </a:lnTo>
                  <a:lnTo>
                    <a:pt x="1197" y="432"/>
                  </a:lnTo>
                  <a:lnTo>
                    <a:pt x="1190" y="474"/>
                  </a:lnTo>
                  <a:lnTo>
                    <a:pt x="1181" y="518"/>
                  </a:lnTo>
                  <a:lnTo>
                    <a:pt x="1169" y="562"/>
                  </a:lnTo>
                  <a:lnTo>
                    <a:pt x="1156" y="607"/>
                  </a:lnTo>
                  <a:lnTo>
                    <a:pt x="1132" y="696"/>
                  </a:lnTo>
                  <a:lnTo>
                    <a:pt x="1149" y="706"/>
                  </a:lnTo>
                  <a:lnTo>
                    <a:pt x="1164" y="718"/>
                  </a:lnTo>
                  <a:lnTo>
                    <a:pt x="1176" y="735"/>
                  </a:lnTo>
                  <a:lnTo>
                    <a:pt x="1186" y="752"/>
                  </a:lnTo>
                  <a:lnTo>
                    <a:pt x="1191" y="771"/>
                  </a:lnTo>
                  <a:lnTo>
                    <a:pt x="1193" y="790"/>
                  </a:lnTo>
                  <a:lnTo>
                    <a:pt x="1191" y="808"/>
                  </a:lnTo>
                  <a:lnTo>
                    <a:pt x="1027" y="1395"/>
                  </a:lnTo>
                  <a:lnTo>
                    <a:pt x="1018" y="1419"/>
                  </a:lnTo>
                  <a:lnTo>
                    <a:pt x="1004" y="1440"/>
                  </a:lnTo>
                  <a:lnTo>
                    <a:pt x="987" y="1456"/>
                  </a:lnTo>
                  <a:lnTo>
                    <a:pt x="967" y="1469"/>
                  </a:lnTo>
                  <a:lnTo>
                    <a:pt x="944" y="1476"/>
                  </a:lnTo>
                  <a:lnTo>
                    <a:pt x="920" y="1478"/>
                  </a:lnTo>
                  <a:lnTo>
                    <a:pt x="920" y="1478"/>
                  </a:lnTo>
                  <a:lnTo>
                    <a:pt x="900" y="1477"/>
                  </a:lnTo>
                  <a:lnTo>
                    <a:pt x="880" y="1473"/>
                  </a:lnTo>
                  <a:lnTo>
                    <a:pt x="107" y="1258"/>
                  </a:lnTo>
                  <a:lnTo>
                    <a:pt x="83" y="1248"/>
                  </a:lnTo>
                  <a:lnTo>
                    <a:pt x="60" y="1236"/>
                  </a:lnTo>
                  <a:lnTo>
                    <a:pt x="40" y="1221"/>
                  </a:lnTo>
                  <a:lnTo>
                    <a:pt x="24" y="1203"/>
                  </a:lnTo>
                  <a:lnTo>
                    <a:pt x="10" y="1181"/>
                  </a:lnTo>
                  <a:lnTo>
                    <a:pt x="2" y="1158"/>
                  </a:lnTo>
                  <a:lnTo>
                    <a:pt x="0" y="1134"/>
                  </a:lnTo>
                  <a:lnTo>
                    <a:pt x="4" y="1111"/>
                  </a:lnTo>
                  <a:lnTo>
                    <a:pt x="168" y="523"/>
                  </a:lnTo>
                  <a:lnTo>
                    <a:pt x="176" y="505"/>
                  </a:lnTo>
                  <a:lnTo>
                    <a:pt x="188" y="489"/>
                  </a:lnTo>
                  <a:lnTo>
                    <a:pt x="204" y="476"/>
                  </a:lnTo>
                  <a:lnTo>
                    <a:pt x="223" y="464"/>
                  </a:lnTo>
                  <a:lnTo>
                    <a:pt x="246" y="455"/>
                  </a:lnTo>
                  <a:lnTo>
                    <a:pt x="272" y="448"/>
                  </a:lnTo>
                  <a:lnTo>
                    <a:pt x="300" y="445"/>
                  </a:lnTo>
                  <a:lnTo>
                    <a:pt x="320" y="374"/>
                  </a:lnTo>
                  <a:lnTo>
                    <a:pt x="331" y="333"/>
                  </a:lnTo>
                  <a:lnTo>
                    <a:pt x="343" y="293"/>
                  </a:lnTo>
                  <a:lnTo>
                    <a:pt x="355" y="255"/>
                  </a:lnTo>
                  <a:lnTo>
                    <a:pt x="369" y="218"/>
                  </a:lnTo>
                  <a:lnTo>
                    <a:pt x="385" y="183"/>
                  </a:lnTo>
                  <a:lnTo>
                    <a:pt x="403" y="150"/>
                  </a:lnTo>
                  <a:lnTo>
                    <a:pt x="423" y="119"/>
                  </a:lnTo>
                  <a:lnTo>
                    <a:pt x="447" y="89"/>
                  </a:lnTo>
                  <a:lnTo>
                    <a:pt x="475" y="62"/>
                  </a:lnTo>
                  <a:lnTo>
                    <a:pt x="507" y="38"/>
                  </a:lnTo>
                  <a:lnTo>
                    <a:pt x="508" y="37"/>
                  </a:lnTo>
                  <a:lnTo>
                    <a:pt x="546" y="21"/>
                  </a:lnTo>
                  <a:lnTo>
                    <a:pt x="586" y="10"/>
                  </a:lnTo>
                  <a:lnTo>
                    <a:pt x="630" y="2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121903" tIns="60951" rIns="121903" bIns="60951" numCol="1" anchor="t" anchorCtr="0" compatLnSpc="1"/>
            <a:lstStyle/>
            <a:p>
              <a:pPr defTabSz="1243330"/>
              <a:endParaRPr lang="en-GB" sz="2400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585617" y="3423997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插入标签</a:t>
            </a:r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49499" y="3423997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插入标签</a:t>
            </a:r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49440" y="4389107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插入标签</a:t>
            </a:r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492" y="-315415"/>
            <a:ext cx="2112433" cy="278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3" b="94169" l="10000" r="90000">
                        <a14:backgroundMark x1="49231" y1="27697" x2="49231" y2="27697"/>
                        <a14:backgroundMark x1="69615" y1="48688" x2="69615" y2="48688"/>
                        <a14:backgroundMark x1="67692" y1="47522" x2="67692" y2="47522"/>
                        <a14:backgroundMark x1="76538" y1="49854" x2="76538" y2="49854"/>
                        <a14:backgroundMark x1="51154" y1="46356" x2="51154" y2="46356"/>
                        <a14:backgroundMark x1="52308" y1="45481" x2="52308" y2="45481"/>
                        <a14:backgroundMark x1="48462" y1="47230" x2="48462" y2="47230"/>
                        <a14:backgroundMark x1="49231" y1="41691" x2="49231" y2="41691"/>
                        <a14:backgroundMark x1="45385" y1="41108" x2="45385" y2="41108"/>
                        <a14:backgroundMark x1="42692" y1="53644" x2="42692" y2="53644"/>
                        <a14:backgroundMark x1="45385" y1="55102" x2="45385" y2="55102"/>
                        <a14:backgroundMark x1="44615" y1="57726" x2="44615" y2="57726"/>
                        <a14:backgroundMark x1="41923" y1="56560" x2="41923" y2="56560"/>
                        <a14:backgroundMark x1="38846" y1="56268" x2="38846" y2="56268"/>
                        <a14:backgroundMark x1="36154" y1="54810" x2="36154" y2="54810"/>
                        <a14:backgroundMark x1="30385" y1="54227" x2="30385" y2="54227"/>
                        <a14:backgroundMark x1="32308" y1="56851" x2="32308" y2="56851"/>
                        <a14:backgroundMark x1="36923" y1="58601" x2="36923" y2="58601"/>
                        <a14:backgroundMark x1="35000" y1="57143" x2="35000" y2="57143"/>
                        <a14:backgroundMark x1="51154" y1="50729" x2="51154" y2="50729"/>
                        <a14:backgroundMark x1="47692" y1="53353" x2="47692" y2="53353"/>
                        <a14:backgroundMark x1="46538" y1="51312" x2="46538" y2="51312"/>
                        <a14:backgroundMark x1="51154" y1="53353" x2="51154" y2="53353"/>
                        <a14:backgroundMark x1="34231" y1="32362" x2="34231" y2="32362"/>
                        <a14:backgroundMark x1="32692" y1="33819" x2="32692" y2="33819"/>
                        <a14:backgroundMark x1="38846" y1="32362" x2="38846" y2="32362"/>
                        <a14:backgroundMark x1="46923" y1="27114" x2="46923" y2="27114"/>
                        <a14:backgroundMark x1="65769" y1="65598" x2="65769" y2="65598"/>
                        <a14:backgroundMark x1="67308" y1="65889" x2="67308" y2="65889"/>
                        <a14:backgroundMark x1="39615" y1="69679" x2="39615" y2="69679"/>
                        <a14:backgroundMark x1="38846" y1="71137" x2="38846" y2="71137"/>
                        <a14:backgroundMark x1="31538" y1="70262" x2="31538" y2="70262"/>
                        <a14:backgroundMark x1="38077" y1="77843" x2="38077" y2="77843"/>
                        <a14:backgroundMark x1="36154" y1="82216" x2="36154" y2="82216"/>
                        <a14:backgroundMark x1="72308" y1="55977" x2="72308" y2="55977"/>
                        <a14:backgroundMark x1="70385" y1="57143" x2="70385" y2="57143"/>
                        <a14:backgroundMark x1="50000" y1="59475" x2="50000" y2="59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746" y="-315415"/>
            <a:ext cx="2112433" cy="278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147340" y="8404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CN" altLang="en-US" sz="32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训</a:t>
            </a:r>
            <a:r>
              <a:rPr lang="zh-CN" altLang="en-US" sz="3200" dirty="0" smtClean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zh-CN" altLang="en-US" sz="320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等腰三角形 29"/>
          <p:cNvSpPr/>
          <p:nvPr/>
        </p:nvSpPr>
        <p:spPr>
          <a:xfrm rot="5400000" flipV="1">
            <a:off x="4431648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6200000" flipH="1" flipV="1">
            <a:off x="7293880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9" grpId="0" animBg="1"/>
      <p:bldP spid="23" grpId="0"/>
      <p:bldP spid="24" grpId="0"/>
      <p:bldP spid="25" grpId="0"/>
      <p:bldP spid="28" grpId="0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492" y="-315415"/>
            <a:ext cx="2112433" cy="278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3" b="94169" l="10000" r="90000">
                        <a14:backgroundMark x1="49231" y1="27697" x2="49231" y2="27697"/>
                        <a14:backgroundMark x1="69615" y1="48688" x2="69615" y2="48688"/>
                        <a14:backgroundMark x1="67692" y1="47522" x2="67692" y2="47522"/>
                        <a14:backgroundMark x1="76538" y1="49854" x2="76538" y2="49854"/>
                        <a14:backgroundMark x1="51154" y1="46356" x2="51154" y2="46356"/>
                        <a14:backgroundMark x1="52308" y1="45481" x2="52308" y2="45481"/>
                        <a14:backgroundMark x1="48462" y1="47230" x2="48462" y2="47230"/>
                        <a14:backgroundMark x1="49231" y1="41691" x2="49231" y2="41691"/>
                        <a14:backgroundMark x1="45385" y1="41108" x2="45385" y2="41108"/>
                        <a14:backgroundMark x1="42692" y1="53644" x2="42692" y2="53644"/>
                        <a14:backgroundMark x1="45385" y1="55102" x2="45385" y2="55102"/>
                        <a14:backgroundMark x1="44615" y1="57726" x2="44615" y2="57726"/>
                        <a14:backgroundMark x1="41923" y1="56560" x2="41923" y2="56560"/>
                        <a14:backgroundMark x1="38846" y1="56268" x2="38846" y2="56268"/>
                        <a14:backgroundMark x1="36154" y1="54810" x2="36154" y2="54810"/>
                        <a14:backgroundMark x1="30385" y1="54227" x2="30385" y2="54227"/>
                        <a14:backgroundMark x1="32308" y1="56851" x2="32308" y2="56851"/>
                        <a14:backgroundMark x1="36923" y1="58601" x2="36923" y2="58601"/>
                        <a14:backgroundMark x1="35000" y1="57143" x2="35000" y2="57143"/>
                        <a14:backgroundMark x1="51154" y1="50729" x2="51154" y2="50729"/>
                        <a14:backgroundMark x1="47692" y1="53353" x2="47692" y2="53353"/>
                        <a14:backgroundMark x1="46538" y1="51312" x2="46538" y2="51312"/>
                        <a14:backgroundMark x1="51154" y1="53353" x2="51154" y2="53353"/>
                        <a14:backgroundMark x1="34231" y1="32362" x2="34231" y2="32362"/>
                        <a14:backgroundMark x1="32692" y1="33819" x2="32692" y2="33819"/>
                        <a14:backgroundMark x1="38846" y1="32362" x2="38846" y2="32362"/>
                        <a14:backgroundMark x1="46923" y1="27114" x2="46923" y2="27114"/>
                        <a14:backgroundMark x1="65769" y1="65598" x2="65769" y2="65598"/>
                        <a14:backgroundMark x1="67308" y1="65889" x2="67308" y2="65889"/>
                        <a14:backgroundMark x1="39615" y1="69679" x2="39615" y2="69679"/>
                        <a14:backgroundMark x1="38846" y1="71137" x2="38846" y2="71137"/>
                        <a14:backgroundMark x1="31538" y1="70262" x2="31538" y2="70262"/>
                        <a14:backgroundMark x1="38077" y1="77843" x2="38077" y2="77843"/>
                        <a14:backgroundMark x1="36154" y1="82216" x2="36154" y2="82216"/>
                        <a14:backgroundMark x1="72308" y1="55977" x2="72308" y2="55977"/>
                        <a14:backgroundMark x1="70385" y1="57143" x2="70385" y2="57143"/>
                        <a14:backgroundMark x1="50000" y1="59475" x2="50000" y2="59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746" y="-315415"/>
            <a:ext cx="2112433" cy="278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87019" y="8404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家训</a:t>
            </a:r>
            <a:r>
              <a:rPr lang="zh-CN" altLang="en-US" sz="3200" dirty="0" smtClean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zh-CN" altLang="en-US" sz="320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5400000" flipV="1">
            <a:off x="4431648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16200000" flipH="1" flipV="1">
            <a:off x="7293880" y="931810"/>
            <a:ext cx="466472" cy="402129"/>
          </a:xfrm>
          <a:prstGeom prst="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702672" y="1832840"/>
            <a:ext cx="585943" cy="5859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3" name="文本框 11"/>
          <p:cNvSpPr txBox="1"/>
          <p:nvPr/>
        </p:nvSpPr>
        <p:spPr>
          <a:xfrm>
            <a:off x="2676037" y="1860459"/>
            <a:ext cx="665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2400" b="1" i="1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702672" y="2903510"/>
            <a:ext cx="585943" cy="5859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5" name="文本框 12"/>
          <p:cNvSpPr txBox="1"/>
          <p:nvPr/>
        </p:nvSpPr>
        <p:spPr>
          <a:xfrm>
            <a:off x="2676037" y="2935075"/>
            <a:ext cx="665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2400" b="1" i="1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676037" y="3974182"/>
            <a:ext cx="665816" cy="585943"/>
            <a:chOff x="2676037" y="3974182"/>
            <a:chExt cx="665816" cy="585943"/>
          </a:xfrm>
        </p:grpSpPr>
        <p:sp>
          <p:nvSpPr>
            <p:cNvPr id="26" name="椭圆 25"/>
            <p:cNvSpPr/>
            <p:nvPr/>
          </p:nvSpPr>
          <p:spPr>
            <a:xfrm>
              <a:off x="2702672" y="3974182"/>
              <a:ext cx="585943" cy="58594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7" name="文本框 13"/>
            <p:cNvSpPr txBox="1"/>
            <p:nvPr/>
          </p:nvSpPr>
          <p:spPr>
            <a:xfrm>
              <a:off x="2676037" y="4019559"/>
              <a:ext cx="665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2400" b="1" i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702672" y="5011330"/>
            <a:ext cx="665816" cy="585943"/>
            <a:chOff x="2676037" y="3974182"/>
            <a:chExt cx="665816" cy="585943"/>
          </a:xfrm>
        </p:grpSpPr>
        <p:sp>
          <p:nvSpPr>
            <p:cNvPr id="29" name="椭圆 28"/>
            <p:cNvSpPr/>
            <p:nvPr/>
          </p:nvSpPr>
          <p:spPr>
            <a:xfrm>
              <a:off x="2702672" y="3974182"/>
              <a:ext cx="585943" cy="58594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0" name="文本框 13"/>
            <p:cNvSpPr txBox="1"/>
            <p:nvPr/>
          </p:nvSpPr>
          <p:spPr>
            <a:xfrm>
              <a:off x="2676037" y="4019559"/>
              <a:ext cx="665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2400" b="1" i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548411" y="1750098"/>
            <a:ext cx="5576396" cy="92333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spcBef>
                <a:spcPct val="50000"/>
              </a:spcBef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作善降之百祥，作不善降之百殃。勿以善小而不为，勿以恶小而为之。此四语，当终身服膺。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548411" y="3056204"/>
            <a:ext cx="5576396" cy="50783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spcBef>
                <a:spcPct val="50000"/>
              </a:spcBef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举止要安和，毋急遽怠缓；言语要诚实，毋欺妄躁率。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548411" y="3946811"/>
            <a:ext cx="5576396" cy="50783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spcBef>
                <a:spcPct val="50000"/>
              </a:spcBef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见人之善扬之，见人之恶掩之。彼之于我，亦如是矣。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48411" y="4837417"/>
            <a:ext cx="5576396" cy="92333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spcBef>
                <a:spcPct val="50000"/>
              </a:spcBef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内外亲族，无论尊长同列，皆当以礼接之。毋得简傲笑谑，不恭不敬。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120337" y="4565896"/>
            <a:ext cx="5576396" cy="50783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spcBef>
                <a:spcPct val="50000"/>
              </a:spcBef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右箭头 48"/>
          <p:cNvSpPr/>
          <p:nvPr/>
        </p:nvSpPr>
        <p:spPr>
          <a:xfrm>
            <a:off x="5631003" y="2441576"/>
            <a:ext cx="1805871" cy="3357033"/>
          </a:xfrm>
          <a:prstGeom prst="bentArrow">
            <a:avLst>
              <a:gd name="adj1" fmla="val 29688"/>
              <a:gd name="adj2" fmla="val 22656"/>
              <a:gd name="adj3" fmla="val 25000"/>
              <a:gd name="adj4" fmla="val 43750"/>
            </a:avLst>
          </a:prstGeom>
          <a:blipFill>
            <a:blip r:embed="rId1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888" tIns="60944" rIns="121888" bIns="60944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0" name="圆角右箭头 49"/>
          <p:cNvSpPr/>
          <p:nvPr/>
        </p:nvSpPr>
        <p:spPr>
          <a:xfrm>
            <a:off x="6212276" y="3855167"/>
            <a:ext cx="1224599" cy="1943444"/>
          </a:xfrm>
          <a:prstGeom prst="bentArrow">
            <a:avLst>
              <a:gd name="adj1" fmla="val 40749"/>
              <a:gd name="adj2" fmla="val 34408"/>
              <a:gd name="adj3" fmla="val 33295"/>
              <a:gd name="adj4" fmla="val 29924"/>
            </a:avLst>
          </a:prstGeom>
          <a:blipFill>
            <a:blip r:embed="rId1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888" tIns="60944" rIns="121888" bIns="60944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1" name="圆角右箭头 50"/>
          <p:cNvSpPr/>
          <p:nvPr/>
        </p:nvSpPr>
        <p:spPr>
          <a:xfrm flipH="1">
            <a:off x="4231933" y="3398342"/>
            <a:ext cx="1331085" cy="2400267"/>
          </a:xfrm>
          <a:prstGeom prst="bentArrow">
            <a:avLst>
              <a:gd name="adj1" fmla="val 36601"/>
              <a:gd name="adj2" fmla="val 37173"/>
              <a:gd name="adj3" fmla="val 33295"/>
              <a:gd name="adj4" fmla="val 29924"/>
            </a:avLst>
          </a:prstGeom>
          <a:blipFill>
            <a:blip r:embed="rId1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888" tIns="60944" rIns="121888" bIns="60944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67317" y="3168021"/>
            <a:ext cx="3130623" cy="1887279"/>
          </a:xfrm>
          <a:prstGeom prst="rect">
            <a:avLst/>
          </a:prstGeom>
          <a:noFill/>
        </p:spPr>
        <p:txBody>
          <a:bodyPr wrap="square" lIns="121888" tIns="60944" rIns="121888" bIns="60944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交友，所以辅德也。须亲直谅、多闻者，远便僻、柔佞者。</a:t>
            </a:r>
            <a:endParaRPr lang="zh-CN" altLang="en-US" sz="20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78616" y="2413313"/>
            <a:ext cx="3605263" cy="1046408"/>
          </a:xfrm>
          <a:prstGeom prst="rect">
            <a:avLst/>
          </a:prstGeom>
          <a:noFill/>
        </p:spPr>
        <p:txBody>
          <a:bodyPr wrap="square" lIns="121888" tIns="60944" rIns="121888" bIns="60944" rtlCol="0">
            <a:spAutoFit/>
          </a:bodyPr>
          <a:lstStyle/>
          <a:p>
            <a:pPr algn="just"/>
            <a:r>
              <a:rPr lang="zh-CN" altLang="en-US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治家之余，日取经史传记三五百言读之，以养德性，以长识见。毋博弈嬉戏，虚费时</a:t>
            </a:r>
            <a:r>
              <a:rPr lang="zh-CN" altLang="en-US" sz="2000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日。</a:t>
            </a:r>
            <a:endParaRPr lang="zh-CN" altLang="en-US" sz="20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73268" y="3919746"/>
            <a:ext cx="3610611" cy="1354185"/>
          </a:xfrm>
          <a:prstGeom prst="rect">
            <a:avLst/>
          </a:prstGeom>
          <a:noFill/>
        </p:spPr>
        <p:txBody>
          <a:bodyPr wrap="square" lIns="121888" tIns="60944" rIns="121888" bIns="60944" rtlCol="0">
            <a:spAutoFit/>
          </a:bodyPr>
          <a:lstStyle/>
          <a:p>
            <a:pPr algn="just"/>
            <a:r>
              <a:rPr lang="zh-CN" altLang="en-US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作家，但得衣食、祭祀、宾客之费无缺，足矣。毋过求赢余，为世所讥。</a:t>
            </a:r>
            <a:endParaRPr lang="zh-CN" altLang="en-US" sz="20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/>
            <a:endParaRPr lang="zh-CN" altLang="en-US" sz="20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2" name="Picture 6" descr="E:\我图PPT\00000.2016png\猴剪纸png\古典边框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55" y="883853"/>
            <a:ext cx="5936562" cy="10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4511762" y="1072825"/>
            <a:ext cx="2782960" cy="6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 eaLnBrk="0" hangingPunct="0">
              <a:spcBef>
                <a:spcPct val="50000"/>
              </a:spcBef>
            </a:pP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家</a:t>
            </a:r>
            <a:r>
              <a:rPr lang="zh-CN" altLang="en-US" sz="3465" dirty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训</a:t>
            </a: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介绍</a:t>
            </a:r>
            <a:endParaRPr lang="en-US" altLang="zh-CN" sz="3465" dirty="0">
              <a:solidFill>
                <a:srgbClr val="C4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9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49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9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49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/>
      <p:bldP spid="53" grpId="0"/>
      <p:bldP spid="54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24"/>
          <p:cNvGrpSpPr/>
          <p:nvPr/>
        </p:nvGrpSpPr>
        <p:grpSpPr bwMode="auto">
          <a:xfrm>
            <a:off x="4191589" y="2414372"/>
            <a:ext cx="3504118" cy="3502003"/>
            <a:chOff x="3275856" y="1185182"/>
            <a:chExt cx="2628152" cy="2628152"/>
          </a:xfrm>
        </p:grpSpPr>
        <p:grpSp>
          <p:nvGrpSpPr>
            <p:cNvPr id="72" name="组合 20"/>
            <p:cNvGrpSpPr/>
            <p:nvPr/>
          </p:nvGrpSpPr>
          <p:grpSpPr bwMode="auto">
            <a:xfrm>
              <a:off x="3275856" y="1185182"/>
              <a:ext cx="2628152" cy="2628152"/>
              <a:chOff x="3275856" y="1185182"/>
              <a:chExt cx="2628152" cy="2628152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4178886" y="2085582"/>
                <a:ext cx="828439" cy="827351"/>
              </a:xfrm>
              <a:prstGeom prst="ellipse">
                <a:avLst/>
              </a:prstGeom>
              <a:solidFill>
                <a:srgbClr val="C0C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zh-CN" altLang="en-US" sz="2400"/>
              </a:p>
            </p:txBody>
          </p:sp>
          <p:sp>
            <p:nvSpPr>
              <p:cNvPr id="79" name="等腰三角形 52"/>
              <p:cNvSpPr/>
              <p:nvPr/>
            </p:nvSpPr>
            <p:spPr bwMode="auto">
              <a:xfrm rot="5400000">
                <a:off x="3329856" y="1131182"/>
                <a:ext cx="1260000" cy="1368000"/>
              </a:xfrm>
              <a:custGeom>
                <a:avLst/>
                <a:gdLst>
                  <a:gd name="T0" fmla="*/ 0 w 1260000"/>
                  <a:gd name="T1" fmla="*/ 1368000 h 1368000"/>
                  <a:gd name="T2" fmla="*/ 0 w 1260000"/>
                  <a:gd name="T3" fmla="*/ 108000 h 1368000"/>
                  <a:gd name="T4" fmla="*/ 144016 w 1260000"/>
                  <a:gd name="T5" fmla="*/ 108000 h 1368000"/>
                  <a:gd name="T6" fmla="*/ 216016 w 1260000"/>
                  <a:gd name="T7" fmla="*/ 0 h 1368000"/>
                  <a:gd name="T8" fmla="*/ 288016 w 1260000"/>
                  <a:gd name="T9" fmla="*/ 108000 h 1368000"/>
                  <a:gd name="T10" fmla="*/ 853021 w 1260000"/>
                  <a:gd name="T11" fmla="*/ 108000 h 1368000"/>
                  <a:gd name="T12" fmla="*/ 1260000 w 1260000"/>
                  <a:gd name="T13" fmla="*/ 514979 h 1368000"/>
                  <a:gd name="T14" fmla="*/ 1260000 w 1260000"/>
                  <a:gd name="T15" fmla="*/ 1080069 h 1368000"/>
                  <a:gd name="T16" fmla="*/ 1152128 w 1260000"/>
                  <a:gd name="T17" fmla="*/ 1151984 h 1368000"/>
                  <a:gd name="T18" fmla="*/ 1260000 w 1260000"/>
                  <a:gd name="T19" fmla="*/ 1223899 h 1368000"/>
                  <a:gd name="T20" fmla="*/ 1260000 w 1260000"/>
                  <a:gd name="T21" fmla="*/ 1368000 h 1368000"/>
                  <a:gd name="T22" fmla="*/ 0 w 1260000"/>
                  <a:gd name="T23" fmla="*/ 1368000 h 1368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0000" h="1368000">
                    <a:moveTo>
                      <a:pt x="0" y="1368000"/>
                    </a:moveTo>
                    <a:lnTo>
                      <a:pt x="0" y="108000"/>
                    </a:lnTo>
                    <a:lnTo>
                      <a:pt x="144016" y="108000"/>
                    </a:lnTo>
                    <a:lnTo>
                      <a:pt x="216016" y="0"/>
                    </a:lnTo>
                    <a:lnTo>
                      <a:pt x="288016" y="108000"/>
                    </a:lnTo>
                    <a:lnTo>
                      <a:pt x="853021" y="108000"/>
                    </a:lnTo>
                    <a:cubicBezTo>
                      <a:pt x="876107" y="322207"/>
                      <a:pt x="1045793" y="491893"/>
                      <a:pt x="1260000" y="514979"/>
                    </a:cubicBezTo>
                    <a:lnTo>
                      <a:pt x="1260000" y="1080069"/>
                    </a:lnTo>
                    <a:lnTo>
                      <a:pt x="1152128" y="1151984"/>
                    </a:lnTo>
                    <a:lnTo>
                      <a:pt x="1260000" y="1223899"/>
                    </a:lnTo>
                    <a:lnTo>
                      <a:pt x="1260000" y="1368000"/>
                    </a:lnTo>
                    <a:lnTo>
                      <a:pt x="0" y="136800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400"/>
              </a:p>
            </p:txBody>
          </p:sp>
          <p:sp>
            <p:nvSpPr>
              <p:cNvPr id="80" name="矩形 35"/>
              <p:cNvSpPr/>
              <p:nvPr/>
            </p:nvSpPr>
            <p:spPr bwMode="auto">
              <a:xfrm>
                <a:off x="4644008" y="1185182"/>
                <a:ext cx="1260000" cy="1368389"/>
              </a:xfrm>
              <a:custGeom>
                <a:avLst/>
                <a:gdLst>
                  <a:gd name="T0" fmla="*/ 965077 w 1260000"/>
                  <a:gd name="T1" fmla="*/ 1260389 h 1368389"/>
                  <a:gd name="T2" fmla="*/ 1109077 w 1260000"/>
                  <a:gd name="T3" fmla="*/ 1260389 h 1368389"/>
                  <a:gd name="T4" fmla="*/ 1037077 w 1260000"/>
                  <a:gd name="T5" fmla="*/ 1368389 h 1368389"/>
                  <a:gd name="T6" fmla="*/ 965077 w 1260000"/>
                  <a:gd name="T7" fmla="*/ 1260389 h 1368389"/>
                  <a:gd name="T8" fmla="*/ 0 w 1260000"/>
                  <a:gd name="T9" fmla="*/ 0 h 1368389"/>
                  <a:gd name="T10" fmla="*/ 1260000 w 1260000"/>
                  <a:gd name="T11" fmla="*/ 0 h 1368389"/>
                  <a:gd name="T12" fmla="*/ 1260000 w 1260000"/>
                  <a:gd name="T13" fmla="*/ 1260000 h 1368389"/>
                  <a:gd name="T14" fmla="*/ 409787 w 1260000"/>
                  <a:gd name="T15" fmla="*/ 1260000 h 1368389"/>
                  <a:gd name="T16" fmla="*/ 0 w 1260000"/>
                  <a:gd name="T17" fmla="*/ 852738 h 1368389"/>
                  <a:gd name="T18" fmla="*/ 0 w 1260000"/>
                  <a:gd name="T19" fmla="*/ 288016 h 1368389"/>
                  <a:gd name="T20" fmla="*/ 108000 w 1260000"/>
                  <a:gd name="T21" fmla="*/ 216016 h 1368389"/>
                  <a:gd name="T22" fmla="*/ 0 w 1260000"/>
                  <a:gd name="T23" fmla="*/ 144016 h 1368389"/>
                  <a:gd name="T24" fmla="*/ 0 w 1260000"/>
                  <a:gd name="T25" fmla="*/ 0 h 1368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0000" h="1368389">
                    <a:moveTo>
                      <a:pt x="965077" y="1260389"/>
                    </a:moveTo>
                    <a:lnTo>
                      <a:pt x="1109077" y="1260389"/>
                    </a:lnTo>
                    <a:lnTo>
                      <a:pt x="1037077" y="1368389"/>
                    </a:lnTo>
                    <a:lnTo>
                      <a:pt x="965077" y="1260389"/>
                    </a:lnTo>
                    <a:close/>
                    <a:moveTo>
                      <a:pt x="0" y="0"/>
                    </a:moveTo>
                    <a:lnTo>
                      <a:pt x="1260000" y="0"/>
                    </a:lnTo>
                    <a:lnTo>
                      <a:pt x="1260000" y="1260000"/>
                    </a:lnTo>
                    <a:lnTo>
                      <a:pt x="409787" y="1260000"/>
                    </a:lnTo>
                    <a:cubicBezTo>
                      <a:pt x="386590" y="1044854"/>
                      <a:pt x="215525" y="874619"/>
                      <a:pt x="0" y="852738"/>
                    </a:cubicBezTo>
                    <a:lnTo>
                      <a:pt x="0" y="288016"/>
                    </a:lnTo>
                    <a:lnTo>
                      <a:pt x="108000" y="216016"/>
                    </a:lnTo>
                    <a:lnTo>
                      <a:pt x="0" y="1440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400"/>
              </a:p>
            </p:txBody>
          </p:sp>
          <p:sp>
            <p:nvSpPr>
              <p:cNvPr id="81" name="等腰三角形 51"/>
              <p:cNvSpPr/>
              <p:nvPr/>
            </p:nvSpPr>
            <p:spPr bwMode="auto">
              <a:xfrm>
                <a:off x="3275856" y="2445572"/>
                <a:ext cx="1260000" cy="1367762"/>
              </a:xfrm>
              <a:custGeom>
                <a:avLst/>
                <a:gdLst>
                  <a:gd name="T0" fmla="*/ 216016 w 1260000"/>
                  <a:gd name="T1" fmla="*/ 0 h 1367762"/>
                  <a:gd name="T2" fmla="*/ 287857 w 1260000"/>
                  <a:gd name="T3" fmla="*/ 107762 h 1367762"/>
                  <a:gd name="T4" fmla="*/ 852738 w 1260000"/>
                  <a:gd name="T5" fmla="*/ 107762 h 1367762"/>
                  <a:gd name="T6" fmla="*/ 1260000 w 1260000"/>
                  <a:gd name="T7" fmla="*/ 517549 h 1367762"/>
                  <a:gd name="T8" fmla="*/ 1260000 w 1260000"/>
                  <a:gd name="T9" fmla="*/ 1043866 h 1367762"/>
                  <a:gd name="T10" fmla="*/ 1152000 w 1260000"/>
                  <a:gd name="T11" fmla="*/ 1115866 h 1367762"/>
                  <a:gd name="T12" fmla="*/ 1260000 w 1260000"/>
                  <a:gd name="T13" fmla="*/ 1187866 h 1367762"/>
                  <a:gd name="T14" fmla="*/ 1260000 w 1260000"/>
                  <a:gd name="T15" fmla="*/ 1367762 h 1367762"/>
                  <a:gd name="T16" fmla="*/ 0 w 1260000"/>
                  <a:gd name="T17" fmla="*/ 1367762 h 1367762"/>
                  <a:gd name="T18" fmla="*/ 0 w 1260000"/>
                  <a:gd name="T19" fmla="*/ 107762 h 1367762"/>
                  <a:gd name="T20" fmla="*/ 144175 w 1260000"/>
                  <a:gd name="T21" fmla="*/ 107762 h 1367762"/>
                  <a:gd name="T22" fmla="*/ 216016 w 1260000"/>
                  <a:gd name="T23" fmla="*/ 0 h 1367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0000" h="1367762">
                    <a:moveTo>
                      <a:pt x="216016" y="0"/>
                    </a:moveTo>
                    <a:lnTo>
                      <a:pt x="287857" y="107762"/>
                    </a:lnTo>
                    <a:lnTo>
                      <a:pt x="852738" y="107762"/>
                    </a:lnTo>
                    <a:cubicBezTo>
                      <a:pt x="874619" y="323286"/>
                      <a:pt x="1044854" y="494352"/>
                      <a:pt x="1260000" y="517549"/>
                    </a:cubicBezTo>
                    <a:lnTo>
                      <a:pt x="1260000" y="1043866"/>
                    </a:lnTo>
                    <a:lnTo>
                      <a:pt x="1152000" y="1115866"/>
                    </a:lnTo>
                    <a:lnTo>
                      <a:pt x="1260000" y="1187866"/>
                    </a:lnTo>
                    <a:lnTo>
                      <a:pt x="1260000" y="1367762"/>
                    </a:lnTo>
                    <a:lnTo>
                      <a:pt x="0" y="1367762"/>
                    </a:lnTo>
                    <a:lnTo>
                      <a:pt x="0" y="107762"/>
                    </a:lnTo>
                    <a:lnTo>
                      <a:pt x="144175" y="107762"/>
                    </a:lnTo>
                    <a:lnTo>
                      <a:pt x="216016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400"/>
              </a:p>
            </p:txBody>
          </p:sp>
          <p:sp>
            <p:nvSpPr>
              <p:cNvPr id="82" name="矩形 42"/>
              <p:cNvSpPr/>
              <p:nvPr/>
            </p:nvSpPr>
            <p:spPr bwMode="auto">
              <a:xfrm>
                <a:off x="4535856" y="2553334"/>
                <a:ext cx="1368152" cy="1260000"/>
              </a:xfrm>
              <a:custGeom>
                <a:avLst/>
                <a:gdLst>
                  <a:gd name="T0" fmla="*/ 108000 w 1368152"/>
                  <a:gd name="T1" fmla="*/ 936104 h 1260000"/>
                  <a:gd name="T2" fmla="*/ 108000 w 1368152"/>
                  <a:gd name="T3" fmla="*/ 1080104 h 1260000"/>
                  <a:gd name="T4" fmla="*/ 0 w 1368152"/>
                  <a:gd name="T5" fmla="*/ 1008104 h 1260000"/>
                  <a:gd name="T6" fmla="*/ 108000 w 1368152"/>
                  <a:gd name="T7" fmla="*/ 936104 h 1260000"/>
                  <a:gd name="T8" fmla="*/ 518222 w 1368152"/>
                  <a:gd name="T9" fmla="*/ 0 h 1260000"/>
                  <a:gd name="T10" fmla="*/ 1075047 w 1368152"/>
                  <a:gd name="T11" fmla="*/ 0 h 1260000"/>
                  <a:gd name="T12" fmla="*/ 1145229 w 1368152"/>
                  <a:gd name="T13" fmla="*/ 105273 h 1260000"/>
                  <a:gd name="T14" fmla="*/ 1215411 w 1368152"/>
                  <a:gd name="T15" fmla="*/ 0 h 1260000"/>
                  <a:gd name="T16" fmla="*/ 1368152 w 1368152"/>
                  <a:gd name="T17" fmla="*/ 0 h 1260000"/>
                  <a:gd name="T18" fmla="*/ 1368152 w 1368152"/>
                  <a:gd name="T19" fmla="*/ 1260000 h 1260000"/>
                  <a:gd name="T20" fmla="*/ 108152 w 1368152"/>
                  <a:gd name="T21" fmla="*/ 1260000 h 1260000"/>
                  <a:gd name="T22" fmla="*/ 108152 w 1368152"/>
                  <a:gd name="T23" fmla="*/ 410070 h 1260000"/>
                  <a:gd name="T24" fmla="*/ 518222 w 1368152"/>
                  <a:gd name="T25" fmla="*/ 0 h 126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8152" h="1260000">
                    <a:moveTo>
                      <a:pt x="108000" y="936104"/>
                    </a:moveTo>
                    <a:lnTo>
                      <a:pt x="108000" y="1080104"/>
                    </a:lnTo>
                    <a:lnTo>
                      <a:pt x="0" y="1008104"/>
                    </a:lnTo>
                    <a:lnTo>
                      <a:pt x="108000" y="936104"/>
                    </a:lnTo>
                    <a:close/>
                    <a:moveTo>
                      <a:pt x="518222" y="0"/>
                    </a:moveTo>
                    <a:lnTo>
                      <a:pt x="1075047" y="0"/>
                    </a:lnTo>
                    <a:lnTo>
                      <a:pt x="1145229" y="105273"/>
                    </a:lnTo>
                    <a:lnTo>
                      <a:pt x="1215411" y="0"/>
                    </a:lnTo>
                    <a:lnTo>
                      <a:pt x="1368152" y="0"/>
                    </a:lnTo>
                    <a:lnTo>
                      <a:pt x="1368152" y="1260000"/>
                    </a:lnTo>
                    <a:lnTo>
                      <a:pt x="108152" y="1260000"/>
                    </a:lnTo>
                    <a:lnTo>
                      <a:pt x="108152" y="410070"/>
                    </a:lnTo>
                    <a:cubicBezTo>
                      <a:pt x="324617" y="388083"/>
                      <a:pt x="496235" y="216464"/>
                      <a:pt x="518222" y="0"/>
                    </a:cubicBezTo>
                    <a:close/>
                  </a:path>
                </a:pathLst>
              </a:custGeom>
              <a:solidFill>
                <a:srgbClr val="C1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2400"/>
              </a:p>
            </p:txBody>
          </p:sp>
        </p:grpSp>
        <p:sp>
          <p:nvSpPr>
            <p:cNvPr id="73" name="矩形 65"/>
            <p:cNvSpPr>
              <a:spLocks noChangeArrowheads="1"/>
            </p:cNvSpPr>
            <p:nvPr/>
          </p:nvSpPr>
          <p:spPr bwMode="auto">
            <a:xfrm>
              <a:off x="3275856" y="2931990"/>
              <a:ext cx="1260116" cy="500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zh-CN" altLang="en-US" sz="18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865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矩形 66"/>
            <p:cNvSpPr>
              <a:spLocks noChangeArrowheads="1"/>
            </p:cNvSpPr>
            <p:nvPr/>
          </p:nvSpPr>
          <p:spPr bwMode="auto">
            <a:xfrm>
              <a:off x="4643892" y="2931990"/>
              <a:ext cx="1260116" cy="500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zh-CN" altLang="en-US" sz="18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865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" name="矩形 67"/>
            <p:cNvSpPr>
              <a:spLocks noChangeArrowheads="1"/>
            </p:cNvSpPr>
            <p:nvPr/>
          </p:nvSpPr>
          <p:spPr bwMode="auto">
            <a:xfrm>
              <a:off x="4643892" y="1437675"/>
              <a:ext cx="1260116" cy="500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zh-CN" altLang="en-US" sz="18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865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" name="矩形 68"/>
            <p:cNvSpPr>
              <a:spLocks noChangeArrowheads="1"/>
            </p:cNvSpPr>
            <p:nvPr/>
          </p:nvSpPr>
          <p:spPr bwMode="auto">
            <a:xfrm>
              <a:off x="3275856" y="1447203"/>
              <a:ext cx="1260116" cy="500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zh-CN" altLang="en-US" sz="18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6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865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7" name="矩形 69"/>
            <p:cNvSpPr>
              <a:spLocks noChangeArrowheads="1"/>
            </p:cNvSpPr>
            <p:nvPr/>
          </p:nvSpPr>
          <p:spPr bwMode="auto">
            <a:xfrm>
              <a:off x="4378281" y="2289807"/>
              <a:ext cx="966513" cy="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65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46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65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465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322274" y="2774095"/>
            <a:ext cx="2539216" cy="156966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日逐衣食及冠婚丧祭、亲故往来，量入为出，务从节俭。毋暗举债息，外示有余。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4" name="TextBox 13"/>
          <p:cNvSpPr txBox="1">
            <a:spLocks noChangeArrowheads="1"/>
          </p:cNvSpPr>
          <p:nvPr/>
        </p:nvSpPr>
        <p:spPr bwMode="auto">
          <a:xfrm>
            <a:off x="1322273" y="2414372"/>
            <a:ext cx="2843922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点击添加相关的标题</a:t>
            </a:r>
            <a:endParaRPr lang="zh-CN" altLang="en-US" sz="20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Oval 16"/>
          <p:cNvSpPr>
            <a:spLocks noChangeArrowheads="1"/>
          </p:cNvSpPr>
          <p:nvPr/>
        </p:nvSpPr>
        <p:spPr bwMode="black">
          <a:xfrm>
            <a:off x="1119136" y="2515941"/>
            <a:ext cx="203137" cy="203137"/>
          </a:xfrm>
          <a:prstGeom prst="ellipse">
            <a:avLst/>
          </a:prstGeom>
          <a:solidFill>
            <a:srgbClr val="A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86" name="TextBox 14"/>
          <p:cNvSpPr txBox="1"/>
          <p:nvPr/>
        </p:nvSpPr>
        <p:spPr>
          <a:xfrm>
            <a:off x="1322274" y="4602331"/>
            <a:ext cx="2539216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蚤起夜眠，闻犬吠声即起。有盗徐逐之，勿急追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7" name="TextBox 13"/>
          <p:cNvSpPr txBox="1">
            <a:spLocks noChangeArrowheads="1"/>
          </p:cNvSpPr>
          <p:nvPr/>
        </p:nvSpPr>
        <p:spPr bwMode="auto">
          <a:xfrm>
            <a:off x="1322273" y="4242607"/>
            <a:ext cx="2843922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点击添加相关的标题</a:t>
            </a:r>
            <a:endParaRPr lang="zh-CN" altLang="en-US" sz="20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Oval 19"/>
          <p:cNvSpPr>
            <a:spLocks noChangeArrowheads="1"/>
          </p:cNvSpPr>
          <p:nvPr/>
        </p:nvSpPr>
        <p:spPr bwMode="black">
          <a:xfrm>
            <a:off x="1119136" y="4344176"/>
            <a:ext cx="203137" cy="203137"/>
          </a:xfrm>
          <a:prstGeom prst="ellipse">
            <a:avLst/>
          </a:prstGeom>
          <a:solidFill>
            <a:srgbClr val="A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89" name="TextBox 14"/>
          <p:cNvSpPr txBox="1"/>
          <p:nvPr/>
        </p:nvSpPr>
        <p:spPr>
          <a:xfrm>
            <a:off x="8432079" y="2774095"/>
            <a:ext cx="2539216" cy="120032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讨租讨债，宜善言催取。彼贫民岂无羞恶？遽出恶言，在我亦有所不忍。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0" name="TextBox 13"/>
          <p:cNvSpPr txBox="1">
            <a:spLocks noChangeArrowheads="1"/>
          </p:cNvSpPr>
          <p:nvPr/>
        </p:nvSpPr>
        <p:spPr bwMode="auto">
          <a:xfrm>
            <a:off x="8432079" y="2414372"/>
            <a:ext cx="2843922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点击添加相关的标题</a:t>
            </a:r>
            <a:endParaRPr lang="zh-CN" altLang="en-US" sz="20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Oval 22"/>
          <p:cNvSpPr>
            <a:spLocks noChangeArrowheads="1"/>
          </p:cNvSpPr>
          <p:nvPr/>
        </p:nvSpPr>
        <p:spPr bwMode="black">
          <a:xfrm>
            <a:off x="8228942" y="2515941"/>
            <a:ext cx="203137" cy="203137"/>
          </a:xfrm>
          <a:prstGeom prst="ellipse">
            <a:avLst/>
          </a:prstGeom>
          <a:solidFill>
            <a:srgbClr val="A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92" name="TextBox 14"/>
          <p:cNvSpPr txBox="1"/>
          <p:nvPr/>
        </p:nvSpPr>
        <p:spPr>
          <a:xfrm>
            <a:off x="8432079" y="4703899"/>
            <a:ext cx="2539216" cy="1052596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6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交友，所以辅德也。须亲直谅、多闻者，远便僻、柔佞者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3" name="TextBox 13"/>
          <p:cNvSpPr txBox="1">
            <a:spLocks noChangeArrowheads="1"/>
          </p:cNvSpPr>
          <p:nvPr/>
        </p:nvSpPr>
        <p:spPr bwMode="auto">
          <a:xfrm>
            <a:off x="8432079" y="4344176"/>
            <a:ext cx="2843922" cy="39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点击添加相关的标题</a:t>
            </a:r>
            <a:endParaRPr lang="zh-CN" altLang="en-US" sz="20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Oval 25"/>
          <p:cNvSpPr>
            <a:spLocks noChangeArrowheads="1"/>
          </p:cNvSpPr>
          <p:nvPr/>
        </p:nvSpPr>
        <p:spPr bwMode="black">
          <a:xfrm>
            <a:off x="8228942" y="4445745"/>
            <a:ext cx="203137" cy="203137"/>
          </a:xfrm>
          <a:prstGeom prst="ellipse">
            <a:avLst/>
          </a:prstGeom>
          <a:solidFill>
            <a:srgbClr val="A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pic>
        <p:nvPicPr>
          <p:cNvPr id="33" name="Picture 6" descr="E:\我图PPT\00000.2016png\猴剪纸png\古典边框.pn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55" y="883853"/>
            <a:ext cx="5936562" cy="10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4511762" y="1072825"/>
            <a:ext cx="2782960" cy="6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 eaLnBrk="0" hangingPunct="0">
              <a:spcBef>
                <a:spcPct val="50000"/>
              </a:spcBef>
            </a:pP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家</a:t>
            </a:r>
            <a:r>
              <a:rPr lang="zh-CN" altLang="en-US" sz="3465" dirty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训</a:t>
            </a:r>
            <a:r>
              <a:rPr lang="zh-CN" altLang="en-US" sz="3465" dirty="0" smtClean="0">
                <a:solidFill>
                  <a:srgbClr val="C4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介绍</a:t>
            </a:r>
            <a:endParaRPr lang="en-US" altLang="zh-CN" sz="3465" dirty="0">
              <a:solidFill>
                <a:srgbClr val="C4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9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5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50"/>
                            </p:stCondLst>
                            <p:childTnLst>
                              <p:par>
                                <p:cTn id="5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 animBg="1"/>
      <p:bldP spid="86" grpId="0"/>
      <p:bldP spid="87" grpId="0"/>
      <p:bldP spid="88" grpId="0" animBg="1"/>
      <p:bldP spid="89" grpId="0"/>
      <p:bldP spid="90" grpId="0"/>
      <p:bldP spid="91" grpId="0" animBg="1"/>
      <p:bldP spid="92" grpId="0"/>
      <p:bldP spid="93" grpId="0"/>
      <p:bldP spid="94" grpId="0" animBg="1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767" y="2017361"/>
            <a:ext cx="8115642" cy="208187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3043180" y="2193226"/>
            <a:ext cx="6360816" cy="1730142"/>
          </a:xfrm>
        </p:spPr>
        <p:txBody>
          <a:bodyPr>
            <a:noAutofit/>
          </a:bodyPr>
          <a:lstStyle/>
          <a:p>
            <a:r>
              <a:rPr lang="zh-CN" altLang="en-US" sz="11500" dirty="0" smtClean="0">
                <a:solidFill>
                  <a:srgbClr val="C0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谢</a:t>
            </a:r>
            <a:r>
              <a:rPr lang="zh-CN" altLang="en-US" sz="8800" dirty="0" smtClean="0">
                <a:solidFill>
                  <a:srgbClr val="C0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谢</a:t>
            </a:r>
            <a:r>
              <a:rPr lang="zh-CN" altLang="en-US" sz="11500" dirty="0" smtClean="0">
                <a:solidFill>
                  <a:srgbClr val="C0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观</a:t>
            </a:r>
            <a:r>
              <a:rPr lang="zh-CN" altLang="en-US" sz="8800" dirty="0" smtClean="0">
                <a:solidFill>
                  <a:srgbClr val="C0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赏</a:t>
            </a:r>
            <a:endParaRPr lang="zh-CN" altLang="en-US" sz="8800" dirty="0">
              <a:solidFill>
                <a:srgbClr val="C00000"/>
              </a:solidFill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000120141119A01PPBG">
  <a:themeElements>
    <a:clrScheme name="自定义 326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DC5C31"/>
      </a:accent1>
      <a:accent2>
        <a:srgbClr val="EA9B26"/>
      </a:accent2>
      <a:accent3>
        <a:srgbClr val="D36D8D"/>
      </a:accent3>
      <a:accent4>
        <a:srgbClr val="D46E5A"/>
      </a:accent4>
      <a:accent5>
        <a:srgbClr val="FCCF86"/>
      </a:accent5>
      <a:accent6>
        <a:srgbClr val="AA5ED4"/>
      </a:accent6>
      <a:hlink>
        <a:srgbClr val="00B0F0"/>
      </a:hlink>
      <a:folHlink>
        <a:srgbClr val="AFB2B4"/>
      </a:folHlink>
    </a:clrScheme>
    <a:fontScheme name="自定义 14">
      <a:majorFont>
        <a:latin typeface="MS PMincho"/>
        <a:ea typeface="华文新魏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A000120150119A19KPBG</Template>
  <TotalTime>0</TotalTime>
  <Words>1981</Words>
  <Application>WPS 演示</Application>
  <PresentationFormat>宽屏</PresentationFormat>
  <Paragraphs>275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Arial</vt:lpstr>
      <vt:lpstr>宋体</vt:lpstr>
      <vt:lpstr>Wingdings</vt:lpstr>
      <vt:lpstr>Webdings</vt:lpstr>
      <vt:lpstr>Calibri</vt:lpstr>
      <vt:lpstr>华文楷体</vt:lpstr>
      <vt:lpstr>禹卫书法行书简体</vt:lpstr>
      <vt:lpstr>微软雅黑</vt:lpstr>
      <vt:lpstr>等线</vt:lpstr>
      <vt:lpstr>迷你简剪纸</vt:lpstr>
      <vt:lpstr>Times New Roman</vt:lpstr>
      <vt:lpstr>Arial Unicode MS</vt:lpstr>
      <vt:lpstr>华文新魏</vt:lpstr>
      <vt:lpstr>MS PMincho</vt:lpstr>
      <vt:lpstr>Zootopia JPosters.com.ar</vt:lpstr>
      <vt:lpstr>幼圆</vt:lpstr>
      <vt:lpstr>Calibri</vt:lpstr>
      <vt:lpstr>禹卫书法行书繁体</vt:lpstr>
      <vt:lpstr>A000120141119A01PPBG</vt:lpstr>
      <vt:lpstr>家风     家训     家规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单击此处添加标题</dc:title>
  <dc:creator>Administrator</dc:creator>
  <cp:lastModifiedBy>我叫MT</cp:lastModifiedBy>
  <cp:revision>25</cp:revision>
  <dcterms:created xsi:type="dcterms:W3CDTF">2015-07-20T14:43:00Z</dcterms:created>
  <dcterms:modified xsi:type="dcterms:W3CDTF">2018-07-29T03:04:49Z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