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241" r:id="rId3"/>
    <p:sldId id="3243" r:id="rId5"/>
    <p:sldId id="3242" r:id="rId6"/>
    <p:sldId id="3260" r:id="rId7"/>
    <p:sldId id="3247" r:id="rId8"/>
    <p:sldId id="3248" r:id="rId9"/>
    <p:sldId id="3261" r:id="rId10"/>
    <p:sldId id="3262" r:id="rId11"/>
    <p:sldId id="3266" r:id="rId12"/>
    <p:sldId id="3249" r:id="rId13"/>
    <p:sldId id="3250" r:id="rId14"/>
    <p:sldId id="3263" r:id="rId15"/>
    <p:sldId id="3264" r:id="rId16"/>
    <p:sldId id="3251" r:id="rId17"/>
    <p:sldId id="3267" r:id="rId18"/>
    <p:sldId id="3252" r:id="rId19"/>
    <p:sldId id="3253" r:id="rId20"/>
    <p:sldId id="3265" r:id="rId21"/>
    <p:sldId id="3254" r:id="rId22"/>
    <p:sldId id="3268" r:id="rId23"/>
    <p:sldId id="3255" r:id="rId24"/>
    <p:sldId id="3256" r:id="rId25"/>
    <p:sldId id="3257" r:id="rId26"/>
    <p:sldId id="3258" r:id="rId27"/>
    <p:sldId id="3259" r:id="rId28"/>
    <p:sldId id="3269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B129"/>
    <a:srgbClr val="02602E"/>
    <a:srgbClr val="FFC000"/>
    <a:srgbClr val="FFFFFF"/>
    <a:srgbClr val="08B689"/>
    <a:srgbClr val="79B50F"/>
    <a:srgbClr val="09B0DE"/>
    <a:srgbClr val="6669D2"/>
    <a:srgbClr val="33BE9B"/>
    <a:srgbClr val="33F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30" autoAdjust="0"/>
    <p:restoredTop sz="92986" autoAdjust="0"/>
  </p:normalViewPr>
  <p:slideViewPr>
    <p:cSldViewPr>
      <p:cViewPr>
        <p:scale>
          <a:sx n="66" d="100"/>
          <a:sy n="66" d="100"/>
        </p:scale>
        <p:origin x="2244" y="1014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2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lang="zh-CN" sz="18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3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lang="zh-CN" sz="18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lang="zh-CN" sz="18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accent4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lang="zh-CN" sz="1800">
          <a:latin typeface="Times New Roman" panose="02020603050405020304" pitchFamily="18" charset="0"/>
          <a:ea typeface="微软雅黑" panose="020B0503020204020204" pitchFamily="34" charset="-122"/>
          <a:sym typeface="Times New Roman" panose="02020603050405020304" pitchFamily="18" charset="0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F146-2FFC-4F9A-8460-99B9ED5197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65539" name="Header Placeholder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</a:ln>
        </p:spPr>
        <p:txBody>
          <a:bodyPr wrap="square" numCol="1" anchor="t" anchorCtr="0" compatLnSpc="1"/>
          <a:lstStyle/>
          <a:p>
            <a:pPr defTabSz="10299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/>
              <a:t>My First Template</a:t>
            </a:r>
            <a:endParaRPr lang="en-US" altLang="zh-CN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 userDrawn="1"/>
        </p:nvSpPr>
        <p:spPr bwMode="auto">
          <a:xfrm flipV="1">
            <a:off x="6092440" y="0"/>
            <a:ext cx="673870" cy="375468"/>
          </a:xfrm>
          <a:prstGeom prst="triangle">
            <a:avLst>
              <a:gd name="adj" fmla="val 49494"/>
            </a:avLst>
          </a:prstGeom>
          <a:solidFill>
            <a:schemeClr val="accent1"/>
          </a:solidFill>
          <a:ln w="381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Tm="2000">
        <p14:prism isInverted="1"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6420458" y="3609629"/>
            <a:ext cx="4180391" cy="3609628"/>
          </a:xfrm>
          <a:custGeom>
            <a:avLst/>
            <a:gdLst>
              <a:gd name="T0" fmla="*/ 930 w 1861"/>
              <a:gd name="T1" fmla="*/ 0 h 1612"/>
              <a:gd name="T2" fmla="*/ 1861 w 1861"/>
              <a:gd name="T3" fmla="*/ 1612 h 1612"/>
              <a:gd name="T4" fmla="*/ 0 w 1861"/>
              <a:gd name="T5" fmla="*/ 1612 h 1612"/>
              <a:gd name="T6" fmla="*/ 930 w 1861"/>
              <a:gd name="T7" fmla="*/ 0 h 1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61" h="1612">
                <a:moveTo>
                  <a:pt x="930" y="0"/>
                </a:moveTo>
                <a:lnTo>
                  <a:pt x="1861" y="1612"/>
                </a:lnTo>
                <a:lnTo>
                  <a:pt x="0" y="1612"/>
                </a:lnTo>
                <a:lnTo>
                  <a:pt x="93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 bwMode="auto">
          <a:xfrm>
            <a:off x="6463139" y="1"/>
            <a:ext cx="6395257" cy="7219256"/>
          </a:xfrm>
          <a:custGeom>
            <a:avLst/>
            <a:gdLst>
              <a:gd name="T0" fmla="*/ 0 w 2847"/>
              <a:gd name="T1" fmla="*/ 0 h 3224"/>
              <a:gd name="T2" fmla="*/ 2847 w 2847"/>
              <a:gd name="T3" fmla="*/ 0 h 3224"/>
              <a:gd name="T4" fmla="*/ 2847 w 2847"/>
              <a:gd name="T5" fmla="*/ 3224 h 3224"/>
              <a:gd name="T6" fmla="*/ 1863 w 2847"/>
              <a:gd name="T7" fmla="*/ 3224 h 3224"/>
              <a:gd name="T8" fmla="*/ 0 w 2847"/>
              <a:gd name="T9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7" h="3224">
                <a:moveTo>
                  <a:pt x="0" y="0"/>
                </a:moveTo>
                <a:lnTo>
                  <a:pt x="2847" y="0"/>
                </a:lnTo>
                <a:lnTo>
                  <a:pt x="2847" y="3224"/>
                </a:lnTo>
                <a:lnTo>
                  <a:pt x="1863" y="322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-21971" y="1162159"/>
            <a:ext cx="833383" cy="4892704"/>
          </a:xfrm>
          <a:custGeom>
            <a:avLst/>
            <a:gdLst>
              <a:gd name="T0" fmla="*/ 0 w 371"/>
              <a:gd name="T1" fmla="*/ 0 h 2185"/>
              <a:gd name="T2" fmla="*/ 308 w 371"/>
              <a:gd name="T3" fmla="*/ 0 h 2185"/>
              <a:gd name="T4" fmla="*/ 333 w 371"/>
              <a:gd name="T5" fmla="*/ 6 h 2185"/>
              <a:gd name="T6" fmla="*/ 354 w 371"/>
              <a:gd name="T7" fmla="*/ 18 h 2185"/>
              <a:gd name="T8" fmla="*/ 366 w 371"/>
              <a:gd name="T9" fmla="*/ 37 h 2185"/>
              <a:gd name="T10" fmla="*/ 371 w 371"/>
              <a:gd name="T11" fmla="*/ 60 h 2185"/>
              <a:gd name="T12" fmla="*/ 371 w 371"/>
              <a:gd name="T13" fmla="*/ 2126 h 2185"/>
              <a:gd name="T14" fmla="*/ 366 w 371"/>
              <a:gd name="T15" fmla="*/ 2148 h 2185"/>
              <a:gd name="T16" fmla="*/ 354 w 371"/>
              <a:gd name="T17" fmla="*/ 2168 h 2185"/>
              <a:gd name="T18" fmla="*/ 333 w 371"/>
              <a:gd name="T19" fmla="*/ 2180 h 2185"/>
              <a:gd name="T20" fmla="*/ 308 w 371"/>
              <a:gd name="T21" fmla="*/ 2185 h 2185"/>
              <a:gd name="T22" fmla="*/ 0 w 371"/>
              <a:gd name="T23" fmla="*/ 2185 h 2185"/>
              <a:gd name="T24" fmla="*/ 0 w 371"/>
              <a:gd name="T25" fmla="*/ 0 h 2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1" h="2185">
                <a:moveTo>
                  <a:pt x="0" y="0"/>
                </a:moveTo>
                <a:lnTo>
                  <a:pt x="308" y="0"/>
                </a:lnTo>
                <a:lnTo>
                  <a:pt x="333" y="6"/>
                </a:lnTo>
                <a:lnTo>
                  <a:pt x="354" y="18"/>
                </a:lnTo>
                <a:lnTo>
                  <a:pt x="366" y="37"/>
                </a:lnTo>
                <a:lnTo>
                  <a:pt x="371" y="60"/>
                </a:lnTo>
                <a:lnTo>
                  <a:pt x="371" y="2126"/>
                </a:lnTo>
                <a:lnTo>
                  <a:pt x="366" y="2148"/>
                </a:lnTo>
                <a:lnTo>
                  <a:pt x="354" y="2168"/>
                </a:lnTo>
                <a:lnTo>
                  <a:pt x="333" y="2180"/>
                </a:lnTo>
                <a:lnTo>
                  <a:pt x="308" y="2185"/>
                </a:lnTo>
                <a:lnTo>
                  <a:pt x="0" y="21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2685974">
            <a:off x="7355729" y="3209710"/>
            <a:ext cx="174268" cy="174268"/>
          </a:xfrm>
          <a:prstGeom prst="rect">
            <a:avLst/>
          </a:prstGeom>
          <a:solidFill>
            <a:srgbClr val="026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0"/>
          </a:p>
        </p:txBody>
      </p:sp>
      <p:sp>
        <p:nvSpPr>
          <p:cNvPr id="11" name="TextBox 26"/>
          <p:cNvSpPr txBox="1"/>
          <p:nvPr/>
        </p:nvSpPr>
        <p:spPr>
          <a:xfrm>
            <a:off x="862442" y="2320181"/>
            <a:ext cx="4411980" cy="2168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495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3495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27"/>
          <p:cNvSpPr txBox="1"/>
          <p:nvPr/>
        </p:nvSpPr>
        <p:spPr>
          <a:xfrm>
            <a:off x="934343" y="4023565"/>
            <a:ext cx="5951893" cy="784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dirty="0" smtClean="0">
                <a:solidFill>
                  <a:schemeClr val="accent3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医药行业述职报告</a:t>
            </a:r>
            <a:r>
              <a:rPr lang="en-US" altLang="zh-CN" sz="4500" dirty="0" smtClean="0">
                <a:solidFill>
                  <a:schemeClr val="accent3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PPT</a:t>
            </a:r>
            <a:endParaRPr lang="zh-CN" altLang="en-US" sz="4500" dirty="0">
              <a:solidFill>
                <a:schemeClr val="accent3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34343" y="5291935"/>
            <a:ext cx="1183640" cy="39370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197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97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197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32822" y="4838319"/>
            <a:ext cx="5801488" cy="5061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530">
              <a:solidFill>
                <a:srgbClr val="1557A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32822" y="4832165"/>
            <a:ext cx="5820824" cy="43845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CN" altLang="en-US" sz="225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    会议报告    商务演示    工作计划</a:t>
            </a:r>
            <a:endParaRPr lang="zh-CN" altLang="en-US" sz="225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Chairlift - Bruis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112136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/>
      <p:bldP spid="12" grpId="0"/>
      <p:bldP spid="13" grpId="0" bldLvl="0" animBg="1"/>
      <p:bldP spid="15" grpId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5"/>
          <p:cNvSpPr/>
          <p:nvPr/>
        </p:nvSpPr>
        <p:spPr bwMode="auto">
          <a:xfrm>
            <a:off x="10116881" y="6946"/>
            <a:ext cx="2738844" cy="4042418"/>
          </a:xfrm>
          <a:custGeom>
            <a:avLst/>
            <a:gdLst>
              <a:gd name="T0" fmla="*/ 0 w 1227"/>
              <a:gd name="T1" fmla="*/ 0 h 1811"/>
              <a:gd name="T2" fmla="*/ 1227 w 1227"/>
              <a:gd name="T3" fmla="*/ 0 h 1811"/>
              <a:gd name="T4" fmla="*/ 1227 w 1227"/>
              <a:gd name="T5" fmla="*/ 1811 h 1811"/>
              <a:gd name="T6" fmla="*/ 0 w 1227"/>
              <a:gd name="T7" fmla="*/ 0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7" h="1811">
                <a:moveTo>
                  <a:pt x="0" y="0"/>
                </a:moveTo>
                <a:lnTo>
                  <a:pt x="1227" y="0"/>
                </a:lnTo>
                <a:lnTo>
                  <a:pt x="1227" y="1811"/>
                </a:lnTo>
                <a:lnTo>
                  <a:pt x="0" y="0"/>
                </a:lnTo>
                <a:close/>
              </a:path>
            </a:pathLst>
          </a:custGeom>
          <a:solidFill>
            <a:srgbClr val="DCDDDD"/>
          </a:solidFill>
          <a:ln w="6">
            <a:noFill/>
            <a:prstDash val="solid"/>
            <a:round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/>
          </a:p>
        </p:txBody>
      </p:sp>
      <p:sp>
        <p:nvSpPr>
          <p:cNvPr id="26" name="Freeform 6"/>
          <p:cNvSpPr/>
          <p:nvPr/>
        </p:nvSpPr>
        <p:spPr bwMode="auto">
          <a:xfrm>
            <a:off x="7492" y="6947"/>
            <a:ext cx="9656265" cy="7218761"/>
          </a:xfrm>
          <a:custGeom>
            <a:avLst/>
            <a:gdLst>
              <a:gd name="T0" fmla="*/ 0 w 4326"/>
              <a:gd name="T1" fmla="*/ 0 h 3234"/>
              <a:gd name="T2" fmla="*/ 2135 w 4326"/>
              <a:gd name="T3" fmla="*/ 0 h 3234"/>
              <a:gd name="T4" fmla="*/ 4326 w 4326"/>
              <a:gd name="T5" fmla="*/ 3234 h 3234"/>
              <a:gd name="T6" fmla="*/ 0 w 4326"/>
              <a:gd name="T7" fmla="*/ 3234 h 3234"/>
              <a:gd name="T8" fmla="*/ 0 w 4326"/>
              <a:gd name="T9" fmla="*/ 0 h 3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26" h="3234">
                <a:moveTo>
                  <a:pt x="0" y="0"/>
                </a:moveTo>
                <a:lnTo>
                  <a:pt x="2135" y="0"/>
                </a:lnTo>
                <a:lnTo>
                  <a:pt x="4326" y="3234"/>
                </a:lnTo>
                <a:lnTo>
                  <a:pt x="0" y="323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6">
            <a:noFill/>
            <a:prstDash val="solid"/>
            <a:round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/>
          </a:p>
        </p:txBody>
      </p:sp>
      <p:sp>
        <p:nvSpPr>
          <p:cNvPr id="27" name="Freeform 7"/>
          <p:cNvSpPr>
            <a:spLocks noEditPoints="1"/>
          </p:cNvSpPr>
          <p:nvPr/>
        </p:nvSpPr>
        <p:spPr bwMode="auto">
          <a:xfrm>
            <a:off x="6641431" y="6947"/>
            <a:ext cx="6214295" cy="7218761"/>
          </a:xfrm>
          <a:custGeom>
            <a:avLst/>
            <a:gdLst>
              <a:gd name="T0" fmla="*/ 658 w 2784"/>
              <a:gd name="T1" fmla="*/ 2207 h 3234"/>
              <a:gd name="T2" fmla="*/ 1354 w 2784"/>
              <a:gd name="T3" fmla="*/ 3234 h 3234"/>
              <a:gd name="T4" fmla="*/ 0 w 2784"/>
              <a:gd name="T5" fmla="*/ 3234 h 3234"/>
              <a:gd name="T6" fmla="*/ 658 w 2784"/>
              <a:gd name="T7" fmla="*/ 2207 h 3234"/>
              <a:gd name="T8" fmla="*/ 658 w 2784"/>
              <a:gd name="T9" fmla="*/ 2207 h 3234"/>
              <a:gd name="T10" fmla="*/ 1819 w 2784"/>
              <a:gd name="T11" fmla="*/ 390 h 3234"/>
              <a:gd name="T12" fmla="*/ 2069 w 2784"/>
              <a:gd name="T13" fmla="*/ 0 h 3234"/>
              <a:gd name="T14" fmla="*/ 2784 w 2784"/>
              <a:gd name="T15" fmla="*/ 0 h 3234"/>
              <a:gd name="T16" fmla="*/ 2784 w 2784"/>
              <a:gd name="T17" fmla="*/ 1811 h 3234"/>
              <a:gd name="T18" fmla="*/ 1819 w 2784"/>
              <a:gd name="T19" fmla="*/ 390 h 3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84" h="3234">
                <a:moveTo>
                  <a:pt x="658" y="2207"/>
                </a:moveTo>
                <a:lnTo>
                  <a:pt x="1354" y="3234"/>
                </a:lnTo>
                <a:lnTo>
                  <a:pt x="0" y="3234"/>
                </a:lnTo>
                <a:lnTo>
                  <a:pt x="658" y="2207"/>
                </a:lnTo>
                <a:lnTo>
                  <a:pt x="658" y="2207"/>
                </a:lnTo>
                <a:close/>
                <a:moveTo>
                  <a:pt x="1819" y="390"/>
                </a:moveTo>
                <a:lnTo>
                  <a:pt x="2069" y="0"/>
                </a:lnTo>
                <a:lnTo>
                  <a:pt x="2784" y="0"/>
                </a:lnTo>
                <a:lnTo>
                  <a:pt x="2784" y="1811"/>
                </a:lnTo>
                <a:lnTo>
                  <a:pt x="1819" y="390"/>
                </a:lnTo>
                <a:close/>
              </a:path>
            </a:pathLst>
          </a:custGeom>
          <a:solidFill>
            <a:srgbClr val="53B129"/>
          </a:solidFill>
          <a:ln w="6">
            <a:noFill/>
            <a:prstDash val="solid"/>
            <a:round/>
          </a:ln>
        </p:spPr>
        <p:txBody>
          <a:bodyPr vert="horz" wrap="square" lIns="128572" tIns="64286" rIns="128572" bIns="64286" numCol="1" anchor="t" anchorCtr="0" compatLnSpc="1"/>
          <a:lstStyle/>
          <a:p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455699" y="2732032"/>
            <a:ext cx="5011054" cy="7126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8956" y="2085030"/>
            <a:ext cx="118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885672" y="1895096"/>
            <a:ext cx="1194558" cy="6982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935" b="1" dirty="0">
                <a:solidFill>
                  <a:schemeClr val="accent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目录</a:t>
            </a:r>
            <a:endParaRPr lang="zh-CN" altLang="en-US" sz="3935" b="1" dirty="0">
              <a:solidFill>
                <a:schemeClr val="accent1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134249" y="2022695"/>
            <a:ext cx="675147" cy="480490"/>
            <a:chOff x="4304043" y="1286668"/>
            <a:chExt cx="3837944" cy="2757793"/>
          </a:xfrm>
          <a:solidFill>
            <a:srgbClr val="53B129"/>
          </a:solidFill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32" name="圆角矩形 31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4351930" y="1330004"/>
              <a:ext cx="3742172" cy="267112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4" name="直接连接符 33"/>
          <p:cNvCxnSpPr/>
          <p:nvPr/>
        </p:nvCxnSpPr>
        <p:spPr>
          <a:xfrm>
            <a:off x="1167595" y="1591352"/>
            <a:ext cx="11098" cy="5085037"/>
          </a:xfrm>
          <a:prstGeom prst="line">
            <a:avLst/>
          </a:prstGeom>
          <a:ln w="19050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燕尾形箭头 34"/>
          <p:cNvSpPr/>
          <p:nvPr/>
        </p:nvSpPr>
        <p:spPr>
          <a:xfrm>
            <a:off x="1468187" y="3116255"/>
            <a:ext cx="404995" cy="372142"/>
          </a:xfrm>
          <a:prstGeom prst="notched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2055699" y="3031435"/>
            <a:ext cx="4132609" cy="542493"/>
            <a:chOff x="3542139" y="1954206"/>
            <a:chExt cx="2939107" cy="385820"/>
          </a:xfrm>
        </p:grpSpPr>
        <p:sp>
          <p:nvSpPr>
            <p:cNvPr id="37" name="圆角矩形 36"/>
            <p:cNvSpPr/>
            <p:nvPr/>
          </p:nvSpPr>
          <p:spPr>
            <a:xfrm>
              <a:off x="3995937" y="1954206"/>
              <a:ext cx="2485309" cy="38531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 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333183" y="1954206"/>
              <a:ext cx="1988770" cy="385820"/>
            </a:xfrm>
            <a:prstGeom prst="rect">
              <a:avLst/>
            </a:prstGeom>
          </p:spPr>
          <p:txBody>
            <a:bodyPr wrap="square" lIns="171485" tIns="85743" rIns="171485" bIns="85743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单击此处添加标题</a:t>
              </a:r>
              <a:endParaRPr lang="zh-CN" altLang="en-US" sz="24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3542139" y="1954206"/>
              <a:ext cx="385318" cy="38531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 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0" name="文本框 48"/>
            <p:cNvSpPr txBox="1">
              <a:spLocks noChangeArrowheads="1"/>
            </p:cNvSpPr>
            <p:nvPr/>
          </p:nvSpPr>
          <p:spPr bwMode="auto">
            <a:xfrm>
              <a:off x="3547238" y="1954206"/>
              <a:ext cx="501137" cy="37343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281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1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042723" y="3714864"/>
            <a:ext cx="4145586" cy="542493"/>
            <a:chOff x="3532910" y="1954206"/>
            <a:chExt cx="2948336" cy="385820"/>
          </a:xfrm>
        </p:grpSpPr>
        <p:sp>
          <p:nvSpPr>
            <p:cNvPr id="42" name="圆角矩形 41"/>
            <p:cNvSpPr/>
            <p:nvPr/>
          </p:nvSpPr>
          <p:spPr>
            <a:xfrm>
              <a:off x="3995937" y="1954206"/>
              <a:ext cx="2485309" cy="385318"/>
            </a:xfrm>
            <a:prstGeom prst="roundRect">
              <a:avLst/>
            </a:prstGeom>
            <a:solidFill>
              <a:srgbClr val="53B1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 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333183" y="1954206"/>
              <a:ext cx="1988770" cy="385820"/>
            </a:xfrm>
            <a:prstGeom prst="rect">
              <a:avLst/>
            </a:prstGeom>
          </p:spPr>
          <p:txBody>
            <a:bodyPr wrap="square" lIns="171485" tIns="85743" rIns="171485" bIns="85743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单击此处添加标题</a:t>
              </a:r>
              <a:endParaRPr lang="zh-CN" altLang="en-US" sz="24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542139" y="1954206"/>
              <a:ext cx="385318" cy="38531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 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5" name="文本框 48"/>
            <p:cNvSpPr txBox="1">
              <a:spLocks noChangeArrowheads="1"/>
            </p:cNvSpPr>
            <p:nvPr/>
          </p:nvSpPr>
          <p:spPr bwMode="auto">
            <a:xfrm>
              <a:off x="3532910" y="1954206"/>
              <a:ext cx="501137" cy="37343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281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1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042991" y="4398293"/>
            <a:ext cx="4145317" cy="542493"/>
            <a:chOff x="3533101" y="1954206"/>
            <a:chExt cx="2948145" cy="385820"/>
          </a:xfrm>
        </p:grpSpPr>
        <p:sp>
          <p:nvSpPr>
            <p:cNvPr id="47" name="圆角矩形 46"/>
            <p:cNvSpPr/>
            <p:nvPr/>
          </p:nvSpPr>
          <p:spPr>
            <a:xfrm>
              <a:off x="3995937" y="1954206"/>
              <a:ext cx="2485309" cy="38531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 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333183" y="1954206"/>
              <a:ext cx="1988770" cy="385820"/>
            </a:xfrm>
            <a:prstGeom prst="rect">
              <a:avLst/>
            </a:prstGeom>
          </p:spPr>
          <p:txBody>
            <a:bodyPr wrap="square" lIns="171485" tIns="85743" rIns="171485" bIns="85743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单击此处添加标题</a:t>
              </a:r>
              <a:endParaRPr lang="zh-CN" altLang="en-US" sz="24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3542139" y="1954206"/>
              <a:ext cx="385318" cy="38531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 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0" name="文本框 48"/>
            <p:cNvSpPr txBox="1">
              <a:spLocks noChangeArrowheads="1"/>
            </p:cNvSpPr>
            <p:nvPr/>
          </p:nvSpPr>
          <p:spPr bwMode="auto">
            <a:xfrm>
              <a:off x="3533101" y="1954206"/>
              <a:ext cx="501137" cy="37343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281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1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055699" y="5081722"/>
            <a:ext cx="4132609" cy="542493"/>
            <a:chOff x="3542139" y="1954206"/>
            <a:chExt cx="2939107" cy="385820"/>
          </a:xfrm>
        </p:grpSpPr>
        <p:sp>
          <p:nvSpPr>
            <p:cNvPr id="52" name="圆角矩形 51"/>
            <p:cNvSpPr/>
            <p:nvPr/>
          </p:nvSpPr>
          <p:spPr>
            <a:xfrm>
              <a:off x="3995937" y="1954206"/>
              <a:ext cx="2485309" cy="385318"/>
            </a:xfrm>
            <a:prstGeom prst="roundRect">
              <a:avLst/>
            </a:prstGeom>
            <a:solidFill>
              <a:srgbClr val="53B1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 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4333183" y="1954206"/>
              <a:ext cx="1988770" cy="385820"/>
            </a:xfrm>
            <a:prstGeom prst="rect">
              <a:avLst/>
            </a:prstGeom>
          </p:spPr>
          <p:txBody>
            <a:bodyPr wrap="square" lIns="171485" tIns="85743" rIns="171485" bIns="85743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单击此处添加标题</a:t>
              </a:r>
              <a:endParaRPr lang="zh-CN" altLang="en-US" sz="2400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3542139" y="1954206"/>
              <a:ext cx="385318" cy="38531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</a:rPr>
                <a:t> 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5" name="文本框 48"/>
            <p:cNvSpPr txBox="1">
              <a:spLocks noChangeArrowheads="1"/>
            </p:cNvSpPr>
            <p:nvPr/>
          </p:nvSpPr>
          <p:spPr bwMode="auto">
            <a:xfrm>
              <a:off x="3547238" y="1954206"/>
              <a:ext cx="501137" cy="37343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en-US" altLang="zh-CN" sz="2810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1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8278">
        <p15:prstTrans prst="fracture"/>
      </p:transition>
    </mc:Choice>
    <mc:Fallback>
      <p:transition spd="slow" advTm="8278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6" presetClass="entr" presetSubtype="4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3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9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200" tmFilter="0, 0; .2, .5; .8, .5; 1, 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1" dur="100" autoRev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2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10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200" tmFilter="0, 0; .2, .5; .8, .5; 1, 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7" dur="100" autoRev="1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6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20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100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62" presetID="2" presetClass="entr" presetSubtype="8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6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6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7" grpId="0" animBg="1"/>
          <p:bldP spid="29" grpId="0"/>
          <p:bldP spid="30" grpId="0"/>
          <p:bldP spid="35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6" presetClass="entr" presetSubtype="4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1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2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3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3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9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200" tmFilter="0, 0; .2, .5; .8, .5; 1, 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1" dur="100" autoRev="1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2" presetID="26" presetClass="emph" presetSubtype="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2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10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6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200" tmFilter="0, 0; .2, .5; .8, .5; 1, 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7" dur="100" autoRev="1" fill="hold"/>
                                            <p:tgtEl>
                                              <p:spTgt spid="4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6" presetClass="emph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200" tmFilter="0, 0; .2, .5; .8, .5; 1, 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0" dur="100" autoRev="1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6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7" grpId="0" animBg="1"/>
          <p:bldP spid="29" grpId="0"/>
          <p:bldP spid="30" grpId="0"/>
          <p:bldP spid="35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8561"/>
            <a:ext cx="12857163" cy="724076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flipV="1">
            <a:off x="994184" y="-8561"/>
            <a:ext cx="6378321" cy="5510623"/>
          </a:xfrm>
          <a:prstGeom prst="triangle">
            <a:avLst/>
          </a:prstGeom>
          <a:solidFill>
            <a:srgbClr val="53B129">
              <a:alpha val="69804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93432" y="2320342"/>
            <a:ext cx="4657187" cy="182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112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85778" y="3184387"/>
            <a:ext cx="6347091" cy="968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5" dirty="0">
                <a:solidFill>
                  <a:schemeClr val="accent3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  <a:endParaRPr lang="zh-CN" altLang="en-US" sz="5695" dirty="0">
              <a:solidFill>
                <a:schemeClr val="accent3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65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531433" y="2335700"/>
            <a:ext cx="5326612" cy="36339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8112510" y="3229409"/>
            <a:ext cx="4050148" cy="184473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Light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 Light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07" y="2335700"/>
            <a:ext cx="7530727" cy="363397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2" accel="40000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/>
          <p:bldP spid="2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2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/>
          <p:bldP spid="28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2191"/>
          <p:cNvSpPr/>
          <p:nvPr/>
        </p:nvSpPr>
        <p:spPr>
          <a:xfrm rot="16200000" flipH="1" flipV="1">
            <a:off x="6434397" y="1138233"/>
            <a:ext cx="0" cy="7388351"/>
          </a:xfrm>
          <a:prstGeom prst="line">
            <a:avLst/>
          </a:prstGeom>
          <a:noFill/>
          <a:ln w="381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53575" tIns="53575" rIns="53575" bIns="53575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240950" y="2315137"/>
            <a:ext cx="2391660" cy="699256"/>
            <a:chOff x="4969135" y="2195213"/>
            <a:chExt cx="2267772" cy="663035"/>
          </a:xfrm>
        </p:grpSpPr>
        <p:sp>
          <p:nvSpPr>
            <p:cNvPr id="36" name="Shape 54"/>
            <p:cNvSpPr/>
            <p:nvPr/>
          </p:nvSpPr>
          <p:spPr>
            <a:xfrm>
              <a:off x="4969135" y="2195213"/>
              <a:ext cx="2267772" cy="663035"/>
            </a:xfrm>
            <a:prstGeom prst="roundRect">
              <a:avLst>
                <a:gd name="adj" fmla="val 11635"/>
              </a:avLst>
            </a:prstGeom>
            <a:solidFill>
              <a:schemeClr val="accent1"/>
            </a:solidFill>
            <a:ln w="38100" cap="flat">
              <a:noFill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/>
              <a:endParaRPr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5242458" y="2288396"/>
              <a:ext cx="1743075" cy="522304"/>
              <a:chOff x="3668720" y="3126647"/>
              <a:chExt cx="1743075" cy="522304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3668720" y="3126647"/>
                <a:ext cx="1743075" cy="3517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37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Mr. Hugs </a:t>
                </a:r>
                <a:r>
                  <a:rPr lang="en-US" sz="137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Danno</a:t>
                </a:r>
                <a:endParaRPr lang="en-US" sz="137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3668720" y="3378518"/>
                <a:ext cx="1743075" cy="270433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95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CEO</a:t>
                </a:r>
                <a:endParaRPr lang="en-US" sz="95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5240953" y="3576059"/>
            <a:ext cx="2391660" cy="699256"/>
            <a:chOff x="4969138" y="3390819"/>
            <a:chExt cx="2267772" cy="663035"/>
          </a:xfrm>
        </p:grpSpPr>
        <p:sp>
          <p:nvSpPr>
            <p:cNvPr id="33" name="Shape 54"/>
            <p:cNvSpPr/>
            <p:nvPr/>
          </p:nvSpPr>
          <p:spPr>
            <a:xfrm>
              <a:off x="4969138" y="3390819"/>
              <a:ext cx="2267772" cy="663035"/>
            </a:xfrm>
            <a:prstGeom prst="roundRect">
              <a:avLst>
                <a:gd name="adj" fmla="val 11635"/>
              </a:avLst>
            </a:prstGeom>
            <a:solidFill>
              <a:schemeClr val="accent2"/>
            </a:solidFill>
            <a:ln w="38100" cap="flat">
              <a:noFill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/>
              <a:endParaRPr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5226607" y="3483316"/>
              <a:ext cx="1743078" cy="504875"/>
              <a:chOff x="8265642" y="3694336"/>
              <a:chExt cx="1743078" cy="504875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8265645" y="3694336"/>
                <a:ext cx="1743075" cy="3517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37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Mr. Bob Fletcher</a:t>
                </a:r>
                <a:endParaRPr lang="en-US" sz="137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8265642" y="3973161"/>
                <a:ext cx="1743075" cy="22605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GB" sz="95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MENAGER</a:t>
                </a:r>
                <a:endParaRPr lang="en-GB" sz="95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5238930" y="5106716"/>
            <a:ext cx="2391660" cy="699256"/>
            <a:chOff x="4967220" y="4842188"/>
            <a:chExt cx="2267772" cy="663035"/>
          </a:xfrm>
        </p:grpSpPr>
        <p:sp>
          <p:nvSpPr>
            <p:cNvPr id="27" name="Shape 50"/>
            <p:cNvSpPr/>
            <p:nvPr/>
          </p:nvSpPr>
          <p:spPr>
            <a:xfrm>
              <a:off x="4967220" y="4842188"/>
              <a:ext cx="2267772" cy="663035"/>
            </a:xfrm>
            <a:prstGeom prst="roundRect">
              <a:avLst>
                <a:gd name="adj" fmla="val 11635"/>
              </a:avLst>
            </a:prstGeom>
            <a:solidFill>
              <a:schemeClr val="accent4"/>
            </a:solidFill>
            <a:ln w="38100" cap="flat">
              <a:noFill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/>
              <a:endParaRPr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5219981" y="4920069"/>
              <a:ext cx="1743075" cy="532489"/>
              <a:chOff x="3668720" y="3126647"/>
              <a:chExt cx="1743075" cy="532489"/>
            </a:xfrm>
          </p:grpSpPr>
          <p:sp>
            <p:nvSpPr>
              <p:cNvPr id="59" name="TextBox 58"/>
              <p:cNvSpPr txBox="1"/>
              <p:nvPr/>
            </p:nvSpPr>
            <p:spPr>
              <a:xfrm>
                <a:off x="3668720" y="3126647"/>
                <a:ext cx="1743075" cy="3517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37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Mr. </a:t>
                </a:r>
                <a:r>
                  <a:rPr lang="en-US" sz="137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Jenkis</a:t>
                </a:r>
                <a:r>
                  <a:rPr lang="en-US" sz="137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 Marcel</a:t>
                </a:r>
                <a:endParaRPr lang="en-US" sz="137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3668720" y="3368335"/>
                <a:ext cx="1743075" cy="2908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EDITOR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5" name="Shape 2175"/>
          <p:cNvSpPr/>
          <p:nvPr/>
        </p:nvSpPr>
        <p:spPr>
          <a:xfrm flipV="1">
            <a:off x="6430932" y="3014393"/>
            <a:ext cx="0" cy="561665"/>
          </a:xfrm>
          <a:prstGeom prst="line">
            <a:avLst/>
          </a:prstGeom>
          <a:noFill/>
          <a:ln w="381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53575" tIns="53575" rIns="53575" bIns="53575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1" name="Shape 2175"/>
          <p:cNvSpPr/>
          <p:nvPr/>
        </p:nvSpPr>
        <p:spPr>
          <a:xfrm flipV="1">
            <a:off x="6430932" y="4270743"/>
            <a:ext cx="0" cy="561665"/>
          </a:xfrm>
          <a:prstGeom prst="line">
            <a:avLst/>
          </a:prstGeom>
          <a:noFill/>
          <a:ln w="381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53575" tIns="53575" rIns="53575" bIns="53575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2" name="Shape 2175"/>
          <p:cNvSpPr/>
          <p:nvPr/>
        </p:nvSpPr>
        <p:spPr>
          <a:xfrm flipV="1">
            <a:off x="6434280" y="4831328"/>
            <a:ext cx="0" cy="280832"/>
          </a:xfrm>
          <a:prstGeom prst="line">
            <a:avLst/>
          </a:prstGeom>
          <a:noFill/>
          <a:ln w="381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53575" tIns="53575" rIns="53575" bIns="53575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3" name="Shape 2175"/>
          <p:cNvSpPr/>
          <p:nvPr/>
        </p:nvSpPr>
        <p:spPr>
          <a:xfrm flipV="1">
            <a:off x="2760361" y="4832407"/>
            <a:ext cx="0" cy="280832"/>
          </a:xfrm>
          <a:prstGeom prst="line">
            <a:avLst/>
          </a:prstGeom>
          <a:noFill/>
          <a:ln w="381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53575" tIns="53575" rIns="53575" bIns="53575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4" name="Shape 2175"/>
          <p:cNvSpPr/>
          <p:nvPr/>
        </p:nvSpPr>
        <p:spPr>
          <a:xfrm flipV="1">
            <a:off x="10109712" y="4833748"/>
            <a:ext cx="0" cy="280832"/>
          </a:xfrm>
          <a:prstGeom prst="line">
            <a:avLst/>
          </a:prstGeom>
          <a:noFill/>
          <a:ln w="38100" cap="flat">
            <a:solidFill>
              <a:schemeClr val="bg1">
                <a:lumMod val="50000"/>
              </a:schemeClr>
            </a:solidFill>
            <a:prstDash val="solid"/>
            <a:miter lim="400000"/>
          </a:ln>
          <a:effectLst/>
        </p:spPr>
        <p:txBody>
          <a:bodyPr wrap="square" lIns="53575" tIns="53575" rIns="53575" bIns="53575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913883" y="5102114"/>
            <a:ext cx="2391660" cy="699256"/>
            <a:chOff x="8451811" y="4837825"/>
            <a:chExt cx="2267772" cy="663035"/>
          </a:xfrm>
        </p:grpSpPr>
        <p:sp>
          <p:nvSpPr>
            <p:cNvPr id="30" name="Shape 54"/>
            <p:cNvSpPr/>
            <p:nvPr/>
          </p:nvSpPr>
          <p:spPr>
            <a:xfrm>
              <a:off x="8451811" y="4837825"/>
              <a:ext cx="2267772" cy="663035"/>
            </a:xfrm>
            <a:prstGeom prst="roundRect">
              <a:avLst>
                <a:gd name="adj" fmla="val 11635"/>
              </a:avLst>
            </a:prstGeom>
            <a:solidFill>
              <a:schemeClr val="accent5"/>
            </a:solidFill>
            <a:ln w="38100" cap="flat">
              <a:noFill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/>
              <a:endParaRPr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8745489" y="4920069"/>
              <a:ext cx="1743075" cy="532489"/>
              <a:chOff x="3668720" y="3126647"/>
              <a:chExt cx="1743075" cy="532489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3668720" y="3126647"/>
                <a:ext cx="1743075" cy="3517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37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Mr. </a:t>
                </a:r>
                <a:r>
                  <a:rPr lang="en-US" sz="137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Rean</a:t>
                </a:r>
                <a:r>
                  <a:rPr lang="en-US" sz="137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 Joe</a:t>
                </a:r>
                <a:endParaRPr lang="en-US" sz="137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668720" y="3368335"/>
                <a:ext cx="1743075" cy="2908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PUBLISHER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1563977" y="5106716"/>
            <a:ext cx="2391660" cy="699256"/>
            <a:chOff x="1482629" y="4842188"/>
            <a:chExt cx="2267772" cy="663035"/>
          </a:xfrm>
        </p:grpSpPr>
        <p:sp>
          <p:nvSpPr>
            <p:cNvPr id="24" name="Shape 45"/>
            <p:cNvSpPr/>
            <p:nvPr/>
          </p:nvSpPr>
          <p:spPr>
            <a:xfrm>
              <a:off x="1482629" y="4842188"/>
              <a:ext cx="2267772" cy="663035"/>
            </a:xfrm>
            <a:prstGeom prst="roundRect">
              <a:avLst>
                <a:gd name="adj" fmla="val 11635"/>
              </a:avLst>
            </a:prstGeom>
            <a:solidFill>
              <a:schemeClr val="accent3"/>
            </a:solidFill>
            <a:ln w="38100" cap="flat">
              <a:noFill/>
              <a:miter lim="400000"/>
            </a:ln>
            <a:effectLst/>
          </p:spPr>
          <p:txBody>
            <a:bodyPr wrap="square" lIns="53575" tIns="53575" rIns="53575" bIns="53575" numCol="1" anchor="ctr">
              <a:noAutofit/>
            </a:bodyPr>
            <a:lstStyle/>
            <a:p>
              <a:pPr lvl="0"/>
              <a:endParaRPr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1734576" y="4920069"/>
              <a:ext cx="1743075" cy="532489"/>
              <a:chOff x="3668720" y="3126647"/>
              <a:chExt cx="1743075" cy="532489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3668720" y="3126647"/>
                <a:ext cx="1743075" cy="35172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37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Mrs. Laura </a:t>
                </a:r>
                <a:r>
                  <a:rPr lang="en-US" sz="1370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Nanta</a:t>
                </a:r>
                <a:r>
                  <a:rPr lang="en-US" sz="137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 </a:t>
                </a:r>
                <a:endParaRPr lang="en-US" sz="137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3668720" y="3368335"/>
                <a:ext cx="1743075" cy="29080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PUBLISHER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34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5" grpId="0" animBg="1"/>
      <p:bldP spid="71" grpId="0" animBg="1"/>
      <p:bldP spid="72" grpId="0" animBg="1"/>
      <p:bldP spid="73" grpId="0" animBg="1"/>
      <p:bldP spid="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1581367" y="2957637"/>
            <a:ext cx="2088108" cy="1392072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92871" rtlCol="0" anchor="b"/>
          <a:lstStyle/>
          <a:p>
            <a:pPr algn="ctr"/>
            <a:endParaRPr lang="en-US" sz="116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131305" y="2957637"/>
            <a:ext cx="2088108" cy="1392072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92871" rtlCol="0" anchor="b"/>
          <a:lstStyle/>
          <a:p>
            <a:pPr algn="ctr"/>
            <a:endParaRPr lang="en-US" sz="116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696677" y="2957637"/>
            <a:ext cx="2088108" cy="1392072"/>
          </a:xfrm>
          <a:prstGeom prst="rect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92871" rtlCol="0" anchor="b"/>
          <a:lstStyle/>
          <a:p>
            <a:pPr algn="ctr"/>
            <a:endParaRPr lang="en-US" sz="116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9208528" y="2957637"/>
            <a:ext cx="2088108" cy="1392072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92871" rtlCol="0" anchor="b"/>
          <a:lstStyle/>
          <a:p>
            <a:pPr algn="ctr"/>
            <a:endParaRPr lang="en-US" sz="116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09966" y="3897130"/>
            <a:ext cx="1430911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Make Safety</a:t>
            </a:r>
            <a:endParaRPr lang="id-ID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459904" y="3897130"/>
            <a:ext cx="1430911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Repaired</a:t>
            </a:r>
            <a:endParaRPr lang="id-ID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025276" y="3897130"/>
            <a:ext cx="1430911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Motivation</a:t>
            </a:r>
            <a:endParaRPr lang="id-ID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537127" y="3897130"/>
            <a:ext cx="1430911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Inspire</a:t>
            </a:r>
            <a:endParaRPr lang="id-ID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755413" y="2464197"/>
            <a:ext cx="994338" cy="994338"/>
            <a:chOff x="9037312" y="2517457"/>
            <a:chExt cx="942831" cy="942831"/>
          </a:xfrm>
        </p:grpSpPr>
        <p:sp>
          <p:nvSpPr>
            <p:cNvPr id="52" name="Oval 51"/>
            <p:cNvSpPr/>
            <p:nvPr/>
          </p:nvSpPr>
          <p:spPr>
            <a:xfrm>
              <a:off x="9037312" y="2517457"/>
              <a:ext cx="942831" cy="94283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4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9279683" y="2781178"/>
              <a:ext cx="441594" cy="427529"/>
              <a:chOff x="2339975" y="3200401"/>
              <a:chExt cx="249238" cy="241300"/>
            </a:xfrm>
            <a:solidFill>
              <a:srgbClr val="C3382B"/>
            </a:solidFill>
          </p:grpSpPr>
          <p:sp>
            <p:nvSpPr>
              <p:cNvPr id="65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6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9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0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2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3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4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5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6" name="Freeform 29"/>
              <p:cNvSpPr>
                <a:spLocks noEditPoints="1"/>
              </p:cNvSpPr>
              <p:nvPr/>
            </p:nvSpPr>
            <p:spPr bwMode="auto">
              <a:xfrm>
                <a:off x="2339975" y="3217863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7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8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2128252" y="2464197"/>
            <a:ext cx="994338" cy="994338"/>
            <a:chOff x="2248932" y="2517457"/>
            <a:chExt cx="942831" cy="942831"/>
          </a:xfrm>
        </p:grpSpPr>
        <p:sp>
          <p:nvSpPr>
            <p:cNvPr id="38" name="Oval 37"/>
            <p:cNvSpPr/>
            <p:nvPr/>
          </p:nvSpPr>
          <p:spPr>
            <a:xfrm>
              <a:off x="2248932" y="2517457"/>
              <a:ext cx="942831" cy="94283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2436787" y="2731113"/>
              <a:ext cx="563590" cy="455801"/>
              <a:chOff x="312738" y="3205160"/>
              <a:chExt cx="290513" cy="234950"/>
            </a:xfrm>
            <a:solidFill>
              <a:srgbClr val="297E9F"/>
            </a:solidFill>
          </p:grpSpPr>
          <p:sp>
            <p:nvSpPr>
              <p:cNvPr id="81" name="Freeform 5"/>
              <p:cNvSpPr>
                <a:spLocks noEditPoints="1"/>
              </p:cNvSpPr>
              <p:nvPr/>
            </p:nvSpPr>
            <p:spPr bwMode="auto">
              <a:xfrm>
                <a:off x="312738" y="3205160"/>
                <a:ext cx="290513" cy="234950"/>
              </a:xfrm>
              <a:custGeom>
                <a:avLst/>
                <a:gdLst>
                  <a:gd name="T0" fmla="*/ 78 w 153"/>
                  <a:gd name="T1" fmla="*/ 0 h 124"/>
                  <a:gd name="T2" fmla="*/ 0 w 153"/>
                  <a:gd name="T3" fmla="*/ 68 h 124"/>
                  <a:gd name="T4" fmla="*/ 15 w 153"/>
                  <a:gd name="T5" fmla="*/ 68 h 124"/>
                  <a:gd name="T6" fmla="*/ 21 w 153"/>
                  <a:gd name="T7" fmla="*/ 63 h 124"/>
                  <a:gd name="T8" fmla="*/ 21 w 153"/>
                  <a:gd name="T9" fmla="*/ 120 h 124"/>
                  <a:gd name="T10" fmla="*/ 24 w 153"/>
                  <a:gd name="T11" fmla="*/ 124 h 124"/>
                  <a:gd name="T12" fmla="*/ 62 w 153"/>
                  <a:gd name="T13" fmla="*/ 124 h 124"/>
                  <a:gd name="T14" fmla="*/ 62 w 153"/>
                  <a:gd name="T15" fmla="*/ 92 h 124"/>
                  <a:gd name="T16" fmla="*/ 67 w 153"/>
                  <a:gd name="T17" fmla="*/ 87 h 124"/>
                  <a:gd name="T18" fmla="*/ 83 w 153"/>
                  <a:gd name="T19" fmla="*/ 87 h 124"/>
                  <a:gd name="T20" fmla="*/ 89 w 153"/>
                  <a:gd name="T21" fmla="*/ 92 h 124"/>
                  <a:gd name="T22" fmla="*/ 88 w 153"/>
                  <a:gd name="T23" fmla="*/ 124 h 124"/>
                  <a:gd name="T24" fmla="*/ 126 w 153"/>
                  <a:gd name="T25" fmla="*/ 124 h 124"/>
                  <a:gd name="T26" fmla="*/ 130 w 153"/>
                  <a:gd name="T27" fmla="*/ 119 h 124"/>
                  <a:gd name="T28" fmla="*/ 130 w 153"/>
                  <a:gd name="T29" fmla="*/ 62 h 124"/>
                  <a:gd name="T30" fmla="*/ 136 w 153"/>
                  <a:gd name="T31" fmla="*/ 68 h 124"/>
                  <a:gd name="T32" fmla="*/ 153 w 153"/>
                  <a:gd name="T33" fmla="*/ 68 h 124"/>
                  <a:gd name="T34" fmla="*/ 78 w 153"/>
                  <a:gd name="T35" fmla="*/ 0 h 124"/>
                  <a:gd name="T36" fmla="*/ 76 w 153"/>
                  <a:gd name="T37" fmla="*/ 75 h 124"/>
                  <a:gd name="T38" fmla="*/ 59 w 153"/>
                  <a:gd name="T39" fmla="*/ 59 h 124"/>
                  <a:gd name="T40" fmla="*/ 76 w 153"/>
                  <a:gd name="T41" fmla="*/ 42 h 124"/>
                  <a:gd name="T42" fmla="*/ 92 w 153"/>
                  <a:gd name="T43" fmla="*/ 59 h 124"/>
                  <a:gd name="T44" fmla="*/ 76 w 153"/>
                  <a:gd name="T45" fmla="*/ 7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4">
                    <a:moveTo>
                      <a:pt x="7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0" y="68"/>
                      <a:pt x="5" y="77"/>
                      <a:pt x="15" y="68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21" y="120"/>
                      <a:pt x="21" y="120"/>
                      <a:pt x="21" y="120"/>
                    </a:cubicBezTo>
                    <a:cubicBezTo>
                      <a:pt x="21" y="120"/>
                      <a:pt x="20" y="124"/>
                      <a:pt x="24" y="124"/>
                    </a:cubicBezTo>
                    <a:cubicBezTo>
                      <a:pt x="28" y="124"/>
                      <a:pt x="62" y="124"/>
                      <a:pt x="62" y="124"/>
                    </a:cubicBezTo>
                    <a:cubicBezTo>
                      <a:pt x="62" y="92"/>
                      <a:pt x="62" y="92"/>
                      <a:pt x="62" y="92"/>
                    </a:cubicBezTo>
                    <a:cubicBezTo>
                      <a:pt x="62" y="92"/>
                      <a:pt x="62" y="87"/>
                      <a:pt x="67" y="87"/>
                    </a:cubicBezTo>
                    <a:cubicBezTo>
                      <a:pt x="83" y="87"/>
                      <a:pt x="83" y="87"/>
                      <a:pt x="83" y="87"/>
                    </a:cubicBezTo>
                    <a:cubicBezTo>
                      <a:pt x="89" y="87"/>
                      <a:pt x="89" y="92"/>
                      <a:pt x="89" y="92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4"/>
                      <a:pt x="121" y="124"/>
                      <a:pt x="126" y="124"/>
                    </a:cubicBezTo>
                    <a:cubicBezTo>
                      <a:pt x="130" y="124"/>
                      <a:pt x="130" y="119"/>
                      <a:pt x="130" y="119"/>
                    </a:cubicBezTo>
                    <a:cubicBezTo>
                      <a:pt x="130" y="62"/>
                      <a:pt x="130" y="62"/>
                      <a:pt x="130" y="62"/>
                    </a:cubicBezTo>
                    <a:cubicBezTo>
                      <a:pt x="136" y="68"/>
                      <a:pt x="136" y="68"/>
                      <a:pt x="136" y="68"/>
                    </a:cubicBezTo>
                    <a:cubicBezTo>
                      <a:pt x="148" y="76"/>
                      <a:pt x="153" y="68"/>
                      <a:pt x="153" y="68"/>
                    </a:cubicBezTo>
                    <a:lnTo>
                      <a:pt x="78" y="0"/>
                    </a:lnTo>
                    <a:close/>
                    <a:moveTo>
                      <a:pt x="76" y="75"/>
                    </a:moveTo>
                    <a:cubicBezTo>
                      <a:pt x="67" y="75"/>
                      <a:pt x="59" y="68"/>
                      <a:pt x="59" y="59"/>
                    </a:cubicBezTo>
                    <a:cubicBezTo>
                      <a:pt x="59" y="50"/>
                      <a:pt x="67" y="42"/>
                      <a:pt x="76" y="42"/>
                    </a:cubicBezTo>
                    <a:cubicBezTo>
                      <a:pt x="85" y="42"/>
                      <a:pt x="92" y="50"/>
                      <a:pt x="92" y="59"/>
                    </a:cubicBezTo>
                    <a:cubicBezTo>
                      <a:pt x="92" y="68"/>
                      <a:pt x="85" y="75"/>
                      <a:pt x="76" y="7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2" name="Freeform 6"/>
              <p:cNvSpPr/>
              <p:nvPr/>
            </p:nvSpPr>
            <p:spPr bwMode="auto">
              <a:xfrm>
                <a:off x="541338" y="3233738"/>
                <a:ext cx="28575" cy="58738"/>
              </a:xfrm>
              <a:custGeom>
                <a:avLst/>
                <a:gdLst>
                  <a:gd name="T0" fmla="*/ 18 w 18"/>
                  <a:gd name="T1" fmla="*/ 37 h 37"/>
                  <a:gd name="T2" fmla="*/ 18 w 18"/>
                  <a:gd name="T3" fmla="*/ 0 h 37"/>
                  <a:gd name="T4" fmla="*/ 0 w 18"/>
                  <a:gd name="T5" fmla="*/ 0 h 37"/>
                  <a:gd name="T6" fmla="*/ 0 w 18"/>
                  <a:gd name="T7" fmla="*/ 21 h 37"/>
                  <a:gd name="T8" fmla="*/ 18 w 18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7">
                    <a:moveTo>
                      <a:pt x="18" y="37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18" y="3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3" name="Oval 7"/>
              <p:cNvSpPr>
                <a:spLocks noChangeArrowheads="1"/>
              </p:cNvSpPr>
              <p:nvPr/>
            </p:nvSpPr>
            <p:spPr bwMode="auto">
              <a:xfrm>
                <a:off x="439738" y="3300413"/>
                <a:ext cx="33338" cy="317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7243562" y="2464197"/>
            <a:ext cx="994338" cy="994338"/>
            <a:chOff x="6774518" y="2517457"/>
            <a:chExt cx="942831" cy="942831"/>
          </a:xfrm>
        </p:grpSpPr>
        <p:sp>
          <p:nvSpPr>
            <p:cNvPr id="32" name="Oval 31"/>
            <p:cNvSpPr/>
            <p:nvPr/>
          </p:nvSpPr>
          <p:spPr>
            <a:xfrm>
              <a:off x="6774518" y="2517457"/>
              <a:ext cx="942831" cy="94283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4" name="Freeform 83"/>
            <p:cNvSpPr>
              <a:spLocks noEditPoints="1"/>
            </p:cNvSpPr>
            <p:nvPr/>
          </p:nvSpPr>
          <p:spPr bwMode="auto">
            <a:xfrm>
              <a:off x="7070519" y="2716830"/>
              <a:ext cx="366776" cy="491877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5 h 145"/>
                <a:gd name="T6" fmla="*/ 13 w 108"/>
                <a:gd name="T7" fmla="*/ 124 h 145"/>
                <a:gd name="T8" fmla="*/ 96 w 108"/>
                <a:gd name="T9" fmla="*/ 124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3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9 w 108"/>
                <a:gd name="T35" fmla="*/ 12 h 145"/>
                <a:gd name="T36" fmla="*/ 60 w 108"/>
                <a:gd name="T37" fmla="*/ 12 h 145"/>
                <a:gd name="T38" fmla="*/ 68 w 108"/>
                <a:gd name="T39" fmla="*/ 36 h 145"/>
                <a:gd name="T40" fmla="*/ 41 w 108"/>
                <a:gd name="T41" fmla="*/ 36 h 145"/>
                <a:gd name="T42" fmla="*/ 49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3" y="116"/>
                    <a:pt x="93" y="116"/>
                    <a:pt x="93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9" y="12"/>
                  </a:moveTo>
                  <a:cubicBezTo>
                    <a:pt x="49" y="12"/>
                    <a:pt x="54" y="0"/>
                    <a:pt x="60" y="12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41" y="36"/>
                    <a:pt x="41" y="36"/>
                    <a:pt x="41" y="36"/>
                  </a:cubicBezTo>
                  <a:lnTo>
                    <a:pt x="49" y="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678190" y="2464197"/>
            <a:ext cx="994338" cy="994338"/>
            <a:chOff x="4511725" y="2517457"/>
            <a:chExt cx="942831" cy="942831"/>
          </a:xfrm>
        </p:grpSpPr>
        <p:sp>
          <p:nvSpPr>
            <p:cNvPr id="43" name="Oval 42"/>
            <p:cNvSpPr/>
            <p:nvPr/>
          </p:nvSpPr>
          <p:spPr>
            <a:xfrm>
              <a:off x="4511725" y="2517457"/>
              <a:ext cx="942831" cy="942831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5" name="Freeform 11"/>
            <p:cNvSpPr>
              <a:spLocks noEditPoints="1"/>
            </p:cNvSpPr>
            <p:nvPr/>
          </p:nvSpPr>
          <p:spPr bwMode="auto">
            <a:xfrm>
              <a:off x="4744131" y="2777705"/>
              <a:ext cx="485094" cy="431002"/>
            </a:xfrm>
            <a:custGeom>
              <a:avLst/>
              <a:gdLst>
                <a:gd name="T0" fmla="*/ 133 w 134"/>
                <a:gd name="T1" fmla="*/ 16 h 119"/>
                <a:gd name="T2" fmla="*/ 121 w 134"/>
                <a:gd name="T3" fmla="*/ 5 h 119"/>
                <a:gd name="T4" fmla="*/ 115 w 134"/>
                <a:gd name="T5" fmla="*/ 5 h 119"/>
                <a:gd name="T6" fmla="*/ 114 w 134"/>
                <a:gd name="T7" fmla="*/ 8 h 119"/>
                <a:gd name="T8" fmla="*/ 111 w 134"/>
                <a:gd name="T9" fmla="*/ 9 h 119"/>
                <a:gd name="T10" fmla="*/ 111 w 134"/>
                <a:gd name="T11" fmla="*/ 9 h 119"/>
                <a:gd name="T12" fmla="*/ 81 w 134"/>
                <a:gd name="T13" fmla="*/ 39 h 119"/>
                <a:gd name="T14" fmla="*/ 79 w 134"/>
                <a:gd name="T15" fmla="*/ 47 h 119"/>
                <a:gd name="T16" fmla="*/ 82 w 134"/>
                <a:gd name="T17" fmla="*/ 50 h 119"/>
                <a:gd name="T18" fmla="*/ 82 w 134"/>
                <a:gd name="T19" fmla="*/ 50 h 119"/>
                <a:gd name="T20" fmla="*/ 83 w 134"/>
                <a:gd name="T21" fmla="*/ 51 h 119"/>
                <a:gd name="T22" fmla="*/ 76 w 134"/>
                <a:gd name="T23" fmla="*/ 57 h 119"/>
                <a:gd name="T24" fmla="*/ 54 w 134"/>
                <a:gd name="T25" fmla="*/ 35 h 119"/>
                <a:gd name="T26" fmla="*/ 47 w 134"/>
                <a:gd name="T27" fmla="*/ 10 h 119"/>
                <a:gd name="T28" fmla="*/ 21 w 134"/>
                <a:gd name="T29" fmla="*/ 3 h 119"/>
                <a:gd name="T30" fmla="*/ 36 w 134"/>
                <a:gd name="T31" fmla="*/ 18 h 119"/>
                <a:gd name="T32" fmla="*/ 32 w 134"/>
                <a:gd name="T33" fmla="*/ 32 h 119"/>
                <a:gd name="T34" fmla="*/ 18 w 134"/>
                <a:gd name="T35" fmla="*/ 36 h 119"/>
                <a:gd name="T36" fmla="*/ 3 w 134"/>
                <a:gd name="T37" fmla="*/ 21 h 119"/>
                <a:gd name="T38" fmla="*/ 10 w 134"/>
                <a:gd name="T39" fmla="*/ 47 h 119"/>
                <a:gd name="T40" fmla="*/ 36 w 134"/>
                <a:gd name="T41" fmla="*/ 53 h 119"/>
                <a:gd name="T42" fmla="*/ 37 w 134"/>
                <a:gd name="T43" fmla="*/ 53 h 119"/>
                <a:gd name="T44" fmla="*/ 58 w 134"/>
                <a:gd name="T45" fmla="*/ 75 h 119"/>
                <a:gd name="T46" fmla="*/ 38 w 134"/>
                <a:gd name="T47" fmla="*/ 96 h 119"/>
                <a:gd name="T48" fmla="*/ 36 w 134"/>
                <a:gd name="T49" fmla="*/ 95 h 119"/>
                <a:gd name="T50" fmla="*/ 31 w 134"/>
                <a:gd name="T51" fmla="*/ 99 h 119"/>
                <a:gd name="T52" fmla="*/ 21 w 134"/>
                <a:gd name="T53" fmla="*/ 115 h 119"/>
                <a:gd name="T54" fmla="*/ 23 w 134"/>
                <a:gd name="T55" fmla="*/ 117 h 119"/>
                <a:gd name="T56" fmla="*/ 39 w 134"/>
                <a:gd name="T57" fmla="*/ 107 h 119"/>
                <a:gd name="T58" fmla="*/ 43 w 134"/>
                <a:gd name="T59" fmla="*/ 101 h 119"/>
                <a:gd name="T60" fmla="*/ 42 w 134"/>
                <a:gd name="T61" fmla="*/ 100 h 119"/>
                <a:gd name="T62" fmla="*/ 63 w 134"/>
                <a:gd name="T63" fmla="*/ 80 h 119"/>
                <a:gd name="T64" fmla="*/ 98 w 134"/>
                <a:gd name="T65" fmla="*/ 115 h 119"/>
                <a:gd name="T66" fmla="*/ 107 w 134"/>
                <a:gd name="T67" fmla="*/ 119 h 119"/>
                <a:gd name="T68" fmla="*/ 116 w 134"/>
                <a:gd name="T69" fmla="*/ 115 h 119"/>
                <a:gd name="T70" fmla="*/ 116 w 134"/>
                <a:gd name="T71" fmla="*/ 97 h 119"/>
                <a:gd name="T72" fmla="*/ 81 w 134"/>
                <a:gd name="T73" fmla="*/ 62 h 119"/>
                <a:gd name="T74" fmla="*/ 87 w 134"/>
                <a:gd name="T75" fmla="*/ 56 h 119"/>
                <a:gd name="T76" fmla="*/ 90 w 134"/>
                <a:gd name="T77" fmla="*/ 59 h 119"/>
                <a:gd name="T78" fmla="*/ 98 w 134"/>
                <a:gd name="T79" fmla="*/ 57 h 119"/>
                <a:gd name="T80" fmla="*/ 128 w 134"/>
                <a:gd name="T81" fmla="*/ 26 h 119"/>
                <a:gd name="T82" fmla="*/ 128 w 134"/>
                <a:gd name="T83" fmla="*/ 26 h 119"/>
                <a:gd name="T84" fmla="*/ 128 w 134"/>
                <a:gd name="T85" fmla="*/ 26 h 119"/>
                <a:gd name="T86" fmla="*/ 129 w 134"/>
                <a:gd name="T87" fmla="*/ 23 h 119"/>
                <a:gd name="T88" fmla="*/ 133 w 134"/>
                <a:gd name="T89" fmla="*/ 22 h 119"/>
                <a:gd name="T90" fmla="*/ 133 w 134"/>
                <a:gd name="T91" fmla="*/ 16 h 119"/>
                <a:gd name="T92" fmla="*/ 108 w 134"/>
                <a:gd name="T93" fmla="*/ 103 h 119"/>
                <a:gd name="T94" fmla="*/ 113 w 134"/>
                <a:gd name="T95" fmla="*/ 108 h 119"/>
                <a:gd name="T96" fmla="*/ 108 w 134"/>
                <a:gd name="T97" fmla="*/ 113 h 119"/>
                <a:gd name="T98" fmla="*/ 103 w 134"/>
                <a:gd name="T99" fmla="*/ 108 h 119"/>
                <a:gd name="T100" fmla="*/ 108 w 134"/>
                <a:gd name="T101" fmla="*/ 103 h 119"/>
                <a:gd name="T102" fmla="*/ 91 w 134"/>
                <a:gd name="T103" fmla="*/ 41 h 119"/>
                <a:gd name="T104" fmla="*/ 89 w 134"/>
                <a:gd name="T105" fmla="*/ 39 h 119"/>
                <a:gd name="T106" fmla="*/ 112 w 134"/>
                <a:gd name="T107" fmla="*/ 17 h 119"/>
                <a:gd name="T108" fmla="*/ 114 w 134"/>
                <a:gd name="T109" fmla="*/ 19 h 119"/>
                <a:gd name="T110" fmla="*/ 91 w 134"/>
                <a:gd name="T111" fmla="*/ 41 h 119"/>
                <a:gd name="T112" fmla="*/ 98 w 134"/>
                <a:gd name="T113" fmla="*/ 48 h 119"/>
                <a:gd name="T114" fmla="*/ 96 w 134"/>
                <a:gd name="T115" fmla="*/ 47 h 119"/>
                <a:gd name="T116" fmla="*/ 119 w 134"/>
                <a:gd name="T117" fmla="*/ 24 h 119"/>
                <a:gd name="T118" fmla="*/ 121 w 134"/>
                <a:gd name="T119" fmla="*/ 26 h 119"/>
                <a:gd name="T120" fmla="*/ 98 w 134"/>
                <a:gd name="T121" fmla="*/ 4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9">
                  <a:moveTo>
                    <a:pt x="133" y="16"/>
                  </a:moveTo>
                  <a:cubicBezTo>
                    <a:pt x="121" y="5"/>
                    <a:pt x="121" y="5"/>
                    <a:pt x="121" y="5"/>
                  </a:cubicBezTo>
                  <a:cubicBezTo>
                    <a:pt x="119" y="3"/>
                    <a:pt x="117" y="3"/>
                    <a:pt x="115" y="5"/>
                  </a:cubicBezTo>
                  <a:cubicBezTo>
                    <a:pt x="114" y="6"/>
                    <a:pt x="114" y="7"/>
                    <a:pt x="114" y="8"/>
                  </a:cubicBezTo>
                  <a:cubicBezTo>
                    <a:pt x="113" y="8"/>
                    <a:pt x="112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2"/>
                    <a:pt x="80" y="45"/>
                    <a:pt x="79" y="47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7"/>
                    <a:pt x="47" y="10"/>
                  </a:cubicBezTo>
                  <a:cubicBezTo>
                    <a:pt x="40" y="3"/>
                    <a:pt x="30" y="0"/>
                    <a:pt x="21" y="3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30"/>
                    <a:pt x="3" y="40"/>
                    <a:pt x="10" y="47"/>
                  </a:cubicBezTo>
                  <a:cubicBezTo>
                    <a:pt x="17" y="54"/>
                    <a:pt x="27" y="56"/>
                    <a:pt x="36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38" y="96"/>
                    <a:pt x="38" y="96"/>
                    <a:pt x="38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1" y="99"/>
                    <a:pt x="31" y="99"/>
                    <a:pt x="31" y="99"/>
                  </a:cubicBezTo>
                  <a:cubicBezTo>
                    <a:pt x="21" y="115"/>
                    <a:pt x="21" y="115"/>
                    <a:pt x="21" y="115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80"/>
                    <a:pt x="63" y="80"/>
                    <a:pt x="63" y="80"/>
                  </a:cubicBezTo>
                  <a:cubicBezTo>
                    <a:pt x="98" y="115"/>
                    <a:pt x="98" y="115"/>
                    <a:pt x="98" y="115"/>
                  </a:cubicBezTo>
                  <a:cubicBezTo>
                    <a:pt x="101" y="117"/>
                    <a:pt x="104" y="119"/>
                    <a:pt x="107" y="119"/>
                  </a:cubicBezTo>
                  <a:cubicBezTo>
                    <a:pt x="110" y="119"/>
                    <a:pt x="113" y="117"/>
                    <a:pt x="116" y="115"/>
                  </a:cubicBezTo>
                  <a:cubicBezTo>
                    <a:pt x="121" y="110"/>
                    <a:pt x="121" y="102"/>
                    <a:pt x="116" y="97"/>
                  </a:cubicBezTo>
                  <a:cubicBezTo>
                    <a:pt x="81" y="62"/>
                    <a:pt x="81" y="62"/>
                    <a:pt x="81" y="62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92" y="57"/>
                    <a:pt x="95" y="56"/>
                    <a:pt x="98" y="57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9" y="25"/>
                    <a:pt x="129" y="24"/>
                    <a:pt x="129" y="23"/>
                  </a:cubicBezTo>
                  <a:cubicBezTo>
                    <a:pt x="130" y="24"/>
                    <a:pt x="132" y="23"/>
                    <a:pt x="133" y="22"/>
                  </a:cubicBezTo>
                  <a:cubicBezTo>
                    <a:pt x="134" y="21"/>
                    <a:pt x="134" y="18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6"/>
                    <a:pt x="113" y="108"/>
                  </a:cubicBezTo>
                  <a:cubicBezTo>
                    <a:pt x="113" y="111"/>
                    <a:pt x="111" y="113"/>
                    <a:pt x="108" y="113"/>
                  </a:cubicBezTo>
                  <a:cubicBezTo>
                    <a:pt x="105" y="113"/>
                    <a:pt x="103" y="111"/>
                    <a:pt x="103" y="108"/>
                  </a:cubicBezTo>
                  <a:cubicBezTo>
                    <a:pt x="103" y="106"/>
                    <a:pt x="105" y="103"/>
                    <a:pt x="108" y="103"/>
                  </a:cubicBezTo>
                  <a:close/>
                  <a:moveTo>
                    <a:pt x="91" y="41"/>
                  </a:moveTo>
                  <a:cubicBezTo>
                    <a:pt x="89" y="39"/>
                    <a:pt x="89" y="39"/>
                    <a:pt x="89" y="39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4" y="19"/>
                    <a:pt x="114" y="19"/>
                    <a:pt x="114" y="19"/>
                  </a:cubicBezTo>
                  <a:lnTo>
                    <a:pt x="91" y="41"/>
                  </a:lnTo>
                  <a:close/>
                  <a:moveTo>
                    <a:pt x="98" y="48"/>
                  </a:moveTo>
                  <a:cubicBezTo>
                    <a:pt x="96" y="47"/>
                    <a:pt x="96" y="47"/>
                    <a:pt x="96" y="47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21" y="26"/>
                    <a:pt x="121" y="26"/>
                    <a:pt x="121" y="26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0" name="TextBox 18"/>
          <p:cNvSpPr txBox="1"/>
          <p:nvPr/>
        </p:nvSpPr>
        <p:spPr>
          <a:xfrm>
            <a:off x="4261103" y="4620458"/>
            <a:ext cx="1828513" cy="3922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RINDA MOLLAND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1" name="TextBox 6"/>
          <p:cNvSpPr txBox="1"/>
          <p:nvPr/>
        </p:nvSpPr>
        <p:spPr>
          <a:xfrm>
            <a:off x="1855819" y="4620458"/>
            <a:ext cx="1539204" cy="3922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STEVE HORLE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4" name="TextBox 11"/>
          <p:cNvSpPr txBox="1"/>
          <p:nvPr/>
        </p:nvSpPr>
        <p:spPr>
          <a:xfrm>
            <a:off x="6930477" y="4620458"/>
            <a:ext cx="1620508" cy="3922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ROBERT GRAM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9452523" y="4620458"/>
            <a:ext cx="1600118" cy="3922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LISLIE MONDA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6" name="Rectangle 92"/>
          <p:cNvSpPr/>
          <p:nvPr/>
        </p:nvSpPr>
        <p:spPr>
          <a:xfrm>
            <a:off x="1471838" y="5337091"/>
            <a:ext cx="2307166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maka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dolore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7" name="Rectangle 93"/>
          <p:cNvSpPr/>
          <p:nvPr/>
        </p:nvSpPr>
        <p:spPr>
          <a:xfrm>
            <a:off x="3993352" y="5337092"/>
            <a:ext cx="2364015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maka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dolore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48" name="Rectangle 94"/>
          <p:cNvSpPr/>
          <p:nvPr/>
        </p:nvSpPr>
        <p:spPr>
          <a:xfrm>
            <a:off x="6573391" y="5337092"/>
            <a:ext cx="2334680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maka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dolore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0" name="Rectangle 95"/>
          <p:cNvSpPr/>
          <p:nvPr/>
        </p:nvSpPr>
        <p:spPr>
          <a:xfrm>
            <a:off x="9097351" y="5337091"/>
            <a:ext cx="2310463" cy="87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maka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dolore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3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2" grpId="0" animBg="1"/>
      <p:bldP spid="49" grpId="0" animBg="1"/>
      <p:bldP spid="51" grpId="0" animBg="1"/>
      <p:bldP spid="33" grpId="0"/>
      <p:bldP spid="34" grpId="0"/>
      <p:bldP spid="35" grpId="0"/>
      <p:bldP spid="36" grpId="0"/>
      <p:bldP spid="40" grpId="0"/>
      <p:bldP spid="41" grpId="0"/>
      <p:bldP spid="44" grpId="0"/>
      <p:bldP spid="45" grpId="0"/>
      <p:bldP spid="46" grpId="0"/>
      <p:bldP spid="47" grpId="0"/>
      <p:bldP spid="48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Hexagon 23"/>
          <p:cNvSpPr/>
          <p:nvPr/>
        </p:nvSpPr>
        <p:spPr>
          <a:xfrm>
            <a:off x="7093350" y="2353961"/>
            <a:ext cx="1765093" cy="1521633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Hexagon 24"/>
          <p:cNvSpPr/>
          <p:nvPr/>
        </p:nvSpPr>
        <p:spPr>
          <a:xfrm>
            <a:off x="5546828" y="1610331"/>
            <a:ext cx="1765093" cy="1521633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7088102" y="4061474"/>
            <a:ext cx="1765093" cy="1521633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Hexagon 33"/>
          <p:cNvSpPr/>
          <p:nvPr/>
        </p:nvSpPr>
        <p:spPr>
          <a:xfrm>
            <a:off x="3989751" y="2353961"/>
            <a:ext cx="1765093" cy="1521633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Hexagon 34"/>
          <p:cNvSpPr/>
          <p:nvPr/>
        </p:nvSpPr>
        <p:spPr>
          <a:xfrm>
            <a:off x="3989751" y="4061474"/>
            <a:ext cx="1765093" cy="1521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Hexagon 36"/>
          <p:cNvSpPr/>
          <p:nvPr/>
        </p:nvSpPr>
        <p:spPr>
          <a:xfrm>
            <a:off x="5566772" y="4822043"/>
            <a:ext cx="1765093" cy="1521633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455013" y="3200320"/>
            <a:ext cx="7934279" cy="1531416"/>
            <a:chOff x="52530" y="1944143"/>
            <a:chExt cx="7968598" cy="1538041"/>
          </a:xfrm>
          <a:solidFill>
            <a:schemeClr val="bg1"/>
          </a:solidFill>
        </p:grpSpPr>
        <p:grpSp>
          <p:nvGrpSpPr>
            <p:cNvPr id="3" name="Group 2"/>
            <p:cNvGrpSpPr/>
            <p:nvPr/>
          </p:nvGrpSpPr>
          <p:grpSpPr>
            <a:xfrm>
              <a:off x="3145192" y="1953970"/>
              <a:ext cx="1772728" cy="1528214"/>
              <a:chOff x="3145192" y="1953970"/>
              <a:chExt cx="1772728" cy="1528214"/>
            </a:xfrm>
            <a:grpFill/>
          </p:grpSpPr>
          <p:sp>
            <p:nvSpPr>
              <p:cNvPr id="23" name="Hexagon 22"/>
              <p:cNvSpPr/>
              <p:nvPr/>
            </p:nvSpPr>
            <p:spPr>
              <a:xfrm>
                <a:off x="3145192" y="1953970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3"/>
              <p:cNvSpPr>
                <a:spLocks noEditPoints="1"/>
              </p:cNvSpPr>
              <p:nvPr/>
            </p:nvSpPr>
            <p:spPr bwMode="auto">
              <a:xfrm>
                <a:off x="3676028" y="2509633"/>
                <a:ext cx="664606" cy="397235"/>
              </a:xfrm>
              <a:custGeom>
                <a:avLst/>
                <a:gdLst>
                  <a:gd name="T0" fmla="*/ 226 w 256"/>
                  <a:gd name="T1" fmla="*/ 131 h 154"/>
                  <a:gd name="T2" fmla="*/ 226 w 256"/>
                  <a:gd name="T3" fmla="*/ 130 h 154"/>
                  <a:gd name="T4" fmla="*/ 226 w 256"/>
                  <a:gd name="T5" fmla="*/ 10 h 154"/>
                  <a:gd name="T6" fmla="*/ 217 w 256"/>
                  <a:gd name="T7" fmla="*/ 0 h 154"/>
                  <a:gd name="T8" fmla="*/ 38 w 256"/>
                  <a:gd name="T9" fmla="*/ 0 h 154"/>
                  <a:gd name="T10" fmla="*/ 29 w 256"/>
                  <a:gd name="T11" fmla="*/ 10 h 154"/>
                  <a:gd name="T12" fmla="*/ 29 w 256"/>
                  <a:gd name="T13" fmla="*/ 130 h 154"/>
                  <a:gd name="T14" fmla="*/ 29 w 256"/>
                  <a:gd name="T15" fmla="*/ 131 h 154"/>
                  <a:gd name="T16" fmla="*/ 0 w 256"/>
                  <a:gd name="T17" fmla="*/ 138 h 154"/>
                  <a:gd name="T18" fmla="*/ 3 w 256"/>
                  <a:gd name="T19" fmla="*/ 154 h 154"/>
                  <a:gd name="T20" fmla="*/ 253 w 256"/>
                  <a:gd name="T21" fmla="*/ 154 h 154"/>
                  <a:gd name="T22" fmla="*/ 256 w 256"/>
                  <a:gd name="T23" fmla="*/ 138 h 154"/>
                  <a:gd name="T24" fmla="*/ 226 w 256"/>
                  <a:gd name="T25" fmla="*/ 131 h 154"/>
                  <a:gd name="T26" fmla="*/ 207 w 256"/>
                  <a:gd name="T27" fmla="*/ 119 h 154"/>
                  <a:gd name="T28" fmla="*/ 48 w 256"/>
                  <a:gd name="T29" fmla="*/ 119 h 154"/>
                  <a:gd name="T30" fmla="*/ 48 w 256"/>
                  <a:gd name="T31" fmla="*/ 20 h 154"/>
                  <a:gd name="T32" fmla="*/ 207 w 256"/>
                  <a:gd name="T33" fmla="*/ 20 h 154"/>
                  <a:gd name="T34" fmla="*/ 207 w 256"/>
                  <a:gd name="T35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154">
                    <a:moveTo>
                      <a:pt x="226" y="131"/>
                    </a:moveTo>
                    <a:cubicBezTo>
                      <a:pt x="226" y="131"/>
                      <a:pt x="226" y="131"/>
                      <a:pt x="226" y="130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6" y="5"/>
                      <a:pt x="222" y="0"/>
                      <a:pt x="21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3" y="0"/>
                      <a:pt x="29" y="5"/>
                      <a:pt x="29" y="10"/>
                    </a:cubicBezTo>
                    <a:cubicBezTo>
                      <a:pt x="29" y="130"/>
                      <a:pt x="29" y="130"/>
                      <a:pt x="29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253" y="154"/>
                      <a:pt x="253" y="154"/>
                      <a:pt x="253" y="154"/>
                    </a:cubicBezTo>
                    <a:cubicBezTo>
                      <a:pt x="256" y="138"/>
                      <a:pt x="256" y="138"/>
                      <a:pt x="256" y="138"/>
                    </a:cubicBezTo>
                    <a:lnTo>
                      <a:pt x="226" y="131"/>
                    </a:lnTo>
                    <a:close/>
                    <a:moveTo>
                      <a:pt x="207" y="119"/>
                    </a:moveTo>
                    <a:cubicBezTo>
                      <a:pt x="48" y="119"/>
                      <a:pt x="48" y="119"/>
                      <a:pt x="48" y="119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07" y="20"/>
                      <a:pt x="207" y="20"/>
                      <a:pt x="207" y="20"/>
                    </a:cubicBezTo>
                    <a:lnTo>
                      <a:pt x="207" y="1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2530" y="1944143"/>
              <a:ext cx="1772728" cy="1528214"/>
              <a:chOff x="52530" y="1944143"/>
              <a:chExt cx="1772728" cy="1528214"/>
            </a:xfrm>
            <a:grpFill/>
          </p:grpSpPr>
          <p:sp>
            <p:nvSpPr>
              <p:cNvPr id="62" name="Hexagon 61"/>
              <p:cNvSpPr/>
              <p:nvPr/>
            </p:nvSpPr>
            <p:spPr>
              <a:xfrm>
                <a:off x="5253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"/>
              <p:cNvSpPr>
                <a:spLocks noEditPoints="1"/>
              </p:cNvSpPr>
              <p:nvPr/>
            </p:nvSpPr>
            <p:spPr bwMode="auto">
              <a:xfrm>
                <a:off x="731020" y="2460800"/>
                <a:ext cx="311889" cy="464415"/>
              </a:xfrm>
              <a:custGeom>
                <a:avLst/>
                <a:gdLst>
                  <a:gd name="T0" fmla="*/ 201 w 202"/>
                  <a:gd name="T1" fmla="*/ 138 h 300"/>
                  <a:gd name="T2" fmla="*/ 2 w 202"/>
                  <a:gd name="T3" fmla="*/ 138 h 300"/>
                  <a:gd name="T4" fmla="*/ 0 w 202"/>
                  <a:gd name="T5" fmla="*/ 173 h 300"/>
                  <a:gd name="T6" fmla="*/ 101 w 202"/>
                  <a:gd name="T7" fmla="*/ 300 h 300"/>
                  <a:gd name="T8" fmla="*/ 201 w 202"/>
                  <a:gd name="T9" fmla="*/ 173 h 300"/>
                  <a:gd name="T10" fmla="*/ 201 w 202"/>
                  <a:gd name="T11" fmla="*/ 138 h 300"/>
                  <a:gd name="T12" fmla="*/ 113 w 202"/>
                  <a:gd name="T13" fmla="*/ 0 h 300"/>
                  <a:gd name="T14" fmla="*/ 113 w 202"/>
                  <a:gd name="T15" fmla="*/ 115 h 300"/>
                  <a:gd name="T16" fmla="*/ 200 w 202"/>
                  <a:gd name="T17" fmla="*/ 115 h 300"/>
                  <a:gd name="T18" fmla="*/ 113 w 202"/>
                  <a:gd name="T19" fmla="*/ 0 h 300"/>
                  <a:gd name="T20" fmla="*/ 89 w 202"/>
                  <a:gd name="T21" fmla="*/ 0 h 300"/>
                  <a:gd name="T22" fmla="*/ 2 w 202"/>
                  <a:gd name="T23" fmla="*/ 115 h 300"/>
                  <a:gd name="T24" fmla="*/ 89 w 202"/>
                  <a:gd name="T25" fmla="*/ 115 h 300"/>
                  <a:gd name="T26" fmla="*/ 89 w 202"/>
                  <a:gd name="T27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300">
                    <a:moveTo>
                      <a:pt x="20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52"/>
                      <a:pt x="0" y="159"/>
                      <a:pt x="0" y="173"/>
                    </a:cubicBezTo>
                    <a:cubicBezTo>
                      <a:pt x="0" y="247"/>
                      <a:pt x="0" y="300"/>
                      <a:pt x="101" y="300"/>
                    </a:cubicBezTo>
                    <a:cubicBezTo>
                      <a:pt x="201" y="300"/>
                      <a:pt x="201" y="247"/>
                      <a:pt x="201" y="173"/>
                    </a:cubicBezTo>
                    <a:cubicBezTo>
                      <a:pt x="201" y="159"/>
                      <a:pt x="202" y="152"/>
                      <a:pt x="201" y="138"/>
                    </a:cubicBezTo>
                    <a:close/>
                    <a:moveTo>
                      <a:pt x="113" y="0"/>
                    </a:moveTo>
                    <a:cubicBezTo>
                      <a:pt x="113" y="115"/>
                      <a:pt x="113" y="115"/>
                      <a:pt x="113" y="115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192" y="55"/>
                      <a:pt x="173" y="3"/>
                      <a:pt x="113" y="0"/>
                    </a:cubicBezTo>
                    <a:close/>
                    <a:moveTo>
                      <a:pt x="89" y="0"/>
                    </a:moveTo>
                    <a:cubicBezTo>
                      <a:pt x="21" y="2"/>
                      <a:pt x="8" y="55"/>
                      <a:pt x="2" y="115"/>
                    </a:cubicBezTo>
                    <a:cubicBezTo>
                      <a:pt x="89" y="115"/>
                      <a:pt x="89" y="115"/>
                      <a:pt x="89" y="115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248400" y="1944143"/>
              <a:ext cx="1772728" cy="1528214"/>
              <a:chOff x="6248400" y="1944143"/>
              <a:chExt cx="1772728" cy="1528214"/>
            </a:xfrm>
            <a:grpFill/>
          </p:grpSpPr>
          <p:sp>
            <p:nvSpPr>
              <p:cNvPr id="61" name="Hexagon 60"/>
              <p:cNvSpPr/>
              <p:nvPr/>
            </p:nvSpPr>
            <p:spPr>
              <a:xfrm>
                <a:off x="624840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6930594" y="2443673"/>
                <a:ext cx="422683" cy="479107"/>
                <a:chOff x="6109895" y="1540361"/>
                <a:chExt cx="133147" cy="150921"/>
              </a:xfrm>
              <a:grpFill/>
            </p:grpSpPr>
            <p:sp>
              <p:nvSpPr>
                <p:cNvPr id="43" name="Freeform 143"/>
                <p:cNvSpPr>
                  <a:spLocks noEditPoints="1"/>
                </p:cNvSpPr>
                <p:nvPr/>
              </p:nvSpPr>
              <p:spPr bwMode="auto">
                <a:xfrm>
                  <a:off x="6130176" y="1540361"/>
                  <a:ext cx="92585" cy="92585"/>
                </a:xfrm>
                <a:custGeom>
                  <a:avLst/>
                  <a:gdLst>
                    <a:gd name="T0" fmla="*/ 77 w 154"/>
                    <a:gd name="T1" fmla="*/ 0 h 155"/>
                    <a:gd name="T2" fmla="*/ 0 w 154"/>
                    <a:gd name="T3" fmla="*/ 78 h 155"/>
                    <a:gd name="T4" fmla="*/ 77 w 154"/>
                    <a:gd name="T5" fmla="*/ 155 h 155"/>
                    <a:gd name="T6" fmla="*/ 154 w 154"/>
                    <a:gd name="T7" fmla="*/ 78 h 155"/>
                    <a:gd name="T8" fmla="*/ 77 w 154"/>
                    <a:gd name="T9" fmla="*/ 0 h 155"/>
                    <a:gd name="T10" fmla="*/ 81 w 154"/>
                    <a:gd name="T11" fmla="*/ 139 h 155"/>
                    <a:gd name="T12" fmla="*/ 26 w 154"/>
                    <a:gd name="T13" fmla="*/ 101 h 155"/>
                    <a:gd name="T14" fmla="*/ 136 w 154"/>
                    <a:gd name="T15" fmla="*/ 101 h 155"/>
                    <a:gd name="T16" fmla="*/ 81 w 154"/>
                    <a:gd name="T17" fmla="*/ 13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55">
                      <a:moveTo>
                        <a:pt x="77" y="0"/>
                      </a:moveTo>
                      <a:cubicBezTo>
                        <a:pt x="34" y="0"/>
                        <a:pt x="0" y="35"/>
                        <a:pt x="0" y="78"/>
                      </a:cubicBezTo>
                      <a:cubicBezTo>
                        <a:pt x="0" y="120"/>
                        <a:pt x="34" y="155"/>
                        <a:pt x="77" y="155"/>
                      </a:cubicBezTo>
                      <a:cubicBezTo>
                        <a:pt x="120" y="155"/>
                        <a:pt x="154" y="120"/>
                        <a:pt x="154" y="78"/>
                      </a:cubicBezTo>
                      <a:cubicBezTo>
                        <a:pt x="154" y="35"/>
                        <a:pt x="120" y="0"/>
                        <a:pt x="77" y="0"/>
                      </a:cubicBezTo>
                      <a:close/>
                      <a:moveTo>
                        <a:pt x="81" y="139"/>
                      </a:moveTo>
                      <a:cubicBezTo>
                        <a:pt x="58" y="139"/>
                        <a:pt x="37" y="124"/>
                        <a:pt x="26" y="101"/>
                      </a:cubicBezTo>
                      <a:cubicBezTo>
                        <a:pt x="136" y="101"/>
                        <a:pt x="136" y="101"/>
                        <a:pt x="136" y="101"/>
                      </a:cubicBezTo>
                      <a:cubicBezTo>
                        <a:pt x="124" y="124"/>
                        <a:pt x="104" y="139"/>
                        <a:pt x="81" y="1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046" tIns="45523" rIns="91046" bIns="45523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127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 146"/>
                <p:cNvSpPr/>
                <p:nvPr/>
              </p:nvSpPr>
              <p:spPr bwMode="auto">
                <a:xfrm>
                  <a:off x="6109895" y="1650721"/>
                  <a:ext cx="133147" cy="40561"/>
                </a:xfrm>
                <a:custGeom>
                  <a:avLst/>
                  <a:gdLst>
                    <a:gd name="T0" fmla="*/ 158 w 222"/>
                    <a:gd name="T1" fmla="*/ 0 h 67"/>
                    <a:gd name="T2" fmla="*/ 111 w 222"/>
                    <a:gd name="T3" fmla="*/ 12 h 67"/>
                    <a:gd name="T4" fmla="*/ 64 w 222"/>
                    <a:gd name="T5" fmla="*/ 0 h 67"/>
                    <a:gd name="T6" fmla="*/ 0 w 222"/>
                    <a:gd name="T7" fmla="*/ 67 h 67"/>
                    <a:gd name="T8" fmla="*/ 222 w 222"/>
                    <a:gd name="T9" fmla="*/ 67 h 67"/>
                    <a:gd name="T10" fmla="*/ 158 w 222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2" h="67">
                      <a:moveTo>
                        <a:pt x="158" y="0"/>
                      </a:moveTo>
                      <a:cubicBezTo>
                        <a:pt x="144" y="7"/>
                        <a:pt x="128" y="12"/>
                        <a:pt x="111" y="12"/>
                      </a:cubicBezTo>
                      <a:cubicBezTo>
                        <a:pt x="94" y="12"/>
                        <a:pt x="78" y="7"/>
                        <a:pt x="64" y="0"/>
                      </a:cubicBezTo>
                      <a:cubicBezTo>
                        <a:pt x="34" y="8"/>
                        <a:pt x="11" y="26"/>
                        <a:pt x="0" y="67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11" y="26"/>
                        <a:pt x="188" y="8"/>
                        <a:pt x="15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046" tIns="45523" rIns="91046" bIns="45523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127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7" name="Text Placeholder 32"/>
          <p:cNvSpPr txBox="1"/>
          <p:nvPr/>
        </p:nvSpPr>
        <p:spPr>
          <a:xfrm>
            <a:off x="154368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1529274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2"/>
          <p:cNvSpPr txBox="1"/>
          <p:nvPr/>
        </p:nvSpPr>
        <p:spPr>
          <a:xfrm>
            <a:off x="862784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3"/>
          <p:cNvSpPr txBox="1"/>
          <p:nvPr/>
        </p:nvSpPr>
        <p:spPr>
          <a:xfrm>
            <a:off x="9589301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/>
          <p:nvPr/>
        </p:nvSpPr>
        <p:spPr>
          <a:xfrm>
            <a:off x="154368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3"/>
          <p:cNvSpPr txBox="1"/>
          <p:nvPr/>
        </p:nvSpPr>
        <p:spPr>
          <a:xfrm>
            <a:off x="1529274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2"/>
          <p:cNvSpPr txBox="1"/>
          <p:nvPr/>
        </p:nvSpPr>
        <p:spPr>
          <a:xfrm>
            <a:off x="862784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3"/>
          <p:cNvSpPr txBox="1"/>
          <p:nvPr/>
        </p:nvSpPr>
        <p:spPr>
          <a:xfrm>
            <a:off x="9589301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3" grpId="0" animBg="1"/>
      <p:bldP spid="34" grpId="0" animBg="1"/>
      <p:bldP spid="35" grpId="0" animBg="1"/>
      <p:bldP spid="37" grpId="0" animBg="1"/>
      <p:bldP spid="27" grpId="0"/>
      <p:bldP spid="28" grpId="0"/>
      <p:bldP spid="29" grpId="0"/>
      <p:bldP spid="30" grpId="0"/>
      <p:bldP spid="31" grpId="0"/>
      <p:bldP spid="32" grpId="0"/>
      <p:bldP spid="36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2" y="2392189"/>
            <a:ext cx="12858398" cy="2129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269415" y="2010466"/>
            <a:ext cx="10319920" cy="4212349"/>
            <a:chOff x="1203325" y="1708150"/>
            <a:chExt cx="9785350" cy="39941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03326" y="2070100"/>
              <a:ext cx="2120899" cy="2019300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497225" y="4682991"/>
            <a:ext cx="1808642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9"/>
          <p:cNvSpPr txBox="1"/>
          <p:nvPr/>
        </p:nvSpPr>
        <p:spPr>
          <a:xfrm>
            <a:off x="4185392" y="4682991"/>
            <a:ext cx="1808642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6873559" y="4682991"/>
            <a:ext cx="1808642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561725" y="4682991"/>
            <a:ext cx="1808642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8561"/>
            <a:ext cx="12857163" cy="724076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flipV="1">
            <a:off x="994184" y="-8561"/>
            <a:ext cx="6378321" cy="5510623"/>
          </a:xfrm>
          <a:prstGeom prst="triangle">
            <a:avLst/>
          </a:prstGeom>
          <a:solidFill>
            <a:srgbClr val="53B129">
              <a:alpha val="69804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93432" y="2320342"/>
            <a:ext cx="4657187" cy="182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112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85778" y="3184387"/>
            <a:ext cx="6347091" cy="968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5" dirty="0">
                <a:solidFill>
                  <a:schemeClr val="accent3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  <a:endParaRPr lang="zh-CN" altLang="en-US" sz="5695" dirty="0">
              <a:solidFill>
                <a:schemeClr val="accent3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65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653562" y="3382097"/>
            <a:ext cx="1900169" cy="1900170"/>
            <a:chOff x="1567573" y="3177877"/>
            <a:chExt cx="1801741" cy="1801741"/>
          </a:xfrm>
        </p:grpSpPr>
        <p:sp>
          <p:nvSpPr>
            <p:cNvPr id="42" name="Oval 41"/>
            <p:cNvSpPr/>
            <p:nvPr/>
          </p:nvSpPr>
          <p:spPr>
            <a:xfrm>
              <a:off x="1567573" y="3177877"/>
              <a:ext cx="1801741" cy="180174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92871" rtlCol="0" anchor="b"/>
            <a:lstStyle/>
            <a:p>
              <a:pPr algn="ctr"/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80423" y="4443076"/>
              <a:ext cx="1356790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Successful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  <a:p>
              <a:pPr algn="ctr"/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Partner</a:t>
              </a:r>
              <a:endParaRPr lang="id-ID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0" name="Freeform 54"/>
            <p:cNvSpPr>
              <a:spLocks noEditPoints="1"/>
            </p:cNvSpPr>
            <p:nvPr/>
          </p:nvSpPr>
          <p:spPr bwMode="auto">
            <a:xfrm>
              <a:off x="2105573" y="3565228"/>
              <a:ext cx="729769" cy="753310"/>
            </a:xfrm>
            <a:custGeom>
              <a:avLst/>
              <a:gdLst>
                <a:gd name="T0" fmla="*/ 83 w 130"/>
                <a:gd name="T1" fmla="*/ 92 h 134"/>
                <a:gd name="T2" fmla="*/ 128 w 130"/>
                <a:gd name="T3" fmla="*/ 26 h 134"/>
                <a:gd name="T4" fmla="*/ 128 w 130"/>
                <a:gd name="T5" fmla="*/ 21 h 134"/>
                <a:gd name="T6" fmla="*/ 118 w 130"/>
                <a:gd name="T7" fmla="*/ 10 h 134"/>
                <a:gd name="T8" fmla="*/ 112 w 130"/>
                <a:gd name="T9" fmla="*/ 10 h 134"/>
                <a:gd name="T10" fmla="*/ 107 w 130"/>
                <a:gd name="T11" fmla="*/ 15 h 134"/>
                <a:gd name="T12" fmla="*/ 101 w 130"/>
                <a:gd name="T13" fmla="*/ 16 h 134"/>
                <a:gd name="T14" fmla="*/ 102 w 130"/>
                <a:gd name="T15" fmla="*/ 0 h 134"/>
                <a:gd name="T16" fmla="*/ 28 w 130"/>
                <a:gd name="T17" fmla="*/ 0 h 134"/>
                <a:gd name="T18" fmla="*/ 28 w 130"/>
                <a:gd name="T19" fmla="*/ 16 h 134"/>
                <a:gd name="T20" fmla="*/ 23 w 130"/>
                <a:gd name="T21" fmla="*/ 15 h 134"/>
                <a:gd name="T22" fmla="*/ 18 w 130"/>
                <a:gd name="T23" fmla="*/ 10 h 134"/>
                <a:gd name="T24" fmla="*/ 12 w 130"/>
                <a:gd name="T25" fmla="*/ 10 h 134"/>
                <a:gd name="T26" fmla="*/ 1 w 130"/>
                <a:gd name="T27" fmla="*/ 21 h 134"/>
                <a:gd name="T28" fmla="*/ 1 w 130"/>
                <a:gd name="T29" fmla="*/ 26 h 134"/>
                <a:gd name="T30" fmla="*/ 47 w 130"/>
                <a:gd name="T31" fmla="*/ 92 h 134"/>
                <a:gd name="T32" fmla="*/ 59 w 130"/>
                <a:gd name="T33" fmla="*/ 97 h 134"/>
                <a:gd name="T34" fmla="*/ 59 w 130"/>
                <a:gd name="T35" fmla="*/ 103 h 134"/>
                <a:gd name="T36" fmla="*/ 54 w 130"/>
                <a:gd name="T37" fmla="*/ 105 h 134"/>
                <a:gd name="T38" fmla="*/ 59 w 130"/>
                <a:gd name="T39" fmla="*/ 108 h 134"/>
                <a:gd name="T40" fmla="*/ 59 w 130"/>
                <a:gd name="T41" fmla="*/ 114 h 134"/>
                <a:gd name="T42" fmla="*/ 55 w 130"/>
                <a:gd name="T43" fmla="*/ 119 h 134"/>
                <a:gd name="T44" fmla="*/ 49 w 130"/>
                <a:gd name="T45" fmla="*/ 124 h 134"/>
                <a:gd name="T46" fmla="*/ 44 w 130"/>
                <a:gd name="T47" fmla="*/ 129 h 134"/>
                <a:gd name="T48" fmla="*/ 49 w 130"/>
                <a:gd name="T49" fmla="*/ 134 h 134"/>
                <a:gd name="T50" fmla="*/ 80 w 130"/>
                <a:gd name="T51" fmla="*/ 134 h 134"/>
                <a:gd name="T52" fmla="*/ 86 w 130"/>
                <a:gd name="T53" fmla="*/ 129 h 134"/>
                <a:gd name="T54" fmla="*/ 80 w 130"/>
                <a:gd name="T55" fmla="*/ 124 h 134"/>
                <a:gd name="T56" fmla="*/ 75 w 130"/>
                <a:gd name="T57" fmla="*/ 118 h 134"/>
                <a:gd name="T58" fmla="*/ 70 w 130"/>
                <a:gd name="T59" fmla="*/ 114 h 134"/>
                <a:gd name="T60" fmla="*/ 70 w 130"/>
                <a:gd name="T61" fmla="*/ 108 h 134"/>
                <a:gd name="T62" fmla="*/ 75 w 130"/>
                <a:gd name="T63" fmla="*/ 105 h 134"/>
                <a:gd name="T64" fmla="*/ 70 w 130"/>
                <a:gd name="T65" fmla="*/ 103 h 134"/>
                <a:gd name="T66" fmla="*/ 70 w 130"/>
                <a:gd name="T67" fmla="*/ 97 h 134"/>
                <a:gd name="T68" fmla="*/ 83 w 130"/>
                <a:gd name="T69" fmla="*/ 92 h 134"/>
                <a:gd name="T70" fmla="*/ 102 w 130"/>
                <a:gd name="T71" fmla="*/ 21 h 134"/>
                <a:gd name="T72" fmla="*/ 107 w 130"/>
                <a:gd name="T73" fmla="*/ 21 h 134"/>
                <a:gd name="T74" fmla="*/ 113 w 130"/>
                <a:gd name="T75" fmla="*/ 16 h 134"/>
                <a:gd name="T76" fmla="*/ 118 w 130"/>
                <a:gd name="T77" fmla="*/ 21 h 134"/>
                <a:gd name="T78" fmla="*/ 118 w 130"/>
                <a:gd name="T79" fmla="*/ 26 h 134"/>
                <a:gd name="T80" fmla="*/ 91 w 130"/>
                <a:gd name="T81" fmla="*/ 71 h 134"/>
                <a:gd name="T82" fmla="*/ 102 w 130"/>
                <a:gd name="T83" fmla="*/ 21 h 134"/>
                <a:gd name="T84" fmla="*/ 37 w 130"/>
                <a:gd name="T85" fmla="*/ 72 h 134"/>
                <a:gd name="T86" fmla="*/ 10 w 130"/>
                <a:gd name="T87" fmla="*/ 27 h 134"/>
                <a:gd name="T88" fmla="*/ 10 w 130"/>
                <a:gd name="T89" fmla="*/ 22 h 134"/>
                <a:gd name="T90" fmla="*/ 15 w 130"/>
                <a:gd name="T91" fmla="*/ 16 h 134"/>
                <a:gd name="T92" fmla="*/ 21 w 130"/>
                <a:gd name="T93" fmla="*/ 22 h 134"/>
                <a:gd name="T94" fmla="*/ 26 w 130"/>
                <a:gd name="T95" fmla="*/ 22 h 134"/>
                <a:gd name="T96" fmla="*/ 37 w 130"/>
                <a:gd name="T97" fmla="*/ 7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" h="134">
                  <a:moveTo>
                    <a:pt x="83" y="92"/>
                  </a:moveTo>
                  <a:cubicBezTo>
                    <a:pt x="130" y="63"/>
                    <a:pt x="128" y="26"/>
                    <a:pt x="128" y="26"/>
                  </a:cubicBezTo>
                  <a:cubicBezTo>
                    <a:pt x="128" y="21"/>
                    <a:pt x="128" y="21"/>
                    <a:pt x="128" y="21"/>
                  </a:cubicBezTo>
                  <a:cubicBezTo>
                    <a:pt x="128" y="21"/>
                    <a:pt x="128" y="10"/>
                    <a:pt x="118" y="10"/>
                  </a:cubicBezTo>
                  <a:cubicBezTo>
                    <a:pt x="115" y="10"/>
                    <a:pt x="112" y="10"/>
                    <a:pt x="112" y="10"/>
                  </a:cubicBezTo>
                  <a:cubicBezTo>
                    <a:pt x="107" y="10"/>
                    <a:pt x="107" y="15"/>
                    <a:pt x="107" y="15"/>
                  </a:cubicBezTo>
                  <a:cubicBezTo>
                    <a:pt x="107" y="15"/>
                    <a:pt x="105" y="16"/>
                    <a:pt x="101" y="16"/>
                  </a:cubicBezTo>
                  <a:cubicBezTo>
                    <a:pt x="101" y="12"/>
                    <a:pt x="102" y="0"/>
                    <a:pt x="102" y="0"/>
                  </a:cubicBezTo>
                  <a:cubicBezTo>
                    <a:pt x="56" y="6"/>
                    <a:pt x="28" y="0"/>
                    <a:pt x="28" y="0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4" y="16"/>
                    <a:pt x="23" y="15"/>
                    <a:pt x="23" y="15"/>
                  </a:cubicBezTo>
                  <a:cubicBezTo>
                    <a:pt x="23" y="15"/>
                    <a:pt x="22" y="10"/>
                    <a:pt x="18" y="10"/>
                  </a:cubicBezTo>
                  <a:cubicBezTo>
                    <a:pt x="18" y="10"/>
                    <a:pt x="15" y="10"/>
                    <a:pt x="12" y="10"/>
                  </a:cubicBezTo>
                  <a:cubicBezTo>
                    <a:pt x="2" y="10"/>
                    <a:pt x="1" y="21"/>
                    <a:pt x="1" y="21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0" y="63"/>
                    <a:pt x="47" y="92"/>
                  </a:cubicBezTo>
                  <a:cubicBezTo>
                    <a:pt x="47" y="92"/>
                    <a:pt x="52" y="97"/>
                    <a:pt x="59" y="97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3"/>
                    <a:pt x="54" y="102"/>
                    <a:pt x="54" y="105"/>
                  </a:cubicBezTo>
                  <a:cubicBezTo>
                    <a:pt x="54" y="109"/>
                    <a:pt x="59" y="108"/>
                    <a:pt x="59" y="108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9" y="114"/>
                    <a:pt x="58" y="119"/>
                    <a:pt x="55" y="119"/>
                  </a:cubicBezTo>
                  <a:cubicBezTo>
                    <a:pt x="55" y="124"/>
                    <a:pt x="49" y="124"/>
                    <a:pt x="49" y="124"/>
                  </a:cubicBezTo>
                  <a:cubicBezTo>
                    <a:pt x="49" y="124"/>
                    <a:pt x="44" y="125"/>
                    <a:pt x="44" y="129"/>
                  </a:cubicBezTo>
                  <a:cubicBezTo>
                    <a:pt x="44" y="129"/>
                    <a:pt x="43" y="134"/>
                    <a:pt x="49" y="134"/>
                  </a:cubicBezTo>
                  <a:cubicBezTo>
                    <a:pt x="57" y="134"/>
                    <a:pt x="80" y="134"/>
                    <a:pt x="80" y="134"/>
                  </a:cubicBezTo>
                  <a:cubicBezTo>
                    <a:pt x="85" y="134"/>
                    <a:pt x="86" y="129"/>
                    <a:pt x="86" y="129"/>
                  </a:cubicBezTo>
                  <a:cubicBezTo>
                    <a:pt x="86" y="129"/>
                    <a:pt x="86" y="124"/>
                    <a:pt x="80" y="124"/>
                  </a:cubicBezTo>
                  <a:cubicBezTo>
                    <a:pt x="75" y="124"/>
                    <a:pt x="75" y="118"/>
                    <a:pt x="75" y="118"/>
                  </a:cubicBezTo>
                  <a:cubicBezTo>
                    <a:pt x="75" y="118"/>
                    <a:pt x="70" y="119"/>
                    <a:pt x="70" y="114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70" y="108"/>
                    <a:pt x="75" y="109"/>
                    <a:pt x="75" y="105"/>
                  </a:cubicBezTo>
                  <a:cubicBezTo>
                    <a:pt x="75" y="102"/>
                    <a:pt x="70" y="103"/>
                    <a:pt x="70" y="103"/>
                  </a:cubicBezTo>
                  <a:cubicBezTo>
                    <a:pt x="70" y="97"/>
                    <a:pt x="70" y="97"/>
                    <a:pt x="70" y="97"/>
                  </a:cubicBezTo>
                  <a:cubicBezTo>
                    <a:pt x="75" y="97"/>
                    <a:pt x="79" y="95"/>
                    <a:pt x="83" y="92"/>
                  </a:cubicBezTo>
                  <a:close/>
                  <a:moveTo>
                    <a:pt x="102" y="21"/>
                  </a:moveTo>
                  <a:cubicBezTo>
                    <a:pt x="103" y="21"/>
                    <a:pt x="107" y="21"/>
                    <a:pt x="107" y="21"/>
                  </a:cubicBezTo>
                  <a:cubicBezTo>
                    <a:pt x="112" y="21"/>
                    <a:pt x="113" y="16"/>
                    <a:pt x="113" y="16"/>
                  </a:cubicBezTo>
                  <a:cubicBezTo>
                    <a:pt x="118" y="16"/>
                    <a:pt x="118" y="21"/>
                    <a:pt x="118" y="21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8" y="26"/>
                    <a:pt x="116" y="47"/>
                    <a:pt x="91" y="71"/>
                  </a:cubicBezTo>
                  <a:cubicBezTo>
                    <a:pt x="97" y="61"/>
                    <a:pt x="102" y="38"/>
                    <a:pt x="102" y="21"/>
                  </a:cubicBezTo>
                  <a:close/>
                  <a:moveTo>
                    <a:pt x="37" y="72"/>
                  </a:moveTo>
                  <a:cubicBezTo>
                    <a:pt x="11" y="48"/>
                    <a:pt x="10" y="27"/>
                    <a:pt x="10" y="27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0" y="16"/>
                    <a:pt x="15" y="16"/>
                  </a:cubicBezTo>
                  <a:cubicBezTo>
                    <a:pt x="15" y="16"/>
                    <a:pt x="15" y="22"/>
                    <a:pt x="21" y="22"/>
                  </a:cubicBezTo>
                  <a:cubicBezTo>
                    <a:pt x="21" y="22"/>
                    <a:pt x="25" y="22"/>
                    <a:pt x="26" y="22"/>
                  </a:cubicBezTo>
                  <a:cubicBezTo>
                    <a:pt x="26" y="39"/>
                    <a:pt x="31" y="62"/>
                    <a:pt x="37" y="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863176" y="2284400"/>
            <a:ext cx="2895495" cy="2895495"/>
            <a:chOff x="5559129" y="2166068"/>
            <a:chExt cx="2745509" cy="2745509"/>
          </a:xfrm>
        </p:grpSpPr>
        <p:sp>
          <p:nvSpPr>
            <p:cNvPr id="18" name="Oval 17"/>
            <p:cNvSpPr/>
            <p:nvPr/>
          </p:nvSpPr>
          <p:spPr>
            <a:xfrm>
              <a:off x="5559129" y="2166068"/>
              <a:ext cx="2745509" cy="274550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92871" rtlCol="0" anchor="b"/>
            <a:lstStyle/>
            <a:p>
              <a:pPr algn="ctr"/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996405" y="4097743"/>
              <a:ext cx="2041536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Decrease Unemployment Rate</a:t>
              </a:r>
              <a:endParaRPr lang="id-ID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2" name="Shape 3656"/>
            <p:cNvSpPr/>
            <p:nvPr/>
          </p:nvSpPr>
          <p:spPr>
            <a:xfrm>
              <a:off x="6386786" y="2656332"/>
              <a:ext cx="1122123" cy="1122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6" y="13527"/>
                  </a:moveTo>
                  <a:lnTo>
                    <a:pt x="21138" y="9731"/>
                  </a:lnTo>
                  <a:cubicBezTo>
                    <a:pt x="21392" y="9659"/>
                    <a:pt x="21600" y="9385"/>
                    <a:pt x="21600" y="9120"/>
                  </a:cubicBezTo>
                  <a:lnTo>
                    <a:pt x="21600" y="2520"/>
                  </a:lnTo>
                  <a:lnTo>
                    <a:pt x="4680" y="2520"/>
                  </a:lnTo>
                  <a:lnTo>
                    <a:pt x="4680" y="481"/>
                  </a:lnTo>
                  <a:cubicBezTo>
                    <a:pt x="4680" y="217"/>
                    <a:pt x="4465" y="0"/>
                    <a:pt x="4200" y="0"/>
                  </a:cubicBezTo>
                  <a:lnTo>
                    <a:pt x="480" y="0"/>
                  </a:lnTo>
                  <a:cubicBezTo>
                    <a:pt x="217" y="0"/>
                    <a:pt x="0" y="217"/>
                    <a:pt x="0" y="481"/>
                  </a:cubicBezTo>
                  <a:lnTo>
                    <a:pt x="0" y="2400"/>
                  </a:lnTo>
                  <a:lnTo>
                    <a:pt x="2332" y="2400"/>
                  </a:lnTo>
                  <a:lnTo>
                    <a:pt x="4693" y="13269"/>
                  </a:lnTo>
                  <a:lnTo>
                    <a:pt x="4920" y="14400"/>
                  </a:lnTo>
                  <a:lnTo>
                    <a:pt x="4920" y="16200"/>
                  </a:lnTo>
                  <a:cubicBezTo>
                    <a:pt x="4920" y="16463"/>
                    <a:pt x="5137" y="16680"/>
                    <a:pt x="5400" y="16680"/>
                  </a:cubicBezTo>
                  <a:lnTo>
                    <a:pt x="6001" y="16680"/>
                  </a:lnTo>
                  <a:lnTo>
                    <a:pt x="17999" y="16680"/>
                  </a:lnTo>
                  <a:lnTo>
                    <a:pt x="21119" y="16680"/>
                  </a:lnTo>
                  <a:cubicBezTo>
                    <a:pt x="21383" y="16680"/>
                    <a:pt x="21600" y="16463"/>
                    <a:pt x="21600" y="16200"/>
                  </a:cubicBezTo>
                  <a:lnTo>
                    <a:pt x="21600" y="14400"/>
                  </a:lnTo>
                  <a:lnTo>
                    <a:pt x="8103" y="14400"/>
                  </a:lnTo>
                  <a:cubicBezTo>
                    <a:pt x="6723" y="14400"/>
                    <a:pt x="6694" y="13860"/>
                    <a:pt x="7856" y="13527"/>
                  </a:cubicBezTo>
                  <a:close/>
                  <a:moveTo>
                    <a:pt x="15599" y="19200"/>
                  </a:moveTo>
                  <a:cubicBezTo>
                    <a:pt x="15599" y="20525"/>
                    <a:pt x="16674" y="21600"/>
                    <a:pt x="17999" y="21600"/>
                  </a:cubicBezTo>
                  <a:cubicBezTo>
                    <a:pt x="19326" y="21600"/>
                    <a:pt x="20399" y="20525"/>
                    <a:pt x="20399" y="19200"/>
                  </a:cubicBezTo>
                  <a:cubicBezTo>
                    <a:pt x="20399" y="17874"/>
                    <a:pt x="19326" y="16800"/>
                    <a:pt x="17999" y="16800"/>
                  </a:cubicBezTo>
                  <a:cubicBezTo>
                    <a:pt x="16674" y="16800"/>
                    <a:pt x="15599" y="17874"/>
                    <a:pt x="15599" y="19200"/>
                  </a:cubicBezTo>
                  <a:close/>
                  <a:moveTo>
                    <a:pt x="3599" y="19200"/>
                  </a:moveTo>
                  <a:cubicBezTo>
                    <a:pt x="3599" y="20525"/>
                    <a:pt x="4674" y="21600"/>
                    <a:pt x="6001" y="21600"/>
                  </a:cubicBezTo>
                  <a:cubicBezTo>
                    <a:pt x="7326" y="21600"/>
                    <a:pt x="8399" y="20525"/>
                    <a:pt x="8399" y="19200"/>
                  </a:cubicBezTo>
                  <a:cubicBezTo>
                    <a:pt x="8399" y="17874"/>
                    <a:pt x="7326" y="16800"/>
                    <a:pt x="6001" y="16800"/>
                  </a:cubicBezTo>
                  <a:cubicBezTo>
                    <a:pt x="4674" y="16800"/>
                    <a:pt x="3599" y="17874"/>
                    <a:pt x="3599" y="192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682922" y="1985434"/>
            <a:ext cx="1900169" cy="1900169"/>
            <a:chOff x="2704976" y="1976717"/>
            <a:chExt cx="1801741" cy="1801741"/>
          </a:xfrm>
        </p:grpSpPr>
        <p:sp>
          <p:nvSpPr>
            <p:cNvPr id="41" name="Oval 40"/>
            <p:cNvSpPr/>
            <p:nvPr/>
          </p:nvSpPr>
          <p:spPr>
            <a:xfrm>
              <a:off x="2704976" y="1976717"/>
              <a:ext cx="1801741" cy="180174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92871" rtlCol="0" anchor="b"/>
            <a:lstStyle/>
            <a:p>
              <a:pPr algn="ctr"/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021261" y="3336366"/>
              <a:ext cx="1356790" cy="302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Review Job</a:t>
              </a:r>
              <a:endParaRPr lang="id-ID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3154486" y="2230485"/>
              <a:ext cx="854806" cy="867279"/>
              <a:chOff x="2360613" y="2686051"/>
              <a:chExt cx="217488" cy="220662"/>
            </a:xfrm>
            <a:solidFill>
              <a:srgbClr val="9CBC58"/>
            </a:solidFill>
          </p:grpSpPr>
          <p:sp>
            <p:nvSpPr>
              <p:cNvPr id="49" name="Freeform 34"/>
              <p:cNvSpPr>
                <a:spLocks noEditPoints="1"/>
              </p:cNvSpPr>
              <p:nvPr/>
            </p:nvSpPr>
            <p:spPr bwMode="auto">
              <a:xfrm>
                <a:off x="2427288" y="2686051"/>
                <a:ext cx="150813" cy="150813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2 w 79"/>
                  <a:gd name="T5" fmla="*/ 63 h 79"/>
                  <a:gd name="T6" fmla="*/ 12 w 79"/>
                  <a:gd name="T7" fmla="*/ 63 h 79"/>
                  <a:gd name="T8" fmla="*/ 17 w 79"/>
                  <a:gd name="T9" fmla="*/ 68 h 79"/>
                  <a:gd name="T10" fmla="*/ 65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9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1" y="27"/>
                      <a:pt x="0" y="48"/>
                      <a:pt x="12" y="6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4" y="65"/>
                      <a:pt x="15" y="66"/>
                      <a:pt x="17" y="68"/>
                    </a:cubicBezTo>
                    <a:cubicBezTo>
                      <a:pt x="31" y="79"/>
                      <a:pt x="52" y="78"/>
                      <a:pt x="65" y="65"/>
                    </a:cubicBezTo>
                    <a:cubicBezTo>
                      <a:pt x="79" y="51"/>
                      <a:pt x="79" y="28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8" y="69"/>
                      <a:pt x="31" y="69"/>
                      <a:pt x="20" y="59"/>
                    </a:cubicBezTo>
                    <a:cubicBezTo>
                      <a:pt x="10" y="48"/>
                      <a:pt x="10" y="31"/>
                      <a:pt x="20" y="21"/>
                    </a:cubicBezTo>
                    <a:cubicBezTo>
                      <a:pt x="31" y="10"/>
                      <a:pt x="48" y="10"/>
                      <a:pt x="59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0" name="Freeform 35"/>
              <p:cNvSpPr/>
              <p:nvPr/>
            </p:nvSpPr>
            <p:spPr bwMode="auto">
              <a:xfrm>
                <a:off x="2360613" y="2814638"/>
                <a:ext cx="92075" cy="92075"/>
              </a:xfrm>
              <a:custGeom>
                <a:avLst/>
                <a:gdLst>
                  <a:gd name="T0" fmla="*/ 0 w 58"/>
                  <a:gd name="T1" fmla="*/ 46 h 58"/>
                  <a:gd name="T2" fmla="*/ 11 w 58"/>
                  <a:gd name="T3" fmla="*/ 58 h 58"/>
                  <a:gd name="T4" fmla="*/ 58 w 58"/>
                  <a:gd name="T5" fmla="*/ 7 h 58"/>
                  <a:gd name="T6" fmla="*/ 50 w 58"/>
                  <a:gd name="T7" fmla="*/ 0 h 58"/>
                  <a:gd name="T8" fmla="*/ 0 w 58"/>
                  <a:gd name="T9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0" y="46"/>
                    </a:moveTo>
                    <a:lnTo>
                      <a:pt x="11" y="58"/>
                    </a:lnTo>
                    <a:lnTo>
                      <a:pt x="58" y="7"/>
                    </a:lnTo>
                    <a:lnTo>
                      <a:pt x="50" y="0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1" name="Freeform 36"/>
              <p:cNvSpPr/>
              <p:nvPr/>
            </p:nvSpPr>
            <p:spPr bwMode="auto">
              <a:xfrm>
                <a:off x="2505075" y="2736851"/>
                <a:ext cx="57150" cy="68263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1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8271775" y="2421432"/>
            <a:ext cx="1900169" cy="1900169"/>
            <a:chOff x="7842963" y="2296002"/>
            <a:chExt cx="1801741" cy="1801741"/>
          </a:xfrm>
        </p:grpSpPr>
        <p:sp>
          <p:nvSpPr>
            <p:cNvPr id="27" name="Oval 26"/>
            <p:cNvSpPr/>
            <p:nvPr/>
          </p:nvSpPr>
          <p:spPr>
            <a:xfrm>
              <a:off x="7842963" y="2296002"/>
              <a:ext cx="1801741" cy="180174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92871" rtlCol="0" anchor="b"/>
            <a:lstStyle/>
            <a:p>
              <a:pPr algn="ctr"/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7955242" y="3526093"/>
              <a:ext cx="1356790" cy="302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Take Action</a:t>
              </a:r>
              <a:endParaRPr lang="id-ID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8" name="Shape 565"/>
            <p:cNvSpPr/>
            <p:nvPr/>
          </p:nvSpPr>
          <p:spPr>
            <a:xfrm flipV="1">
              <a:off x="8368973" y="2565847"/>
              <a:ext cx="749719" cy="749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5497"/>
                  </a:moveTo>
                  <a:cubicBezTo>
                    <a:pt x="8207" y="15497"/>
                    <a:pt x="6104" y="13394"/>
                    <a:pt x="6104" y="10801"/>
                  </a:cubicBezTo>
                  <a:cubicBezTo>
                    <a:pt x="6104" y="8206"/>
                    <a:pt x="8207" y="6103"/>
                    <a:pt x="10800" y="6103"/>
                  </a:cubicBezTo>
                  <a:cubicBezTo>
                    <a:pt x="13395" y="6103"/>
                    <a:pt x="15497" y="8206"/>
                    <a:pt x="15497" y="10801"/>
                  </a:cubicBezTo>
                  <a:cubicBezTo>
                    <a:pt x="15497" y="13394"/>
                    <a:pt x="13395" y="15497"/>
                    <a:pt x="10800" y="15497"/>
                  </a:cubicBezTo>
                  <a:close/>
                  <a:moveTo>
                    <a:pt x="19522" y="10801"/>
                  </a:moveTo>
                  <a:cubicBezTo>
                    <a:pt x="19522" y="9454"/>
                    <a:pt x="20352" y="8390"/>
                    <a:pt x="21600" y="7659"/>
                  </a:cubicBezTo>
                  <a:cubicBezTo>
                    <a:pt x="21376" y="6908"/>
                    <a:pt x="21077" y="6187"/>
                    <a:pt x="20711" y="5509"/>
                  </a:cubicBezTo>
                  <a:cubicBezTo>
                    <a:pt x="19310" y="5876"/>
                    <a:pt x="18177" y="5328"/>
                    <a:pt x="17225" y="4375"/>
                  </a:cubicBezTo>
                  <a:cubicBezTo>
                    <a:pt x="16273" y="3423"/>
                    <a:pt x="15982" y="2288"/>
                    <a:pt x="16347" y="889"/>
                  </a:cubicBezTo>
                  <a:cubicBezTo>
                    <a:pt x="15671" y="522"/>
                    <a:pt x="14951" y="225"/>
                    <a:pt x="14198" y="0"/>
                  </a:cubicBezTo>
                  <a:cubicBezTo>
                    <a:pt x="13467" y="1248"/>
                    <a:pt x="12147" y="2078"/>
                    <a:pt x="10800" y="2078"/>
                  </a:cubicBezTo>
                  <a:cubicBezTo>
                    <a:pt x="9453" y="2078"/>
                    <a:pt x="8134" y="1248"/>
                    <a:pt x="7403" y="0"/>
                  </a:cubicBezTo>
                  <a:cubicBezTo>
                    <a:pt x="6651" y="225"/>
                    <a:pt x="5931" y="522"/>
                    <a:pt x="5253" y="889"/>
                  </a:cubicBezTo>
                  <a:cubicBezTo>
                    <a:pt x="5620" y="2288"/>
                    <a:pt x="5329" y="3422"/>
                    <a:pt x="4375" y="4375"/>
                  </a:cubicBezTo>
                  <a:cubicBezTo>
                    <a:pt x="3423" y="5328"/>
                    <a:pt x="2290" y="5876"/>
                    <a:pt x="890" y="5510"/>
                  </a:cubicBezTo>
                  <a:cubicBezTo>
                    <a:pt x="523" y="6187"/>
                    <a:pt x="224" y="6908"/>
                    <a:pt x="0" y="7659"/>
                  </a:cubicBezTo>
                  <a:cubicBezTo>
                    <a:pt x="1249" y="8390"/>
                    <a:pt x="2078" y="9454"/>
                    <a:pt x="2078" y="10801"/>
                  </a:cubicBezTo>
                  <a:cubicBezTo>
                    <a:pt x="2078" y="12146"/>
                    <a:pt x="1249" y="13467"/>
                    <a:pt x="0" y="14198"/>
                  </a:cubicBezTo>
                  <a:cubicBezTo>
                    <a:pt x="224" y="14950"/>
                    <a:pt x="523" y="15670"/>
                    <a:pt x="890" y="16348"/>
                  </a:cubicBezTo>
                  <a:cubicBezTo>
                    <a:pt x="2290" y="15981"/>
                    <a:pt x="3423" y="16272"/>
                    <a:pt x="4375" y="17226"/>
                  </a:cubicBezTo>
                  <a:cubicBezTo>
                    <a:pt x="5327" y="18178"/>
                    <a:pt x="5620" y="19312"/>
                    <a:pt x="5253" y="20711"/>
                  </a:cubicBezTo>
                  <a:cubicBezTo>
                    <a:pt x="5931" y="21078"/>
                    <a:pt x="6651" y="21377"/>
                    <a:pt x="7403" y="21600"/>
                  </a:cubicBezTo>
                  <a:cubicBezTo>
                    <a:pt x="8134" y="20352"/>
                    <a:pt x="9453" y="19524"/>
                    <a:pt x="10800" y="19524"/>
                  </a:cubicBezTo>
                  <a:cubicBezTo>
                    <a:pt x="12147" y="19524"/>
                    <a:pt x="13467" y="20352"/>
                    <a:pt x="14198" y="21600"/>
                  </a:cubicBezTo>
                  <a:cubicBezTo>
                    <a:pt x="14951" y="21375"/>
                    <a:pt x="15671" y="21078"/>
                    <a:pt x="16349" y="20711"/>
                  </a:cubicBezTo>
                  <a:cubicBezTo>
                    <a:pt x="15982" y="19312"/>
                    <a:pt x="16273" y="18178"/>
                    <a:pt x="17225" y="17226"/>
                  </a:cubicBezTo>
                  <a:cubicBezTo>
                    <a:pt x="18177" y="16272"/>
                    <a:pt x="19310" y="15724"/>
                    <a:pt x="20711" y="16091"/>
                  </a:cubicBezTo>
                  <a:cubicBezTo>
                    <a:pt x="21077" y="15413"/>
                    <a:pt x="21376" y="14693"/>
                    <a:pt x="21600" y="13941"/>
                  </a:cubicBezTo>
                  <a:cubicBezTo>
                    <a:pt x="20352" y="13210"/>
                    <a:pt x="19522" y="12146"/>
                    <a:pt x="19522" y="10801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64389" y="3131775"/>
            <a:ext cx="2506226" cy="2506225"/>
            <a:chOff x="3758700" y="2969550"/>
            <a:chExt cx="2376404" cy="2376403"/>
          </a:xfrm>
        </p:grpSpPr>
        <p:sp>
          <p:nvSpPr>
            <p:cNvPr id="17" name="Oval 16"/>
            <p:cNvSpPr/>
            <p:nvPr/>
          </p:nvSpPr>
          <p:spPr>
            <a:xfrm>
              <a:off x="3758700" y="2969550"/>
              <a:ext cx="2376404" cy="2376403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92871" rtlCol="0" anchor="b"/>
            <a:lstStyle/>
            <a:p>
              <a:pPr algn="ctr"/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258898" y="4672793"/>
              <a:ext cx="1356790" cy="518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Safe Environment</a:t>
              </a:r>
              <a:endParaRPr lang="id-ID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59" name="Shape 3659"/>
            <p:cNvSpPr/>
            <p:nvPr/>
          </p:nvSpPr>
          <p:spPr>
            <a:xfrm>
              <a:off x="4480040" y="3430986"/>
              <a:ext cx="1038879" cy="9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293492" y="3753893"/>
            <a:ext cx="1900169" cy="1900169"/>
            <a:chOff x="8811756" y="3559441"/>
            <a:chExt cx="1801741" cy="1801741"/>
          </a:xfrm>
        </p:grpSpPr>
        <p:sp>
          <p:nvSpPr>
            <p:cNvPr id="40" name="Oval 39"/>
            <p:cNvSpPr/>
            <p:nvPr/>
          </p:nvSpPr>
          <p:spPr>
            <a:xfrm>
              <a:off x="8811756" y="3559441"/>
              <a:ext cx="1801741" cy="180174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bIns="192871" rtlCol="0" anchor="b"/>
            <a:lstStyle/>
            <a:p>
              <a:pPr algn="ctr"/>
              <a:endParaRPr lang="en-US" sz="105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049301" y="4926501"/>
              <a:ext cx="1356790" cy="302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Inspire</a:t>
              </a:r>
              <a:endParaRPr lang="id-ID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9286739" y="3885246"/>
              <a:ext cx="893220" cy="681159"/>
              <a:chOff x="4914900" y="1812925"/>
              <a:chExt cx="441326" cy="336550"/>
            </a:xfrm>
            <a:solidFill>
              <a:srgbClr val="16A086"/>
            </a:solidFill>
          </p:grpSpPr>
          <p:sp>
            <p:nvSpPr>
              <p:cNvPr id="53" name="Freeform 5"/>
              <p:cNvSpPr/>
              <p:nvPr/>
            </p:nvSpPr>
            <p:spPr bwMode="auto">
              <a:xfrm>
                <a:off x="4914900" y="1849438"/>
                <a:ext cx="230188" cy="257175"/>
              </a:xfrm>
              <a:custGeom>
                <a:avLst/>
                <a:gdLst>
                  <a:gd name="T0" fmla="*/ 18 w 145"/>
                  <a:gd name="T1" fmla="*/ 143 h 162"/>
                  <a:gd name="T2" fmla="*/ 18 w 145"/>
                  <a:gd name="T3" fmla="*/ 21 h 162"/>
                  <a:gd name="T4" fmla="*/ 124 w 145"/>
                  <a:gd name="T5" fmla="*/ 21 h 162"/>
                  <a:gd name="T6" fmla="*/ 145 w 145"/>
                  <a:gd name="T7" fmla="*/ 0 h 162"/>
                  <a:gd name="T8" fmla="*/ 0 w 145"/>
                  <a:gd name="T9" fmla="*/ 0 h 162"/>
                  <a:gd name="T10" fmla="*/ 0 w 145"/>
                  <a:gd name="T11" fmla="*/ 162 h 162"/>
                  <a:gd name="T12" fmla="*/ 68 w 145"/>
                  <a:gd name="T13" fmla="*/ 162 h 162"/>
                  <a:gd name="T14" fmla="*/ 77 w 145"/>
                  <a:gd name="T15" fmla="*/ 143 h 162"/>
                  <a:gd name="T16" fmla="*/ 18 w 145"/>
                  <a:gd name="T17" fmla="*/ 143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162">
                    <a:moveTo>
                      <a:pt x="18" y="143"/>
                    </a:moveTo>
                    <a:lnTo>
                      <a:pt x="18" y="21"/>
                    </a:lnTo>
                    <a:lnTo>
                      <a:pt x="124" y="21"/>
                    </a:lnTo>
                    <a:lnTo>
                      <a:pt x="145" y="0"/>
                    </a:lnTo>
                    <a:lnTo>
                      <a:pt x="0" y="0"/>
                    </a:lnTo>
                    <a:lnTo>
                      <a:pt x="0" y="162"/>
                    </a:lnTo>
                    <a:lnTo>
                      <a:pt x="68" y="162"/>
                    </a:lnTo>
                    <a:lnTo>
                      <a:pt x="77" y="143"/>
                    </a:lnTo>
                    <a:lnTo>
                      <a:pt x="18" y="14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4" name="Freeform 6"/>
              <p:cNvSpPr/>
              <p:nvPr/>
            </p:nvSpPr>
            <p:spPr bwMode="auto">
              <a:xfrm>
                <a:off x="5065713" y="1849438"/>
                <a:ext cx="290513" cy="257175"/>
              </a:xfrm>
              <a:custGeom>
                <a:avLst/>
                <a:gdLst>
                  <a:gd name="T0" fmla="*/ 76 w 88"/>
                  <a:gd name="T1" fmla="*/ 18 h 78"/>
                  <a:gd name="T2" fmla="*/ 76 w 88"/>
                  <a:gd name="T3" fmla="*/ 0 h 78"/>
                  <a:gd name="T4" fmla="*/ 40 w 88"/>
                  <a:gd name="T5" fmla="*/ 0 h 78"/>
                  <a:gd name="T6" fmla="*/ 37 w 88"/>
                  <a:gd name="T7" fmla="*/ 10 h 78"/>
                  <a:gd name="T8" fmla="*/ 67 w 88"/>
                  <a:gd name="T9" fmla="*/ 10 h 78"/>
                  <a:gd name="T10" fmla="*/ 67 w 88"/>
                  <a:gd name="T11" fmla="*/ 69 h 78"/>
                  <a:gd name="T12" fmla="*/ 10 w 88"/>
                  <a:gd name="T13" fmla="*/ 69 h 78"/>
                  <a:gd name="T14" fmla="*/ 0 w 88"/>
                  <a:gd name="T15" fmla="*/ 78 h 78"/>
                  <a:gd name="T16" fmla="*/ 76 w 88"/>
                  <a:gd name="T17" fmla="*/ 78 h 78"/>
                  <a:gd name="T18" fmla="*/ 76 w 88"/>
                  <a:gd name="T19" fmla="*/ 60 h 78"/>
                  <a:gd name="T20" fmla="*/ 88 w 88"/>
                  <a:gd name="T21" fmla="*/ 54 h 78"/>
                  <a:gd name="T22" fmla="*/ 88 w 88"/>
                  <a:gd name="T23" fmla="*/ 26 h 78"/>
                  <a:gd name="T24" fmla="*/ 76 w 88"/>
                  <a:gd name="T25" fmla="*/ 1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8" h="78">
                    <a:moveTo>
                      <a:pt x="76" y="18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69"/>
                      <a:pt x="67" y="69"/>
                      <a:pt x="67" y="69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76" y="78"/>
                      <a:pt x="76" y="78"/>
                      <a:pt x="76" y="78"/>
                    </a:cubicBezTo>
                    <a:cubicBezTo>
                      <a:pt x="76" y="60"/>
                      <a:pt x="76" y="60"/>
                      <a:pt x="76" y="60"/>
                    </a:cubicBezTo>
                    <a:cubicBezTo>
                      <a:pt x="80" y="60"/>
                      <a:pt x="88" y="61"/>
                      <a:pt x="88" y="54"/>
                    </a:cubicBezTo>
                    <a:cubicBezTo>
                      <a:pt x="88" y="26"/>
                      <a:pt x="88" y="26"/>
                      <a:pt x="88" y="26"/>
                    </a:cubicBezTo>
                    <a:cubicBezTo>
                      <a:pt x="88" y="17"/>
                      <a:pt x="79" y="18"/>
                      <a:pt x="76" y="1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5" name="Freeform 7"/>
              <p:cNvSpPr/>
              <p:nvPr/>
            </p:nvSpPr>
            <p:spPr bwMode="auto">
              <a:xfrm>
                <a:off x="4970463" y="1905000"/>
                <a:ext cx="115888" cy="144463"/>
              </a:xfrm>
              <a:custGeom>
                <a:avLst/>
                <a:gdLst>
                  <a:gd name="T0" fmla="*/ 0 w 73"/>
                  <a:gd name="T1" fmla="*/ 0 h 91"/>
                  <a:gd name="T2" fmla="*/ 0 w 73"/>
                  <a:gd name="T3" fmla="*/ 91 h 91"/>
                  <a:gd name="T4" fmla="*/ 0 w 73"/>
                  <a:gd name="T5" fmla="*/ 91 h 91"/>
                  <a:gd name="T6" fmla="*/ 48 w 73"/>
                  <a:gd name="T7" fmla="*/ 91 h 91"/>
                  <a:gd name="T8" fmla="*/ 60 w 73"/>
                  <a:gd name="T9" fmla="*/ 60 h 91"/>
                  <a:gd name="T10" fmla="*/ 19 w 73"/>
                  <a:gd name="T11" fmla="*/ 60 h 91"/>
                  <a:gd name="T12" fmla="*/ 73 w 73"/>
                  <a:gd name="T13" fmla="*/ 0 h 91"/>
                  <a:gd name="T14" fmla="*/ 0 w 73"/>
                  <a:gd name="T15" fmla="*/ 0 h 91"/>
                  <a:gd name="T16" fmla="*/ 0 w 73"/>
                  <a:gd name="T17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91">
                    <a:moveTo>
                      <a:pt x="0" y="0"/>
                    </a:moveTo>
                    <a:lnTo>
                      <a:pt x="0" y="91"/>
                    </a:lnTo>
                    <a:lnTo>
                      <a:pt x="0" y="91"/>
                    </a:lnTo>
                    <a:lnTo>
                      <a:pt x="48" y="91"/>
                    </a:lnTo>
                    <a:lnTo>
                      <a:pt x="60" y="60"/>
                    </a:lnTo>
                    <a:lnTo>
                      <a:pt x="19" y="60"/>
                    </a:lnTo>
                    <a:lnTo>
                      <a:pt x="7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6" name="Freeform 8"/>
              <p:cNvSpPr/>
              <p:nvPr/>
            </p:nvSpPr>
            <p:spPr bwMode="auto">
              <a:xfrm>
                <a:off x="5126038" y="1905000"/>
                <a:ext cx="138113" cy="144463"/>
              </a:xfrm>
              <a:custGeom>
                <a:avLst/>
                <a:gdLst>
                  <a:gd name="T0" fmla="*/ 66 w 87"/>
                  <a:gd name="T1" fmla="*/ 21 h 91"/>
                  <a:gd name="T2" fmla="*/ 0 w 87"/>
                  <a:gd name="T3" fmla="*/ 91 h 91"/>
                  <a:gd name="T4" fmla="*/ 87 w 87"/>
                  <a:gd name="T5" fmla="*/ 91 h 91"/>
                  <a:gd name="T6" fmla="*/ 87 w 87"/>
                  <a:gd name="T7" fmla="*/ 0 h 91"/>
                  <a:gd name="T8" fmla="*/ 31 w 87"/>
                  <a:gd name="T9" fmla="*/ 0 h 91"/>
                  <a:gd name="T10" fmla="*/ 24 w 87"/>
                  <a:gd name="T11" fmla="*/ 21 h 91"/>
                  <a:gd name="T12" fmla="*/ 66 w 87"/>
                  <a:gd name="T13" fmla="*/ 2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91">
                    <a:moveTo>
                      <a:pt x="66" y="21"/>
                    </a:moveTo>
                    <a:lnTo>
                      <a:pt x="0" y="91"/>
                    </a:lnTo>
                    <a:lnTo>
                      <a:pt x="87" y="91"/>
                    </a:lnTo>
                    <a:lnTo>
                      <a:pt x="87" y="0"/>
                    </a:lnTo>
                    <a:lnTo>
                      <a:pt x="31" y="0"/>
                    </a:lnTo>
                    <a:lnTo>
                      <a:pt x="24" y="21"/>
                    </a:lnTo>
                    <a:lnTo>
                      <a:pt x="66" y="2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7" name="Freeform 9"/>
              <p:cNvSpPr/>
              <p:nvPr/>
            </p:nvSpPr>
            <p:spPr bwMode="auto">
              <a:xfrm>
                <a:off x="5019675" y="1812925"/>
                <a:ext cx="180975" cy="336550"/>
              </a:xfrm>
              <a:custGeom>
                <a:avLst/>
                <a:gdLst>
                  <a:gd name="T0" fmla="*/ 79 w 114"/>
                  <a:gd name="T1" fmla="*/ 87 h 212"/>
                  <a:gd name="T2" fmla="*/ 112 w 114"/>
                  <a:gd name="T3" fmla="*/ 0 h 212"/>
                  <a:gd name="T4" fmla="*/ 8 w 114"/>
                  <a:gd name="T5" fmla="*/ 110 h 212"/>
                  <a:gd name="T6" fmla="*/ 44 w 114"/>
                  <a:gd name="T7" fmla="*/ 110 h 212"/>
                  <a:gd name="T8" fmla="*/ 0 w 114"/>
                  <a:gd name="T9" fmla="*/ 212 h 212"/>
                  <a:gd name="T10" fmla="*/ 114 w 114"/>
                  <a:gd name="T11" fmla="*/ 85 h 212"/>
                  <a:gd name="T12" fmla="*/ 79 w 114"/>
                  <a:gd name="T13" fmla="*/ 87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4" h="212">
                    <a:moveTo>
                      <a:pt x="79" y="87"/>
                    </a:moveTo>
                    <a:lnTo>
                      <a:pt x="112" y="0"/>
                    </a:lnTo>
                    <a:lnTo>
                      <a:pt x="8" y="110"/>
                    </a:lnTo>
                    <a:lnTo>
                      <a:pt x="44" y="110"/>
                    </a:lnTo>
                    <a:lnTo>
                      <a:pt x="0" y="212"/>
                    </a:lnTo>
                    <a:lnTo>
                      <a:pt x="114" y="85"/>
                    </a:lnTo>
                    <a:lnTo>
                      <a:pt x="79" y="8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34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Chart 22"/>
          <p:cNvGraphicFramePr/>
          <p:nvPr/>
        </p:nvGraphicFramePr>
        <p:xfrm>
          <a:off x="3695506" y="1990240"/>
          <a:ext cx="2647064" cy="252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6" name="Chart 25"/>
          <p:cNvGraphicFramePr/>
          <p:nvPr/>
        </p:nvGraphicFramePr>
        <p:xfrm>
          <a:off x="6542693" y="1990240"/>
          <a:ext cx="2647064" cy="252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Chart 42"/>
          <p:cNvGraphicFramePr/>
          <p:nvPr/>
        </p:nvGraphicFramePr>
        <p:xfrm>
          <a:off x="828749" y="1990240"/>
          <a:ext cx="2647064" cy="252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1" name="Chart 50"/>
          <p:cNvGraphicFramePr/>
          <p:nvPr/>
        </p:nvGraphicFramePr>
        <p:xfrm>
          <a:off x="9409448" y="1990240"/>
          <a:ext cx="2647064" cy="2522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994511" y="5017995"/>
            <a:ext cx="2365590" cy="1269732"/>
            <a:chOff x="961710" y="4758062"/>
            <a:chExt cx="2243053" cy="1203960"/>
          </a:xfrm>
        </p:grpSpPr>
        <p:sp>
          <p:nvSpPr>
            <p:cNvPr id="64" name="TextBox 63"/>
            <p:cNvSpPr txBox="1"/>
            <p:nvPr/>
          </p:nvSpPr>
          <p:spPr>
            <a:xfrm>
              <a:off x="1391434" y="4758062"/>
              <a:ext cx="1377395" cy="3719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Graphic Design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961710" y="5135646"/>
              <a:ext cx="2243053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denimaOstebus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donWre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maka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dolore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913699" y="5017995"/>
            <a:ext cx="2365590" cy="1269732"/>
            <a:chOff x="961710" y="4758062"/>
            <a:chExt cx="2243053" cy="1203960"/>
          </a:xfrm>
        </p:grpSpPr>
        <p:sp>
          <p:nvSpPr>
            <p:cNvPr id="73" name="TextBox 72"/>
            <p:cNvSpPr txBox="1"/>
            <p:nvPr/>
          </p:nvSpPr>
          <p:spPr>
            <a:xfrm>
              <a:off x="1494032" y="4758062"/>
              <a:ext cx="1172199" cy="3719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Photography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961710" y="5135646"/>
              <a:ext cx="2243053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denimaOstebus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donWre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maka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dolore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6706306" y="5017995"/>
            <a:ext cx="2365590" cy="1269732"/>
            <a:chOff x="961710" y="4758062"/>
            <a:chExt cx="2243053" cy="1203960"/>
          </a:xfrm>
        </p:grpSpPr>
        <p:sp>
          <p:nvSpPr>
            <p:cNvPr id="76" name="TextBox 75"/>
            <p:cNvSpPr txBox="1"/>
            <p:nvPr/>
          </p:nvSpPr>
          <p:spPr>
            <a:xfrm>
              <a:off x="1673386" y="4758062"/>
              <a:ext cx="813487" cy="3719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Printing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961710" y="5135646"/>
              <a:ext cx="2243053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denimaOstebus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donWre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maka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dolore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9603282" y="5017995"/>
            <a:ext cx="2365590" cy="1269732"/>
            <a:chOff x="961710" y="4758062"/>
            <a:chExt cx="2243053" cy="1203960"/>
          </a:xfrm>
        </p:grpSpPr>
        <p:sp>
          <p:nvSpPr>
            <p:cNvPr id="79" name="TextBox 78"/>
            <p:cNvSpPr txBox="1"/>
            <p:nvPr/>
          </p:nvSpPr>
          <p:spPr>
            <a:xfrm>
              <a:off x="1401316" y="4758062"/>
              <a:ext cx="1357635" cy="3719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Public Relation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961710" y="5135646"/>
              <a:ext cx="2243053" cy="8263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koler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denimaOstebus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daname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lovera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donWre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dimasa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quosam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sant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Dalam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maka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dolore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697668" y="4647961"/>
            <a:ext cx="952720" cy="37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3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7</a:t>
            </a:r>
            <a:r>
              <a:rPr lang="id-ID" sz="253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0%</a:t>
            </a:r>
            <a:endParaRPr lang="id-ID" sz="253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616856" y="4647961"/>
            <a:ext cx="952720" cy="37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3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9</a:t>
            </a:r>
            <a:r>
              <a:rPr lang="id-ID" sz="253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0%</a:t>
            </a:r>
            <a:endParaRPr lang="id-ID" sz="253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409463" y="4647961"/>
            <a:ext cx="952720" cy="37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3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6</a:t>
            </a:r>
            <a:r>
              <a:rPr lang="id-ID" sz="253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0%</a:t>
            </a:r>
            <a:endParaRPr lang="id-ID" sz="253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0306440" y="4647961"/>
            <a:ext cx="952720" cy="37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53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8</a:t>
            </a:r>
            <a:r>
              <a:rPr lang="id-ID" sz="253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0%</a:t>
            </a:r>
            <a:endParaRPr lang="id-ID" sz="253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1849492" y="2922990"/>
            <a:ext cx="649069" cy="629327"/>
            <a:chOff x="4411266" y="2303265"/>
            <a:chExt cx="325040" cy="315154"/>
          </a:xfrm>
          <a:solidFill>
            <a:schemeClr val="bg1"/>
          </a:solidFill>
        </p:grpSpPr>
        <p:sp>
          <p:nvSpPr>
            <p:cNvPr id="86" name="Freeform 28"/>
            <p:cNvSpPr/>
            <p:nvPr/>
          </p:nvSpPr>
          <p:spPr bwMode="auto">
            <a:xfrm>
              <a:off x="4411266" y="2336007"/>
              <a:ext cx="291108" cy="282412"/>
            </a:xfrm>
            <a:custGeom>
              <a:avLst/>
              <a:gdLst>
                <a:gd name="T0" fmla="*/ 417 w 21600"/>
                <a:gd name="T1" fmla="*/ 102 h 21600"/>
                <a:gd name="T2" fmla="*/ 384 w 21600"/>
                <a:gd name="T3" fmla="*/ 65 h 21600"/>
                <a:gd name="T4" fmla="*/ 316 w 21600"/>
                <a:gd name="T5" fmla="*/ 0 h 21600"/>
                <a:gd name="T6" fmla="*/ 283 w 21600"/>
                <a:gd name="T7" fmla="*/ 33 h 21600"/>
                <a:gd name="T8" fmla="*/ 149 w 21600"/>
                <a:gd name="T9" fmla="*/ 102 h 21600"/>
                <a:gd name="T10" fmla="*/ 0 w 21600"/>
                <a:gd name="T11" fmla="*/ 465 h 21600"/>
                <a:gd name="T12" fmla="*/ 182 w 21600"/>
                <a:gd name="T13" fmla="*/ 265 h 21600"/>
                <a:gd name="T14" fmla="*/ 182 w 21600"/>
                <a:gd name="T15" fmla="*/ 265 h 21600"/>
                <a:gd name="T16" fmla="*/ 197 w 21600"/>
                <a:gd name="T17" fmla="*/ 181 h 21600"/>
                <a:gd name="T18" fmla="*/ 302 w 21600"/>
                <a:gd name="T19" fmla="*/ 181 h 21600"/>
                <a:gd name="T20" fmla="*/ 302 w 21600"/>
                <a:gd name="T21" fmla="*/ 283 h 21600"/>
                <a:gd name="T22" fmla="*/ 216 w 21600"/>
                <a:gd name="T23" fmla="*/ 297 h 21600"/>
                <a:gd name="T24" fmla="*/ 216 w 21600"/>
                <a:gd name="T25" fmla="*/ 297 h 21600"/>
                <a:gd name="T26" fmla="*/ 10 w 21600"/>
                <a:gd name="T27" fmla="*/ 474 h 21600"/>
                <a:gd name="T28" fmla="*/ 384 w 21600"/>
                <a:gd name="T29" fmla="*/ 330 h 21600"/>
                <a:gd name="T30" fmla="*/ 451 w 21600"/>
                <a:gd name="T31" fmla="*/ 200 h 21600"/>
                <a:gd name="T32" fmla="*/ 489 w 21600"/>
                <a:gd name="T33" fmla="*/ 167 h 21600"/>
                <a:gd name="T34" fmla="*/ 417 w 21600"/>
                <a:gd name="T35" fmla="*/ 102 h 21600"/>
                <a:gd name="T36" fmla="*/ 417 w 21600"/>
                <a:gd name="T37" fmla="*/ 102 h 2160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1600" h="21600">
                  <a:moveTo>
                    <a:pt x="18424" y="4659"/>
                  </a:moveTo>
                  <a:cubicBezTo>
                    <a:pt x="16941" y="2965"/>
                    <a:pt x="16941" y="2965"/>
                    <a:pt x="16941" y="2965"/>
                  </a:cubicBezTo>
                  <a:cubicBezTo>
                    <a:pt x="13976" y="0"/>
                    <a:pt x="13976" y="0"/>
                    <a:pt x="13976" y="0"/>
                  </a:cubicBezTo>
                  <a:cubicBezTo>
                    <a:pt x="13976" y="0"/>
                    <a:pt x="13976" y="0"/>
                    <a:pt x="12494" y="1482"/>
                  </a:cubicBezTo>
                  <a:cubicBezTo>
                    <a:pt x="11012" y="2965"/>
                    <a:pt x="6565" y="4659"/>
                    <a:pt x="6565" y="4659"/>
                  </a:cubicBezTo>
                  <a:cubicBezTo>
                    <a:pt x="0" y="21176"/>
                    <a:pt x="0" y="21176"/>
                    <a:pt x="0" y="21176"/>
                  </a:cubicBezTo>
                  <a:cubicBezTo>
                    <a:pt x="8047" y="12071"/>
                    <a:pt x="8047" y="12071"/>
                    <a:pt x="8047" y="12071"/>
                  </a:cubicBezTo>
                  <a:cubicBezTo>
                    <a:pt x="7624" y="10800"/>
                    <a:pt x="7835" y="9318"/>
                    <a:pt x="8682" y="8259"/>
                  </a:cubicBezTo>
                  <a:cubicBezTo>
                    <a:pt x="9953" y="6988"/>
                    <a:pt x="12071" y="6988"/>
                    <a:pt x="13341" y="8259"/>
                  </a:cubicBezTo>
                  <a:cubicBezTo>
                    <a:pt x="14400" y="9529"/>
                    <a:pt x="14400" y="11647"/>
                    <a:pt x="13341" y="12918"/>
                  </a:cubicBezTo>
                  <a:cubicBezTo>
                    <a:pt x="12282" y="13765"/>
                    <a:pt x="10800" y="13976"/>
                    <a:pt x="9529" y="13553"/>
                  </a:cubicBezTo>
                  <a:cubicBezTo>
                    <a:pt x="424" y="21600"/>
                    <a:pt x="424" y="21600"/>
                    <a:pt x="424" y="21600"/>
                  </a:cubicBezTo>
                  <a:cubicBezTo>
                    <a:pt x="16941" y="15035"/>
                    <a:pt x="16941" y="15035"/>
                    <a:pt x="16941" y="15035"/>
                  </a:cubicBezTo>
                  <a:cubicBezTo>
                    <a:pt x="16941" y="15035"/>
                    <a:pt x="18424" y="10588"/>
                    <a:pt x="19906" y="9106"/>
                  </a:cubicBezTo>
                  <a:cubicBezTo>
                    <a:pt x="21600" y="7624"/>
                    <a:pt x="21600" y="7624"/>
                    <a:pt x="21600" y="7624"/>
                  </a:cubicBezTo>
                  <a:lnTo>
                    <a:pt x="18424" y="4659"/>
                  </a:lnTo>
                  <a:close/>
                  <a:moveTo>
                    <a:pt x="18424" y="4659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7" name="Freeform 30"/>
            <p:cNvSpPr/>
            <p:nvPr/>
          </p:nvSpPr>
          <p:spPr bwMode="auto">
            <a:xfrm>
              <a:off x="4619625" y="2303265"/>
              <a:ext cx="116681" cy="113109"/>
            </a:xfrm>
            <a:custGeom>
              <a:avLst/>
              <a:gdLst>
                <a:gd name="T0" fmla="*/ 24 w 21600"/>
                <a:gd name="T1" fmla="*/ 0 h 21600"/>
                <a:gd name="T2" fmla="*/ 196 w 21600"/>
                <a:gd name="T3" fmla="*/ 167 h 21600"/>
                <a:gd name="T4" fmla="*/ 172 w 21600"/>
                <a:gd name="T5" fmla="*/ 190 h 21600"/>
                <a:gd name="T6" fmla="*/ 0 w 21600"/>
                <a:gd name="T7" fmla="*/ 23 h 21600"/>
                <a:gd name="T8" fmla="*/ 24 w 21600"/>
                <a:gd name="T9" fmla="*/ 0 h 21600"/>
                <a:gd name="T10" fmla="*/ 24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2667" y="0"/>
                  </a:moveTo>
                  <a:lnTo>
                    <a:pt x="21600" y="18933"/>
                  </a:lnTo>
                  <a:lnTo>
                    <a:pt x="18933" y="21600"/>
                  </a:lnTo>
                  <a:lnTo>
                    <a:pt x="0" y="2667"/>
                  </a:lnTo>
                  <a:lnTo>
                    <a:pt x="2667" y="0"/>
                  </a:lnTo>
                  <a:close/>
                  <a:moveTo>
                    <a:pt x="2667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88" name="AutoShape 36"/>
          <p:cNvSpPr/>
          <p:nvPr/>
        </p:nvSpPr>
        <p:spPr bwMode="auto">
          <a:xfrm>
            <a:off x="4660037" y="3018759"/>
            <a:ext cx="702885" cy="490788"/>
          </a:xfrm>
          <a:custGeom>
            <a:avLst/>
            <a:gdLst>
              <a:gd name="T0" fmla="*/ 2348 w 21600"/>
              <a:gd name="T1" fmla="*/ 2618 h 21600"/>
              <a:gd name="T2" fmla="*/ 13148 w 21600"/>
              <a:gd name="T3" fmla="*/ 2618 h 21600"/>
              <a:gd name="T4" fmla="*/ 13148 w 21600"/>
              <a:gd name="T5" fmla="*/ 2618 h 21600"/>
              <a:gd name="T6" fmla="*/ 13148 w 21600"/>
              <a:gd name="T7" fmla="*/ 1309 h 21600"/>
              <a:gd name="T8" fmla="*/ 13617 w 21600"/>
              <a:gd name="T9" fmla="*/ 0 h 21600"/>
              <a:gd name="T10" fmla="*/ 17843 w 21600"/>
              <a:gd name="T11" fmla="*/ 0 h 21600"/>
              <a:gd name="T12" fmla="*/ 18783 w 21600"/>
              <a:gd name="T13" fmla="*/ 1309 h 21600"/>
              <a:gd name="T14" fmla="*/ 18783 w 21600"/>
              <a:gd name="T15" fmla="*/ 2618 h 21600"/>
              <a:gd name="T16" fmla="*/ 18783 w 21600"/>
              <a:gd name="T17" fmla="*/ 2618 h 21600"/>
              <a:gd name="T18" fmla="*/ 19252 w 21600"/>
              <a:gd name="T19" fmla="*/ 2618 h 21600"/>
              <a:gd name="T20" fmla="*/ 21600 w 21600"/>
              <a:gd name="T21" fmla="*/ 5891 h 21600"/>
              <a:gd name="T22" fmla="*/ 21600 w 21600"/>
              <a:gd name="T23" fmla="*/ 18327 h 21600"/>
              <a:gd name="T24" fmla="*/ 19252 w 21600"/>
              <a:gd name="T25" fmla="*/ 21600 h 21600"/>
              <a:gd name="T26" fmla="*/ 2348 w 21600"/>
              <a:gd name="T27" fmla="*/ 21600 h 21600"/>
              <a:gd name="T28" fmla="*/ 0 w 21600"/>
              <a:gd name="T29" fmla="*/ 18327 h 21600"/>
              <a:gd name="T30" fmla="*/ 0 w 21600"/>
              <a:gd name="T31" fmla="*/ 5891 h 21600"/>
              <a:gd name="T32" fmla="*/ 2348 w 21600"/>
              <a:gd name="T33" fmla="*/ 2618 h 21600"/>
              <a:gd name="T34" fmla="*/ 14087 w 21600"/>
              <a:gd name="T35" fmla="*/ 2618 h 21600"/>
              <a:gd name="T36" fmla="*/ 17374 w 21600"/>
              <a:gd name="T37" fmla="*/ 2618 h 21600"/>
              <a:gd name="T38" fmla="*/ 17374 w 21600"/>
              <a:gd name="T39" fmla="*/ 1309 h 21600"/>
              <a:gd name="T40" fmla="*/ 14087 w 21600"/>
              <a:gd name="T41" fmla="*/ 1309 h 21600"/>
              <a:gd name="T42" fmla="*/ 14087 w 21600"/>
              <a:gd name="T43" fmla="*/ 2618 h 21600"/>
              <a:gd name="T44" fmla="*/ 11270 w 21600"/>
              <a:gd name="T45" fmla="*/ 4582 h 21600"/>
              <a:gd name="T46" fmla="*/ 5635 w 21600"/>
              <a:gd name="T47" fmla="*/ 12436 h 21600"/>
              <a:gd name="T48" fmla="*/ 11270 w 21600"/>
              <a:gd name="T49" fmla="*/ 19636 h 21600"/>
              <a:gd name="T50" fmla="*/ 16435 w 21600"/>
              <a:gd name="T51" fmla="*/ 12436 h 21600"/>
              <a:gd name="T52" fmla="*/ 11270 w 21600"/>
              <a:gd name="T53" fmla="*/ 4582 h 21600"/>
              <a:gd name="T54" fmla="*/ 14557 w 21600"/>
              <a:gd name="T55" fmla="*/ 12436 h 21600"/>
              <a:gd name="T56" fmla="*/ 11270 w 21600"/>
              <a:gd name="T57" fmla="*/ 7200 h 21600"/>
              <a:gd name="T58" fmla="*/ 7513 w 21600"/>
              <a:gd name="T59" fmla="*/ 12436 h 21600"/>
              <a:gd name="T60" fmla="*/ 11270 w 21600"/>
              <a:gd name="T61" fmla="*/ 17018 h 21600"/>
              <a:gd name="T62" fmla="*/ 14557 w 21600"/>
              <a:gd name="T63" fmla="*/ 12436 h 21600"/>
              <a:gd name="T64" fmla="*/ 11270 w 21600"/>
              <a:gd name="T65" fmla="*/ 6545 h 21600"/>
              <a:gd name="T66" fmla="*/ 6574 w 21600"/>
              <a:gd name="T67" fmla="*/ 12436 h 21600"/>
              <a:gd name="T68" fmla="*/ 11270 w 21600"/>
              <a:gd name="T69" fmla="*/ 18327 h 21600"/>
              <a:gd name="T70" fmla="*/ 15496 w 21600"/>
              <a:gd name="T71" fmla="*/ 12436 h 21600"/>
              <a:gd name="T72" fmla="*/ 11270 w 21600"/>
              <a:gd name="T73" fmla="*/ 6545 h 21600"/>
              <a:gd name="T74" fmla="*/ 11270 w 21600"/>
              <a:gd name="T75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600" h="21600">
                <a:moveTo>
                  <a:pt x="2348" y="2618"/>
                </a:moveTo>
                <a:cubicBezTo>
                  <a:pt x="13148" y="2618"/>
                  <a:pt x="13148" y="2618"/>
                  <a:pt x="13148" y="2618"/>
                </a:cubicBezTo>
                <a:cubicBezTo>
                  <a:pt x="13148" y="2618"/>
                  <a:pt x="13148" y="2618"/>
                  <a:pt x="13148" y="2618"/>
                </a:cubicBezTo>
                <a:cubicBezTo>
                  <a:pt x="13148" y="1309"/>
                  <a:pt x="13148" y="1309"/>
                  <a:pt x="13148" y="1309"/>
                </a:cubicBezTo>
                <a:cubicBezTo>
                  <a:pt x="13148" y="655"/>
                  <a:pt x="13148" y="0"/>
                  <a:pt x="13617" y="0"/>
                </a:cubicBezTo>
                <a:cubicBezTo>
                  <a:pt x="17843" y="0"/>
                  <a:pt x="17843" y="0"/>
                  <a:pt x="17843" y="0"/>
                </a:cubicBezTo>
                <a:cubicBezTo>
                  <a:pt x="18313" y="0"/>
                  <a:pt x="18783" y="655"/>
                  <a:pt x="18783" y="1309"/>
                </a:cubicBezTo>
                <a:cubicBezTo>
                  <a:pt x="18783" y="2618"/>
                  <a:pt x="18783" y="2618"/>
                  <a:pt x="18783" y="2618"/>
                </a:cubicBezTo>
                <a:cubicBezTo>
                  <a:pt x="18783" y="2618"/>
                  <a:pt x="18783" y="2618"/>
                  <a:pt x="18783" y="2618"/>
                </a:cubicBezTo>
                <a:cubicBezTo>
                  <a:pt x="19252" y="2618"/>
                  <a:pt x="19252" y="2618"/>
                  <a:pt x="19252" y="2618"/>
                </a:cubicBezTo>
                <a:cubicBezTo>
                  <a:pt x="20661" y="2618"/>
                  <a:pt x="21600" y="3927"/>
                  <a:pt x="21600" y="5891"/>
                </a:cubicBezTo>
                <a:cubicBezTo>
                  <a:pt x="21600" y="18327"/>
                  <a:pt x="21600" y="18327"/>
                  <a:pt x="21600" y="18327"/>
                </a:cubicBezTo>
                <a:cubicBezTo>
                  <a:pt x="21600" y="20291"/>
                  <a:pt x="20661" y="21600"/>
                  <a:pt x="19252" y="21600"/>
                </a:cubicBezTo>
                <a:cubicBezTo>
                  <a:pt x="2348" y="21600"/>
                  <a:pt x="2348" y="21600"/>
                  <a:pt x="2348" y="21600"/>
                </a:cubicBezTo>
                <a:cubicBezTo>
                  <a:pt x="939" y="21600"/>
                  <a:pt x="0" y="20291"/>
                  <a:pt x="0" y="18327"/>
                </a:cubicBezTo>
                <a:cubicBezTo>
                  <a:pt x="0" y="5891"/>
                  <a:pt x="0" y="5891"/>
                  <a:pt x="0" y="5891"/>
                </a:cubicBezTo>
                <a:cubicBezTo>
                  <a:pt x="0" y="3927"/>
                  <a:pt x="939" y="2618"/>
                  <a:pt x="2348" y="2618"/>
                </a:cubicBezTo>
                <a:close/>
                <a:moveTo>
                  <a:pt x="14087" y="2618"/>
                </a:moveTo>
                <a:cubicBezTo>
                  <a:pt x="17374" y="2618"/>
                  <a:pt x="17374" y="2618"/>
                  <a:pt x="17374" y="2618"/>
                </a:cubicBezTo>
                <a:cubicBezTo>
                  <a:pt x="17374" y="1309"/>
                  <a:pt x="17374" y="1309"/>
                  <a:pt x="17374" y="1309"/>
                </a:cubicBezTo>
                <a:cubicBezTo>
                  <a:pt x="14087" y="1309"/>
                  <a:pt x="14087" y="1309"/>
                  <a:pt x="14087" y="1309"/>
                </a:cubicBezTo>
                <a:cubicBezTo>
                  <a:pt x="14087" y="2618"/>
                  <a:pt x="14087" y="2618"/>
                  <a:pt x="14087" y="2618"/>
                </a:cubicBezTo>
                <a:close/>
                <a:moveTo>
                  <a:pt x="11270" y="4582"/>
                </a:moveTo>
                <a:cubicBezTo>
                  <a:pt x="7983" y="4582"/>
                  <a:pt x="5635" y="7855"/>
                  <a:pt x="5635" y="12436"/>
                </a:cubicBezTo>
                <a:cubicBezTo>
                  <a:pt x="5635" y="16364"/>
                  <a:pt x="7983" y="19636"/>
                  <a:pt x="11270" y="19636"/>
                </a:cubicBezTo>
                <a:cubicBezTo>
                  <a:pt x="14087" y="19636"/>
                  <a:pt x="16435" y="16364"/>
                  <a:pt x="16435" y="12436"/>
                </a:cubicBezTo>
                <a:cubicBezTo>
                  <a:pt x="16435" y="7855"/>
                  <a:pt x="14087" y="4582"/>
                  <a:pt x="11270" y="4582"/>
                </a:cubicBezTo>
                <a:close/>
                <a:moveTo>
                  <a:pt x="14557" y="12436"/>
                </a:moveTo>
                <a:cubicBezTo>
                  <a:pt x="14557" y="9818"/>
                  <a:pt x="13148" y="7200"/>
                  <a:pt x="11270" y="7200"/>
                </a:cubicBezTo>
                <a:cubicBezTo>
                  <a:pt x="8922" y="7200"/>
                  <a:pt x="7513" y="9818"/>
                  <a:pt x="7513" y="12436"/>
                </a:cubicBezTo>
                <a:cubicBezTo>
                  <a:pt x="7513" y="15055"/>
                  <a:pt x="8922" y="17018"/>
                  <a:pt x="11270" y="17018"/>
                </a:cubicBezTo>
                <a:cubicBezTo>
                  <a:pt x="13148" y="17018"/>
                  <a:pt x="14557" y="15055"/>
                  <a:pt x="14557" y="12436"/>
                </a:cubicBezTo>
                <a:close/>
                <a:moveTo>
                  <a:pt x="11270" y="6545"/>
                </a:moveTo>
                <a:cubicBezTo>
                  <a:pt x="8452" y="6545"/>
                  <a:pt x="6574" y="9164"/>
                  <a:pt x="6574" y="12436"/>
                </a:cubicBezTo>
                <a:cubicBezTo>
                  <a:pt x="6574" y="15709"/>
                  <a:pt x="8452" y="18327"/>
                  <a:pt x="11270" y="18327"/>
                </a:cubicBezTo>
                <a:cubicBezTo>
                  <a:pt x="13617" y="18327"/>
                  <a:pt x="15496" y="15709"/>
                  <a:pt x="15496" y="12436"/>
                </a:cubicBezTo>
                <a:cubicBezTo>
                  <a:pt x="15496" y="9164"/>
                  <a:pt x="13617" y="6545"/>
                  <a:pt x="11270" y="6545"/>
                </a:cubicBezTo>
                <a:close/>
                <a:moveTo>
                  <a:pt x="11270" y="6545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9" name="AutoShape 38"/>
          <p:cNvSpPr/>
          <p:nvPr/>
        </p:nvSpPr>
        <p:spPr bwMode="auto">
          <a:xfrm>
            <a:off x="7597951" y="2834910"/>
            <a:ext cx="649777" cy="654815"/>
          </a:xfrm>
          <a:custGeom>
            <a:avLst/>
            <a:gdLst>
              <a:gd name="T0" fmla="*/ 16241 w 21600"/>
              <a:gd name="T1" fmla="*/ 491 h 21600"/>
              <a:gd name="T2" fmla="*/ 15753 w 21600"/>
              <a:gd name="T3" fmla="*/ 0 h 21600"/>
              <a:gd name="T4" fmla="*/ 5847 w 21600"/>
              <a:gd name="T5" fmla="*/ 0 h 21600"/>
              <a:gd name="T6" fmla="*/ 5359 w 21600"/>
              <a:gd name="T7" fmla="*/ 491 h 21600"/>
              <a:gd name="T8" fmla="*/ 5359 w 21600"/>
              <a:gd name="T9" fmla="*/ 5400 h 21600"/>
              <a:gd name="T10" fmla="*/ 16241 w 21600"/>
              <a:gd name="T11" fmla="*/ 5400 h 21600"/>
              <a:gd name="T12" fmla="*/ 16241 w 21600"/>
              <a:gd name="T13" fmla="*/ 491 h 21600"/>
              <a:gd name="T14" fmla="*/ 16403 w 21600"/>
              <a:gd name="T15" fmla="*/ 16691 h 21600"/>
              <a:gd name="T16" fmla="*/ 15916 w 21600"/>
              <a:gd name="T17" fmla="*/ 16364 h 21600"/>
              <a:gd name="T18" fmla="*/ 5684 w 21600"/>
              <a:gd name="T19" fmla="*/ 16364 h 21600"/>
              <a:gd name="T20" fmla="*/ 5197 w 21600"/>
              <a:gd name="T21" fmla="*/ 16691 h 21600"/>
              <a:gd name="T22" fmla="*/ 3573 w 21600"/>
              <a:gd name="T23" fmla="*/ 21109 h 21600"/>
              <a:gd name="T24" fmla="*/ 3735 w 21600"/>
              <a:gd name="T25" fmla="*/ 21436 h 21600"/>
              <a:gd name="T26" fmla="*/ 4060 w 21600"/>
              <a:gd name="T27" fmla="*/ 21600 h 21600"/>
              <a:gd name="T28" fmla="*/ 17540 w 21600"/>
              <a:gd name="T29" fmla="*/ 21600 h 21600"/>
              <a:gd name="T30" fmla="*/ 17865 w 21600"/>
              <a:gd name="T31" fmla="*/ 21436 h 21600"/>
              <a:gd name="T32" fmla="*/ 18027 w 21600"/>
              <a:gd name="T33" fmla="*/ 21109 h 21600"/>
              <a:gd name="T34" fmla="*/ 16403 w 21600"/>
              <a:gd name="T35" fmla="*/ 16691 h 21600"/>
              <a:gd name="T36" fmla="*/ 4872 w 21600"/>
              <a:gd name="T37" fmla="*/ 9164 h 21600"/>
              <a:gd name="T38" fmla="*/ 4872 w 21600"/>
              <a:gd name="T39" fmla="*/ 10964 h 21600"/>
              <a:gd name="T40" fmla="*/ 16565 w 21600"/>
              <a:gd name="T41" fmla="*/ 10964 h 21600"/>
              <a:gd name="T42" fmla="*/ 16565 w 21600"/>
              <a:gd name="T43" fmla="*/ 9164 h 21600"/>
              <a:gd name="T44" fmla="*/ 15266 w 21600"/>
              <a:gd name="T45" fmla="*/ 6545 h 21600"/>
              <a:gd name="T46" fmla="*/ 6334 w 21600"/>
              <a:gd name="T47" fmla="*/ 6545 h 21600"/>
              <a:gd name="T48" fmla="*/ 4872 w 21600"/>
              <a:gd name="T49" fmla="*/ 9164 h 21600"/>
              <a:gd name="T50" fmla="*/ 10719 w 21600"/>
              <a:gd name="T51" fmla="*/ 8345 h 21600"/>
              <a:gd name="T52" fmla="*/ 12505 w 21600"/>
              <a:gd name="T53" fmla="*/ 9164 h 21600"/>
              <a:gd name="T54" fmla="*/ 10719 w 21600"/>
              <a:gd name="T55" fmla="*/ 10145 h 21600"/>
              <a:gd name="T56" fmla="*/ 9095 w 21600"/>
              <a:gd name="T57" fmla="*/ 9164 h 21600"/>
              <a:gd name="T58" fmla="*/ 10719 w 21600"/>
              <a:gd name="T59" fmla="*/ 8345 h 21600"/>
              <a:gd name="T60" fmla="*/ 19326 w 21600"/>
              <a:gd name="T61" fmla="*/ 6545 h 21600"/>
              <a:gd name="T62" fmla="*/ 16403 w 21600"/>
              <a:gd name="T63" fmla="*/ 6545 h 21600"/>
              <a:gd name="T64" fmla="*/ 17540 w 21600"/>
              <a:gd name="T65" fmla="*/ 8836 h 21600"/>
              <a:gd name="T66" fmla="*/ 17540 w 21600"/>
              <a:gd name="T67" fmla="*/ 8836 h 21600"/>
              <a:gd name="T68" fmla="*/ 17702 w 21600"/>
              <a:gd name="T69" fmla="*/ 9000 h 21600"/>
              <a:gd name="T70" fmla="*/ 17702 w 21600"/>
              <a:gd name="T71" fmla="*/ 11455 h 21600"/>
              <a:gd name="T72" fmla="*/ 17215 w 21600"/>
              <a:gd name="T73" fmla="*/ 11945 h 21600"/>
              <a:gd name="T74" fmla="*/ 4385 w 21600"/>
              <a:gd name="T75" fmla="*/ 11945 h 21600"/>
              <a:gd name="T76" fmla="*/ 3898 w 21600"/>
              <a:gd name="T77" fmla="*/ 11455 h 21600"/>
              <a:gd name="T78" fmla="*/ 3898 w 21600"/>
              <a:gd name="T79" fmla="*/ 9000 h 21600"/>
              <a:gd name="T80" fmla="*/ 4060 w 21600"/>
              <a:gd name="T81" fmla="*/ 8836 h 21600"/>
              <a:gd name="T82" fmla="*/ 5197 w 21600"/>
              <a:gd name="T83" fmla="*/ 6545 h 21600"/>
              <a:gd name="T84" fmla="*/ 2274 w 21600"/>
              <a:gd name="T85" fmla="*/ 6545 h 21600"/>
              <a:gd name="T86" fmla="*/ 0 w 21600"/>
              <a:gd name="T87" fmla="*/ 8836 h 21600"/>
              <a:gd name="T88" fmla="*/ 0 w 21600"/>
              <a:gd name="T89" fmla="*/ 16527 h 21600"/>
              <a:gd name="T90" fmla="*/ 2274 w 21600"/>
              <a:gd name="T91" fmla="*/ 18818 h 21600"/>
              <a:gd name="T92" fmla="*/ 3086 w 21600"/>
              <a:gd name="T93" fmla="*/ 18818 h 21600"/>
              <a:gd name="T94" fmla="*/ 4060 w 21600"/>
              <a:gd name="T95" fmla="*/ 16200 h 21600"/>
              <a:gd name="T96" fmla="*/ 5684 w 21600"/>
              <a:gd name="T97" fmla="*/ 15055 h 21600"/>
              <a:gd name="T98" fmla="*/ 15916 w 21600"/>
              <a:gd name="T99" fmla="*/ 15055 h 21600"/>
              <a:gd name="T100" fmla="*/ 17540 w 21600"/>
              <a:gd name="T101" fmla="*/ 16200 h 21600"/>
              <a:gd name="T102" fmla="*/ 18514 w 21600"/>
              <a:gd name="T103" fmla="*/ 18818 h 21600"/>
              <a:gd name="T104" fmla="*/ 19326 w 21600"/>
              <a:gd name="T105" fmla="*/ 18818 h 21600"/>
              <a:gd name="T106" fmla="*/ 21600 w 21600"/>
              <a:gd name="T107" fmla="*/ 16527 h 21600"/>
              <a:gd name="T108" fmla="*/ 21600 w 21600"/>
              <a:gd name="T109" fmla="*/ 8836 h 21600"/>
              <a:gd name="T110" fmla="*/ 19326 w 21600"/>
              <a:gd name="T111" fmla="*/ 6545 h 21600"/>
              <a:gd name="T112" fmla="*/ 19326 w 21600"/>
              <a:gd name="T113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16241" y="491"/>
                </a:moveTo>
                <a:cubicBezTo>
                  <a:pt x="16241" y="164"/>
                  <a:pt x="16078" y="0"/>
                  <a:pt x="15753" y="0"/>
                </a:cubicBezTo>
                <a:cubicBezTo>
                  <a:pt x="5847" y="0"/>
                  <a:pt x="5847" y="0"/>
                  <a:pt x="5847" y="0"/>
                </a:cubicBezTo>
                <a:cubicBezTo>
                  <a:pt x="5522" y="0"/>
                  <a:pt x="5359" y="164"/>
                  <a:pt x="5359" y="491"/>
                </a:cubicBezTo>
                <a:cubicBezTo>
                  <a:pt x="5359" y="5400"/>
                  <a:pt x="5359" y="5400"/>
                  <a:pt x="5359" y="5400"/>
                </a:cubicBezTo>
                <a:cubicBezTo>
                  <a:pt x="16241" y="5400"/>
                  <a:pt x="16241" y="5400"/>
                  <a:pt x="16241" y="5400"/>
                </a:cubicBezTo>
                <a:lnTo>
                  <a:pt x="16241" y="491"/>
                </a:lnTo>
                <a:close/>
                <a:moveTo>
                  <a:pt x="16403" y="16691"/>
                </a:moveTo>
                <a:cubicBezTo>
                  <a:pt x="16241" y="16527"/>
                  <a:pt x="16078" y="16364"/>
                  <a:pt x="15916" y="16364"/>
                </a:cubicBezTo>
                <a:cubicBezTo>
                  <a:pt x="5684" y="16364"/>
                  <a:pt x="5684" y="16364"/>
                  <a:pt x="5684" y="16364"/>
                </a:cubicBezTo>
                <a:cubicBezTo>
                  <a:pt x="5522" y="16364"/>
                  <a:pt x="5359" y="16527"/>
                  <a:pt x="5197" y="16691"/>
                </a:cubicBezTo>
                <a:cubicBezTo>
                  <a:pt x="3573" y="21109"/>
                  <a:pt x="3573" y="21109"/>
                  <a:pt x="3573" y="21109"/>
                </a:cubicBezTo>
                <a:cubicBezTo>
                  <a:pt x="3573" y="21273"/>
                  <a:pt x="3573" y="21273"/>
                  <a:pt x="3735" y="21436"/>
                </a:cubicBezTo>
                <a:cubicBezTo>
                  <a:pt x="3735" y="21600"/>
                  <a:pt x="3898" y="21600"/>
                  <a:pt x="4060" y="21600"/>
                </a:cubicBezTo>
                <a:cubicBezTo>
                  <a:pt x="17540" y="21600"/>
                  <a:pt x="17540" y="21600"/>
                  <a:pt x="17540" y="21600"/>
                </a:cubicBezTo>
                <a:cubicBezTo>
                  <a:pt x="17702" y="21600"/>
                  <a:pt x="17865" y="21600"/>
                  <a:pt x="17865" y="21436"/>
                </a:cubicBezTo>
                <a:cubicBezTo>
                  <a:pt x="18027" y="21273"/>
                  <a:pt x="18027" y="21273"/>
                  <a:pt x="18027" y="21109"/>
                </a:cubicBezTo>
                <a:lnTo>
                  <a:pt x="16403" y="16691"/>
                </a:lnTo>
                <a:close/>
                <a:moveTo>
                  <a:pt x="4872" y="9164"/>
                </a:moveTo>
                <a:cubicBezTo>
                  <a:pt x="4872" y="10964"/>
                  <a:pt x="4872" y="10964"/>
                  <a:pt x="4872" y="10964"/>
                </a:cubicBezTo>
                <a:cubicBezTo>
                  <a:pt x="16565" y="10964"/>
                  <a:pt x="16565" y="10964"/>
                  <a:pt x="16565" y="10964"/>
                </a:cubicBezTo>
                <a:cubicBezTo>
                  <a:pt x="16565" y="9164"/>
                  <a:pt x="16565" y="9164"/>
                  <a:pt x="16565" y="9164"/>
                </a:cubicBezTo>
                <a:cubicBezTo>
                  <a:pt x="16565" y="9164"/>
                  <a:pt x="15266" y="6545"/>
                  <a:pt x="15266" y="6545"/>
                </a:cubicBezTo>
                <a:cubicBezTo>
                  <a:pt x="6334" y="6545"/>
                  <a:pt x="6334" y="6545"/>
                  <a:pt x="6334" y="6545"/>
                </a:cubicBezTo>
                <a:cubicBezTo>
                  <a:pt x="6334" y="6545"/>
                  <a:pt x="4872" y="9164"/>
                  <a:pt x="4872" y="9164"/>
                </a:cubicBezTo>
                <a:close/>
                <a:moveTo>
                  <a:pt x="10719" y="8345"/>
                </a:moveTo>
                <a:cubicBezTo>
                  <a:pt x="11693" y="8345"/>
                  <a:pt x="12505" y="8673"/>
                  <a:pt x="12505" y="9164"/>
                </a:cubicBezTo>
                <a:cubicBezTo>
                  <a:pt x="12505" y="9655"/>
                  <a:pt x="11693" y="10145"/>
                  <a:pt x="10719" y="10145"/>
                </a:cubicBezTo>
                <a:cubicBezTo>
                  <a:pt x="9907" y="10145"/>
                  <a:pt x="9095" y="9655"/>
                  <a:pt x="9095" y="9164"/>
                </a:cubicBezTo>
                <a:cubicBezTo>
                  <a:pt x="9095" y="8673"/>
                  <a:pt x="9907" y="8345"/>
                  <a:pt x="10719" y="8345"/>
                </a:cubicBezTo>
                <a:close/>
                <a:moveTo>
                  <a:pt x="19326" y="6545"/>
                </a:moveTo>
                <a:cubicBezTo>
                  <a:pt x="16403" y="6545"/>
                  <a:pt x="16403" y="6545"/>
                  <a:pt x="16403" y="6545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702" y="8836"/>
                  <a:pt x="17702" y="8836"/>
                  <a:pt x="17702" y="9000"/>
                </a:cubicBezTo>
                <a:cubicBezTo>
                  <a:pt x="17702" y="9000"/>
                  <a:pt x="17702" y="11455"/>
                  <a:pt x="17702" y="11455"/>
                </a:cubicBezTo>
                <a:cubicBezTo>
                  <a:pt x="17702" y="11782"/>
                  <a:pt x="17540" y="11945"/>
                  <a:pt x="17215" y="11945"/>
                </a:cubicBezTo>
                <a:cubicBezTo>
                  <a:pt x="4385" y="11945"/>
                  <a:pt x="4385" y="11945"/>
                  <a:pt x="4385" y="11945"/>
                </a:cubicBezTo>
                <a:cubicBezTo>
                  <a:pt x="4060" y="11945"/>
                  <a:pt x="3898" y="11782"/>
                  <a:pt x="3898" y="11455"/>
                </a:cubicBezTo>
                <a:cubicBezTo>
                  <a:pt x="3898" y="11455"/>
                  <a:pt x="3898" y="9164"/>
                  <a:pt x="3898" y="9000"/>
                </a:cubicBezTo>
                <a:cubicBezTo>
                  <a:pt x="3898" y="8836"/>
                  <a:pt x="3898" y="8836"/>
                  <a:pt x="4060" y="8836"/>
                </a:cubicBezTo>
                <a:cubicBezTo>
                  <a:pt x="5197" y="6545"/>
                  <a:pt x="5197" y="6545"/>
                  <a:pt x="5197" y="6545"/>
                </a:cubicBezTo>
                <a:cubicBezTo>
                  <a:pt x="2274" y="6545"/>
                  <a:pt x="2274" y="6545"/>
                  <a:pt x="2274" y="6545"/>
                </a:cubicBezTo>
                <a:cubicBezTo>
                  <a:pt x="974" y="6545"/>
                  <a:pt x="0" y="7691"/>
                  <a:pt x="0" y="8836"/>
                </a:cubicBezTo>
                <a:cubicBezTo>
                  <a:pt x="0" y="16527"/>
                  <a:pt x="0" y="16527"/>
                  <a:pt x="0" y="16527"/>
                </a:cubicBezTo>
                <a:cubicBezTo>
                  <a:pt x="0" y="17836"/>
                  <a:pt x="974" y="18818"/>
                  <a:pt x="2274" y="18818"/>
                </a:cubicBezTo>
                <a:cubicBezTo>
                  <a:pt x="3086" y="18818"/>
                  <a:pt x="3086" y="18818"/>
                  <a:pt x="3086" y="18818"/>
                </a:cubicBezTo>
                <a:cubicBezTo>
                  <a:pt x="4060" y="16200"/>
                  <a:pt x="4060" y="16200"/>
                  <a:pt x="4060" y="16200"/>
                </a:cubicBezTo>
                <a:cubicBezTo>
                  <a:pt x="4223" y="15545"/>
                  <a:pt x="5035" y="15055"/>
                  <a:pt x="5684" y="15055"/>
                </a:cubicBezTo>
                <a:cubicBezTo>
                  <a:pt x="15916" y="15055"/>
                  <a:pt x="15916" y="15055"/>
                  <a:pt x="15916" y="15055"/>
                </a:cubicBezTo>
                <a:cubicBezTo>
                  <a:pt x="16565" y="15055"/>
                  <a:pt x="17377" y="15545"/>
                  <a:pt x="17540" y="16200"/>
                </a:cubicBezTo>
                <a:cubicBezTo>
                  <a:pt x="18514" y="18818"/>
                  <a:pt x="18514" y="18818"/>
                  <a:pt x="18514" y="18818"/>
                </a:cubicBezTo>
                <a:cubicBezTo>
                  <a:pt x="19326" y="18818"/>
                  <a:pt x="19326" y="18818"/>
                  <a:pt x="19326" y="18818"/>
                </a:cubicBezTo>
                <a:cubicBezTo>
                  <a:pt x="20626" y="18818"/>
                  <a:pt x="21600" y="17836"/>
                  <a:pt x="21600" y="16527"/>
                </a:cubicBezTo>
                <a:cubicBezTo>
                  <a:pt x="21600" y="8836"/>
                  <a:pt x="21600" y="8836"/>
                  <a:pt x="21600" y="8836"/>
                </a:cubicBezTo>
                <a:cubicBezTo>
                  <a:pt x="21600" y="7691"/>
                  <a:pt x="20626" y="6545"/>
                  <a:pt x="19326" y="6545"/>
                </a:cubicBezTo>
                <a:close/>
                <a:moveTo>
                  <a:pt x="19326" y="6545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0" name="AutoShape 32"/>
          <p:cNvSpPr/>
          <p:nvPr/>
        </p:nvSpPr>
        <p:spPr bwMode="auto">
          <a:xfrm>
            <a:off x="10399614" y="2872902"/>
            <a:ext cx="803620" cy="663652"/>
          </a:xfrm>
          <a:custGeom>
            <a:avLst/>
            <a:gdLst>
              <a:gd name="T0" fmla="*/ 15660 w 21600"/>
              <a:gd name="T1" fmla="*/ 16668 h 21148"/>
              <a:gd name="T2" fmla="*/ 11880 w 21600"/>
              <a:gd name="T3" fmla="*/ 12668 h 21148"/>
              <a:gd name="T4" fmla="*/ 11880 w 21600"/>
              <a:gd name="T5" fmla="*/ 10428 h 21148"/>
              <a:gd name="T6" fmla="*/ 13365 w 21600"/>
              <a:gd name="T7" fmla="*/ 12508 h 21148"/>
              <a:gd name="T8" fmla="*/ 15390 w 21600"/>
              <a:gd name="T9" fmla="*/ 11388 h 21148"/>
              <a:gd name="T10" fmla="*/ 16470 w 21600"/>
              <a:gd name="T11" fmla="*/ 11228 h 21148"/>
              <a:gd name="T12" fmla="*/ 17820 w 21600"/>
              <a:gd name="T13" fmla="*/ 9948 h 21148"/>
              <a:gd name="T14" fmla="*/ 21600 w 21600"/>
              <a:gd name="T15" fmla="*/ 14428 h 21148"/>
              <a:gd name="T16" fmla="*/ 18765 w 21600"/>
              <a:gd name="T17" fmla="*/ 4828 h 21148"/>
              <a:gd name="T18" fmla="*/ 18630 w 21600"/>
              <a:gd name="T19" fmla="*/ 2588 h 21148"/>
              <a:gd name="T20" fmla="*/ 15660 w 21600"/>
              <a:gd name="T21" fmla="*/ 28 h 21148"/>
              <a:gd name="T22" fmla="*/ 12690 w 21600"/>
              <a:gd name="T23" fmla="*/ 4828 h 21148"/>
              <a:gd name="T24" fmla="*/ 12285 w 21600"/>
              <a:gd name="T25" fmla="*/ 5308 h 21148"/>
              <a:gd name="T26" fmla="*/ 13230 w 21600"/>
              <a:gd name="T27" fmla="*/ 6748 h 21148"/>
              <a:gd name="T28" fmla="*/ 13635 w 21600"/>
              <a:gd name="T29" fmla="*/ 8188 h 21148"/>
              <a:gd name="T30" fmla="*/ 13635 w 21600"/>
              <a:gd name="T31" fmla="*/ 8188 h 21148"/>
              <a:gd name="T32" fmla="*/ 13770 w 21600"/>
              <a:gd name="T33" fmla="*/ 8348 h 21148"/>
              <a:gd name="T34" fmla="*/ 13770 w 21600"/>
              <a:gd name="T35" fmla="*/ 8668 h 21148"/>
              <a:gd name="T36" fmla="*/ 15660 w 21600"/>
              <a:gd name="T37" fmla="*/ 11068 h 21148"/>
              <a:gd name="T38" fmla="*/ 17415 w 21600"/>
              <a:gd name="T39" fmla="*/ 8668 h 21148"/>
              <a:gd name="T40" fmla="*/ 17550 w 21600"/>
              <a:gd name="T41" fmla="*/ 8188 h 21148"/>
              <a:gd name="T42" fmla="*/ 17955 w 21600"/>
              <a:gd name="T43" fmla="*/ 6748 h 21148"/>
              <a:gd name="T44" fmla="*/ 18900 w 21600"/>
              <a:gd name="T45" fmla="*/ 5308 h 21148"/>
              <a:gd name="T46" fmla="*/ 16335 w 21600"/>
              <a:gd name="T47" fmla="*/ 14268 h 21148"/>
              <a:gd name="T48" fmla="*/ 16335 w 21600"/>
              <a:gd name="T49" fmla="*/ 14268 h 21148"/>
              <a:gd name="T50" fmla="*/ 16335 w 21600"/>
              <a:gd name="T51" fmla="*/ 14268 h 21148"/>
              <a:gd name="T52" fmla="*/ 16335 w 21600"/>
              <a:gd name="T53" fmla="*/ 14268 h 21148"/>
              <a:gd name="T54" fmla="*/ 16335 w 21600"/>
              <a:gd name="T55" fmla="*/ 14268 h 21148"/>
              <a:gd name="T56" fmla="*/ 9855 w 21600"/>
              <a:gd name="T57" fmla="*/ 13148 h 21148"/>
              <a:gd name="T58" fmla="*/ 8100 w 21600"/>
              <a:gd name="T59" fmla="*/ 14748 h 21148"/>
              <a:gd name="T60" fmla="*/ 7020 w 21600"/>
              <a:gd name="T61" fmla="*/ 14908 h 21148"/>
              <a:gd name="T62" fmla="*/ 4455 w 21600"/>
              <a:gd name="T63" fmla="*/ 16188 h 21148"/>
              <a:gd name="T64" fmla="*/ 2700 w 21600"/>
              <a:gd name="T65" fmla="*/ 13788 h 21148"/>
              <a:gd name="T66" fmla="*/ 7155 w 21600"/>
              <a:gd name="T67" fmla="*/ 21148 h 21148"/>
              <a:gd name="T68" fmla="*/ 11610 w 21600"/>
              <a:gd name="T69" fmla="*/ 13788 h 21148"/>
              <a:gd name="T70" fmla="*/ 10935 w 21600"/>
              <a:gd name="T71" fmla="*/ 7228 h 21148"/>
              <a:gd name="T72" fmla="*/ 10665 w 21600"/>
              <a:gd name="T73" fmla="*/ 4348 h 21148"/>
              <a:gd name="T74" fmla="*/ 7155 w 21600"/>
              <a:gd name="T75" fmla="*/ 1308 h 21148"/>
              <a:gd name="T76" fmla="*/ 3645 w 21600"/>
              <a:gd name="T77" fmla="*/ 7068 h 21148"/>
              <a:gd name="T78" fmla="*/ 3240 w 21600"/>
              <a:gd name="T79" fmla="*/ 7708 h 21148"/>
              <a:gd name="T80" fmla="*/ 4320 w 21600"/>
              <a:gd name="T81" fmla="*/ 9468 h 21148"/>
              <a:gd name="T82" fmla="*/ 4725 w 21600"/>
              <a:gd name="T83" fmla="*/ 11068 h 21148"/>
              <a:gd name="T84" fmla="*/ 4860 w 21600"/>
              <a:gd name="T85" fmla="*/ 11228 h 21148"/>
              <a:gd name="T86" fmla="*/ 4860 w 21600"/>
              <a:gd name="T87" fmla="*/ 11228 h 21148"/>
              <a:gd name="T88" fmla="*/ 4995 w 21600"/>
              <a:gd name="T89" fmla="*/ 11708 h 21148"/>
              <a:gd name="T90" fmla="*/ 7155 w 21600"/>
              <a:gd name="T91" fmla="*/ 14588 h 21148"/>
              <a:gd name="T92" fmla="*/ 9315 w 21600"/>
              <a:gd name="T93" fmla="*/ 11708 h 21148"/>
              <a:gd name="T94" fmla="*/ 9450 w 21600"/>
              <a:gd name="T95" fmla="*/ 11228 h 21148"/>
              <a:gd name="T96" fmla="*/ 9990 w 21600"/>
              <a:gd name="T97" fmla="*/ 9468 h 21148"/>
              <a:gd name="T98" fmla="*/ 11070 w 21600"/>
              <a:gd name="T99" fmla="*/ 7708 h 21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600" h="21148">
                <a:moveTo>
                  <a:pt x="21600" y="14428"/>
                </a:moveTo>
                <a:cubicBezTo>
                  <a:pt x="21600" y="16188"/>
                  <a:pt x="17280" y="16668"/>
                  <a:pt x="15660" y="16668"/>
                </a:cubicBezTo>
                <a:cubicBezTo>
                  <a:pt x="15390" y="16668"/>
                  <a:pt x="15255" y="16668"/>
                  <a:pt x="15120" y="16668"/>
                </a:cubicBezTo>
                <a:cubicBezTo>
                  <a:pt x="14580" y="14748"/>
                  <a:pt x="13365" y="12988"/>
                  <a:pt x="11880" y="12668"/>
                </a:cubicBezTo>
                <a:cubicBezTo>
                  <a:pt x="11205" y="12508"/>
                  <a:pt x="10665" y="12188"/>
                  <a:pt x="10260" y="11868"/>
                </a:cubicBezTo>
                <a:cubicBezTo>
                  <a:pt x="10665" y="11228"/>
                  <a:pt x="11205" y="10588"/>
                  <a:pt x="11880" y="10428"/>
                </a:cubicBezTo>
                <a:cubicBezTo>
                  <a:pt x="12015" y="10428"/>
                  <a:pt x="12690" y="10268"/>
                  <a:pt x="13365" y="9948"/>
                </a:cubicBezTo>
                <a:cubicBezTo>
                  <a:pt x="13365" y="12508"/>
                  <a:pt x="13365" y="12508"/>
                  <a:pt x="13365" y="12508"/>
                </a:cubicBezTo>
                <a:cubicBezTo>
                  <a:pt x="13500" y="12188"/>
                  <a:pt x="14175" y="11068"/>
                  <a:pt x="14715" y="11228"/>
                </a:cubicBezTo>
                <a:cubicBezTo>
                  <a:pt x="14985" y="11228"/>
                  <a:pt x="15120" y="11388"/>
                  <a:pt x="15390" y="11388"/>
                </a:cubicBezTo>
                <a:cubicBezTo>
                  <a:pt x="15660" y="11388"/>
                  <a:pt x="15660" y="11388"/>
                  <a:pt x="15660" y="11388"/>
                </a:cubicBezTo>
                <a:cubicBezTo>
                  <a:pt x="16065" y="11388"/>
                  <a:pt x="16200" y="11228"/>
                  <a:pt x="16470" y="11228"/>
                </a:cubicBezTo>
                <a:cubicBezTo>
                  <a:pt x="16875" y="11068"/>
                  <a:pt x="17685" y="12188"/>
                  <a:pt x="17820" y="12508"/>
                </a:cubicBezTo>
                <a:cubicBezTo>
                  <a:pt x="17820" y="9948"/>
                  <a:pt x="17820" y="9948"/>
                  <a:pt x="17820" y="9948"/>
                </a:cubicBezTo>
                <a:cubicBezTo>
                  <a:pt x="18495" y="10268"/>
                  <a:pt x="19170" y="10428"/>
                  <a:pt x="19305" y="10428"/>
                </a:cubicBezTo>
                <a:cubicBezTo>
                  <a:pt x="20655" y="10748"/>
                  <a:pt x="21600" y="12828"/>
                  <a:pt x="21600" y="14428"/>
                </a:cubicBezTo>
                <a:close/>
                <a:moveTo>
                  <a:pt x="18900" y="5308"/>
                </a:moveTo>
                <a:cubicBezTo>
                  <a:pt x="18900" y="4988"/>
                  <a:pt x="18765" y="4988"/>
                  <a:pt x="18765" y="4828"/>
                </a:cubicBezTo>
                <a:cubicBezTo>
                  <a:pt x="18630" y="4828"/>
                  <a:pt x="18630" y="4828"/>
                  <a:pt x="18495" y="4828"/>
                </a:cubicBezTo>
                <a:cubicBezTo>
                  <a:pt x="18765" y="4028"/>
                  <a:pt x="18765" y="3228"/>
                  <a:pt x="18630" y="2588"/>
                </a:cubicBezTo>
                <a:cubicBezTo>
                  <a:pt x="18225" y="1148"/>
                  <a:pt x="17550" y="508"/>
                  <a:pt x="17010" y="188"/>
                </a:cubicBezTo>
                <a:cubicBezTo>
                  <a:pt x="16605" y="28"/>
                  <a:pt x="15660" y="28"/>
                  <a:pt x="15660" y="28"/>
                </a:cubicBezTo>
                <a:cubicBezTo>
                  <a:pt x="15660" y="28"/>
                  <a:pt x="13500" y="-452"/>
                  <a:pt x="12555" y="2588"/>
                </a:cubicBezTo>
                <a:cubicBezTo>
                  <a:pt x="12420" y="3228"/>
                  <a:pt x="12555" y="4028"/>
                  <a:pt x="12690" y="4828"/>
                </a:cubicBezTo>
                <a:cubicBezTo>
                  <a:pt x="12555" y="4828"/>
                  <a:pt x="12555" y="4828"/>
                  <a:pt x="12420" y="4828"/>
                </a:cubicBezTo>
                <a:cubicBezTo>
                  <a:pt x="12420" y="4988"/>
                  <a:pt x="12285" y="4988"/>
                  <a:pt x="12285" y="5308"/>
                </a:cubicBezTo>
                <a:cubicBezTo>
                  <a:pt x="12285" y="5628"/>
                  <a:pt x="12285" y="5948"/>
                  <a:pt x="12420" y="6268"/>
                </a:cubicBezTo>
                <a:cubicBezTo>
                  <a:pt x="12555" y="6748"/>
                  <a:pt x="12690" y="7068"/>
                  <a:pt x="13230" y="6748"/>
                </a:cubicBezTo>
                <a:cubicBezTo>
                  <a:pt x="13230" y="7708"/>
                  <a:pt x="13365" y="802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635" y="8188"/>
                </a:cubicBezTo>
                <a:cubicBezTo>
                  <a:pt x="13635" y="8188"/>
                  <a:pt x="13635" y="8188"/>
                  <a:pt x="13770" y="8348"/>
                </a:cubicBezTo>
                <a:cubicBezTo>
                  <a:pt x="13770" y="8348"/>
                  <a:pt x="13770" y="8348"/>
                  <a:pt x="13770" y="8348"/>
                </a:cubicBezTo>
                <a:cubicBezTo>
                  <a:pt x="13770" y="8508"/>
                  <a:pt x="13770" y="8668"/>
                  <a:pt x="13770" y="8668"/>
                </a:cubicBezTo>
                <a:cubicBezTo>
                  <a:pt x="13770" y="8988"/>
                  <a:pt x="13770" y="9308"/>
                  <a:pt x="13770" y="9468"/>
                </a:cubicBezTo>
                <a:cubicBezTo>
                  <a:pt x="13905" y="9628"/>
                  <a:pt x="14715" y="11068"/>
                  <a:pt x="15660" y="11068"/>
                </a:cubicBezTo>
                <a:cubicBezTo>
                  <a:pt x="16605" y="11068"/>
                  <a:pt x="17415" y="9628"/>
                  <a:pt x="17415" y="9468"/>
                </a:cubicBezTo>
                <a:cubicBezTo>
                  <a:pt x="17415" y="9148"/>
                  <a:pt x="17415" y="8988"/>
                  <a:pt x="17415" y="8668"/>
                </a:cubicBezTo>
                <a:cubicBezTo>
                  <a:pt x="17415" y="8668"/>
                  <a:pt x="17415" y="8508"/>
                  <a:pt x="17415" y="8348"/>
                </a:cubicBezTo>
                <a:cubicBezTo>
                  <a:pt x="17415" y="8348"/>
                  <a:pt x="17550" y="8348"/>
                  <a:pt x="17550" y="8188"/>
                </a:cubicBezTo>
                <a:cubicBezTo>
                  <a:pt x="17550" y="8188"/>
                  <a:pt x="17550" y="8188"/>
                  <a:pt x="17550" y="8188"/>
                </a:cubicBezTo>
                <a:cubicBezTo>
                  <a:pt x="17685" y="8028"/>
                  <a:pt x="17955" y="7708"/>
                  <a:pt x="17955" y="6748"/>
                </a:cubicBezTo>
                <a:cubicBezTo>
                  <a:pt x="18495" y="7068"/>
                  <a:pt x="18630" y="6748"/>
                  <a:pt x="18765" y="6268"/>
                </a:cubicBezTo>
                <a:cubicBezTo>
                  <a:pt x="18900" y="5948"/>
                  <a:pt x="18900" y="5628"/>
                  <a:pt x="18900" y="5308"/>
                </a:cubicBezTo>
                <a:close/>
                <a:moveTo>
                  <a:pt x="16335" y="14268"/>
                </a:move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lose/>
                <a:moveTo>
                  <a:pt x="16335" y="14268"/>
                </a:move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lose/>
                <a:moveTo>
                  <a:pt x="16335" y="14268"/>
                </a:move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ubicBezTo>
                  <a:pt x="16335" y="14268"/>
                  <a:pt x="16335" y="14268"/>
                  <a:pt x="16335" y="14268"/>
                </a:cubicBezTo>
                <a:close/>
                <a:moveTo>
                  <a:pt x="11610" y="13788"/>
                </a:moveTo>
                <a:cubicBezTo>
                  <a:pt x="11475" y="13788"/>
                  <a:pt x="10530" y="13628"/>
                  <a:pt x="9855" y="13148"/>
                </a:cubicBezTo>
                <a:cubicBezTo>
                  <a:pt x="9855" y="16188"/>
                  <a:pt x="9855" y="16188"/>
                  <a:pt x="9855" y="16188"/>
                </a:cubicBezTo>
                <a:cubicBezTo>
                  <a:pt x="9585" y="15868"/>
                  <a:pt x="8775" y="14428"/>
                  <a:pt x="8100" y="14748"/>
                </a:cubicBezTo>
                <a:cubicBezTo>
                  <a:pt x="7830" y="14748"/>
                  <a:pt x="7695" y="14908"/>
                  <a:pt x="7290" y="14908"/>
                </a:cubicBezTo>
                <a:cubicBezTo>
                  <a:pt x="7020" y="14908"/>
                  <a:pt x="7020" y="14908"/>
                  <a:pt x="7020" y="14908"/>
                </a:cubicBezTo>
                <a:cubicBezTo>
                  <a:pt x="6615" y="14908"/>
                  <a:pt x="6480" y="14748"/>
                  <a:pt x="6210" y="14748"/>
                </a:cubicBezTo>
                <a:cubicBezTo>
                  <a:pt x="5535" y="14428"/>
                  <a:pt x="4725" y="15868"/>
                  <a:pt x="4455" y="16188"/>
                </a:cubicBezTo>
                <a:cubicBezTo>
                  <a:pt x="4455" y="13148"/>
                  <a:pt x="4455" y="13148"/>
                  <a:pt x="4455" y="13148"/>
                </a:cubicBezTo>
                <a:cubicBezTo>
                  <a:pt x="3780" y="13628"/>
                  <a:pt x="2835" y="13788"/>
                  <a:pt x="2700" y="13788"/>
                </a:cubicBezTo>
                <a:cubicBezTo>
                  <a:pt x="1080" y="14268"/>
                  <a:pt x="0" y="16668"/>
                  <a:pt x="0" y="18428"/>
                </a:cubicBezTo>
                <a:cubicBezTo>
                  <a:pt x="0" y="20508"/>
                  <a:pt x="5130" y="21148"/>
                  <a:pt x="7155" y="21148"/>
                </a:cubicBezTo>
                <a:cubicBezTo>
                  <a:pt x="9180" y="21148"/>
                  <a:pt x="14310" y="20508"/>
                  <a:pt x="14310" y="18428"/>
                </a:cubicBezTo>
                <a:cubicBezTo>
                  <a:pt x="14310" y="16668"/>
                  <a:pt x="13095" y="14268"/>
                  <a:pt x="11610" y="13788"/>
                </a:cubicBezTo>
                <a:close/>
                <a:moveTo>
                  <a:pt x="11070" y="7708"/>
                </a:moveTo>
                <a:cubicBezTo>
                  <a:pt x="11070" y="7388"/>
                  <a:pt x="10935" y="7228"/>
                  <a:pt x="10935" y="7228"/>
                </a:cubicBezTo>
                <a:cubicBezTo>
                  <a:pt x="10800" y="7068"/>
                  <a:pt x="10665" y="7068"/>
                  <a:pt x="10665" y="7068"/>
                </a:cubicBezTo>
                <a:cubicBezTo>
                  <a:pt x="10800" y="6108"/>
                  <a:pt x="10935" y="5308"/>
                  <a:pt x="10665" y="4348"/>
                </a:cubicBezTo>
                <a:cubicBezTo>
                  <a:pt x="10260" y="2908"/>
                  <a:pt x="9450" y="2108"/>
                  <a:pt x="8775" y="1628"/>
                </a:cubicBezTo>
                <a:cubicBezTo>
                  <a:pt x="8370" y="1468"/>
                  <a:pt x="7155" y="1308"/>
                  <a:pt x="7155" y="1308"/>
                </a:cubicBezTo>
                <a:cubicBezTo>
                  <a:pt x="7155" y="1308"/>
                  <a:pt x="4590" y="988"/>
                  <a:pt x="3645" y="4348"/>
                </a:cubicBezTo>
                <a:cubicBezTo>
                  <a:pt x="3375" y="5308"/>
                  <a:pt x="3510" y="6108"/>
                  <a:pt x="3645" y="7068"/>
                </a:cubicBezTo>
                <a:cubicBezTo>
                  <a:pt x="3645" y="7068"/>
                  <a:pt x="3510" y="7068"/>
                  <a:pt x="3510" y="7228"/>
                </a:cubicBezTo>
                <a:cubicBezTo>
                  <a:pt x="3375" y="7228"/>
                  <a:pt x="3240" y="7388"/>
                  <a:pt x="3240" y="7708"/>
                </a:cubicBezTo>
                <a:cubicBezTo>
                  <a:pt x="3240" y="8028"/>
                  <a:pt x="3240" y="8508"/>
                  <a:pt x="3375" y="8828"/>
                </a:cubicBezTo>
                <a:cubicBezTo>
                  <a:pt x="3510" y="9468"/>
                  <a:pt x="3780" y="9788"/>
                  <a:pt x="4320" y="9468"/>
                </a:cubicBezTo>
                <a:cubicBezTo>
                  <a:pt x="4320" y="10428"/>
                  <a:pt x="4590" y="10908"/>
                  <a:pt x="4725" y="11068"/>
                </a:cubicBezTo>
                <a:cubicBezTo>
                  <a:pt x="4725" y="11068"/>
                  <a:pt x="4725" y="11068"/>
                  <a:pt x="4725" y="11068"/>
                </a:cubicBezTo>
                <a:cubicBezTo>
                  <a:pt x="4725" y="11068"/>
                  <a:pt x="4725" y="11068"/>
                  <a:pt x="4725" y="11068"/>
                </a:cubicBezTo>
                <a:cubicBezTo>
                  <a:pt x="4860" y="11068"/>
                  <a:pt x="4860" y="11228"/>
                  <a:pt x="4860" y="11228"/>
                </a:cubicBezTo>
                <a:cubicBezTo>
                  <a:pt x="4860" y="11228"/>
                  <a:pt x="4860" y="11228"/>
                  <a:pt x="4860" y="11228"/>
                </a:cubicBezTo>
                <a:cubicBezTo>
                  <a:pt x="4860" y="11228"/>
                  <a:pt x="4860" y="11228"/>
                  <a:pt x="4860" y="11228"/>
                </a:cubicBezTo>
                <a:cubicBezTo>
                  <a:pt x="4995" y="11228"/>
                  <a:pt x="4995" y="11228"/>
                  <a:pt x="4995" y="11388"/>
                </a:cubicBezTo>
                <a:cubicBezTo>
                  <a:pt x="4995" y="11388"/>
                  <a:pt x="4995" y="11548"/>
                  <a:pt x="4995" y="11708"/>
                </a:cubicBezTo>
                <a:cubicBezTo>
                  <a:pt x="4995" y="12028"/>
                  <a:pt x="4995" y="12348"/>
                  <a:pt x="5130" y="12668"/>
                </a:cubicBezTo>
                <a:cubicBezTo>
                  <a:pt x="5130" y="12988"/>
                  <a:pt x="6075" y="14588"/>
                  <a:pt x="7155" y="14588"/>
                </a:cubicBezTo>
                <a:cubicBezTo>
                  <a:pt x="8235" y="14588"/>
                  <a:pt x="9315" y="12828"/>
                  <a:pt x="9315" y="12508"/>
                </a:cubicBezTo>
                <a:cubicBezTo>
                  <a:pt x="9315" y="12348"/>
                  <a:pt x="9315" y="12028"/>
                  <a:pt x="9315" y="11708"/>
                </a:cubicBezTo>
                <a:cubicBezTo>
                  <a:pt x="9315" y="11548"/>
                  <a:pt x="9315" y="11388"/>
                  <a:pt x="9315" y="11388"/>
                </a:cubicBezTo>
                <a:cubicBezTo>
                  <a:pt x="9315" y="11228"/>
                  <a:pt x="9450" y="11228"/>
                  <a:pt x="9450" y="11228"/>
                </a:cubicBezTo>
                <a:cubicBezTo>
                  <a:pt x="9450" y="11228"/>
                  <a:pt x="9450" y="11228"/>
                  <a:pt x="9450" y="11228"/>
                </a:cubicBezTo>
                <a:cubicBezTo>
                  <a:pt x="9720" y="11068"/>
                  <a:pt x="9990" y="10588"/>
                  <a:pt x="9990" y="9468"/>
                </a:cubicBezTo>
                <a:cubicBezTo>
                  <a:pt x="10530" y="9788"/>
                  <a:pt x="10800" y="9468"/>
                  <a:pt x="10935" y="8828"/>
                </a:cubicBezTo>
                <a:cubicBezTo>
                  <a:pt x="11070" y="8508"/>
                  <a:pt x="11070" y="8028"/>
                  <a:pt x="11070" y="7708"/>
                </a:cubicBezTo>
                <a:close/>
                <a:moveTo>
                  <a:pt x="11070" y="7708"/>
                </a:move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0" tIns="0" rIns="0" bIns="0"/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8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Graphic spid="26" grpId="0">
        <p:bldAsOne/>
      </p:bldGraphic>
      <p:bldGraphic spid="43" grpId="0">
        <p:bldAsOne/>
      </p:bldGraphic>
      <p:bldGraphic spid="51" grpId="0">
        <p:bldAsOne/>
      </p:bldGraphic>
      <p:bldP spid="81" grpId="0"/>
      <p:bldP spid="82" grpId="0"/>
      <p:bldP spid="83" grpId="0"/>
      <p:bldP spid="84" grpId="0"/>
      <p:bldP spid="88" grpId="0" animBg="1"/>
      <p:bldP spid="89" grpId="0" animBg="1"/>
      <p:bldP spid="9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84238" y="1443492"/>
            <a:ext cx="11974512" cy="270687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334897" y="1298682"/>
            <a:ext cx="3143150" cy="53285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4238" y="4251010"/>
            <a:ext cx="2586434" cy="237621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647493" y="4251010"/>
            <a:ext cx="5478122" cy="2376219"/>
            <a:chOff x="4572000" y="2786064"/>
            <a:chExt cx="3214710" cy="1928826"/>
          </a:xfrm>
        </p:grpSpPr>
        <p:sp>
          <p:nvSpPr>
            <p:cNvPr id="14" name="Rectangle 13"/>
            <p:cNvSpPr/>
            <p:nvPr/>
          </p:nvSpPr>
          <p:spPr>
            <a:xfrm>
              <a:off x="4572000" y="2786064"/>
              <a:ext cx="3214710" cy="19288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16"/>
            <p:cNvGrpSpPr/>
            <p:nvPr/>
          </p:nvGrpSpPr>
          <p:grpSpPr>
            <a:xfrm>
              <a:off x="4750210" y="2980177"/>
              <a:ext cx="2857520" cy="1480737"/>
              <a:chOff x="4750210" y="2980177"/>
              <a:chExt cx="2857520" cy="1480737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750210" y="3261736"/>
                <a:ext cx="2857520" cy="1199178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750210" y="2980177"/>
                <a:ext cx="1083669" cy="199863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  <a:endPara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1" name="TextBox 39"/>
          <p:cNvSpPr txBox="1"/>
          <p:nvPr/>
        </p:nvSpPr>
        <p:spPr>
          <a:xfrm>
            <a:off x="9719088" y="3076993"/>
            <a:ext cx="23747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39"/>
          <p:cNvSpPr txBox="1"/>
          <p:nvPr/>
        </p:nvSpPr>
        <p:spPr>
          <a:xfrm>
            <a:off x="9649974" y="3619009"/>
            <a:ext cx="2512998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39"/>
          <p:cNvSpPr txBox="1"/>
          <p:nvPr/>
        </p:nvSpPr>
        <p:spPr>
          <a:xfrm>
            <a:off x="1381163" y="1936634"/>
            <a:ext cx="4179018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en-US" altLang="zh-CN" sz="28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RELATED TITLE WORDS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1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1091948" y="5585213"/>
            <a:ext cx="10674856" cy="532069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45034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1100878" y="5397700"/>
            <a:ext cx="1065699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5"/>
          <p:cNvGrpSpPr/>
          <p:nvPr/>
        </p:nvGrpSpPr>
        <p:grpSpPr bwMode="auto">
          <a:xfrm>
            <a:off x="6592334" y="1711202"/>
            <a:ext cx="5254833" cy="836358"/>
            <a:chOff x="4033795" y="1014154"/>
            <a:chExt cx="3738310" cy="594417"/>
          </a:xfrm>
        </p:grpSpPr>
        <p:grpSp>
          <p:nvGrpSpPr>
            <p:cNvPr id="64538" name="Group 29"/>
            <p:cNvGrpSpPr/>
            <p:nvPr/>
          </p:nvGrpSpPr>
          <p:grpSpPr bwMode="auto">
            <a:xfrm>
              <a:off x="4399049" y="1014154"/>
              <a:ext cx="3373056" cy="594417"/>
              <a:chOff x="798899" y="1702989"/>
              <a:chExt cx="1860501" cy="594417"/>
            </a:xfrm>
          </p:grpSpPr>
          <p:sp>
            <p:nvSpPr>
              <p:cNvPr id="63" name="Text Placeholder 3"/>
              <p:cNvSpPr txBox="1"/>
              <p:nvPr/>
            </p:nvSpPr>
            <p:spPr>
              <a:xfrm>
                <a:off x="798899" y="1702989"/>
                <a:ext cx="1006415" cy="218744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20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4" name="Text Placeholder 3"/>
              <p:cNvSpPr txBox="1"/>
              <p:nvPr/>
            </p:nvSpPr>
            <p:spPr>
              <a:xfrm>
                <a:off x="798899" y="2034914"/>
                <a:ext cx="1860501" cy="262492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lnSpc>
                    <a:spcPct val="15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4033795" y="1235377"/>
              <a:ext cx="202989" cy="2187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defTabSz="145034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6"/>
          <p:cNvGrpSpPr/>
          <p:nvPr/>
        </p:nvGrpSpPr>
        <p:grpSpPr bwMode="auto">
          <a:xfrm>
            <a:off x="6592334" y="2894537"/>
            <a:ext cx="5254833" cy="836146"/>
            <a:chOff x="4033795" y="1836596"/>
            <a:chExt cx="3738310" cy="594267"/>
          </a:xfrm>
        </p:grpSpPr>
        <p:grpSp>
          <p:nvGrpSpPr>
            <p:cNvPr id="64534" name="Group 29"/>
            <p:cNvGrpSpPr/>
            <p:nvPr/>
          </p:nvGrpSpPr>
          <p:grpSpPr bwMode="auto">
            <a:xfrm>
              <a:off x="4399049" y="1836596"/>
              <a:ext cx="3373056" cy="594267"/>
              <a:chOff x="798899" y="1703140"/>
              <a:chExt cx="1860501" cy="594267"/>
            </a:xfrm>
          </p:grpSpPr>
          <p:sp>
            <p:nvSpPr>
              <p:cNvPr id="64536" name="Text Placeholder 3"/>
              <p:cNvSpPr txBox="1"/>
              <p:nvPr/>
            </p:nvSpPr>
            <p:spPr bwMode="auto">
              <a:xfrm>
                <a:off x="798970" y="1703140"/>
                <a:ext cx="1006415" cy="218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85240" fontAlgn="auto"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altLang="zh-CN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Text Placeholder 3"/>
              <p:cNvSpPr txBox="1"/>
              <p:nvPr/>
            </p:nvSpPr>
            <p:spPr>
              <a:xfrm>
                <a:off x="798899" y="2034915"/>
                <a:ext cx="1860501" cy="262492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lnSpc>
                    <a:spcPct val="15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4535" name="Rectangle 34"/>
            <p:cNvSpPr>
              <a:spLocks noChangeArrowheads="1"/>
            </p:cNvSpPr>
            <p:nvPr/>
          </p:nvSpPr>
          <p:spPr bwMode="auto">
            <a:xfrm>
              <a:off x="4033795" y="2058322"/>
              <a:ext cx="202989" cy="218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altLang="zh-CN" dirty="0" smtClean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7"/>
          <p:cNvGrpSpPr/>
          <p:nvPr/>
        </p:nvGrpSpPr>
        <p:grpSpPr bwMode="auto">
          <a:xfrm>
            <a:off x="6592334" y="4075419"/>
            <a:ext cx="5254833" cy="825175"/>
            <a:chOff x="4033795" y="1836598"/>
            <a:chExt cx="3738309" cy="586471"/>
          </a:xfrm>
        </p:grpSpPr>
        <p:grpSp>
          <p:nvGrpSpPr>
            <p:cNvPr id="64530" name="Group 29"/>
            <p:cNvGrpSpPr/>
            <p:nvPr/>
          </p:nvGrpSpPr>
          <p:grpSpPr bwMode="auto">
            <a:xfrm>
              <a:off x="4399049" y="1836598"/>
              <a:ext cx="3373055" cy="586471"/>
              <a:chOff x="798899" y="1703142"/>
              <a:chExt cx="1860501" cy="586471"/>
            </a:xfrm>
          </p:grpSpPr>
          <p:sp>
            <p:nvSpPr>
              <p:cNvPr id="64532" name="Text Placeholder 3"/>
              <p:cNvSpPr txBox="1"/>
              <p:nvPr/>
            </p:nvSpPr>
            <p:spPr bwMode="auto">
              <a:xfrm>
                <a:off x="798970" y="1703142"/>
                <a:ext cx="1006415" cy="2187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 anchor="ctr"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defTabSz="1285240" fontAlgn="auto"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  <a:ea typeface="微软雅黑" panose="020B0503020204020204" pitchFamily="34" charset="-122"/>
                    <a:sym typeface="Arial" panose="020B0604020202020204" pitchFamily="34" charset="0"/>
                  </a:rPr>
                  <a:t>直接复制你的内容到此</a:t>
                </a:r>
                <a:endParaRPr lang="en-US" altLang="zh-CN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2" name="Text Placeholder 3"/>
              <p:cNvSpPr txBox="1"/>
              <p:nvPr/>
            </p:nvSpPr>
            <p:spPr>
              <a:xfrm>
                <a:off x="798899" y="2042706"/>
                <a:ext cx="1860501" cy="246907"/>
              </a:xfrm>
              <a:prstGeom prst="rect">
                <a:avLst/>
              </a:prstGeom>
            </p:spPr>
            <p:txBody>
              <a:bodyPr lIns="0" tIns="0" rIns="0" bIns="0" anchor="ctr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85240" fontAlgn="auto">
                  <a:lnSpc>
                    <a:spcPct val="150000"/>
                  </a:lnSpc>
                  <a:spcBef>
                    <a:spcPct val="20000"/>
                  </a:spcBef>
                  <a:spcAft>
                    <a:spcPts val="0"/>
                  </a:spcAft>
                  <a:defRPr/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  </a:r>
                <a:endPara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4531" name="Rectangle 39"/>
            <p:cNvSpPr>
              <a:spLocks noChangeArrowheads="1"/>
            </p:cNvSpPr>
            <p:nvPr/>
          </p:nvSpPr>
          <p:spPr bwMode="auto">
            <a:xfrm>
              <a:off x="4033795" y="2058322"/>
              <a:ext cx="202988" cy="218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29970" fontAlgn="base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 smtClean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42"/>
          <p:cNvGrpSpPr/>
          <p:nvPr/>
        </p:nvGrpSpPr>
        <p:grpSpPr bwMode="auto">
          <a:xfrm>
            <a:off x="1071856" y="1591631"/>
            <a:ext cx="5277156" cy="3591769"/>
            <a:chOff x="4322543" y="1428799"/>
            <a:chExt cx="4051519" cy="2757680"/>
          </a:xfrm>
        </p:grpSpPr>
        <p:sp>
          <p:nvSpPr>
            <p:cNvPr id="44" name="Snip Single Corner Rectangle 43"/>
            <p:cNvSpPr/>
            <p:nvPr/>
          </p:nvSpPr>
          <p:spPr>
            <a:xfrm>
              <a:off x="4322543" y="1439082"/>
              <a:ext cx="4051519" cy="2745683"/>
            </a:xfrm>
            <a:prstGeom prst="snip1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ight Triangle 44"/>
            <p:cNvSpPr/>
            <p:nvPr/>
          </p:nvSpPr>
          <p:spPr>
            <a:xfrm rot="10800000">
              <a:off x="8086137" y="1428799"/>
              <a:ext cx="287925" cy="287937"/>
            </a:xfrm>
            <a:prstGeom prst="rtTriangl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34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64526" name="Group 36"/>
            <p:cNvGrpSpPr/>
            <p:nvPr/>
          </p:nvGrpSpPr>
          <p:grpSpPr bwMode="auto">
            <a:xfrm>
              <a:off x="4322543" y="4138220"/>
              <a:ext cx="4051518" cy="48259"/>
              <a:chOff x="4322543" y="4131077"/>
              <a:chExt cx="4051518" cy="48259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4322543" y="4131347"/>
                <a:ext cx="1362504" cy="4798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5685047" y="4131347"/>
                <a:ext cx="1364217" cy="479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7011559" y="4131347"/>
                <a:ext cx="1362503" cy="4798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45034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2" name="Snip Single Corner Rectangle 51"/>
          <p:cNvSpPr/>
          <p:nvPr/>
        </p:nvSpPr>
        <p:spPr>
          <a:xfrm flipH="1">
            <a:off x="2748315" y="4355217"/>
            <a:ext cx="3600698" cy="375026"/>
          </a:xfrm>
          <a:prstGeom prst="snip1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90006" anchor="ctr"/>
          <a:lstStyle/>
          <a:p>
            <a:pPr algn="ctr" defTabSz="145034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97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US" sz="197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5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901577" y="2154039"/>
            <a:ext cx="4360635" cy="4008195"/>
            <a:chOff x="1802741" y="2042460"/>
            <a:chExt cx="4134755" cy="3800571"/>
          </a:xfrm>
        </p:grpSpPr>
        <p:grpSp>
          <p:nvGrpSpPr>
            <p:cNvPr id="4" name="Group 3"/>
            <p:cNvGrpSpPr/>
            <p:nvPr/>
          </p:nvGrpSpPr>
          <p:grpSpPr>
            <a:xfrm>
              <a:off x="1802741" y="2042460"/>
              <a:ext cx="829215" cy="3800571"/>
              <a:chOff x="1802741" y="2042460"/>
              <a:chExt cx="829215" cy="3800571"/>
            </a:xfrm>
          </p:grpSpPr>
          <p:sp>
            <p:nvSpPr>
              <p:cNvPr id="8" name="Freeform 5"/>
              <p:cNvSpPr/>
              <p:nvPr/>
            </p:nvSpPr>
            <p:spPr bwMode="auto">
              <a:xfrm>
                <a:off x="2047737" y="2042460"/>
                <a:ext cx="339225" cy="3266606"/>
              </a:xfrm>
              <a:custGeom>
                <a:avLst/>
                <a:gdLst>
                  <a:gd name="T0" fmla="*/ 0 w 89"/>
                  <a:gd name="T1" fmla="*/ 41 h 864"/>
                  <a:gd name="T2" fmla="*/ 0 w 89"/>
                  <a:gd name="T3" fmla="*/ 41 h 864"/>
                  <a:gd name="T4" fmla="*/ 44 w 89"/>
                  <a:gd name="T5" fmla="*/ 0 h 864"/>
                  <a:gd name="T6" fmla="*/ 89 w 89"/>
                  <a:gd name="T7" fmla="*/ 41 h 864"/>
                  <a:gd name="T8" fmla="*/ 89 w 89"/>
                  <a:gd name="T9" fmla="*/ 41 h 864"/>
                  <a:gd name="T10" fmla="*/ 89 w 89"/>
                  <a:gd name="T11" fmla="*/ 864 h 864"/>
                  <a:gd name="T12" fmla="*/ 0 w 89"/>
                  <a:gd name="T13" fmla="*/ 864 h 864"/>
                  <a:gd name="T14" fmla="*/ 0 w 89"/>
                  <a:gd name="T15" fmla="*/ 45 h 864"/>
                  <a:gd name="T16" fmla="*/ 0 w 89"/>
                  <a:gd name="T17" fmla="*/ 41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864">
                    <a:moveTo>
                      <a:pt x="0" y="41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2" y="18"/>
                      <a:pt x="21" y="0"/>
                      <a:pt x="44" y="0"/>
                    </a:cubicBezTo>
                    <a:cubicBezTo>
                      <a:pt x="68" y="0"/>
                      <a:pt x="87" y="18"/>
                      <a:pt x="89" y="41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9" y="864"/>
                      <a:pt x="89" y="864"/>
                      <a:pt x="89" y="864"/>
                    </a:cubicBezTo>
                    <a:cubicBezTo>
                      <a:pt x="0" y="864"/>
                      <a:pt x="0" y="864"/>
                      <a:pt x="0" y="864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110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" name="Oval 6"/>
              <p:cNvSpPr>
                <a:spLocks noChangeArrowheads="1"/>
              </p:cNvSpPr>
              <p:nvPr/>
            </p:nvSpPr>
            <p:spPr bwMode="auto">
              <a:xfrm>
                <a:off x="1802741" y="5022192"/>
                <a:ext cx="829215" cy="8208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110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2899558" y="2042460"/>
              <a:ext cx="829215" cy="3800571"/>
              <a:chOff x="2899558" y="2042460"/>
              <a:chExt cx="829215" cy="3800571"/>
            </a:xfrm>
          </p:grpSpPr>
          <p:sp>
            <p:nvSpPr>
              <p:cNvPr id="14" name="Freeform 5"/>
              <p:cNvSpPr/>
              <p:nvPr/>
            </p:nvSpPr>
            <p:spPr bwMode="auto">
              <a:xfrm>
                <a:off x="3144554" y="2042460"/>
                <a:ext cx="339225" cy="3266606"/>
              </a:xfrm>
              <a:custGeom>
                <a:avLst/>
                <a:gdLst>
                  <a:gd name="T0" fmla="*/ 0 w 89"/>
                  <a:gd name="T1" fmla="*/ 41 h 864"/>
                  <a:gd name="T2" fmla="*/ 0 w 89"/>
                  <a:gd name="T3" fmla="*/ 41 h 864"/>
                  <a:gd name="T4" fmla="*/ 44 w 89"/>
                  <a:gd name="T5" fmla="*/ 0 h 864"/>
                  <a:gd name="T6" fmla="*/ 89 w 89"/>
                  <a:gd name="T7" fmla="*/ 41 h 864"/>
                  <a:gd name="T8" fmla="*/ 89 w 89"/>
                  <a:gd name="T9" fmla="*/ 41 h 864"/>
                  <a:gd name="T10" fmla="*/ 89 w 89"/>
                  <a:gd name="T11" fmla="*/ 864 h 864"/>
                  <a:gd name="T12" fmla="*/ 0 w 89"/>
                  <a:gd name="T13" fmla="*/ 864 h 864"/>
                  <a:gd name="T14" fmla="*/ 0 w 89"/>
                  <a:gd name="T15" fmla="*/ 45 h 864"/>
                  <a:gd name="T16" fmla="*/ 0 w 89"/>
                  <a:gd name="T17" fmla="*/ 41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864">
                    <a:moveTo>
                      <a:pt x="0" y="41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2" y="18"/>
                      <a:pt x="21" y="0"/>
                      <a:pt x="44" y="0"/>
                    </a:cubicBezTo>
                    <a:cubicBezTo>
                      <a:pt x="68" y="0"/>
                      <a:pt x="87" y="18"/>
                      <a:pt x="89" y="41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9" y="864"/>
                      <a:pt x="89" y="864"/>
                      <a:pt x="89" y="864"/>
                    </a:cubicBezTo>
                    <a:cubicBezTo>
                      <a:pt x="0" y="864"/>
                      <a:pt x="0" y="864"/>
                      <a:pt x="0" y="864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110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5" name="Oval 6"/>
              <p:cNvSpPr>
                <a:spLocks noChangeArrowheads="1"/>
              </p:cNvSpPr>
              <p:nvPr/>
            </p:nvSpPr>
            <p:spPr bwMode="auto">
              <a:xfrm>
                <a:off x="2899558" y="5022192"/>
                <a:ext cx="829215" cy="8208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110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4011464" y="2042460"/>
              <a:ext cx="829215" cy="3800571"/>
              <a:chOff x="4055006" y="2042460"/>
              <a:chExt cx="829215" cy="3800571"/>
            </a:xfrm>
          </p:grpSpPr>
          <p:sp>
            <p:nvSpPr>
              <p:cNvPr id="20" name="Freeform 5"/>
              <p:cNvSpPr/>
              <p:nvPr/>
            </p:nvSpPr>
            <p:spPr bwMode="auto">
              <a:xfrm>
                <a:off x="4300002" y="2042460"/>
                <a:ext cx="339225" cy="3266606"/>
              </a:xfrm>
              <a:custGeom>
                <a:avLst/>
                <a:gdLst>
                  <a:gd name="T0" fmla="*/ 0 w 89"/>
                  <a:gd name="T1" fmla="*/ 41 h 864"/>
                  <a:gd name="T2" fmla="*/ 0 w 89"/>
                  <a:gd name="T3" fmla="*/ 41 h 864"/>
                  <a:gd name="T4" fmla="*/ 44 w 89"/>
                  <a:gd name="T5" fmla="*/ 0 h 864"/>
                  <a:gd name="T6" fmla="*/ 89 w 89"/>
                  <a:gd name="T7" fmla="*/ 41 h 864"/>
                  <a:gd name="T8" fmla="*/ 89 w 89"/>
                  <a:gd name="T9" fmla="*/ 41 h 864"/>
                  <a:gd name="T10" fmla="*/ 89 w 89"/>
                  <a:gd name="T11" fmla="*/ 864 h 864"/>
                  <a:gd name="T12" fmla="*/ 0 w 89"/>
                  <a:gd name="T13" fmla="*/ 864 h 864"/>
                  <a:gd name="T14" fmla="*/ 0 w 89"/>
                  <a:gd name="T15" fmla="*/ 45 h 864"/>
                  <a:gd name="T16" fmla="*/ 0 w 89"/>
                  <a:gd name="T17" fmla="*/ 41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864">
                    <a:moveTo>
                      <a:pt x="0" y="41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2" y="18"/>
                      <a:pt x="21" y="0"/>
                      <a:pt x="44" y="0"/>
                    </a:cubicBezTo>
                    <a:cubicBezTo>
                      <a:pt x="68" y="0"/>
                      <a:pt x="87" y="18"/>
                      <a:pt x="89" y="41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9" y="864"/>
                      <a:pt x="89" y="864"/>
                      <a:pt x="89" y="864"/>
                    </a:cubicBezTo>
                    <a:cubicBezTo>
                      <a:pt x="0" y="864"/>
                      <a:pt x="0" y="864"/>
                      <a:pt x="0" y="864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110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1" name="Oval 6"/>
              <p:cNvSpPr>
                <a:spLocks noChangeArrowheads="1"/>
              </p:cNvSpPr>
              <p:nvPr/>
            </p:nvSpPr>
            <p:spPr bwMode="auto">
              <a:xfrm>
                <a:off x="4055006" y="5022192"/>
                <a:ext cx="829215" cy="8208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110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5108281" y="2042460"/>
              <a:ext cx="829215" cy="3800571"/>
              <a:chOff x="5151823" y="2042460"/>
              <a:chExt cx="829215" cy="3800571"/>
            </a:xfrm>
          </p:grpSpPr>
          <p:sp>
            <p:nvSpPr>
              <p:cNvPr id="26" name="Freeform 5"/>
              <p:cNvSpPr/>
              <p:nvPr/>
            </p:nvSpPr>
            <p:spPr bwMode="auto">
              <a:xfrm>
                <a:off x="5396819" y="2042460"/>
                <a:ext cx="339225" cy="3266606"/>
              </a:xfrm>
              <a:custGeom>
                <a:avLst/>
                <a:gdLst>
                  <a:gd name="T0" fmla="*/ 0 w 89"/>
                  <a:gd name="T1" fmla="*/ 41 h 864"/>
                  <a:gd name="T2" fmla="*/ 0 w 89"/>
                  <a:gd name="T3" fmla="*/ 41 h 864"/>
                  <a:gd name="T4" fmla="*/ 44 w 89"/>
                  <a:gd name="T5" fmla="*/ 0 h 864"/>
                  <a:gd name="T6" fmla="*/ 89 w 89"/>
                  <a:gd name="T7" fmla="*/ 41 h 864"/>
                  <a:gd name="T8" fmla="*/ 89 w 89"/>
                  <a:gd name="T9" fmla="*/ 41 h 864"/>
                  <a:gd name="T10" fmla="*/ 89 w 89"/>
                  <a:gd name="T11" fmla="*/ 864 h 864"/>
                  <a:gd name="T12" fmla="*/ 0 w 89"/>
                  <a:gd name="T13" fmla="*/ 864 h 864"/>
                  <a:gd name="T14" fmla="*/ 0 w 89"/>
                  <a:gd name="T15" fmla="*/ 45 h 864"/>
                  <a:gd name="T16" fmla="*/ 0 w 89"/>
                  <a:gd name="T17" fmla="*/ 41 h 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9" h="864">
                    <a:moveTo>
                      <a:pt x="0" y="41"/>
                    </a:moveTo>
                    <a:cubicBezTo>
                      <a:pt x="0" y="41"/>
                      <a:pt x="0" y="41"/>
                      <a:pt x="0" y="41"/>
                    </a:cubicBezTo>
                    <a:cubicBezTo>
                      <a:pt x="2" y="18"/>
                      <a:pt x="21" y="0"/>
                      <a:pt x="44" y="0"/>
                    </a:cubicBezTo>
                    <a:cubicBezTo>
                      <a:pt x="68" y="0"/>
                      <a:pt x="87" y="18"/>
                      <a:pt x="89" y="41"/>
                    </a:cubicBezTo>
                    <a:cubicBezTo>
                      <a:pt x="89" y="41"/>
                      <a:pt x="89" y="41"/>
                      <a:pt x="89" y="41"/>
                    </a:cubicBezTo>
                    <a:cubicBezTo>
                      <a:pt x="89" y="864"/>
                      <a:pt x="89" y="864"/>
                      <a:pt x="89" y="864"/>
                    </a:cubicBezTo>
                    <a:cubicBezTo>
                      <a:pt x="0" y="864"/>
                      <a:pt x="0" y="864"/>
                      <a:pt x="0" y="864"/>
                    </a:cubicBezTo>
                    <a:cubicBezTo>
                      <a:pt x="0" y="45"/>
                      <a:pt x="0" y="45"/>
                      <a:pt x="0" y="45"/>
                    </a:cubicBez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110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7" name="Oval 6"/>
              <p:cNvSpPr>
                <a:spLocks noChangeArrowheads="1"/>
              </p:cNvSpPr>
              <p:nvPr/>
            </p:nvSpPr>
            <p:spPr bwMode="auto">
              <a:xfrm>
                <a:off x="5151823" y="5022192"/>
                <a:ext cx="829215" cy="820839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4" cap="flat">
                <a:noFill/>
                <a:prstDash val="solid"/>
                <a:miter lim="800000"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110">
                  <a:latin typeface="Times New Roman" panose="02020603050405020304" pitchFamily="18" charset="0"/>
                  <a:ea typeface="微软雅黑" panose="020B0503020204020204" pitchFamily="34" charset="-122"/>
                  <a:cs typeface="Open Sans Light" panose="020B03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1901577" y="3129719"/>
            <a:ext cx="874515" cy="3032515"/>
            <a:chOff x="1802741" y="2967600"/>
            <a:chExt cx="829215" cy="2875431"/>
          </a:xfrm>
          <a:solidFill>
            <a:schemeClr val="accent1"/>
          </a:solidFill>
        </p:grpSpPr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2047737" y="2967600"/>
              <a:ext cx="339225" cy="2341465"/>
            </a:xfrm>
            <a:prstGeom prst="rect">
              <a:avLst/>
            </a:prstGeom>
            <a:grpFill/>
            <a:ln w="4" cap="flat">
              <a:noFill/>
              <a:prstDash val="solid"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110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802741" y="5022192"/>
              <a:ext cx="829215" cy="820839"/>
            </a:xfrm>
            <a:prstGeom prst="ellipse">
              <a:avLst/>
            </a:prstGeom>
            <a:grpFill/>
            <a:ln w="4" cap="flat">
              <a:noFill/>
              <a:prstDash val="solid"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110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1861825" y="5413544"/>
            <a:ext cx="954018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1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rPr>
              <a:t>75%</a:t>
            </a:r>
            <a:endParaRPr lang="en-US" sz="1265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 Light" panose="020B03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058313" y="2916847"/>
            <a:ext cx="874515" cy="3245386"/>
            <a:chOff x="2899558" y="2765755"/>
            <a:chExt cx="829215" cy="3077276"/>
          </a:xfrm>
        </p:grpSpPr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3144554" y="2765755"/>
              <a:ext cx="339225" cy="2543312"/>
            </a:xfrm>
            <a:prstGeom prst="rect">
              <a:avLst/>
            </a:prstGeom>
            <a:solidFill>
              <a:schemeClr val="accent2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110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17" name="Oval 8"/>
            <p:cNvSpPr>
              <a:spLocks noChangeArrowheads="1"/>
            </p:cNvSpPr>
            <p:nvPr/>
          </p:nvSpPr>
          <p:spPr bwMode="auto">
            <a:xfrm>
              <a:off x="2899558" y="5022192"/>
              <a:ext cx="829215" cy="820839"/>
            </a:xfrm>
            <a:prstGeom prst="ellipse">
              <a:avLst/>
            </a:prstGeom>
            <a:solidFill>
              <a:schemeClr val="accent2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110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3018560" y="5413544"/>
            <a:ext cx="954018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1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rPr>
              <a:t>80%</a:t>
            </a:r>
            <a:endParaRPr lang="en-US" sz="1265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 Light" panose="020B03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4230962" y="4006113"/>
            <a:ext cx="874515" cy="2156121"/>
            <a:chOff x="4055006" y="3798597"/>
            <a:chExt cx="829215" cy="2044434"/>
          </a:xfrm>
          <a:solidFill>
            <a:schemeClr val="accent3"/>
          </a:solidFill>
        </p:grpSpPr>
        <p:sp>
          <p:nvSpPr>
            <p:cNvPr id="22" name="Rectangle 7"/>
            <p:cNvSpPr>
              <a:spLocks noChangeArrowheads="1"/>
            </p:cNvSpPr>
            <p:nvPr/>
          </p:nvSpPr>
          <p:spPr bwMode="auto">
            <a:xfrm>
              <a:off x="4300002" y="3798597"/>
              <a:ext cx="339225" cy="1510469"/>
            </a:xfrm>
            <a:prstGeom prst="rect">
              <a:avLst/>
            </a:prstGeom>
            <a:grpFill/>
            <a:ln w="4" cap="flat">
              <a:noFill/>
              <a:prstDash val="solid"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110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3" name="Oval 8"/>
            <p:cNvSpPr>
              <a:spLocks noChangeArrowheads="1"/>
            </p:cNvSpPr>
            <p:nvPr/>
          </p:nvSpPr>
          <p:spPr bwMode="auto">
            <a:xfrm>
              <a:off x="4055006" y="5022192"/>
              <a:ext cx="829215" cy="820839"/>
            </a:xfrm>
            <a:prstGeom prst="ellipse">
              <a:avLst/>
            </a:prstGeom>
            <a:grpFill/>
            <a:ln w="4" cap="flat">
              <a:noFill/>
              <a:prstDash val="solid"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110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4155875" y="5413544"/>
            <a:ext cx="954018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1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rPr>
              <a:t>50%</a:t>
            </a:r>
            <a:endParaRPr lang="en-US" sz="1265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 Light" panose="020B03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387698" y="2523362"/>
            <a:ext cx="874515" cy="3638872"/>
            <a:chOff x="5151823" y="2392652"/>
            <a:chExt cx="829215" cy="3450379"/>
          </a:xfrm>
          <a:solidFill>
            <a:schemeClr val="accent4"/>
          </a:solidFill>
        </p:grpSpPr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5396819" y="2392652"/>
              <a:ext cx="339225" cy="2916414"/>
            </a:xfrm>
            <a:prstGeom prst="rect">
              <a:avLst/>
            </a:prstGeom>
            <a:grpFill/>
            <a:ln w="4" cap="flat">
              <a:noFill/>
              <a:prstDash val="solid"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110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29" name="Oval 8"/>
            <p:cNvSpPr>
              <a:spLocks noChangeArrowheads="1"/>
            </p:cNvSpPr>
            <p:nvPr/>
          </p:nvSpPr>
          <p:spPr bwMode="auto">
            <a:xfrm>
              <a:off x="5151823" y="5022192"/>
              <a:ext cx="829215" cy="820839"/>
            </a:xfrm>
            <a:prstGeom prst="ellipse">
              <a:avLst/>
            </a:prstGeom>
            <a:grpFill/>
            <a:ln w="4" cap="flat">
              <a:noFill/>
              <a:prstDash val="solid"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110"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5347945" y="5413544"/>
            <a:ext cx="954018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10" b="1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Open Sans Light" panose="020B0306030504020204" pitchFamily="34" charset="0"/>
                <a:sym typeface="Times New Roman" panose="02020603050405020304" pitchFamily="18" charset="0"/>
              </a:rPr>
              <a:t>90%</a:t>
            </a:r>
            <a:endParaRPr lang="en-US" sz="1265" b="1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Open Sans Light" panose="020B03060305040202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7113254" y="2091436"/>
            <a:ext cx="4246635" cy="829949"/>
            <a:chOff x="6744454" y="1983101"/>
            <a:chExt cx="4026660" cy="786958"/>
          </a:xfrm>
        </p:grpSpPr>
        <p:grpSp>
          <p:nvGrpSpPr>
            <p:cNvPr id="2" name="Group 1"/>
            <p:cNvGrpSpPr/>
            <p:nvPr/>
          </p:nvGrpSpPr>
          <p:grpSpPr>
            <a:xfrm>
              <a:off x="7415203" y="1983101"/>
              <a:ext cx="3355911" cy="786958"/>
              <a:chOff x="8836089" y="3653579"/>
              <a:chExt cx="3355911" cy="786958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8841692" y="3983574"/>
                <a:ext cx="3350308" cy="4569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Lorem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ipsume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koler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sit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denimaOstebus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daname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lovera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donWakamare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dimasa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quosam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sant</a:t>
                </a:r>
                <a:endPara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8836089" y="3653579"/>
                <a:ext cx="1943469" cy="37190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47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Graphic Design</a:t>
                </a:r>
                <a:endPara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6744454" y="2197554"/>
              <a:ext cx="467425" cy="453208"/>
              <a:chOff x="4411266" y="2303265"/>
              <a:chExt cx="325040" cy="315154"/>
            </a:xfrm>
            <a:solidFill>
              <a:srgbClr val="F69C15"/>
            </a:solidFill>
          </p:grpSpPr>
          <p:sp>
            <p:nvSpPr>
              <p:cNvPr id="78" name="Freeform 28"/>
              <p:cNvSpPr/>
              <p:nvPr/>
            </p:nvSpPr>
            <p:spPr bwMode="auto">
              <a:xfrm>
                <a:off x="4411266" y="2336007"/>
                <a:ext cx="291108" cy="282412"/>
              </a:xfrm>
              <a:custGeom>
                <a:avLst/>
                <a:gdLst>
                  <a:gd name="T0" fmla="*/ 417 w 21600"/>
                  <a:gd name="T1" fmla="*/ 102 h 21600"/>
                  <a:gd name="T2" fmla="*/ 384 w 21600"/>
                  <a:gd name="T3" fmla="*/ 65 h 21600"/>
                  <a:gd name="T4" fmla="*/ 316 w 21600"/>
                  <a:gd name="T5" fmla="*/ 0 h 21600"/>
                  <a:gd name="T6" fmla="*/ 283 w 21600"/>
                  <a:gd name="T7" fmla="*/ 33 h 21600"/>
                  <a:gd name="T8" fmla="*/ 149 w 21600"/>
                  <a:gd name="T9" fmla="*/ 102 h 21600"/>
                  <a:gd name="T10" fmla="*/ 0 w 21600"/>
                  <a:gd name="T11" fmla="*/ 465 h 21600"/>
                  <a:gd name="T12" fmla="*/ 182 w 21600"/>
                  <a:gd name="T13" fmla="*/ 265 h 21600"/>
                  <a:gd name="T14" fmla="*/ 182 w 21600"/>
                  <a:gd name="T15" fmla="*/ 265 h 21600"/>
                  <a:gd name="T16" fmla="*/ 197 w 21600"/>
                  <a:gd name="T17" fmla="*/ 181 h 21600"/>
                  <a:gd name="T18" fmla="*/ 302 w 21600"/>
                  <a:gd name="T19" fmla="*/ 181 h 21600"/>
                  <a:gd name="T20" fmla="*/ 302 w 21600"/>
                  <a:gd name="T21" fmla="*/ 283 h 21600"/>
                  <a:gd name="T22" fmla="*/ 216 w 21600"/>
                  <a:gd name="T23" fmla="*/ 297 h 21600"/>
                  <a:gd name="T24" fmla="*/ 216 w 21600"/>
                  <a:gd name="T25" fmla="*/ 297 h 21600"/>
                  <a:gd name="T26" fmla="*/ 10 w 21600"/>
                  <a:gd name="T27" fmla="*/ 474 h 21600"/>
                  <a:gd name="T28" fmla="*/ 384 w 21600"/>
                  <a:gd name="T29" fmla="*/ 330 h 21600"/>
                  <a:gd name="T30" fmla="*/ 451 w 21600"/>
                  <a:gd name="T31" fmla="*/ 200 h 21600"/>
                  <a:gd name="T32" fmla="*/ 489 w 21600"/>
                  <a:gd name="T33" fmla="*/ 167 h 21600"/>
                  <a:gd name="T34" fmla="*/ 417 w 21600"/>
                  <a:gd name="T35" fmla="*/ 102 h 21600"/>
                  <a:gd name="T36" fmla="*/ 417 w 21600"/>
                  <a:gd name="T37" fmla="*/ 102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600" h="21600">
                    <a:moveTo>
                      <a:pt x="18424" y="4659"/>
                    </a:moveTo>
                    <a:cubicBezTo>
                      <a:pt x="16941" y="2965"/>
                      <a:pt x="16941" y="2965"/>
                      <a:pt x="16941" y="2965"/>
                    </a:cubicBezTo>
                    <a:cubicBezTo>
                      <a:pt x="13976" y="0"/>
                      <a:pt x="13976" y="0"/>
                      <a:pt x="13976" y="0"/>
                    </a:cubicBezTo>
                    <a:cubicBezTo>
                      <a:pt x="13976" y="0"/>
                      <a:pt x="13976" y="0"/>
                      <a:pt x="12494" y="1482"/>
                    </a:cubicBezTo>
                    <a:cubicBezTo>
                      <a:pt x="11012" y="2965"/>
                      <a:pt x="6565" y="4659"/>
                      <a:pt x="6565" y="4659"/>
                    </a:cubicBezTo>
                    <a:cubicBezTo>
                      <a:pt x="0" y="21176"/>
                      <a:pt x="0" y="21176"/>
                      <a:pt x="0" y="21176"/>
                    </a:cubicBezTo>
                    <a:cubicBezTo>
                      <a:pt x="8047" y="12071"/>
                      <a:pt x="8047" y="12071"/>
                      <a:pt x="8047" y="12071"/>
                    </a:cubicBezTo>
                    <a:cubicBezTo>
                      <a:pt x="7624" y="10800"/>
                      <a:pt x="7835" y="9318"/>
                      <a:pt x="8682" y="8259"/>
                    </a:cubicBezTo>
                    <a:cubicBezTo>
                      <a:pt x="9953" y="6988"/>
                      <a:pt x="12071" y="6988"/>
                      <a:pt x="13341" y="8259"/>
                    </a:cubicBezTo>
                    <a:cubicBezTo>
                      <a:pt x="14400" y="9529"/>
                      <a:pt x="14400" y="11647"/>
                      <a:pt x="13341" y="12918"/>
                    </a:cubicBezTo>
                    <a:cubicBezTo>
                      <a:pt x="12282" y="13765"/>
                      <a:pt x="10800" y="13976"/>
                      <a:pt x="9529" y="13553"/>
                    </a:cubicBezTo>
                    <a:cubicBezTo>
                      <a:pt x="424" y="21600"/>
                      <a:pt x="424" y="21600"/>
                      <a:pt x="424" y="21600"/>
                    </a:cubicBezTo>
                    <a:cubicBezTo>
                      <a:pt x="16941" y="15035"/>
                      <a:pt x="16941" y="15035"/>
                      <a:pt x="16941" y="15035"/>
                    </a:cubicBezTo>
                    <a:cubicBezTo>
                      <a:pt x="16941" y="15035"/>
                      <a:pt x="18424" y="10588"/>
                      <a:pt x="19906" y="9106"/>
                    </a:cubicBezTo>
                    <a:cubicBezTo>
                      <a:pt x="21600" y="7624"/>
                      <a:pt x="21600" y="7624"/>
                      <a:pt x="21600" y="7624"/>
                    </a:cubicBezTo>
                    <a:lnTo>
                      <a:pt x="18424" y="4659"/>
                    </a:lnTo>
                    <a:close/>
                    <a:moveTo>
                      <a:pt x="18424" y="4659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9" name="Freeform 30"/>
              <p:cNvSpPr/>
              <p:nvPr/>
            </p:nvSpPr>
            <p:spPr bwMode="auto">
              <a:xfrm>
                <a:off x="4619625" y="2303265"/>
                <a:ext cx="116681" cy="113109"/>
              </a:xfrm>
              <a:custGeom>
                <a:avLst/>
                <a:gdLst>
                  <a:gd name="T0" fmla="*/ 24 w 21600"/>
                  <a:gd name="T1" fmla="*/ 0 h 21600"/>
                  <a:gd name="T2" fmla="*/ 196 w 21600"/>
                  <a:gd name="T3" fmla="*/ 167 h 21600"/>
                  <a:gd name="T4" fmla="*/ 172 w 21600"/>
                  <a:gd name="T5" fmla="*/ 190 h 21600"/>
                  <a:gd name="T6" fmla="*/ 0 w 21600"/>
                  <a:gd name="T7" fmla="*/ 23 h 21600"/>
                  <a:gd name="T8" fmla="*/ 24 w 21600"/>
                  <a:gd name="T9" fmla="*/ 0 h 21600"/>
                  <a:gd name="T10" fmla="*/ 24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667" y="0"/>
                    </a:moveTo>
                    <a:lnTo>
                      <a:pt x="21600" y="18933"/>
                    </a:lnTo>
                    <a:lnTo>
                      <a:pt x="18933" y="21600"/>
                    </a:lnTo>
                    <a:lnTo>
                      <a:pt x="0" y="2667"/>
                    </a:lnTo>
                    <a:lnTo>
                      <a:pt x="2667" y="0"/>
                    </a:lnTo>
                    <a:close/>
                    <a:moveTo>
                      <a:pt x="2667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7052466" y="3162640"/>
            <a:ext cx="4307423" cy="829949"/>
            <a:chOff x="6686815" y="2998818"/>
            <a:chExt cx="4084299" cy="786958"/>
          </a:xfrm>
        </p:grpSpPr>
        <p:grpSp>
          <p:nvGrpSpPr>
            <p:cNvPr id="68" name="Group 67"/>
            <p:cNvGrpSpPr/>
            <p:nvPr/>
          </p:nvGrpSpPr>
          <p:grpSpPr>
            <a:xfrm>
              <a:off x="7415203" y="2998818"/>
              <a:ext cx="3355911" cy="786958"/>
              <a:chOff x="8836089" y="3653579"/>
              <a:chExt cx="3355911" cy="786958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8841692" y="3983574"/>
                <a:ext cx="3350308" cy="4569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Lorem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ipsume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koler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sit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denimaOstebus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daname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lovera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donWakamare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dimasa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quosam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sant</a:t>
                </a:r>
                <a:endPara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8836089" y="3653579"/>
                <a:ext cx="1943469" cy="37190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47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Photography</a:t>
                </a:r>
                <a:endPara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0" name="AutoShape 36"/>
            <p:cNvSpPr/>
            <p:nvPr/>
          </p:nvSpPr>
          <p:spPr bwMode="auto">
            <a:xfrm>
              <a:off x="6686815" y="3261038"/>
              <a:ext cx="525064" cy="366624"/>
            </a:xfrm>
            <a:custGeom>
              <a:avLst/>
              <a:gdLst>
                <a:gd name="T0" fmla="*/ 2348 w 21600"/>
                <a:gd name="T1" fmla="*/ 2618 h 21600"/>
                <a:gd name="T2" fmla="*/ 13148 w 21600"/>
                <a:gd name="T3" fmla="*/ 2618 h 21600"/>
                <a:gd name="T4" fmla="*/ 13148 w 21600"/>
                <a:gd name="T5" fmla="*/ 2618 h 21600"/>
                <a:gd name="T6" fmla="*/ 13148 w 21600"/>
                <a:gd name="T7" fmla="*/ 1309 h 21600"/>
                <a:gd name="T8" fmla="*/ 13617 w 21600"/>
                <a:gd name="T9" fmla="*/ 0 h 21600"/>
                <a:gd name="T10" fmla="*/ 17843 w 21600"/>
                <a:gd name="T11" fmla="*/ 0 h 21600"/>
                <a:gd name="T12" fmla="*/ 18783 w 21600"/>
                <a:gd name="T13" fmla="*/ 1309 h 21600"/>
                <a:gd name="T14" fmla="*/ 18783 w 21600"/>
                <a:gd name="T15" fmla="*/ 2618 h 21600"/>
                <a:gd name="T16" fmla="*/ 18783 w 21600"/>
                <a:gd name="T17" fmla="*/ 2618 h 21600"/>
                <a:gd name="T18" fmla="*/ 19252 w 21600"/>
                <a:gd name="T19" fmla="*/ 2618 h 21600"/>
                <a:gd name="T20" fmla="*/ 21600 w 21600"/>
                <a:gd name="T21" fmla="*/ 5891 h 21600"/>
                <a:gd name="T22" fmla="*/ 21600 w 21600"/>
                <a:gd name="T23" fmla="*/ 18327 h 21600"/>
                <a:gd name="T24" fmla="*/ 19252 w 21600"/>
                <a:gd name="T25" fmla="*/ 21600 h 21600"/>
                <a:gd name="T26" fmla="*/ 2348 w 21600"/>
                <a:gd name="T27" fmla="*/ 21600 h 21600"/>
                <a:gd name="T28" fmla="*/ 0 w 21600"/>
                <a:gd name="T29" fmla="*/ 18327 h 21600"/>
                <a:gd name="T30" fmla="*/ 0 w 21600"/>
                <a:gd name="T31" fmla="*/ 5891 h 21600"/>
                <a:gd name="T32" fmla="*/ 2348 w 21600"/>
                <a:gd name="T33" fmla="*/ 2618 h 21600"/>
                <a:gd name="T34" fmla="*/ 14087 w 21600"/>
                <a:gd name="T35" fmla="*/ 2618 h 21600"/>
                <a:gd name="T36" fmla="*/ 17374 w 21600"/>
                <a:gd name="T37" fmla="*/ 2618 h 21600"/>
                <a:gd name="T38" fmla="*/ 17374 w 21600"/>
                <a:gd name="T39" fmla="*/ 1309 h 21600"/>
                <a:gd name="T40" fmla="*/ 14087 w 21600"/>
                <a:gd name="T41" fmla="*/ 1309 h 21600"/>
                <a:gd name="T42" fmla="*/ 14087 w 21600"/>
                <a:gd name="T43" fmla="*/ 2618 h 21600"/>
                <a:gd name="T44" fmla="*/ 11270 w 21600"/>
                <a:gd name="T45" fmla="*/ 4582 h 21600"/>
                <a:gd name="T46" fmla="*/ 5635 w 21600"/>
                <a:gd name="T47" fmla="*/ 12436 h 21600"/>
                <a:gd name="T48" fmla="*/ 11270 w 21600"/>
                <a:gd name="T49" fmla="*/ 19636 h 21600"/>
                <a:gd name="T50" fmla="*/ 16435 w 21600"/>
                <a:gd name="T51" fmla="*/ 12436 h 21600"/>
                <a:gd name="T52" fmla="*/ 11270 w 21600"/>
                <a:gd name="T53" fmla="*/ 4582 h 21600"/>
                <a:gd name="T54" fmla="*/ 14557 w 21600"/>
                <a:gd name="T55" fmla="*/ 12436 h 21600"/>
                <a:gd name="T56" fmla="*/ 11270 w 21600"/>
                <a:gd name="T57" fmla="*/ 7200 h 21600"/>
                <a:gd name="T58" fmla="*/ 7513 w 21600"/>
                <a:gd name="T59" fmla="*/ 12436 h 21600"/>
                <a:gd name="T60" fmla="*/ 11270 w 21600"/>
                <a:gd name="T61" fmla="*/ 17018 h 21600"/>
                <a:gd name="T62" fmla="*/ 14557 w 21600"/>
                <a:gd name="T63" fmla="*/ 12436 h 21600"/>
                <a:gd name="T64" fmla="*/ 11270 w 21600"/>
                <a:gd name="T65" fmla="*/ 6545 h 21600"/>
                <a:gd name="T66" fmla="*/ 6574 w 21600"/>
                <a:gd name="T67" fmla="*/ 12436 h 21600"/>
                <a:gd name="T68" fmla="*/ 11270 w 21600"/>
                <a:gd name="T69" fmla="*/ 18327 h 21600"/>
                <a:gd name="T70" fmla="*/ 15496 w 21600"/>
                <a:gd name="T71" fmla="*/ 12436 h 21600"/>
                <a:gd name="T72" fmla="*/ 11270 w 21600"/>
                <a:gd name="T73" fmla="*/ 6545 h 21600"/>
                <a:gd name="T74" fmla="*/ 11270 w 21600"/>
                <a:gd name="T75" fmla="*/ 654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600" h="21600">
                  <a:moveTo>
                    <a:pt x="2348" y="2618"/>
                  </a:moveTo>
                  <a:cubicBezTo>
                    <a:pt x="13148" y="2618"/>
                    <a:pt x="13148" y="2618"/>
                    <a:pt x="13148" y="2618"/>
                  </a:cubicBezTo>
                  <a:cubicBezTo>
                    <a:pt x="13148" y="2618"/>
                    <a:pt x="13148" y="2618"/>
                    <a:pt x="13148" y="2618"/>
                  </a:cubicBezTo>
                  <a:cubicBezTo>
                    <a:pt x="13148" y="1309"/>
                    <a:pt x="13148" y="1309"/>
                    <a:pt x="13148" y="1309"/>
                  </a:cubicBezTo>
                  <a:cubicBezTo>
                    <a:pt x="13148" y="655"/>
                    <a:pt x="13148" y="0"/>
                    <a:pt x="13617" y="0"/>
                  </a:cubicBezTo>
                  <a:cubicBezTo>
                    <a:pt x="17843" y="0"/>
                    <a:pt x="17843" y="0"/>
                    <a:pt x="17843" y="0"/>
                  </a:cubicBezTo>
                  <a:cubicBezTo>
                    <a:pt x="18313" y="0"/>
                    <a:pt x="18783" y="655"/>
                    <a:pt x="18783" y="1309"/>
                  </a:cubicBezTo>
                  <a:cubicBezTo>
                    <a:pt x="18783" y="2618"/>
                    <a:pt x="18783" y="2618"/>
                    <a:pt x="18783" y="2618"/>
                  </a:cubicBezTo>
                  <a:cubicBezTo>
                    <a:pt x="18783" y="2618"/>
                    <a:pt x="18783" y="2618"/>
                    <a:pt x="18783" y="2618"/>
                  </a:cubicBezTo>
                  <a:cubicBezTo>
                    <a:pt x="19252" y="2618"/>
                    <a:pt x="19252" y="2618"/>
                    <a:pt x="19252" y="2618"/>
                  </a:cubicBezTo>
                  <a:cubicBezTo>
                    <a:pt x="20661" y="2618"/>
                    <a:pt x="21600" y="3927"/>
                    <a:pt x="21600" y="5891"/>
                  </a:cubicBezTo>
                  <a:cubicBezTo>
                    <a:pt x="21600" y="18327"/>
                    <a:pt x="21600" y="18327"/>
                    <a:pt x="21600" y="18327"/>
                  </a:cubicBezTo>
                  <a:cubicBezTo>
                    <a:pt x="21600" y="20291"/>
                    <a:pt x="20661" y="21600"/>
                    <a:pt x="19252" y="21600"/>
                  </a:cubicBezTo>
                  <a:cubicBezTo>
                    <a:pt x="2348" y="21600"/>
                    <a:pt x="2348" y="21600"/>
                    <a:pt x="2348" y="21600"/>
                  </a:cubicBezTo>
                  <a:cubicBezTo>
                    <a:pt x="939" y="21600"/>
                    <a:pt x="0" y="20291"/>
                    <a:pt x="0" y="18327"/>
                  </a:cubicBezTo>
                  <a:cubicBezTo>
                    <a:pt x="0" y="5891"/>
                    <a:pt x="0" y="5891"/>
                    <a:pt x="0" y="5891"/>
                  </a:cubicBezTo>
                  <a:cubicBezTo>
                    <a:pt x="0" y="3927"/>
                    <a:pt x="939" y="2618"/>
                    <a:pt x="2348" y="2618"/>
                  </a:cubicBezTo>
                  <a:close/>
                  <a:moveTo>
                    <a:pt x="14087" y="2618"/>
                  </a:moveTo>
                  <a:cubicBezTo>
                    <a:pt x="17374" y="2618"/>
                    <a:pt x="17374" y="2618"/>
                    <a:pt x="17374" y="2618"/>
                  </a:cubicBezTo>
                  <a:cubicBezTo>
                    <a:pt x="17374" y="1309"/>
                    <a:pt x="17374" y="1309"/>
                    <a:pt x="17374" y="1309"/>
                  </a:cubicBezTo>
                  <a:cubicBezTo>
                    <a:pt x="14087" y="1309"/>
                    <a:pt x="14087" y="1309"/>
                    <a:pt x="14087" y="1309"/>
                  </a:cubicBezTo>
                  <a:cubicBezTo>
                    <a:pt x="14087" y="2618"/>
                    <a:pt x="14087" y="2618"/>
                    <a:pt x="14087" y="2618"/>
                  </a:cubicBezTo>
                  <a:close/>
                  <a:moveTo>
                    <a:pt x="11270" y="4582"/>
                  </a:moveTo>
                  <a:cubicBezTo>
                    <a:pt x="7983" y="4582"/>
                    <a:pt x="5635" y="7855"/>
                    <a:pt x="5635" y="12436"/>
                  </a:cubicBezTo>
                  <a:cubicBezTo>
                    <a:pt x="5635" y="16364"/>
                    <a:pt x="7983" y="19636"/>
                    <a:pt x="11270" y="19636"/>
                  </a:cubicBezTo>
                  <a:cubicBezTo>
                    <a:pt x="14087" y="19636"/>
                    <a:pt x="16435" y="16364"/>
                    <a:pt x="16435" y="12436"/>
                  </a:cubicBezTo>
                  <a:cubicBezTo>
                    <a:pt x="16435" y="7855"/>
                    <a:pt x="14087" y="4582"/>
                    <a:pt x="11270" y="4582"/>
                  </a:cubicBezTo>
                  <a:close/>
                  <a:moveTo>
                    <a:pt x="14557" y="12436"/>
                  </a:moveTo>
                  <a:cubicBezTo>
                    <a:pt x="14557" y="9818"/>
                    <a:pt x="13148" y="7200"/>
                    <a:pt x="11270" y="7200"/>
                  </a:cubicBezTo>
                  <a:cubicBezTo>
                    <a:pt x="8922" y="7200"/>
                    <a:pt x="7513" y="9818"/>
                    <a:pt x="7513" y="12436"/>
                  </a:cubicBezTo>
                  <a:cubicBezTo>
                    <a:pt x="7513" y="15055"/>
                    <a:pt x="8922" y="17018"/>
                    <a:pt x="11270" y="17018"/>
                  </a:cubicBezTo>
                  <a:cubicBezTo>
                    <a:pt x="13148" y="17018"/>
                    <a:pt x="14557" y="15055"/>
                    <a:pt x="14557" y="12436"/>
                  </a:cubicBezTo>
                  <a:close/>
                  <a:moveTo>
                    <a:pt x="11270" y="6545"/>
                  </a:moveTo>
                  <a:cubicBezTo>
                    <a:pt x="8452" y="6545"/>
                    <a:pt x="6574" y="9164"/>
                    <a:pt x="6574" y="12436"/>
                  </a:cubicBezTo>
                  <a:cubicBezTo>
                    <a:pt x="6574" y="15709"/>
                    <a:pt x="8452" y="18327"/>
                    <a:pt x="11270" y="18327"/>
                  </a:cubicBezTo>
                  <a:cubicBezTo>
                    <a:pt x="13617" y="18327"/>
                    <a:pt x="15496" y="15709"/>
                    <a:pt x="15496" y="12436"/>
                  </a:cubicBezTo>
                  <a:cubicBezTo>
                    <a:pt x="15496" y="9164"/>
                    <a:pt x="13617" y="6545"/>
                    <a:pt x="11270" y="6545"/>
                  </a:cubicBezTo>
                  <a:close/>
                  <a:moveTo>
                    <a:pt x="11270" y="6545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113254" y="4259266"/>
            <a:ext cx="4246635" cy="829949"/>
            <a:chOff x="6744454" y="4038639"/>
            <a:chExt cx="4026660" cy="786958"/>
          </a:xfrm>
        </p:grpSpPr>
        <p:grpSp>
          <p:nvGrpSpPr>
            <p:cNvPr id="71" name="Group 70"/>
            <p:cNvGrpSpPr/>
            <p:nvPr/>
          </p:nvGrpSpPr>
          <p:grpSpPr>
            <a:xfrm>
              <a:off x="7415203" y="4038639"/>
              <a:ext cx="3355911" cy="786958"/>
              <a:chOff x="8836089" y="3653579"/>
              <a:chExt cx="3355911" cy="786958"/>
            </a:xfrm>
          </p:grpSpPr>
          <p:sp>
            <p:nvSpPr>
              <p:cNvPr id="72" name="TextBox 71"/>
              <p:cNvSpPr txBox="1"/>
              <p:nvPr/>
            </p:nvSpPr>
            <p:spPr>
              <a:xfrm>
                <a:off x="8841692" y="3983574"/>
                <a:ext cx="3350308" cy="4569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Lorem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ipsume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koler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sit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denimaOstebus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daname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lovera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donWakamare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dimasa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quosam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sant</a:t>
                </a:r>
                <a:endPara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8836089" y="3653579"/>
                <a:ext cx="1943469" cy="37190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47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Printing</a:t>
                </a:r>
                <a:endPara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1" name="AutoShape 38"/>
            <p:cNvSpPr/>
            <p:nvPr/>
          </p:nvSpPr>
          <p:spPr bwMode="auto">
            <a:xfrm>
              <a:off x="6744454" y="4253029"/>
              <a:ext cx="467425" cy="471049"/>
            </a:xfrm>
            <a:custGeom>
              <a:avLst/>
              <a:gdLst>
                <a:gd name="T0" fmla="*/ 16241 w 21600"/>
                <a:gd name="T1" fmla="*/ 491 h 21600"/>
                <a:gd name="T2" fmla="*/ 15753 w 21600"/>
                <a:gd name="T3" fmla="*/ 0 h 21600"/>
                <a:gd name="T4" fmla="*/ 5847 w 21600"/>
                <a:gd name="T5" fmla="*/ 0 h 21600"/>
                <a:gd name="T6" fmla="*/ 5359 w 21600"/>
                <a:gd name="T7" fmla="*/ 491 h 21600"/>
                <a:gd name="T8" fmla="*/ 5359 w 21600"/>
                <a:gd name="T9" fmla="*/ 5400 h 21600"/>
                <a:gd name="T10" fmla="*/ 16241 w 21600"/>
                <a:gd name="T11" fmla="*/ 5400 h 21600"/>
                <a:gd name="T12" fmla="*/ 16241 w 21600"/>
                <a:gd name="T13" fmla="*/ 491 h 21600"/>
                <a:gd name="T14" fmla="*/ 16403 w 21600"/>
                <a:gd name="T15" fmla="*/ 16691 h 21600"/>
                <a:gd name="T16" fmla="*/ 15916 w 21600"/>
                <a:gd name="T17" fmla="*/ 16364 h 21600"/>
                <a:gd name="T18" fmla="*/ 5684 w 21600"/>
                <a:gd name="T19" fmla="*/ 16364 h 21600"/>
                <a:gd name="T20" fmla="*/ 5197 w 21600"/>
                <a:gd name="T21" fmla="*/ 16691 h 21600"/>
                <a:gd name="T22" fmla="*/ 3573 w 21600"/>
                <a:gd name="T23" fmla="*/ 21109 h 21600"/>
                <a:gd name="T24" fmla="*/ 3735 w 21600"/>
                <a:gd name="T25" fmla="*/ 21436 h 21600"/>
                <a:gd name="T26" fmla="*/ 4060 w 21600"/>
                <a:gd name="T27" fmla="*/ 21600 h 21600"/>
                <a:gd name="T28" fmla="*/ 17540 w 21600"/>
                <a:gd name="T29" fmla="*/ 21600 h 21600"/>
                <a:gd name="T30" fmla="*/ 17865 w 21600"/>
                <a:gd name="T31" fmla="*/ 21436 h 21600"/>
                <a:gd name="T32" fmla="*/ 18027 w 21600"/>
                <a:gd name="T33" fmla="*/ 21109 h 21600"/>
                <a:gd name="T34" fmla="*/ 16403 w 21600"/>
                <a:gd name="T35" fmla="*/ 16691 h 21600"/>
                <a:gd name="T36" fmla="*/ 4872 w 21600"/>
                <a:gd name="T37" fmla="*/ 9164 h 21600"/>
                <a:gd name="T38" fmla="*/ 4872 w 21600"/>
                <a:gd name="T39" fmla="*/ 10964 h 21600"/>
                <a:gd name="T40" fmla="*/ 16565 w 21600"/>
                <a:gd name="T41" fmla="*/ 10964 h 21600"/>
                <a:gd name="T42" fmla="*/ 16565 w 21600"/>
                <a:gd name="T43" fmla="*/ 9164 h 21600"/>
                <a:gd name="T44" fmla="*/ 15266 w 21600"/>
                <a:gd name="T45" fmla="*/ 6545 h 21600"/>
                <a:gd name="T46" fmla="*/ 6334 w 21600"/>
                <a:gd name="T47" fmla="*/ 6545 h 21600"/>
                <a:gd name="T48" fmla="*/ 4872 w 21600"/>
                <a:gd name="T49" fmla="*/ 9164 h 21600"/>
                <a:gd name="T50" fmla="*/ 10719 w 21600"/>
                <a:gd name="T51" fmla="*/ 8345 h 21600"/>
                <a:gd name="T52" fmla="*/ 12505 w 21600"/>
                <a:gd name="T53" fmla="*/ 9164 h 21600"/>
                <a:gd name="T54" fmla="*/ 10719 w 21600"/>
                <a:gd name="T55" fmla="*/ 10145 h 21600"/>
                <a:gd name="T56" fmla="*/ 9095 w 21600"/>
                <a:gd name="T57" fmla="*/ 9164 h 21600"/>
                <a:gd name="T58" fmla="*/ 10719 w 21600"/>
                <a:gd name="T59" fmla="*/ 8345 h 21600"/>
                <a:gd name="T60" fmla="*/ 19326 w 21600"/>
                <a:gd name="T61" fmla="*/ 6545 h 21600"/>
                <a:gd name="T62" fmla="*/ 16403 w 21600"/>
                <a:gd name="T63" fmla="*/ 6545 h 21600"/>
                <a:gd name="T64" fmla="*/ 17540 w 21600"/>
                <a:gd name="T65" fmla="*/ 8836 h 21600"/>
                <a:gd name="T66" fmla="*/ 17540 w 21600"/>
                <a:gd name="T67" fmla="*/ 8836 h 21600"/>
                <a:gd name="T68" fmla="*/ 17702 w 21600"/>
                <a:gd name="T69" fmla="*/ 9000 h 21600"/>
                <a:gd name="T70" fmla="*/ 17702 w 21600"/>
                <a:gd name="T71" fmla="*/ 11455 h 21600"/>
                <a:gd name="T72" fmla="*/ 17215 w 21600"/>
                <a:gd name="T73" fmla="*/ 11945 h 21600"/>
                <a:gd name="T74" fmla="*/ 4385 w 21600"/>
                <a:gd name="T75" fmla="*/ 11945 h 21600"/>
                <a:gd name="T76" fmla="*/ 3898 w 21600"/>
                <a:gd name="T77" fmla="*/ 11455 h 21600"/>
                <a:gd name="T78" fmla="*/ 3898 w 21600"/>
                <a:gd name="T79" fmla="*/ 9000 h 21600"/>
                <a:gd name="T80" fmla="*/ 4060 w 21600"/>
                <a:gd name="T81" fmla="*/ 8836 h 21600"/>
                <a:gd name="T82" fmla="*/ 5197 w 21600"/>
                <a:gd name="T83" fmla="*/ 6545 h 21600"/>
                <a:gd name="T84" fmla="*/ 2274 w 21600"/>
                <a:gd name="T85" fmla="*/ 6545 h 21600"/>
                <a:gd name="T86" fmla="*/ 0 w 21600"/>
                <a:gd name="T87" fmla="*/ 8836 h 21600"/>
                <a:gd name="T88" fmla="*/ 0 w 21600"/>
                <a:gd name="T89" fmla="*/ 16527 h 21600"/>
                <a:gd name="T90" fmla="*/ 2274 w 21600"/>
                <a:gd name="T91" fmla="*/ 18818 h 21600"/>
                <a:gd name="T92" fmla="*/ 3086 w 21600"/>
                <a:gd name="T93" fmla="*/ 18818 h 21600"/>
                <a:gd name="T94" fmla="*/ 4060 w 21600"/>
                <a:gd name="T95" fmla="*/ 16200 h 21600"/>
                <a:gd name="T96" fmla="*/ 5684 w 21600"/>
                <a:gd name="T97" fmla="*/ 15055 h 21600"/>
                <a:gd name="T98" fmla="*/ 15916 w 21600"/>
                <a:gd name="T99" fmla="*/ 15055 h 21600"/>
                <a:gd name="T100" fmla="*/ 17540 w 21600"/>
                <a:gd name="T101" fmla="*/ 16200 h 21600"/>
                <a:gd name="T102" fmla="*/ 18514 w 21600"/>
                <a:gd name="T103" fmla="*/ 18818 h 21600"/>
                <a:gd name="T104" fmla="*/ 19326 w 21600"/>
                <a:gd name="T105" fmla="*/ 18818 h 21600"/>
                <a:gd name="T106" fmla="*/ 21600 w 21600"/>
                <a:gd name="T107" fmla="*/ 16527 h 21600"/>
                <a:gd name="T108" fmla="*/ 21600 w 21600"/>
                <a:gd name="T109" fmla="*/ 8836 h 21600"/>
                <a:gd name="T110" fmla="*/ 19326 w 21600"/>
                <a:gd name="T111" fmla="*/ 6545 h 21600"/>
                <a:gd name="T112" fmla="*/ 19326 w 21600"/>
                <a:gd name="T113" fmla="*/ 6545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600" h="21600">
                  <a:moveTo>
                    <a:pt x="16241" y="491"/>
                  </a:moveTo>
                  <a:cubicBezTo>
                    <a:pt x="16241" y="164"/>
                    <a:pt x="16078" y="0"/>
                    <a:pt x="15753" y="0"/>
                  </a:cubicBezTo>
                  <a:cubicBezTo>
                    <a:pt x="5847" y="0"/>
                    <a:pt x="5847" y="0"/>
                    <a:pt x="5847" y="0"/>
                  </a:cubicBezTo>
                  <a:cubicBezTo>
                    <a:pt x="5522" y="0"/>
                    <a:pt x="5359" y="164"/>
                    <a:pt x="5359" y="491"/>
                  </a:cubicBezTo>
                  <a:cubicBezTo>
                    <a:pt x="5359" y="5400"/>
                    <a:pt x="5359" y="5400"/>
                    <a:pt x="5359" y="5400"/>
                  </a:cubicBezTo>
                  <a:cubicBezTo>
                    <a:pt x="16241" y="5400"/>
                    <a:pt x="16241" y="5400"/>
                    <a:pt x="16241" y="5400"/>
                  </a:cubicBezTo>
                  <a:lnTo>
                    <a:pt x="16241" y="491"/>
                  </a:lnTo>
                  <a:close/>
                  <a:moveTo>
                    <a:pt x="16403" y="16691"/>
                  </a:moveTo>
                  <a:cubicBezTo>
                    <a:pt x="16241" y="16527"/>
                    <a:pt x="16078" y="16364"/>
                    <a:pt x="15916" y="16364"/>
                  </a:cubicBezTo>
                  <a:cubicBezTo>
                    <a:pt x="5684" y="16364"/>
                    <a:pt x="5684" y="16364"/>
                    <a:pt x="5684" y="16364"/>
                  </a:cubicBezTo>
                  <a:cubicBezTo>
                    <a:pt x="5522" y="16364"/>
                    <a:pt x="5359" y="16527"/>
                    <a:pt x="5197" y="16691"/>
                  </a:cubicBezTo>
                  <a:cubicBezTo>
                    <a:pt x="3573" y="21109"/>
                    <a:pt x="3573" y="21109"/>
                    <a:pt x="3573" y="21109"/>
                  </a:cubicBezTo>
                  <a:cubicBezTo>
                    <a:pt x="3573" y="21273"/>
                    <a:pt x="3573" y="21273"/>
                    <a:pt x="3735" y="21436"/>
                  </a:cubicBezTo>
                  <a:cubicBezTo>
                    <a:pt x="3735" y="21600"/>
                    <a:pt x="3898" y="21600"/>
                    <a:pt x="4060" y="21600"/>
                  </a:cubicBezTo>
                  <a:cubicBezTo>
                    <a:pt x="17540" y="21600"/>
                    <a:pt x="17540" y="21600"/>
                    <a:pt x="17540" y="21600"/>
                  </a:cubicBezTo>
                  <a:cubicBezTo>
                    <a:pt x="17702" y="21600"/>
                    <a:pt x="17865" y="21600"/>
                    <a:pt x="17865" y="21436"/>
                  </a:cubicBezTo>
                  <a:cubicBezTo>
                    <a:pt x="18027" y="21273"/>
                    <a:pt x="18027" y="21273"/>
                    <a:pt x="18027" y="21109"/>
                  </a:cubicBezTo>
                  <a:lnTo>
                    <a:pt x="16403" y="16691"/>
                  </a:lnTo>
                  <a:close/>
                  <a:moveTo>
                    <a:pt x="4872" y="9164"/>
                  </a:moveTo>
                  <a:cubicBezTo>
                    <a:pt x="4872" y="10964"/>
                    <a:pt x="4872" y="10964"/>
                    <a:pt x="4872" y="10964"/>
                  </a:cubicBezTo>
                  <a:cubicBezTo>
                    <a:pt x="16565" y="10964"/>
                    <a:pt x="16565" y="10964"/>
                    <a:pt x="16565" y="10964"/>
                  </a:cubicBezTo>
                  <a:cubicBezTo>
                    <a:pt x="16565" y="9164"/>
                    <a:pt x="16565" y="9164"/>
                    <a:pt x="16565" y="9164"/>
                  </a:cubicBezTo>
                  <a:cubicBezTo>
                    <a:pt x="16565" y="9164"/>
                    <a:pt x="15266" y="6545"/>
                    <a:pt x="15266" y="6545"/>
                  </a:cubicBezTo>
                  <a:cubicBezTo>
                    <a:pt x="6334" y="6545"/>
                    <a:pt x="6334" y="6545"/>
                    <a:pt x="6334" y="6545"/>
                  </a:cubicBezTo>
                  <a:cubicBezTo>
                    <a:pt x="6334" y="6545"/>
                    <a:pt x="4872" y="9164"/>
                    <a:pt x="4872" y="9164"/>
                  </a:cubicBezTo>
                  <a:close/>
                  <a:moveTo>
                    <a:pt x="10719" y="8345"/>
                  </a:moveTo>
                  <a:cubicBezTo>
                    <a:pt x="11693" y="8345"/>
                    <a:pt x="12505" y="8673"/>
                    <a:pt x="12505" y="9164"/>
                  </a:cubicBezTo>
                  <a:cubicBezTo>
                    <a:pt x="12505" y="9655"/>
                    <a:pt x="11693" y="10145"/>
                    <a:pt x="10719" y="10145"/>
                  </a:cubicBezTo>
                  <a:cubicBezTo>
                    <a:pt x="9907" y="10145"/>
                    <a:pt x="9095" y="9655"/>
                    <a:pt x="9095" y="9164"/>
                  </a:cubicBezTo>
                  <a:cubicBezTo>
                    <a:pt x="9095" y="8673"/>
                    <a:pt x="9907" y="8345"/>
                    <a:pt x="10719" y="8345"/>
                  </a:cubicBezTo>
                  <a:close/>
                  <a:moveTo>
                    <a:pt x="19326" y="6545"/>
                  </a:moveTo>
                  <a:cubicBezTo>
                    <a:pt x="16403" y="6545"/>
                    <a:pt x="16403" y="6545"/>
                    <a:pt x="16403" y="6545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540" y="8836"/>
                    <a:pt x="17540" y="8836"/>
                    <a:pt x="17540" y="8836"/>
                  </a:cubicBezTo>
                  <a:cubicBezTo>
                    <a:pt x="17702" y="8836"/>
                    <a:pt x="17702" y="8836"/>
                    <a:pt x="17702" y="9000"/>
                  </a:cubicBezTo>
                  <a:cubicBezTo>
                    <a:pt x="17702" y="9000"/>
                    <a:pt x="17702" y="11455"/>
                    <a:pt x="17702" y="11455"/>
                  </a:cubicBezTo>
                  <a:cubicBezTo>
                    <a:pt x="17702" y="11782"/>
                    <a:pt x="17540" y="11945"/>
                    <a:pt x="17215" y="11945"/>
                  </a:cubicBezTo>
                  <a:cubicBezTo>
                    <a:pt x="4385" y="11945"/>
                    <a:pt x="4385" y="11945"/>
                    <a:pt x="4385" y="11945"/>
                  </a:cubicBezTo>
                  <a:cubicBezTo>
                    <a:pt x="4060" y="11945"/>
                    <a:pt x="3898" y="11782"/>
                    <a:pt x="3898" y="11455"/>
                  </a:cubicBezTo>
                  <a:cubicBezTo>
                    <a:pt x="3898" y="11455"/>
                    <a:pt x="3898" y="9164"/>
                    <a:pt x="3898" y="9000"/>
                  </a:cubicBezTo>
                  <a:cubicBezTo>
                    <a:pt x="3898" y="8836"/>
                    <a:pt x="3898" y="8836"/>
                    <a:pt x="4060" y="8836"/>
                  </a:cubicBezTo>
                  <a:cubicBezTo>
                    <a:pt x="5197" y="6545"/>
                    <a:pt x="5197" y="6545"/>
                    <a:pt x="5197" y="6545"/>
                  </a:cubicBezTo>
                  <a:cubicBezTo>
                    <a:pt x="2274" y="6545"/>
                    <a:pt x="2274" y="6545"/>
                    <a:pt x="2274" y="6545"/>
                  </a:cubicBezTo>
                  <a:cubicBezTo>
                    <a:pt x="974" y="6545"/>
                    <a:pt x="0" y="7691"/>
                    <a:pt x="0" y="8836"/>
                  </a:cubicBezTo>
                  <a:cubicBezTo>
                    <a:pt x="0" y="16527"/>
                    <a:pt x="0" y="16527"/>
                    <a:pt x="0" y="16527"/>
                  </a:cubicBezTo>
                  <a:cubicBezTo>
                    <a:pt x="0" y="17836"/>
                    <a:pt x="974" y="18818"/>
                    <a:pt x="2274" y="18818"/>
                  </a:cubicBezTo>
                  <a:cubicBezTo>
                    <a:pt x="3086" y="18818"/>
                    <a:pt x="3086" y="18818"/>
                    <a:pt x="3086" y="18818"/>
                  </a:cubicBezTo>
                  <a:cubicBezTo>
                    <a:pt x="4060" y="16200"/>
                    <a:pt x="4060" y="16200"/>
                    <a:pt x="4060" y="16200"/>
                  </a:cubicBezTo>
                  <a:cubicBezTo>
                    <a:pt x="4223" y="15545"/>
                    <a:pt x="5035" y="15055"/>
                    <a:pt x="5684" y="15055"/>
                  </a:cubicBezTo>
                  <a:cubicBezTo>
                    <a:pt x="15916" y="15055"/>
                    <a:pt x="15916" y="15055"/>
                    <a:pt x="15916" y="15055"/>
                  </a:cubicBezTo>
                  <a:cubicBezTo>
                    <a:pt x="16565" y="15055"/>
                    <a:pt x="17377" y="15545"/>
                    <a:pt x="17540" y="16200"/>
                  </a:cubicBezTo>
                  <a:cubicBezTo>
                    <a:pt x="18514" y="18818"/>
                    <a:pt x="18514" y="18818"/>
                    <a:pt x="18514" y="18818"/>
                  </a:cubicBezTo>
                  <a:cubicBezTo>
                    <a:pt x="19326" y="18818"/>
                    <a:pt x="19326" y="18818"/>
                    <a:pt x="19326" y="18818"/>
                  </a:cubicBezTo>
                  <a:cubicBezTo>
                    <a:pt x="20626" y="18818"/>
                    <a:pt x="21600" y="17836"/>
                    <a:pt x="21600" y="16527"/>
                  </a:cubicBezTo>
                  <a:cubicBezTo>
                    <a:pt x="21600" y="8836"/>
                    <a:pt x="21600" y="8836"/>
                    <a:pt x="21600" y="8836"/>
                  </a:cubicBezTo>
                  <a:cubicBezTo>
                    <a:pt x="21600" y="7691"/>
                    <a:pt x="20626" y="6545"/>
                    <a:pt x="19326" y="6545"/>
                  </a:cubicBezTo>
                  <a:close/>
                  <a:moveTo>
                    <a:pt x="19326" y="6545"/>
                  </a:move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052466" y="5343549"/>
            <a:ext cx="4307423" cy="829949"/>
            <a:chOff x="6686815" y="5066757"/>
            <a:chExt cx="4084299" cy="786958"/>
          </a:xfrm>
        </p:grpSpPr>
        <p:grpSp>
          <p:nvGrpSpPr>
            <p:cNvPr id="74" name="Group 73"/>
            <p:cNvGrpSpPr/>
            <p:nvPr/>
          </p:nvGrpSpPr>
          <p:grpSpPr>
            <a:xfrm>
              <a:off x="7415203" y="5066757"/>
              <a:ext cx="3355911" cy="786958"/>
              <a:chOff x="8836089" y="3653579"/>
              <a:chExt cx="3355911" cy="786958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8841692" y="3983574"/>
                <a:ext cx="3350308" cy="4569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Lorem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ipsume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koler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sit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denimaOstebus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daname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lovera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donWakamare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dimasa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quosam</a:t>
                </a:r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 </a:t>
                </a:r>
                <a:r>
                  <a:rPr lang="en-US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sant</a:t>
                </a:r>
                <a:endPara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8836089" y="3653579"/>
                <a:ext cx="1943469" cy="37190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475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Public Relation</a:t>
                </a:r>
                <a:endPara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82" name="AutoShape 32"/>
            <p:cNvSpPr/>
            <p:nvPr/>
          </p:nvSpPr>
          <p:spPr bwMode="auto">
            <a:xfrm>
              <a:off x="6686815" y="5276267"/>
              <a:ext cx="546405" cy="451236"/>
            </a:xfrm>
            <a:custGeom>
              <a:avLst/>
              <a:gdLst>
                <a:gd name="T0" fmla="*/ 15660 w 21600"/>
                <a:gd name="T1" fmla="*/ 16668 h 21148"/>
                <a:gd name="T2" fmla="*/ 11880 w 21600"/>
                <a:gd name="T3" fmla="*/ 12668 h 21148"/>
                <a:gd name="T4" fmla="*/ 11880 w 21600"/>
                <a:gd name="T5" fmla="*/ 10428 h 21148"/>
                <a:gd name="T6" fmla="*/ 13365 w 21600"/>
                <a:gd name="T7" fmla="*/ 12508 h 21148"/>
                <a:gd name="T8" fmla="*/ 15390 w 21600"/>
                <a:gd name="T9" fmla="*/ 11388 h 21148"/>
                <a:gd name="T10" fmla="*/ 16470 w 21600"/>
                <a:gd name="T11" fmla="*/ 11228 h 21148"/>
                <a:gd name="T12" fmla="*/ 17820 w 21600"/>
                <a:gd name="T13" fmla="*/ 9948 h 21148"/>
                <a:gd name="T14" fmla="*/ 21600 w 21600"/>
                <a:gd name="T15" fmla="*/ 14428 h 21148"/>
                <a:gd name="T16" fmla="*/ 18765 w 21600"/>
                <a:gd name="T17" fmla="*/ 4828 h 21148"/>
                <a:gd name="T18" fmla="*/ 18630 w 21600"/>
                <a:gd name="T19" fmla="*/ 2588 h 21148"/>
                <a:gd name="T20" fmla="*/ 15660 w 21600"/>
                <a:gd name="T21" fmla="*/ 28 h 21148"/>
                <a:gd name="T22" fmla="*/ 12690 w 21600"/>
                <a:gd name="T23" fmla="*/ 4828 h 21148"/>
                <a:gd name="T24" fmla="*/ 12285 w 21600"/>
                <a:gd name="T25" fmla="*/ 5308 h 21148"/>
                <a:gd name="T26" fmla="*/ 13230 w 21600"/>
                <a:gd name="T27" fmla="*/ 6748 h 21148"/>
                <a:gd name="T28" fmla="*/ 13635 w 21600"/>
                <a:gd name="T29" fmla="*/ 8188 h 21148"/>
                <a:gd name="T30" fmla="*/ 13635 w 21600"/>
                <a:gd name="T31" fmla="*/ 8188 h 21148"/>
                <a:gd name="T32" fmla="*/ 13770 w 21600"/>
                <a:gd name="T33" fmla="*/ 8348 h 21148"/>
                <a:gd name="T34" fmla="*/ 13770 w 21600"/>
                <a:gd name="T35" fmla="*/ 8668 h 21148"/>
                <a:gd name="T36" fmla="*/ 15660 w 21600"/>
                <a:gd name="T37" fmla="*/ 11068 h 21148"/>
                <a:gd name="T38" fmla="*/ 17415 w 21600"/>
                <a:gd name="T39" fmla="*/ 8668 h 21148"/>
                <a:gd name="T40" fmla="*/ 17550 w 21600"/>
                <a:gd name="T41" fmla="*/ 8188 h 21148"/>
                <a:gd name="T42" fmla="*/ 17955 w 21600"/>
                <a:gd name="T43" fmla="*/ 6748 h 21148"/>
                <a:gd name="T44" fmla="*/ 18900 w 21600"/>
                <a:gd name="T45" fmla="*/ 5308 h 21148"/>
                <a:gd name="T46" fmla="*/ 16335 w 21600"/>
                <a:gd name="T47" fmla="*/ 14268 h 21148"/>
                <a:gd name="T48" fmla="*/ 16335 w 21600"/>
                <a:gd name="T49" fmla="*/ 14268 h 21148"/>
                <a:gd name="T50" fmla="*/ 16335 w 21600"/>
                <a:gd name="T51" fmla="*/ 14268 h 21148"/>
                <a:gd name="T52" fmla="*/ 16335 w 21600"/>
                <a:gd name="T53" fmla="*/ 14268 h 21148"/>
                <a:gd name="T54" fmla="*/ 16335 w 21600"/>
                <a:gd name="T55" fmla="*/ 14268 h 21148"/>
                <a:gd name="T56" fmla="*/ 9855 w 21600"/>
                <a:gd name="T57" fmla="*/ 13148 h 21148"/>
                <a:gd name="T58" fmla="*/ 8100 w 21600"/>
                <a:gd name="T59" fmla="*/ 14748 h 21148"/>
                <a:gd name="T60" fmla="*/ 7020 w 21600"/>
                <a:gd name="T61" fmla="*/ 14908 h 21148"/>
                <a:gd name="T62" fmla="*/ 4455 w 21600"/>
                <a:gd name="T63" fmla="*/ 16188 h 21148"/>
                <a:gd name="T64" fmla="*/ 2700 w 21600"/>
                <a:gd name="T65" fmla="*/ 13788 h 21148"/>
                <a:gd name="T66" fmla="*/ 7155 w 21600"/>
                <a:gd name="T67" fmla="*/ 21148 h 21148"/>
                <a:gd name="T68" fmla="*/ 11610 w 21600"/>
                <a:gd name="T69" fmla="*/ 13788 h 21148"/>
                <a:gd name="T70" fmla="*/ 10935 w 21600"/>
                <a:gd name="T71" fmla="*/ 7228 h 21148"/>
                <a:gd name="T72" fmla="*/ 10665 w 21600"/>
                <a:gd name="T73" fmla="*/ 4348 h 21148"/>
                <a:gd name="T74" fmla="*/ 7155 w 21600"/>
                <a:gd name="T75" fmla="*/ 1308 h 21148"/>
                <a:gd name="T76" fmla="*/ 3645 w 21600"/>
                <a:gd name="T77" fmla="*/ 7068 h 21148"/>
                <a:gd name="T78" fmla="*/ 3240 w 21600"/>
                <a:gd name="T79" fmla="*/ 7708 h 21148"/>
                <a:gd name="T80" fmla="*/ 4320 w 21600"/>
                <a:gd name="T81" fmla="*/ 9468 h 21148"/>
                <a:gd name="T82" fmla="*/ 4725 w 21600"/>
                <a:gd name="T83" fmla="*/ 11068 h 21148"/>
                <a:gd name="T84" fmla="*/ 4860 w 21600"/>
                <a:gd name="T85" fmla="*/ 11228 h 21148"/>
                <a:gd name="T86" fmla="*/ 4860 w 21600"/>
                <a:gd name="T87" fmla="*/ 11228 h 21148"/>
                <a:gd name="T88" fmla="*/ 4995 w 21600"/>
                <a:gd name="T89" fmla="*/ 11708 h 21148"/>
                <a:gd name="T90" fmla="*/ 7155 w 21600"/>
                <a:gd name="T91" fmla="*/ 14588 h 21148"/>
                <a:gd name="T92" fmla="*/ 9315 w 21600"/>
                <a:gd name="T93" fmla="*/ 11708 h 21148"/>
                <a:gd name="T94" fmla="*/ 9450 w 21600"/>
                <a:gd name="T95" fmla="*/ 11228 h 21148"/>
                <a:gd name="T96" fmla="*/ 9990 w 21600"/>
                <a:gd name="T97" fmla="*/ 9468 h 21148"/>
                <a:gd name="T98" fmla="*/ 11070 w 21600"/>
                <a:gd name="T99" fmla="*/ 7708 h 2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1600" h="21148">
                  <a:moveTo>
                    <a:pt x="21600" y="14428"/>
                  </a:moveTo>
                  <a:cubicBezTo>
                    <a:pt x="21600" y="16188"/>
                    <a:pt x="17280" y="16668"/>
                    <a:pt x="15660" y="16668"/>
                  </a:cubicBezTo>
                  <a:cubicBezTo>
                    <a:pt x="15390" y="16668"/>
                    <a:pt x="15255" y="16668"/>
                    <a:pt x="15120" y="16668"/>
                  </a:cubicBezTo>
                  <a:cubicBezTo>
                    <a:pt x="14580" y="14748"/>
                    <a:pt x="13365" y="12988"/>
                    <a:pt x="11880" y="12668"/>
                  </a:cubicBezTo>
                  <a:cubicBezTo>
                    <a:pt x="11205" y="12508"/>
                    <a:pt x="10665" y="12188"/>
                    <a:pt x="10260" y="11868"/>
                  </a:cubicBezTo>
                  <a:cubicBezTo>
                    <a:pt x="10665" y="11228"/>
                    <a:pt x="11205" y="10588"/>
                    <a:pt x="11880" y="10428"/>
                  </a:cubicBezTo>
                  <a:cubicBezTo>
                    <a:pt x="12015" y="10428"/>
                    <a:pt x="12690" y="10268"/>
                    <a:pt x="13365" y="9948"/>
                  </a:cubicBezTo>
                  <a:cubicBezTo>
                    <a:pt x="13365" y="12508"/>
                    <a:pt x="13365" y="12508"/>
                    <a:pt x="13365" y="12508"/>
                  </a:cubicBezTo>
                  <a:cubicBezTo>
                    <a:pt x="13500" y="12188"/>
                    <a:pt x="14175" y="11068"/>
                    <a:pt x="14715" y="11228"/>
                  </a:cubicBezTo>
                  <a:cubicBezTo>
                    <a:pt x="14985" y="11228"/>
                    <a:pt x="15120" y="11388"/>
                    <a:pt x="15390" y="11388"/>
                  </a:cubicBezTo>
                  <a:cubicBezTo>
                    <a:pt x="15660" y="11388"/>
                    <a:pt x="15660" y="11388"/>
                    <a:pt x="15660" y="11388"/>
                  </a:cubicBezTo>
                  <a:cubicBezTo>
                    <a:pt x="16065" y="11388"/>
                    <a:pt x="16200" y="11228"/>
                    <a:pt x="16470" y="11228"/>
                  </a:cubicBezTo>
                  <a:cubicBezTo>
                    <a:pt x="16875" y="11068"/>
                    <a:pt x="17685" y="12188"/>
                    <a:pt x="17820" y="12508"/>
                  </a:cubicBezTo>
                  <a:cubicBezTo>
                    <a:pt x="17820" y="9948"/>
                    <a:pt x="17820" y="9948"/>
                    <a:pt x="17820" y="9948"/>
                  </a:cubicBezTo>
                  <a:cubicBezTo>
                    <a:pt x="18495" y="10268"/>
                    <a:pt x="19170" y="10428"/>
                    <a:pt x="19305" y="10428"/>
                  </a:cubicBezTo>
                  <a:cubicBezTo>
                    <a:pt x="20655" y="10748"/>
                    <a:pt x="21600" y="12828"/>
                    <a:pt x="21600" y="14428"/>
                  </a:cubicBezTo>
                  <a:close/>
                  <a:moveTo>
                    <a:pt x="18900" y="5308"/>
                  </a:moveTo>
                  <a:cubicBezTo>
                    <a:pt x="18900" y="4988"/>
                    <a:pt x="18765" y="4988"/>
                    <a:pt x="18765" y="4828"/>
                  </a:cubicBezTo>
                  <a:cubicBezTo>
                    <a:pt x="18630" y="4828"/>
                    <a:pt x="18630" y="4828"/>
                    <a:pt x="18495" y="4828"/>
                  </a:cubicBezTo>
                  <a:cubicBezTo>
                    <a:pt x="18765" y="4028"/>
                    <a:pt x="18765" y="3228"/>
                    <a:pt x="18630" y="2588"/>
                  </a:cubicBezTo>
                  <a:cubicBezTo>
                    <a:pt x="18225" y="1148"/>
                    <a:pt x="17550" y="508"/>
                    <a:pt x="17010" y="188"/>
                  </a:cubicBezTo>
                  <a:cubicBezTo>
                    <a:pt x="16605" y="28"/>
                    <a:pt x="15660" y="28"/>
                    <a:pt x="15660" y="28"/>
                  </a:cubicBezTo>
                  <a:cubicBezTo>
                    <a:pt x="15660" y="28"/>
                    <a:pt x="13500" y="-452"/>
                    <a:pt x="12555" y="2588"/>
                  </a:cubicBezTo>
                  <a:cubicBezTo>
                    <a:pt x="12420" y="3228"/>
                    <a:pt x="12555" y="4028"/>
                    <a:pt x="12690" y="4828"/>
                  </a:cubicBezTo>
                  <a:cubicBezTo>
                    <a:pt x="12555" y="4828"/>
                    <a:pt x="12555" y="4828"/>
                    <a:pt x="12420" y="4828"/>
                  </a:cubicBezTo>
                  <a:cubicBezTo>
                    <a:pt x="12420" y="4988"/>
                    <a:pt x="12285" y="4988"/>
                    <a:pt x="12285" y="5308"/>
                  </a:cubicBezTo>
                  <a:cubicBezTo>
                    <a:pt x="12285" y="5628"/>
                    <a:pt x="12285" y="5948"/>
                    <a:pt x="12420" y="6268"/>
                  </a:cubicBezTo>
                  <a:cubicBezTo>
                    <a:pt x="12555" y="6748"/>
                    <a:pt x="12690" y="7068"/>
                    <a:pt x="13230" y="6748"/>
                  </a:cubicBezTo>
                  <a:cubicBezTo>
                    <a:pt x="13230" y="7708"/>
                    <a:pt x="13365" y="8028"/>
                    <a:pt x="13635" y="8188"/>
                  </a:cubicBezTo>
                  <a:cubicBezTo>
                    <a:pt x="13635" y="8188"/>
                    <a:pt x="13635" y="8188"/>
                    <a:pt x="13635" y="8188"/>
                  </a:cubicBezTo>
                  <a:cubicBezTo>
                    <a:pt x="13635" y="8188"/>
                    <a:pt x="13635" y="8188"/>
                    <a:pt x="13635" y="8188"/>
                  </a:cubicBezTo>
                  <a:cubicBezTo>
                    <a:pt x="13635" y="8188"/>
                    <a:pt x="13635" y="8188"/>
                    <a:pt x="13635" y="8188"/>
                  </a:cubicBezTo>
                  <a:cubicBezTo>
                    <a:pt x="13635" y="8188"/>
                    <a:pt x="13635" y="8188"/>
                    <a:pt x="13635" y="8188"/>
                  </a:cubicBezTo>
                  <a:cubicBezTo>
                    <a:pt x="13635" y="8188"/>
                    <a:pt x="13635" y="8188"/>
                    <a:pt x="13770" y="8348"/>
                  </a:cubicBezTo>
                  <a:cubicBezTo>
                    <a:pt x="13770" y="8348"/>
                    <a:pt x="13770" y="8348"/>
                    <a:pt x="13770" y="8348"/>
                  </a:cubicBezTo>
                  <a:cubicBezTo>
                    <a:pt x="13770" y="8508"/>
                    <a:pt x="13770" y="8668"/>
                    <a:pt x="13770" y="8668"/>
                  </a:cubicBezTo>
                  <a:cubicBezTo>
                    <a:pt x="13770" y="8988"/>
                    <a:pt x="13770" y="9308"/>
                    <a:pt x="13770" y="9468"/>
                  </a:cubicBezTo>
                  <a:cubicBezTo>
                    <a:pt x="13905" y="9628"/>
                    <a:pt x="14715" y="11068"/>
                    <a:pt x="15660" y="11068"/>
                  </a:cubicBezTo>
                  <a:cubicBezTo>
                    <a:pt x="16605" y="11068"/>
                    <a:pt x="17415" y="9628"/>
                    <a:pt x="17415" y="9468"/>
                  </a:cubicBezTo>
                  <a:cubicBezTo>
                    <a:pt x="17415" y="9148"/>
                    <a:pt x="17415" y="8988"/>
                    <a:pt x="17415" y="8668"/>
                  </a:cubicBezTo>
                  <a:cubicBezTo>
                    <a:pt x="17415" y="8668"/>
                    <a:pt x="17415" y="8508"/>
                    <a:pt x="17415" y="8348"/>
                  </a:cubicBezTo>
                  <a:cubicBezTo>
                    <a:pt x="17415" y="8348"/>
                    <a:pt x="17550" y="8348"/>
                    <a:pt x="17550" y="8188"/>
                  </a:cubicBezTo>
                  <a:cubicBezTo>
                    <a:pt x="17550" y="8188"/>
                    <a:pt x="17550" y="8188"/>
                    <a:pt x="17550" y="8188"/>
                  </a:cubicBezTo>
                  <a:cubicBezTo>
                    <a:pt x="17685" y="8028"/>
                    <a:pt x="17955" y="7708"/>
                    <a:pt x="17955" y="6748"/>
                  </a:cubicBezTo>
                  <a:cubicBezTo>
                    <a:pt x="18495" y="7068"/>
                    <a:pt x="18630" y="6748"/>
                    <a:pt x="18765" y="6268"/>
                  </a:cubicBezTo>
                  <a:cubicBezTo>
                    <a:pt x="18900" y="5948"/>
                    <a:pt x="18900" y="5628"/>
                    <a:pt x="18900" y="5308"/>
                  </a:cubicBezTo>
                  <a:close/>
                  <a:moveTo>
                    <a:pt x="16335" y="14268"/>
                  </a:moveTo>
                  <a:cubicBezTo>
                    <a:pt x="16335" y="14268"/>
                    <a:pt x="16335" y="14268"/>
                    <a:pt x="16335" y="14268"/>
                  </a:cubicBezTo>
                  <a:cubicBezTo>
                    <a:pt x="16335" y="14268"/>
                    <a:pt x="16335" y="14268"/>
                    <a:pt x="16335" y="14268"/>
                  </a:cubicBezTo>
                  <a:close/>
                  <a:moveTo>
                    <a:pt x="16335" y="14268"/>
                  </a:moveTo>
                  <a:cubicBezTo>
                    <a:pt x="16335" y="14268"/>
                    <a:pt x="16335" y="14268"/>
                    <a:pt x="16335" y="14268"/>
                  </a:cubicBezTo>
                  <a:cubicBezTo>
                    <a:pt x="16335" y="14268"/>
                    <a:pt x="16335" y="14268"/>
                    <a:pt x="16335" y="14268"/>
                  </a:cubicBezTo>
                  <a:close/>
                  <a:moveTo>
                    <a:pt x="16335" y="14268"/>
                  </a:moveTo>
                  <a:cubicBezTo>
                    <a:pt x="16335" y="14268"/>
                    <a:pt x="16335" y="14268"/>
                    <a:pt x="16335" y="14268"/>
                  </a:cubicBezTo>
                  <a:cubicBezTo>
                    <a:pt x="16335" y="14268"/>
                    <a:pt x="16335" y="14268"/>
                    <a:pt x="16335" y="14268"/>
                  </a:cubicBezTo>
                  <a:cubicBezTo>
                    <a:pt x="16335" y="14268"/>
                    <a:pt x="16335" y="14268"/>
                    <a:pt x="16335" y="14268"/>
                  </a:cubicBezTo>
                  <a:close/>
                  <a:moveTo>
                    <a:pt x="11610" y="13788"/>
                  </a:moveTo>
                  <a:cubicBezTo>
                    <a:pt x="11475" y="13788"/>
                    <a:pt x="10530" y="13628"/>
                    <a:pt x="9855" y="13148"/>
                  </a:cubicBezTo>
                  <a:cubicBezTo>
                    <a:pt x="9855" y="16188"/>
                    <a:pt x="9855" y="16188"/>
                    <a:pt x="9855" y="16188"/>
                  </a:cubicBezTo>
                  <a:cubicBezTo>
                    <a:pt x="9585" y="15868"/>
                    <a:pt x="8775" y="14428"/>
                    <a:pt x="8100" y="14748"/>
                  </a:cubicBezTo>
                  <a:cubicBezTo>
                    <a:pt x="7830" y="14748"/>
                    <a:pt x="7695" y="14908"/>
                    <a:pt x="7290" y="14908"/>
                  </a:cubicBezTo>
                  <a:cubicBezTo>
                    <a:pt x="7020" y="14908"/>
                    <a:pt x="7020" y="14908"/>
                    <a:pt x="7020" y="14908"/>
                  </a:cubicBezTo>
                  <a:cubicBezTo>
                    <a:pt x="6615" y="14908"/>
                    <a:pt x="6480" y="14748"/>
                    <a:pt x="6210" y="14748"/>
                  </a:cubicBezTo>
                  <a:cubicBezTo>
                    <a:pt x="5535" y="14428"/>
                    <a:pt x="4725" y="15868"/>
                    <a:pt x="4455" y="16188"/>
                  </a:cubicBezTo>
                  <a:cubicBezTo>
                    <a:pt x="4455" y="13148"/>
                    <a:pt x="4455" y="13148"/>
                    <a:pt x="4455" y="13148"/>
                  </a:cubicBezTo>
                  <a:cubicBezTo>
                    <a:pt x="3780" y="13628"/>
                    <a:pt x="2835" y="13788"/>
                    <a:pt x="2700" y="13788"/>
                  </a:cubicBezTo>
                  <a:cubicBezTo>
                    <a:pt x="1080" y="14268"/>
                    <a:pt x="0" y="16668"/>
                    <a:pt x="0" y="18428"/>
                  </a:cubicBezTo>
                  <a:cubicBezTo>
                    <a:pt x="0" y="20508"/>
                    <a:pt x="5130" y="21148"/>
                    <a:pt x="7155" y="21148"/>
                  </a:cubicBezTo>
                  <a:cubicBezTo>
                    <a:pt x="9180" y="21148"/>
                    <a:pt x="14310" y="20508"/>
                    <a:pt x="14310" y="18428"/>
                  </a:cubicBezTo>
                  <a:cubicBezTo>
                    <a:pt x="14310" y="16668"/>
                    <a:pt x="13095" y="14268"/>
                    <a:pt x="11610" y="13788"/>
                  </a:cubicBezTo>
                  <a:close/>
                  <a:moveTo>
                    <a:pt x="11070" y="7708"/>
                  </a:moveTo>
                  <a:cubicBezTo>
                    <a:pt x="11070" y="7388"/>
                    <a:pt x="10935" y="7228"/>
                    <a:pt x="10935" y="7228"/>
                  </a:cubicBezTo>
                  <a:cubicBezTo>
                    <a:pt x="10800" y="7068"/>
                    <a:pt x="10665" y="7068"/>
                    <a:pt x="10665" y="7068"/>
                  </a:cubicBezTo>
                  <a:cubicBezTo>
                    <a:pt x="10800" y="6108"/>
                    <a:pt x="10935" y="5308"/>
                    <a:pt x="10665" y="4348"/>
                  </a:cubicBezTo>
                  <a:cubicBezTo>
                    <a:pt x="10260" y="2908"/>
                    <a:pt x="9450" y="2108"/>
                    <a:pt x="8775" y="1628"/>
                  </a:cubicBezTo>
                  <a:cubicBezTo>
                    <a:pt x="8370" y="1468"/>
                    <a:pt x="7155" y="1308"/>
                    <a:pt x="7155" y="1308"/>
                  </a:cubicBezTo>
                  <a:cubicBezTo>
                    <a:pt x="7155" y="1308"/>
                    <a:pt x="4590" y="988"/>
                    <a:pt x="3645" y="4348"/>
                  </a:cubicBezTo>
                  <a:cubicBezTo>
                    <a:pt x="3375" y="5308"/>
                    <a:pt x="3510" y="6108"/>
                    <a:pt x="3645" y="7068"/>
                  </a:cubicBezTo>
                  <a:cubicBezTo>
                    <a:pt x="3645" y="7068"/>
                    <a:pt x="3510" y="7068"/>
                    <a:pt x="3510" y="7228"/>
                  </a:cubicBezTo>
                  <a:cubicBezTo>
                    <a:pt x="3375" y="7228"/>
                    <a:pt x="3240" y="7388"/>
                    <a:pt x="3240" y="7708"/>
                  </a:cubicBezTo>
                  <a:cubicBezTo>
                    <a:pt x="3240" y="8028"/>
                    <a:pt x="3240" y="8508"/>
                    <a:pt x="3375" y="8828"/>
                  </a:cubicBezTo>
                  <a:cubicBezTo>
                    <a:pt x="3510" y="9468"/>
                    <a:pt x="3780" y="9788"/>
                    <a:pt x="4320" y="9468"/>
                  </a:cubicBezTo>
                  <a:cubicBezTo>
                    <a:pt x="4320" y="10428"/>
                    <a:pt x="4590" y="10908"/>
                    <a:pt x="4725" y="11068"/>
                  </a:cubicBezTo>
                  <a:cubicBezTo>
                    <a:pt x="4725" y="11068"/>
                    <a:pt x="4725" y="11068"/>
                    <a:pt x="4725" y="11068"/>
                  </a:cubicBezTo>
                  <a:cubicBezTo>
                    <a:pt x="4725" y="11068"/>
                    <a:pt x="4725" y="11068"/>
                    <a:pt x="4725" y="11068"/>
                  </a:cubicBezTo>
                  <a:cubicBezTo>
                    <a:pt x="4860" y="11068"/>
                    <a:pt x="4860" y="11228"/>
                    <a:pt x="4860" y="11228"/>
                  </a:cubicBezTo>
                  <a:cubicBezTo>
                    <a:pt x="4860" y="11228"/>
                    <a:pt x="4860" y="11228"/>
                    <a:pt x="4860" y="11228"/>
                  </a:cubicBezTo>
                  <a:cubicBezTo>
                    <a:pt x="4860" y="11228"/>
                    <a:pt x="4860" y="11228"/>
                    <a:pt x="4860" y="11228"/>
                  </a:cubicBezTo>
                  <a:cubicBezTo>
                    <a:pt x="4995" y="11228"/>
                    <a:pt x="4995" y="11228"/>
                    <a:pt x="4995" y="11388"/>
                  </a:cubicBezTo>
                  <a:cubicBezTo>
                    <a:pt x="4995" y="11388"/>
                    <a:pt x="4995" y="11548"/>
                    <a:pt x="4995" y="11708"/>
                  </a:cubicBezTo>
                  <a:cubicBezTo>
                    <a:pt x="4995" y="12028"/>
                    <a:pt x="4995" y="12348"/>
                    <a:pt x="5130" y="12668"/>
                  </a:cubicBezTo>
                  <a:cubicBezTo>
                    <a:pt x="5130" y="12988"/>
                    <a:pt x="6075" y="14588"/>
                    <a:pt x="7155" y="14588"/>
                  </a:cubicBezTo>
                  <a:cubicBezTo>
                    <a:pt x="8235" y="14588"/>
                    <a:pt x="9315" y="12828"/>
                    <a:pt x="9315" y="12508"/>
                  </a:cubicBezTo>
                  <a:cubicBezTo>
                    <a:pt x="9315" y="12348"/>
                    <a:pt x="9315" y="12028"/>
                    <a:pt x="9315" y="11708"/>
                  </a:cubicBezTo>
                  <a:cubicBezTo>
                    <a:pt x="9315" y="11548"/>
                    <a:pt x="9315" y="11388"/>
                    <a:pt x="9315" y="11388"/>
                  </a:cubicBezTo>
                  <a:cubicBezTo>
                    <a:pt x="9315" y="11228"/>
                    <a:pt x="9450" y="11228"/>
                    <a:pt x="9450" y="11228"/>
                  </a:cubicBezTo>
                  <a:cubicBezTo>
                    <a:pt x="9450" y="11228"/>
                    <a:pt x="9450" y="11228"/>
                    <a:pt x="9450" y="11228"/>
                  </a:cubicBezTo>
                  <a:cubicBezTo>
                    <a:pt x="9720" y="11068"/>
                    <a:pt x="9990" y="10588"/>
                    <a:pt x="9990" y="9468"/>
                  </a:cubicBezTo>
                  <a:cubicBezTo>
                    <a:pt x="10530" y="9788"/>
                    <a:pt x="10800" y="9468"/>
                    <a:pt x="10935" y="8828"/>
                  </a:cubicBezTo>
                  <a:cubicBezTo>
                    <a:pt x="11070" y="8508"/>
                    <a:pt x="11070" y="8028"/>
                    <a:pt x="11070" y="7708"/>
                  </a:cubicBezTo>
                  <a:close/>
                  <a:moveTo>
                    <a:pt x="11070" y="7708"/>
                  </a:move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3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8" grpId="0"/>
      <p:bldP spid="24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8561"/>
            <a:ext cx="12857163" cy="724076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flipV="1">
            <a:off x="994184" y="-8561"/>
            <a:ext cx="6378321" cy="5510623"/>
          </a:xfrm>
          <a:prstGeom prst="triangle">
            <a:avLst/>
          </a:prstGeom>
          <a:solidFill>
            <a:srgbClr val="53B129">
              <a:alpha val="69804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93432" y="2320342"/>
            <a:ext cx="4657187" cy="182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112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85778" y="3184387"/>
            <a:ext cx="6347091" cy="968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5" dirty="0">
                <a:solidFill>
                  <a:schemeClr val="accent3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  <a:endParaRPr lang="zh-CN" altLang="en-US" sz="5695" dirty="0">
              <a:solidFill>
                <a:schemeClr val="accent3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65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1602883" y="5681886"/>
            <a:ext cx="9643533" cy="641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danaime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santLoirem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don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Wakama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dalaman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Dalam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masanaki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kudapatar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id-ID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9006159" y="3017440"/>
            <a:ext cx="612698" cy="6165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9006159" y="4450801"/>
            <a:ext cx="612698" cy="6165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9831352" y="3002551"/>
            <a:ext cx="1526940" cy="856809"/>
            <a:chOff x="9321755" y="2936665"/>
            <a:chExt cx="1447845" cy="812427"/>
          </a:xfrm>
        </p:grpSpPr>
        <p:sp>
          <p:nvSpPr>
            <p:cNvPr id="55" name="TextBox 54"/>
            <p:cNvSpPr txBox="1"/>
            <p:nvPr/>
          </p:nvSpPr>
          <p:spPr>
            <a:xfrm>
              <a:off x="9321755" y="3194972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9327855" y="2936665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Double Layer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831352" y="4474357"/>
            <a:ext cx="1526940" cy="856809"/>
            <a:chOff x="9306450" y="1441534"/>
            <a:chExt cx="1447845" cy="812427"/>
          </a:xfrm>
        </p:grpSpPr>
        <p:sp>
          <p:nvSpPr>
            <p:cNvPr id="69" name="TextBox 68"/>
            <p:cNvSpPr txBox="1"/>
            <p:nvPr/>
          </p:nvSpPr>
          <p:spPr>
            <a:xfrm>
              <a:off x="9306450" y="1699841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9312550" y="1441534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Simple </a:t>
              </a:r>
              <a:r>
                <a:rPr lang="en-GB" sz="1475" b="1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Pattren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73" name="Oval 72"/>
          <p:cNvSpPr/>
          <p:nvPr/>
        </p:nvSpPr>
        <p:spPr>
          <a:xfrm flipH="1">
            <a:off x="3149360" y="3017440"/>
            <a:ext cx="612698" cy="6165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4" name="Oval 73"/>
          <p:cNvSpPr/>
          <p:nvPr/>
        </p:nvSpPr>
        <p:spPr>
          <a:xfrm flipH="1">
            <a:off x="3149360" y="4450801"/>
            <a:ext cx="612698" cy="6165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375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75" name="Group 74"/>
          <p:cNvGrpSpPr/>
          <p:nvPr/>
        </p:nvGrpSpPr>
        <p:grpSpPr>
          <a:xfrm flipH="1">
            <a:off x="1409925" y="3002551"/>
            <a:ext cx="1526940" cy="856809"/>
            <a:chOff x="9321755" y="2936665"/>
            <a:chExt cx="1447845" cy="812427"/>
          </a:xfrm>
        </p:grpSpPr>
        <p:sp>
          <p:nvSpPr>
            <p:cNvPr id="79" name="TextBox 78"/>
            <p:cNvSpPr txBox="1"/>
            <p:nvPr/>
          </p:nvSpPr>
          <p:spPr>
            <a:xfrm>
              <a:off x="9321755" y="3194972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9327855" y="2936665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Gorilla Glass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 flipH="1">
            <a:off x="1409925" y="4474357"/>
            <a:ext cx="1526940" cy="856809"/>
            <a:chOff x="9306450" y="1441534"/>
            <a:chExt cx="1447845" cy="812427"/>
          </a:xfrm>
        </p:grpSpPr>
        <p:sp>
          <p:nvSpPr>
            <p:cNvPr id="77" name="TextBox 76"/>
            <p:cNvSpPr txBox="1"/>
            <p:nvPr/>
          </p:nvSpPr>
          <p:spPr>
            <a:xfrm>
              <a:off x="9306450" y="1699841"/>
              <a:ext cx="1447845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elita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SedatimLorem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312550" y="1441534"/>
              <a:ext cx="1441745" cy="2153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Multiple Size</a:t>
              </a:r>
              <a:endParaRPr lang="en-GB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 rot="10800000">
            <a:off x="5157034" y="2075253"/>
            <a:ext cx="2437533" cy="688813"/>
            <a:chOff x="3614557" y="3339358"/>
            <a:chExt cx="1733452" cy="489850"/>
          </a:xfrm>
        </p:grpSpPr>
        <p:sp>
          <p:nvSpPr>
            <p:cNvPr id="45" name="Freeform 5"/>
            <p:cNvSpPr/>
            <p:nvPr/>
          </p:nvSpPr>
          <p:spPr bwMode="auto">
            <a:xfrm>
              <a:off x="3759162" y="3429736"/>
              <a:ext cx="1442434" cy="399472"/>
            </a:xfrm>
            <a:custGeom>
              <a:avLst/>
              <a:gdLst>
                <a:gd name="T0" fmla="*/ 337 w 337"/>
                <a:gd name="T1" fmla="*/ 0 h 93"/>
                <a:gd name="T2" fmla="*/ 168 w 337"/>
                <a:gd name="T3" fmla="*/ 93 h 93"/>
                <a:gd name="T4" fmla="*/ 0 w 337"/>
                <a:gd name="T5" fmla="*/ 0 h 93"/>
                <a:gd name="T6" fmla="*/ 28 w 337"/>
                <a:gd name="T7" fmla="*/ 0 h 93"/>
                <a:gd name="T8" fmla="*/ 168 w 337"/>
                <a:gd name="T9" fmla="*/ 68 h 93"/>
                <a:gd name="T10" fmla="*/ 309 w 337"/>
                <a:gd name="T11" fmla="*/ 0 h 93"/>
                <a:gd name="T12" fmla="*/ 337 w 337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7" h="93">
                  <a:moveTo>
                    <a:pt x="337" y="0"/>
                  </a:moveTo>
                  <a:cubicBezTo>
                    <a:pt x="319" y="53"/>
                    <a:pt x="251" y="93"/>
                    <a:pt x="168" y="93"/>
                  </a:cubicBezTo>
                  <a:cubicBezTo>
                    <a:pt x="86" y="93"/>
                    <a:pt x="18" y="53"/>
                    <a:pt x="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49" y="40"/>
                    <a:pt x="104" y="68"/>
                    <a:pt x="168" y="68"/>
                  </a:cubicBezTo>
                  <a:cubicBezTo>
                    <a:pt x="233" y="68"/>
                    <a:pt x="288" y="40"/>
                    <a:pt x="309" y="0"/>
                  </a:cubicBezTo>
                  <a:lnTo>
                    <a:pt x="337" y="0"/>
                  </a:lnTo>
                  <a:close/>
                </a:path>
              </a:pathLst>
            </a:cu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Rectangle 12"/>
            <p:cNvSpPr>
              <a:spLocks noChangeArrowheads="1"/>
            </p:cNvSpPr>
            <p:nvPr/>
          </p:nvSpPr>
          <p:spPr bwMode="auto">
            <a:xfrm>
              <a:off x="3614557" y="3339358"/>
              <a:ext cx="406702" cy="93993"/>
            </a:xfrm>
            <a:prstGeom prst="rect">
              <a:avLst/>
            </a:pr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Rectangle 13"/>
            <p:cNvSpPr>
              <a:spLocks noChangeArrowheads="1"/>
            </p:cNvSpPr>
            <p:nvPr/>
          </p:nvSpPr>
          <p:spPr bwMode="auto">
            <a:xfrm>
              <a:off x="4941307" y="3339358"/>
              <a:ext cx="406702" cy="93993"/>
            </a:xfrm>
            <a:prstGeom prst="rect">
              <a:avLst/>
            </a:prstGeom>
            <a:solidFill>
              <a:srgbClr val="585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179217" y="2757373"/>
            <a:ext cx="2196583" cy="1347042"/>
            <a:chOff x="3962400" y="2614541"/>
            <a:chExt cx="2082800" cy="1277265"/>
          </a:xfrm>
        </p:grpSpPr>
        <p:sp>
          <p:nvSpPr>
            <p:cNvPr id="31" name="Rectangle 30"/>
            <p:cNvSpPr/>
            <p:nvPr/>
          </p:nvSpPr>
          <p:spPr>
            <a:xfrm>
              <a:off x="3962400" y="2614541"/>
              <a:ext cx="2082800" cy="12772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4" name="Shape 719"/>
            <p:cNvSpPr/>
            <p:nvPr/>
          </p:nvSpPr>
          <p:spPr>
            <a:xfrm>
              <a:off x="4657213" y="2946652"/>
              <a:ext cx="693173" cy="596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75800" y="4104413"/>
            <a:ext cx="2196583" cy="1347042"/>
            <a:chOff x="6045200" y="3891805"/>
            <a:chExt cx="2082800" cy="1277265"/>
          </a:xfrm>
        </p:grpSpPr>
        <p:sp>
          <p:nvSpPr>
            <p:cNvPr id="18" name="Rectangle 17"/>
            <p:cNvSpPr/>
            <p:nvPr/>
          </p:nvSpPr>
          <p:spPr>
            <a:xfrm>
              <a:off x="6045200" y="3891805"/>
              <a:ext cx="2082800" cy="127726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" name="Shape 3659"/>
            <p:cNvSpPr/>
            <p:nvPr/>
          </p:nvSpPr>
          <p:spPr>
            <a:xfrm>
              <a:off x="6814504" y="4234197"/>
              <a:ext cx="683576" cy="64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179217" y="4104414"/>
            <a:ext cx="2196583" cy="1347042"/>
            <a:chOff x="3962400" y="3891806"/>
            <a:chExt cx="2082800" cy="1277265"/>
          </a:xfrm>
        </p:grpSpPr>
        <p:sp>
          <p:nvSpPr>
            <p:cNvPr id="28" name="Rectangle 27"/>
            <p:cNvSpPr/>
            <p:nvPr/>
          </p:nvSpPr>
          <p:spPr>
            <a:xfrm>
              <a:off x="3962400" y="3891806"/>
              <a:ext cx="2082800" cy="127726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2" name="Shape 731"/>
            <p:cNvSpPr/>
            <p:nvPr/>
          </p:nvSpPr>
          <p:spPr>
            <a:xfrm>
              <a:off x="4729367" y="4217569"/>
              <a:ext cx="515800" cy="648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cubicBezTo>
                    <a:pt x="4836" y="0"/>
                    <a:pt x="0" y="1447"/>
                    <a:pt x="0" y="3231"/>
                  </a:cubicBezTo>
                  <a:lnTo>
                    <a:pt x="0" y="4776"/>
                  </a:lnTo>
                  <a:cubicBezTo>
                    <a:pt x="0" y="6669"/>
                    <a:pt x="4836" y="8203"/>
                    <a:pt x="10799" y="8203"/>
                  </a:cubicBezTo>
                  <a:cubicBezTo>
                    <a:pt x="16764" y="8203"/>
                    <a:pt x="21600" y="6669"/>
                    <a:pt x="21600" y="4776"/>
                  </a:cubicBezTo>
                  <a:lnTo>
                    <a:pt x="21600" y="3231"/>
                  </a:lnTo>
                  <a:cubicBezTo>
                    <a:pt x="21600" y="1447"/>
                    <a:pt x="16764" y="0"/>
                    <a:pt x="10799" y="0"/>
                  </a:cubicBezTo>
                  <a:close/>
                  <a:moveTo>
                    <a:pt x="21195" y="8008"/>
                  </a:moveTo>
                  <a:cubicBezTo>
                    <a:pt x="19915" y="9488"/>
                    <a:pt x="15746" y="10572"/>
                    <a:pt x="10799" y="10572"/>
                  </a:cubicBezTo>
                  <a:cubicBezTo>
                    <a:pt x="5856" y="10572"/>
                    <a:pt x="1685" y="9488"/>
                    <a:pt x="405" y="8008"/>
                  </a:cubicBezTo>
                  <a:cubicBezTo>
                    <a:pt x="141" y="7702"/>
                    <a:pt x="0" y="7868"/>
                    <a:pt x="0" y="8007"/>
                  </a:cubicBezTo>
                  <a:cubicBezTo>
                    <a:pt x="0" y="8144"/>
                    <a:pt x="0" y="10898"/>
                    <a:pt x="0" y="10898"/>
                  </a:cubicBezTo>
                  <a:cubicBezTo>
                    <a:pt x="0" y="13061"/>
                    <a:pt x="4836" y="14814"/>
                    <a:pt x="10799" y="14814"/>
                  </a:cubicBezTo>
                  <a:cubicBezTo>
                    <a:pt x="16764" y="14814"/>
                    <a:pt x="21600" y="13061"/>
                    <a:pt x="21600" y="10898"/>
                  </a:cubicBezTo>
                  <a:cubicBezTo>
                    <a:pt x="21600" y="10898"/>
                    <a:pt x="21600" y="8144"/>
                    <a:pt x="21600" y="8007"/>
                  </a:cubicBezTo>
                  <a:cubicBezTo>
                    <a:pt x="21600" y="7868"/>
                    <a:pt x="21459" y="7702"/>
                    <a:pt x="21195" y="8008"/>
                  </a:cubicBezTo>
                  <a:close/>
                  <a:moveTo>
                    <a:pt x="21176" y="14285"/>
                  </a:moveTo>
                  <a:cubicBezTo>
                    <a:pt x="19876" y="15959"/>
                    <a:pt x="15722" y="17184"/>
                    <a:pt x="10799" y="17184"/>
                  </a:cubicBezTo>
                  <a:cubicBezTo>
                    <a:pt x="5878" y="17184"/>
                    <a:pt x="1724" y="15959"/>
                    <a:pt x="424" y="14285"/>
                  </a:cubicBezTo>
                  <a:cubicBezTo>
                    <a:pt x="147" y="13932"/>
                    <a:pt x="0" y="14121"/>
                    <a:pt x="0" y="14297"/>
                  </a:cubicBezTo>
                  <a:cubicBezTo>
                    <a:pt x="0" y="14472"/>
                    <a:pt x="0" y="16754"/>
                    <a:pt x="0" y="16754"/>
                  </a:cubicBezTo>
                  <a:cubicBezTo>
                    <a:pt x="0" y="19133"/>
                    <a:pt x="4836" y="21600"/>
                    <a:pt x="10799" y="21600"/>
                  </a:cubicBezTo>
                  <a:cubicBezTo>
                    <a:pt x="16764" y="21600"/>
                    <a:pt x="21600" y="19133"/>
                    <a:pt x="21600" y="16754"/>
                  </a:cubicBezTo>
                  <a:cubicBezTo>
                    <a:pt x="21600" y="16754"/>
                    <a:pt x="21600" y="14472"/>
                    <a:pt x="21600" y="14297"/>
                  </a:cubicBezTo>
                  <a:cubicBezTo>
                    <a:pt x="21600" y="14121"/>
                    <a:pt x="21453" y="13932"/>
                    <a:pt x="21176" y="1428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375800" y="2757373"/>
            <a:ext cx="2196583" cy="1347040"/>
            <a:chOff x="6045200" y="2614541"/>
            <a:chExt cx="2082800" cy="1277264"/>
          </a:xfrm>
        </p:grpSpPr>
        <p:sp>
          <p:nvSpPr>
            <p:cNvPr id="21" name="Rectangle 20"/>
            <p:cNvSpPr/>
            <p:nvPr/>
          </p:nvSpPr>
          <p:spPr>
            <a:xfrm>
              <a:off x="6045200" y="2614541"/>
              <a:ext cx="2082800" cy="12772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1" name="Shape 2102"/>
            <p:cNvSpPr/>
            <p:nvPr/>
          </p:nvSpPr>
          <p:spPr>
            <a:xfrm>
              <a:off x="6695181" y="2963298"/>
              <a:ext cx="757179" cy="605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5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38" grpId="0" animBg="1"/>
      <p:bldP spid="39" grpId="0" animBg="1"/>
      <p:bldP spid="73" grpId="0" animBg="1"/>
      <p:bldP spid="7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1976083" y="2242887"/>
            <a:ext cx="2123455" cy="928017"/>
            <a:chOff x="8657822" y="2650863"/>
            <a:chExt cx="2013460" cy="879946"/>
          </a:xfrm>
        </p:grpSpPr>
        <p:sp>
          <p:nvSpPr>
            <p:cNvPr id="89" name="Text Placeholder 2"/>
            <p:cNvSpPr txBox="1"/>
            <p:nvPr/>
          </p:nvSpPr>
          <p:spPr>
            <a:xfrm>
              <a:off x="8657822" y="2650863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01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8738503" y="2976689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54244" y="2185385"/>
            <a:ext cx="1143161" cy="1143161"/>
            <a:chOff x="4318000" y="2072182"/>
            <a:chExt cx="1083945" cy="1083945"/>
          </a:xfrm>
        </p:grpSpPr>
        <p:sp>
          <p:nvSpPr>
            <p:cNvPr id="54" name="Oval 53"/>
            <p:cNvSpPr/>
            <p:nvPr/>
          </p:nvSpPr>
          <p:spPr>
            <a:xfrm>
              <a:off x="4318000" y="2072182"/>
              <a:ext cx="1083945" cy="10839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6" name="Freeform 24"/>
            <p:cNvSpPr/>
            <p:nvPr/>
          </p:nvSpPr>
          <p:spPr bwMode="auto">
            <a:xfrm>
              <a:off x="4598861" y="2391703"/>
              <a:ext cx="577638" cy="469968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8358042" y="2313794"/>
            <a:ext cx="2123455" cy="942198"/>
            <a:chOff x="8657822" y="2704651"/>
            <a:chExt cx="2013460" cy="893393"/>
          </a:xfrm>
        </p:grpSpPr>
        <p:sp>
          <p:nvSpPr>
            <p:cNvPr id="69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04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166302" y="2185385"/>
            <a:ext cx="1143161" cy="1143161"/>
            <a:chOff x="6794754" y="2072182"/>
            <a:chExt cx="1083945" cy="1083945"/>
          </a:xfrm>
        </p:grpSpPr>
        <p:sp>
          <p:nvSpPr>
            <p:cNvPr id="154" name="Oval 153"/>
            <p:cNvSpPr/>
            <p:nvPr/>
          </p:nvSpPr>
          <p:spPr>
            <a:xfrm>
              <a:off x="6794754" y="2072182"/>
              <a:ext cx="1083945" cy="10839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07" name="Group 32"/>
            <p:cNvGrpSpPr/>
            <p:nvPr/>
          </p:nvGrpSpPr>
          <p:grpSpPr bwMode="auto">
            <a:xfrm>
              <a:off x="7016533" y="2506320"/>
              <a:ext cx="640385" cy="278756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108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9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1976084" y="3739135"/>
            <a:ext cx="2123455" cy="942198"/>
            <a:chOff x="8657822" y="2704651"/>
            <a:chExt cx="2013460" cy="893393"/>
          </a:xfrm>
        </p:grpSpPr>
        <p:sp>
          <p:nvSpPr>
            <p:cNvPr id="92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02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54244" y="3602536"/>
            <a:ext cx="1143161" cy="1143161"/>
            <a:chOff x="4318000" y="3415925"/>
            <a:chExt cx="1083945" cy="1083945"/>
          </a:xfrm>
        </p:grpSpPr>
        <p:sp>
          <p:nvSpPr>
            <p:cNvPr id="57" name="Oval 56"/>
            <p:cNvSpPr/>
            <p:nvPr/>
          </p:nvSpPr>
          <p:spPr>
            <a:xfrm>
              <a:off x="4318000" y="3415925"/>
              <a:ext cx="1083945" cy="108394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0" name="Freeform 45"/>
            <p:cNvSpPr/>
            <p:nvPr/>
          </p:nvSpPr>
          <p:spPr bwMode="auto">
            <a:xfrm>
              <a:off x="4740721" y="3710712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8358043" y="5065810"/>
            <a:ext cx="2123455" cy="942198"/>
            <a:chOff x="8657822" y="2704651"/>
            <a:chExt cx="2013460" cy="893393"/>
          </a:xfrm>
        </p:grpSpPr>
        <p:sp>
          <p:nvSpPr>
            <p:cNvPr id="75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06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166302" y="5019687"/>
            <a:ext cx="1143161" cy="1143161"/>
            <a:chOff x="6794754" y="4759668"/>
            <a:chExt cx="1083945" cy="1083945"/>
          </a:xfrm>
        </p:grpSpPr>
        <p:sp>
          <p:nvSpPr>
            <p:cNvPr id="158" name="Oval 157"/>
            <p:cNvSpPr/>
            <p:nvPr/>
          </p:nvSpPr>
          <p:spPr>
            <a:xfrm>
              <a:off x="6794754" y="4759668"/>
              <a:ext cx="1083945" cy="108394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1" name="Group 21"/>
            <p:cNvGrpSpPr/>
            <p:nvPr/>
          </p:nvGrpSpPr>
          <p:grpSpPr bwMode="auto">
            <a:xfrm>
              <a:off x="7033759" y="5150160"/>
              <a:ext cx="587613" cy="332182"/>
              <a:chOff x="0" y="0"/>
              <a:chExt cx="489" cy="277"/>
            </a:xfrm>
            <a:solidFill>
              <a:schemeClr val="bg1"/>
            </a:solidFill>
          </p:grpSpPr>
          <p:sp>
            <p:nvSpPr>
              <p:cNvPr id="112" name="AutoShape 16"/>
              <p:cNvSpPr/>
              <p:nvPr/>
            </p:nvSpPr>
            <p:spPr bwMode="auto">
              <a:xfrm>
                <a:off x="0" y="0"/>
                <a:ext cx="121" cy="212"/>
              </a:xfrm>
              <a:custGeom>
                <a:avLst/>
                <a:gdLst>
                  <a:gd name="T0" fmla="*/ 13221 w 21600"/>
                  <a:gd name="T1" fmla="*/ 0 h 21600"/>
                  <a:gd name="T2" fmla="*/ 13221 w 21600"/>
                  <a:gd name="T3" fmla="*/ 6597 h 21600"/>
                  <a:gd name="T4" fmla="*/ 0 w 21600"/>
                  <a:gd name="T5" fmla="*/ 6597 h 21600"/>
                  <a:gd name="T6" fmla="*/ 0 w 21600"/>
                  <a:gd name="T7" fmla="*/ 21600 h 21600"/>
                  <a:gd name="T8" fmla="*/ 21600 w 21600"/>
                  <a:gd name="T9" fmla="*/ 21600 h 21600"/>
                  <a:gd name="T10" fmla="*/ 21600 w 21600"/>
                  <a:gd name="T11" fmla="*/ 0 h 21600"/>
                  <a:gd name="T12" fmla="*/ 13221 w 21600"/>
                  <a:gd name="T13" fmla="*/ 0 h 21600"/>
                  <a:gd name="T14" fmla="*/ 13221 w 21600"/>
                  <a:gd name="T15" fmla="*/ 17663 h 21600"/>
                  <a:gd name="T16" fmla="*/ 8752 w 21600"/>
                  <a:gd name="T17" fmla="*/ 17663 h 21600"/>
                  <a:gd name="T18" fmla="*/ 8752 w 21600"/>
                  <a:gd name="T19" fmla="*/ 10853 h 21600"/>
                  <a:gd name="T20" fmla="*/ 13221 w 21600"/>
                  <a:gd name="T21" fmla="*/ 10853 h 21600"/>
                  <a:gd name="T22" fmla="*/ 13221 w 21600"/>
                  <a:gd name="T23" fmla="*/ 17663 h 21600"/>
                  <a:gd name="T24" fmla="*/ 13221 w 21600"/>
                  <a:gd name="T25" fmla="*/ 1766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3221" y="0"/>
                    </a:moveTo>
                    <a:lnTo>
                      <a:pt x="13221" y="6597"/>
                    </a:lnTo>
                    <a:lnTo>
                      <a:pt x="0" y="659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13221" y="0"/>
                    </a:lnTo>
                    <a:close/>
                    <a:moveTo>
                      <a:pt x="13221" y="17663"/>
                    </a:moveTo>
                    <a:lnTo>
                      <a:pt x="8752" y="17663"/>
                    </a:lnTo>
                    <a:lnTo>
                      <a:pt x="8752" y="10853"/>
                    </a:lnTo>
                    <a:lnTo>
                      <a:pt x="13221" y="10853"/>
                    </a:lnTo>
                    <a:lnTo>
                      <a:pt x="13221" y="17663"/>
                    </a:lnTo>
                    <a:close/>
                    <a:moveTo>
                      <a:pt x="13221" y="1766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3" name="AutoShape 17"/>
              <p:cNvSpPr/>
              <p:nvPr/>
            </p:nvSpPr>
            <p:spPr bwMode="auto">
              <a:xfrm>
                <a:off x="219" y="64"/>
                <a:ext cx="124" cy="213"/>
              </a:xfrm>
              <a:custGeom>
                <a:avLst/>
                <a:gdLst>
                  <a:gd name="T0" fmla="*/ 549 w 21600"/>
                  <a:gd name="T1" fmla="*/ 0 h 21600"/>
                  <a:gd name="T2" fmla="*/ 549 w 21600"/>
                  <a:gd name="T3" fmla="*/ 15003 h 21600"/>
                  <a:gd name="T4" fmla="*/ 12997 w 21600"/>
                  <a:gd name="T5" fmla="*/ 15003 h 21600"/>
                  <a:gd name="T6" fmla="*/ 12997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756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549 w 21600"/>
                  <a:gd name="T19" fmla="*/ 0 h 21600"/>
                  <a:gd name="T20" fmla="*/ 12997 w 21600"/>
                  <a:gd name="T21" fmla="*/ 11066 h 21600"/>
                  <a:gd name="T22" fmla="*/ 8786 w 21600"/>
                  <a:gd name="T23" fmla="*/ 11066 h 21600"/>
                  <a:gd name="T24" fmla="*/ 8786 w 21600"/>
                  <a:gd name="T25" fmla="*/ 4043 h 21600"/>
                  <a:gd name="T26" fmla="*/ 12997 w 21600"/>
                  <a:gd name="T27" fmla="*/ 4043 h 21600"/>
                  <a:gd name="T28" fmla="*/ 12997 w 21600"/>
                  <a:gd name="T29" fmla="*/ 11066 h 21600"/>
                  <a:gd name="T30" fmla="*/ 12997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549" y="0"/>
                    </a:moveTo>
                    <a:lnTo>
                      <a:pt x="549" y="15003"/>
                    </a:lnTo>
                    <a:lnTo>
                      <a:pt x="12997" y="15003"/>
                    </a:lnTo>
                    <a:lnTo>
                      <a:pt x="12997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75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549" y="0"/>
                    </a:lnTo>
                    <a:close/>
                    <a:moveTo>
                      <a:pt x="12997" y="11066"/>
                    </a:moveTo>
                    <a:lnTo>
                      <a:pt x="8786" y="11066"/>
                    </a:lnTo>
                    <a:lnTo>
                      <a:pt x="8786" y="4043"/>
                    </a:lnTo>
                    <a:lnTo>
                      <a:pt x="12997" y="4043"/>
                    </a:lnTo>
                    <a:lnTo>
                      <a:pt x="12997" y="11066"/>
                    </a:lnTo>
                    <a:close/>
                    <a:moveTo>
                      <a:pt x="12997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4" name="AutoShape 18"/>
              <p:cNvSpPr/>
              <p:nvPr/>
            </p:nvSpPr>
            <p:spPr bwMode="auto">
              <a:xfrm>
                <a:off x="368" y="64"/>
                <a:ext cx="121" cy="2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5003 h 21600"/>
                  <a:gd name="T4" fmla="*/ 13221 w 21600"/>
                  <a:gd name="T5" fmla="*/ 15003 h 21600"/>
                  <a:gd name="T6" fmla="*/ 13221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690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0 w 21600"/>
                  <a:gd name="T19" fmla="*/ 0 h 21600"/>
                  <a:gd name="T20" fmla="*/ 13221 w 21600"/>
                  <a:gd name="T21" fmla="*/ 11066 h 21600"/>
                  <a:gd name="T22" fmla="*/ 8752 w 21600"/>
                  <a:gd name="T23" fmla="*/ 11066 h 21600"/>
                  <a:gd name="T24" fmla="*/ 8752 w 21600"/>
                  <a:gd name="T25" fmla="*/ 4043 h 21600"/>
                  <a:gd name="T26" fmla="*/ 13221 w 21600"/>
                  <a:gd name="T27" fmla="*/ 4043 h 21600"/>
                  <a:gd name="T28" fmla="*/ 13221 w 21600"/>
                  <a:gd name="T29" fmla="*/ 11066 h 21600"/>
                  <a:gd name="T30" fmla="*/ 13221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5003"/>
                    </a:lnTo>
                    <a:lnTo>
                      <a:pt x="13221" y="15003"/>
                    </a:lnTo>
                    <a:lnTo>
                      <a:pt x="13221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69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3221" y="11066"/>
                    </a:moveTo>
                    <a:lnTo>
                      <a:pt x="8752" y="11066"/>
                    </a:lnTo>
                    <a:lnTo>
                      <a:pt x="8752" y="4043"/>
                    </a:lnTo>
                    <a:lnTo>
                      <a:pt x="13221" y="4043"/>
                    </a:lnTo>
                    <a:lnTo>
                      <a:pt x="13221" y="11066"/>
                    </a:lnTo>
                    <a:close/>
                    <a:moveTo>
                      <a:pt x="13221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5" name="Rectangle 19"/>
              <p:cNvSpPr/>
              <p:nvPr/>
            </p:nvSpPr>
            <p:spPr bwMode="auto">
              <a:xfrm>
                <a:off x="145" y="66"/>
                <a:ext cx="64" cy="1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6" name="Rectangle 20"/>
              <p:cNvSpPr/>
              <p:nvPr/>
            </p:nvSpPr>
            <p:spPr bwMode="auto">
              <a:xfrm>
                <a:off x="145" y="2"/>
                <a:ext cx="64" cy="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4" name="Group 93"/>
          <p:cNvGrpSpPr/>
          <p:nvPr/>
        </p:nvGrpSpPr>
        <p:grpSpPr>
          <a:xfrm>
            <a:off x="1976084" y="5108355"/>
            <a:ext cx="2123455" cy="942198"/>
            <a:chOff x="8657822" y="2704651"/>
            <a:chExt cx="2013460" cy="893393"/>
          </a:xfrm>
        </p:grpSpPr>
        <p:sp>
          <p:nvSpPr>
            <p:cNvPr id="95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03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554244" y="5019687"/>
            <a:ext cx="1143161" cy="1143161"/>
            <a:chOff x="4318000" y="4759668"/>
            <a:chExt cx="1083945" cy="1083945"/>
          </a:xfrm>
        </p:grpSpPr>
        <p:grpSp>
          <p:nvGrpSpPr>
            <p:cNvPr id="42" name="Group 41"/>
            <p:cNvGrpSpPr/>
            <p:nvPr/>
          </p:nvGrpSpPr>
          <p:grpSpPr>
            <a:xfrm>
              <a:off x="4318000" y="4759668"/>
              <a:ext cx="1083945" cy="1083945"/>
              <a:chOff x="609600" y="3714750"/>
              <a:chExt cx="838200" cy="83820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609600" y="3714750"/>
                <a:ext cx="838200" cy="8382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7" name="Oval 40"/>
              <p:cNvSpPr>
                <a:spLocks noChangeArrowheads="1"/>
              </p:cNvSpPr>
              <p:nvPr/>
            </p:nvSpPr>
            <p:spPr bwMode="auto">
              <a:xfrm>
                <a:off x="1019575" y="4155257"/>
                <a:ext cx="12324" cy="123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17" name="AutoShape 48"/>
            <p:cNvSpPr/>
            <p:nvPr/>
          </p:nvSpPr>
          <p:spPr bwMode="auto">
            <a:xfrm>
              <a:off x="4678738" y="5049288"/>
              <a:ext cx="444777" cy="446501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8358043" y="3767498"/>
            <a:ext cx="2123455" cy="942198"/>
            <a:chOff x="8657822" y="2704651"/>
            <a:chExt cx="2013460" cy="893393"/>
          </a:xfrm>
        </p:grpSpPr>
        <p:sp>
          <p:nvSpPr>
            <p:cNvPr id="72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05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166302" y="3602536"/>
            <a:ext cx="1143161" cy="1143161"/>
            <a:chOff x="6794754" y="3415925"/>
            <a:chExt cx="1083945" cy="1083945"/>
          </a:xfrm>
        </p:grpSpPr>
        <p:sp>
          <p:nvSpPr>
            <p:cNvPr id="144" name="Oval 143"/>
            <p:cNvSpPr/>
            <p:nvPr/>
          </p:nvSpPr>
          <p:spPr>
            <a:xfrm>
              <a:off x="6794754" y="3415925"/>
              <a:ext cx="1083945" cy="108394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8" name="Group 39"/>
            <p:cNvGrpSpPr/>
            <p:nvPr/>
          </p:nvGrpSpPr>
          <p:grpSpPr bwMode="auto">
            <a:xfrm>
              <a:off x="7077859" y="3801272"/>
              <a:ext cx="522355" cy="333479"/>
              <a:chOff x="0" y="0"/>
              <a:chExt cx="413" cy="263"/>
            </a:xfrm>
            <a:solidFill>
              <a:schemeClr val="bg1"/>
            </a:solidFill>
          </p:grpSpPr>
          <p:sp>
            <p:nvSpPr>
              <p:cNvPr id="119" name="AutoShape 36"/>
              <p:cNvSpPr/>
              <p:nvPr/>
            </p:nvSpPr>
            <p:spPr bwMode="auto">
              <a:xfrm>
                <a:off x="0" y="0"/>
                <a:ext cx="215" cy="256"/>
              </a:xfrm>
              <a:custGeom>
                <a:avLst/>
                <a:gdLst>
                  <a:gd name="T0" fmla="*/ 16457 w 21196"/>
                  <a:gd name="T1" fmla="*/ 9755 h 21426"/>
                  <a:gd name="T2" fmla="*/ 20366 w 21196"/>
                  <a:gd name="T3" fmla="*/ 5748 h 21426"/>
                  <a:gd name="T4" fmla="*/ 13166 w 21196"/>
                  <a:gd name="T5" fmla="*/ 0 h 21426"/>
                  <a:gd name="T6" fmla="*/ 5760 w 21196"/>
                  <a:gd name="T7" fmla="*/ 0 h 21426"/>
                  <a:gd name="T8" fmla="*/ 5554 w 21196"/>
                  <a:gd name="T9" fmla="*/ 0 h 21426"/>
                  <a:gd name="T10" fmla="*/ 0 w 21196"/>
                  <a:gd name="T11" fmla="*/ 0 h 21426"/>
                  <a:gd name="T12" fmla="*/ 0 w 21196"/>
                  <a:gd name="T13" fmla="*/ 21426 h 21426"/>
                  <a:gd name="T14" fmla="*/ 5554 w 21196"/>
                  <a:gd name="T15" fmla="*/ 21426 h 21426"/>
                  <a:gd name="T16" fmla="*/ 5760 w 21196"/>
                  <a:gd name="T17" fmla="*/ 21426 h 21426"/>
                  <a:gd name="T18" fmla="*/ 13166 w 21196"/>
                  <a:gd name="T19" fmla="*/ 21426 h 21426"/>
                  <a:gd name="T20" fmla="*/ 21189 w 21196"/>
                  <a:gd name="T21" fmla="*/ 15155 h 21426"/>
                  <a:gd name="T22" fmla="*/ 16457 w 21196"/>
                  <a:gd name="T23" fmla="*/ 9755 h 21426"/>
                  <a:gd name="T24" fmla="*/ 5760 w 21196"/>
                  <a:gd name="T25" fmla="*/ 3832 h 21426"/>
                  <a:gd name="T26" fmla="*/ 12137 w 21196"/>
                  <a:gd name="T27" fmla="*/ 3832 h 21426"/>
                  <a:gd name="T28" fmla="*/ 13166 w 21196"/>
                  <a:gd name="T29" fmla="*/ 3832 h 21426"/>
                  <a:gd name="T30" fmla="*/ 15017 w 21196"/>
                  <a:gd name="T31" fmla="*/ 5923 h 21426"/>
                  <a:gd name="T32" fmla="*/ 12754 w 21196"/>
                  <a:gd name="T33" fmla="*/ 8535 h 21426"/>
                  <a:gd name="T34" fmla="*/ 5760 w 21196"/>
                  <a:gd name="T35" fmla="*/ 8535 h 21426"/>
                  <a:gd name="T36" fmla="*/ 5760 w 21196"/>
                  <a:gd name="T37" fmla="*/ 3832 h 21426"/>
                  <a:gd name="T38" fmla="*/ 12754 w 21196"/>
                  <a:gd name="T39" fmla="*/ 17594 h 21426"/>
                  <a:gd name="T40" fmla="*/ 12343 w 21196"/>
                  <a:gd name="T41" fmla="*/ 17594 h 21426"/>
                  <a:gd name="T42" fmla="*/ 5760 w 21196"/>
                  <a:gd name="T43" fmla="*/ 17594 h 21426"/>
                  <a:gd name="T44" fmla="*/ 5760 w 21196"/>
                  <a:gd name="T45" fmla="*/ 11845 h 21426"/>
                  <a:gd name="T46" fmla="*/ 13166 w 21196"/>
                  <a:gd name="T47" fmla="*/ 11845 h 21426"/>
                  <a:gd name="T48" fmla="*/ 15840 w 21196"/>
                  <a:gd name="T49" fmla="*/ 14806 h 21426"/>
                  <a:gd name="T50" fmla="*/ 12754 w 21196"/>
                  <a:gd name="T51" fmla="*/ 17594 h 21426"/>
                  <a:gd name="T52" fmla="*/ 12754 w 21196"/>
                  <a:gd name="T53" fmla="*/ 17594 h 2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196" h="21426">
                    <a:moveTo>
                      <a:pt x="16457" y="9755"/>
                    </a:moveTo>
                    <a:cubicBezTo>
                      <a:pt x="16457" y="9755"/>
                      <a:pt x="20366" y="9581"/>
                      <a:pt x="20366" y="5748"/>
                    </a:cubicBezTo>
                    <a:cubicBezTo>
                      <a:pt x="20366" y="1742"/>
                      <a:pt x="17074" y="0"/>
                      <a:pt x="13166" y="0"/>
                    </a:cubicBezTo>
                    <a:cubicBezTo>
                      <a:pt x="5760" y="0"/>
                      <a:pt x="5760" y="0"/>
                      <a:pt x="5760" y="0"/>
                    </a:cubicBezTo>
                    <a:cubicBezTo>
                      <a:pt x="5554" y="0"/>
                      <a:pt x="5554" y="0"/>
                      <a:pt x="55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426"/>
                      <a:pt x="0" y="21426"/>
                      <a:pt x="0" y="21426"/>
                    </a:cubicBezTo>
                    <a:cubicBezTo>
                      <a:pt x="5554" y="21426"/>
                      <a:pt x="5554" y="21426"/>
                      <a:pt x="5554" y="21426"/>
                    </a:cubicBezTo>
                    <a:cubicBezTo>
                      <a:pt x="5760" y="21426"/>
                      <a:pt x="5760" y="21426"/>
                      <a:pt x="5760" y="21426"/>
                    </a:cubicBezTo>
                    <a:cubicBezTo>
                      <a:pt x="13166" y="21426"/>
                      <a:pt x="13166" y="21426"/>
                      <a:pt x="13166" y="21426"/>
                    </a:cubicBezTo>
                    <a:cubicBezTo>
                      <a:pt x="13166" y="21426"/>
                      <a:pt x="21189" y="21600"/>
                      <a:pt x="21189" y="15155"/>
                    </a:cubicBezTo>
                    <a:cubicBezTo>
                      <a:pt x="21189" y="15155"/>
                      <a:pt x="21600" y="9755"/>
                      <a:pt x="16457" y="9755"/>
                    </a:cubicBezTo>
                    <a:close/>
                    <a:moveTo>
                      <a:pt x="5760" y="3832"/>
                    </a:moveTo>
                    <a:cubicBezTo>
                      <a:pt x="12137" y="3832"/>
                      <a:pt x="12137" y="3832"/>
                      <a:pt x="12137" y="3832"/>
                    </a:cubicBezTo>
                    <a:cubicBezTo>
                      <a:pt x="13166" y="3832"/>
                      <a:pt x="13166" y="3832"/>
                      <a:pt x="13166" y="3832"/>
                    </a:cubicBezTo>
                    <a:cubicBezTo>
                      <a:pt x="13166" y="3832"/>
                      <a:pt x="15017" y="3832"/>
                      <a:pt x="15017" y="5923"/>
                    </a:cubicBezTo>
                    <a:cubicBezTo>
                      <a:pt x="15017" y="8187"/>
                      <a:pt x="13783" y="8535"/>
                      <a:pt x="12754" y="8535"/>
                    </a:cubicBezTo>
                    <a:cubicBezTo>
                      <a:pt x="5760" y="8535"/>
                      <a:pt x="5760" y="8535"/>
                      <a:pt x="5760" y="8535"/>
                    </a:cubicBezTo>
                    <a:lnTo>
                      <a:pt x="5760" y="3832"/>
                    </a:lnTo>
                    <a:close/>
                    <a:moveTo>
                      <a:pt x="12754" y="17594"/>
                    </a:moveTo>
                    <a:cubicBezTo>
                      <a:pt x="12549" y="17594"/>
                      <a:pt x="12343" y="17594"/>
                      <a:pt x="12343" y="17594"/>
                    </a:cubicBezTo>
                    <a:cubicBezTo>
                      <a:pt x="5760" y="17594"/>
                      <a:pt x="5760" y="17594"/>
                      <a:pt x="5760" y="17594"/>
                    </a:cubicBezTo>
                    <a:cubicBezTo>
                      <a:pt x="5760" y="11845"/>
                      <a:pt x="5760" y="11845"/>
                      <a:pt x="5760" y="11845"/>
                    </a:cubicBezTo>
                    <a:cubicBezTo>
                      <a:pt x="13166" y="11845"/>
                      <a:pt x="13166" y="11845"/>
                      <a:pt x="13166" y="11845"/>
                    </a:cubicBezTo>
                    <a:cubicBezTo>
                      <a:pt x="13166" y="11845"/>
                      <a:pt x="15840" y="11845"/>
                      <a:pt x="15840" y="14806"/>
                    </a:cubicBezTo>
                    <a:cubicBezTo>
                      <a:pt x="15840" y="17245"/>
                      <a:pt x="13783" y="17594"/>
                      <a:pt x="12754" y="17594"/>
                    </a:cubicBezTo>
                    <a:close/>
                    <a:moveTo>
                      <a:pt x="12754" y="1759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0" name="AutoShape 37"/>
              <p:cNvSpPr/>
              <p:nvPr/>
            </p:nvSpPr>
            <p:spPr bwMode="auto">
              <a:xfrm>
                <a:off x="225" y="64"/>
                <a:ext cx="188" cy="199"/>
              </a:xfrm>
              <a:custGeom>
                <a:avLst/>
                <a:gdLst>
                  <a:gd name="T0" fmla="*/ 10159 w 19520"/>
                  <a:gd name="T1" fmla="*/ 0 h 21159"/>
                  <a:gd name="T2" fmla="*/ 7 w 19520"/>
                  <a:gd name="T3" fmla="*/ 10466 h 21159"/>
                  <a:gd name="T4" fmla="*/ 10159 w 19520"/>
                  <a:gd name="T5" fmla="*/ 21155 h 21159"/>
                  <a:gd name="T6" fmla="*/ 19231 w 19520"/>
                  <a:gd name="T7" fmla="*/ 13806 h 21159"/>
                  <a:gd name="T8" fmla="*/ 14695 w 19520"/>
                  <a:gd name="T9" fmla="*/ 13806 h 21159"/>
                  <a:gd name="T10" fmla="*/ 10375 w 19520"/>
                  <a:gd name="T11" fmla="*/ 16701 h 21159"/>
                  <a:gd name="T12" fmla="*/ 5623 w 19520"/>
                  <a:gd name="T13" fmla="*/ 12025 h 21159"/>
                  <a:gd name="T14" fmla="*/ 19447 w 19520"/>
                  <a:gd name="T15" fmla="*/ 12025 h 21159"/>
                  <a:gd name="T16" fmla="*/ 10159 w 19520"/>
                  <a:gd name="T17" fmla="*/ 0 h 21159"/>
                  <a:gd name="T18" fmla="*/ 5623 w 19520"/>
                  <a:gd name="T19" fmla="*/ 8239 h 21159"/>
                  <a:gd name="T20" fmla="*/ 10375 w 19520"/>
                  <a:gd name="T21" fmla="*/ 4008 h 21159"/>
                  <a:gd name="T22" fmla="*/ 14479 w 19520"/>
                  <a:gd name="T23" fmla="*/ 8239 h 21159"/>
                  <a:gd name="T24" fmla="*/ 5623 w 19520"/>
                  <a:gd name="T25" fmla="*/ 8239 h 21159"/>
                  <a:gd name="T26" fmla="*/ 5623 w 19520"/>
                  <a:gd name="T27" fmla="*/ 8239 h 2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520" h="21159">
                    <a:moveTo>
                      <a:pt x="10159" y="0"/>
                    </a:moveTo>
                    <a:cubicBezTo>
                      <a:pt x="7" y="0"/>
                      <a:pt x="7" y="10466"/>
                      <a:pt x="7" y="10466"/>
                    </a:cubicBezTo>
                    <a:cubicBezTo>
                      <a:pt x="7" y="10466"/>
                      <a:pt x="-641" y="21155"/>
                      <a:pt x="10159" y="21155"/>
                    </a:cubicBezTo>
                    <a:cubicBezTo>
                      <a:pt x="10159" y="21155"/>
                      <a:pt x="19231" y="21600"/>
                      <a:pt x="19231" y="13806"/>
                    </a:cubicBezTo>
                    <a:cubicBezTo>
                      <a:pt x="14695" y="13806"/>
                      <a:pt x="14695" y="13806"/>
                      <a:pt x="14695" y="13806"/>
                    </a:cubicBezTo>
                    <a:cubicBezTo>
                      <a:pt x="14695" y="13806"/>
                      <a:pt x="14695" y="16701"/>
                      <a:pt x="10375" y="16701"/>
                    </a:cubicBezTo>
                    <a:cubicBezTo>
                      <a:pt x="10375" y="16701"/>
                      <a:pt x="5623" y="16924"/>
                      <a:pt x="5623" y="12025"/>
                    </a:cubicBezTo>
                    <a:cubicBezTo>
                      <a:pt x="19447" y="12025"/>
                      <a:pt x="19447" y="12025"/>
                      <a:pt x="19447" y="12025"/>
                    </a:cubicBezTo>
                    <a:cubicBezTo>
                      <a:pt x="19447" y="12025"/>
                      <a:pt x="20959" y="0"/>
                      <a:pt x="10159" y="0"/>
                    </a:cubicBezTo>
                    <a:close/>
                    <a:moveTo>
                      <a:pt x="5623" y="8239"/>
                    </a:moveTo>
                    <a:cubicBezTo>
                      <a:pt x="5623" y="8239"/>
                      <a:pt x="6271" y="4008"/>
                      <a:pt x="10375" y="4008"/>
                    </a:cubicBezTo>
                    <a:cubicBezTo>
                      <a:pt x="14479" y="4008"/>
                      <a:pt x="14479" y="8239"/>
                      <a:pt x="14479" y="8239"/>
                    </a:cubicBezTo>
                    <a:lnTo>
                      <a:pt x="5623" y="8239"/>
                    </a:lnTo>
                    <a:close/>
                    <a:moveTo>
                      <a:pt x="5623" y="823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1" name="Rectangle 38"/>
              <p:cNvSpPr/>
              <p:nvPr/>
            </p:nvSpPr>
            <p:spPr bwMode="auto">
              <a:xfrm>
                <a:off x="269" y="15"/>
                <a:ext cx="127" cy="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0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047551" y="1528093"/>
            <a:ext cx="4738048" cy="726023"/>
            <a:chOff x="6527408" y="791703"/>
            <a:chExt cx="4647368" cy="688415"/>
          </a:xfrm>
        </p:grpSpPr>
        <p:sp>
          <p:nvSpPr>
            <p:cNvPr id="5" name="TextBox 4"/>
            <p:cNvSpPr txBox="1"/>
            <p:nvPr/>
          </p:nvSpPr>
          <p:spPr>
            <a:xfrm>
              <a:off x="6527408" y="791703"/>
              <a:ext cx="2431949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直接复制你的内容到此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ooter Placeholder 2"/>
            <p:cNvSpPr txBox="1"/>
            <p:nvPr/>
          </p:nvSpPr>
          <p:spPr>
            <a:xfrm>
              <a:off x="6527408" y="1129917"/>
              <a:ext cx="4647368" cy="3502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047551" y="4492187"/>
            <a:ext cx="598788" cy="598788"/>
            <a:chOff x="7570456" y="4774460"/>
            <a:chExt cx="567771" cy="567771"/>
          </a:xfrm>
        </p:grpSpPr>
        <p:sp>
          <p:nvSpPr>
            <p:cNvPr id="9" name="Oval 8"/>
            <p:cNvSpPr/>
            <p:nvPr/>
          </p:nvSpPr>
          <p:spPr>
            <a:xfrm>
              <a:off x="7570456" y="4774460"/>
              <a:ext cx="567771" cy="56777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7658708" y="4908283"/>
              <a:ext cx="390333" cy="300124"/>
            </a:xfrm>
            <a:custGeom>
              <a:avLst/>
              <a:gdLst>
                <a:gd name="T0" fmla="*/ 21 w 104"/>
                <a:gd name="T1" fmla="*/ 44 h 80"/>
                <a:gd name="T2" fmla="*/ 13 w 104"/>
                <a:gd name="T3" fmla="*/ 73 h 80"/>
                <a:gd name="T4" fmla="*/ 33 w 104"/>
                <a:gd name="T5" fmla="*/ 73 h 80"/>
                <a:gd name="T6" fmla="*/ 51 w 104"/>
                <a:gd name="T7" fmla="*/ 80 h 80"/>
                <a:gd name="T8" fmla="*/ 69 w 104"/>
                <a:gd name="T9" fmla="*/ 73 h 80"/>
                <a:gd name="T10" fmla="*/ 87 w 104"/>
                <a:gd name="T11" fmla="*/ 73 h 80"/>
                <a:gd name="T12" fmla="*/ 81 w 104"/>
                <a:gd name="T13" fmla="*/ 44 h 80"/>
                <a:gd name="T14" fmla="*/ 86 w 104"/>
                <a:gd name="T15" fmla="*/ 44 h 80"/>
                <a:gd name="T16" fmla="*/ 86 w 104"/>
                <a:gd name="T17" fmla="*/ 28 h 80"/>
                <a:gd name="T18" fmla="*/ 97 w 104"/>
                <a:gd name="T19" fmla="*/ 25 h 80"/>
                <a:gd name="T20" fmla="*/ 97 w 104"/>
                <a:gd name="T21" fmla="*/ 34 h 80"/>
                <a:gd name="T22" fmla="*/ 95 w 104"/>
                <a:gd name="T23" fmla="*/ 51 h 80"/>
                <a:gd name="T24" fmla="*/ 103 w 104"/>
                <a:gd name="T25" fmla="*/ 51 h 80"/>
                <a:gd name="T26" fmla="*/ 101 w 104"/>
                <a:gd name="T27" fmla="*/ 34 h 80"/>
                <a:gd name="T28" fmla="*/ 101 w 104"/>
                <a:gd name="T29" fmla="*/ 23 h 80"/>
                <a:gd name="T30" fmla="*/ 104 w 104"/>
                <a:gd name="T31" fmla="*/ 22 h 80"/>
                <a:gd name="T32" fmla="*/ 104 w 104"/>
                <a:gd name="T33" fmla="*/ 15 h 80"/>
                <a:gd name="T34" fmla="*/ 52 w 104"/>
                <a:gd name="T35" fmla="*/ 0 h 80"/>
                <a:gd name="T36" fmla="*/ 0 w 104"/>
                <a:gd name="T37" fmla="*/ 15 h 80"/>
                <a:gd name="T38" fmla="*/ 0 w 104"/>
                <a:gd name="T39" fmla="*/ 22 h 80"/>
                <a:gd name="T40" fmla="*/ 19 w 104"/>
                <a:gd name="T41" fmla="*/ 28 h 80"/>
                <a:gd name="T42" fmla="*/ 19 w 104"/>
                <a:gd name="T43" fmla="*/ 44 h 80"/>
                <a:gd name="T44" fmla="*/ 21 w 104"/>
                <a:gd name="T45" fmla="*/ 44 h 80"/>
                <a:gd name="T46" fmla="*/ 71 w 104"/>
                <a:gd name="T47" fmla="*/ 44 h 80"/>
                <a:gd name="T48" fmla="*/ 72 w 104"/>
                <a:gd name="T49" fmla="*/ 48 h 80"/>
                <a:gd name="T50" fmla="*/ 65 w 104"/>
                <a:gd name="T51" fmla="*/ 66 h 80"/>
                <a:gd name="T52" fmla="*/ 51 w 104"/>
                <a:gd name="T53" fmla="*/ 73 h 80"/>
                <a:gd name="T54" fmla="*/ 37 w 104"/>
                <a:gd name="T55" fmla="*/ 66 h 80"/>
                <a:gd name="T56" fmla="*/ 31 w 104"/>
                <a:gd name="T57" fmla="*/ 48 h 80"/>
                <a:gd name="T58" fmla="*/ 31 w 104"/>
                <a:gd name="T59" fmla="*/ 44 h 80"/>
                <a:gd name="T60" fmla="*/ 71 w 104"/>
                <a:gd name="T61" fmla="*/ 4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4" h="80">
                  <a:moveTo>
                    <a:pt x="21" y="44"/>
                  </a:moveTo>
                  <a:cubicBezTo>
                    <a:pt x="13" y="73"/>
                    <a:pt x="13" y="73"/>
                    <a:pt x="1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8" y="78"/>
                    <a:pt x="44" y="80"/>
                    <a:pt x="51" y="80"/>
                  </a:cubicBezTo>
                  <a:cubicBezTo>
                    <a:pt x="58" y="80"/>
                    <a:pt x="64" y="78"/>
                    <a:pt x="69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71" y="44"/>
                  </a:moveTo>
                  <a:cubicBezTo>
                    <a:pt x="72" y="46"/>
                    <a:pt x="72" y="47"/>
                    <a:pt x="72" y="48"/>
                  </a:cubicBezTo>
                  <a:cubicBezTo>
                    <a:pt x="72" y="55"/>
                    <a:pt x="69" y="61"/>
                    <a:pt x="65" y="66"/>
                  </a:cubicBezTo>
                  <a:cubicBezTo>
                    <a:pt x="62" y="70"/>
                    <a:pt x="57" y="73"/>
                    <a:pt x="51" y="73"/>
                  </a:cubicBezTo>
                  <a:cubicBezTo>
                    <a:pt x="46" y="73"/>
                    <a:pt x="41" y="70"/>
                    <a:pt x="37" y="66"/>
                  </a:cubicBezTo>
                  <a:cubicBezTo>
                    <a:pt x="33" y="61"/>
                    <a:pt x="31" y="55"/>
                    <a:pt x="31" y="48"/>
                  </a:cubicBezTo>
                  <a:cubicBezTo>
                    <a:pt x="31" y="47"/>
                    <a:pt x="31" y="46"/>
                    <a:pt x="31" y="44"/>
                  </a:cubicBezTo>
                  <a:lnTo>
                    <a:pt x="71" y="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047552" y="3176034"/>
            <a:ext cx="598788" cy="598788"/>
            <a:chOff x="8500216" y="2588081"/>
            <a:chExt cx="567771" cy="567771"/>
          </a:xfrm>
        </p:grpSpPr>
        <p:sp>
          <p:nvSpPr>
            <p:cNvPr id="7" name="Oval 6"/>
            <p:cNvSpPr/>
            <p:nvPr/>
          </p:nvSpPr>
          <p:spPr>
            <a:xfrm>
              <a:off x="8500216" y="2588081"/>
              <a:ext cx="567771" cy="567771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8630570" y="2724427"/>
              <a:ext cx="307062" cy="300124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047551" y="5808340"/>
            <a:ext cx="598788" cy="598788"/>
            <a:chOff x="9970234" y="4490574"/>
            <a:chExt cx="567771" cy="567771"/>
          </a:xfrm>
        </p:grpSpPr>
        <p:sp>
          <p:nvSpPr>
            <p:cNvPr id="8" name="Oval 7"/>
            <p:cNvSpPr/>
            <p:nvPr/>
          </p:nvSpPr>
          <p:spPr>
            <a:xfrm>
              <a:off x="9970234" y="4490574"/>
              <a:ext cx="567771" cy="5677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10129" y="4600110"/>
              <a:ext cx="287979" cy="34869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endParaRPr lang="zh-CN" altLang="en-US" sz="1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783814" y="3109410"/>
            <a:ext cx="4001785" cy="892736"/>
            <a:chOff x="7634067" y="2174386"/>
            <a:chExt cx="3690994" cy="846493"/>
          </a:xfrm>
        </p:grpSpPr>
        <p:sp>
          <p:nvSpPr>
            <p:cNvPr id="16" name="Rectangle 15"/>
            <p:cNvSpPr/>
            <p:nvPr/>
          </p:nvSpPr>
          <p:spPr>
            <a:xfrm>
              <a:off x="7634067" y="2495578"/>
              <a:ext cx="3690994" cy="5253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35884" y="2174386"/>
              <a:ext cx="1702363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783814" y="4439706"/>
            <a:ext cx="4001785" cy="892736"/>
            <a:chOff x="7634067" y="2174386"/>
            <a:chExt cx="3690994" cy="846493"/>
          </a:xfrm>
        </p:grpSpPr>
        <p:sp>
          <p:nvSpPr>
            <p:cNvPr id="20" name="Rectangle 19"/>
            <p:cNvSpPr/>
            <p:nvPr/>
          </p:nvSpPr>
          <p:spPr>
            <a:xfrm>
              <a:off x="7634067" y="2495578"/>
              <a:ext cx="3690994" cy="5253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635884" y="2174386"/>
              <a:ext cx="1702363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783814" y="5770002"/>
            <a:ext cx="4001785" cy="892736"/>
            <a:chOff x="7634067" y="2174386"/>
            <a:chExt cx="3690994" cy="846493"/>
          </a:xfrm>
        </p:grpSpPr>
        <p:sp>
          <p:nvSpPr>
            <p:cNvPr id="23" name="Rectangle 22"/>
            <p:cNvSpPr/>
            <p:nvPr/>
          </p:nvSpPr>
          <p:spPr>
            <a:xfrm>
              <a:off x="7634067" y="2495578"/>
              <a:ext cx="3690994" cy="5253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635884" y="2174386"/>
              <a:ext cx="1702363" cy="29183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354" y="1528093"/>
            <a:ext cx="6429022" cy="513464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652325" y="2304094"/>
            <a:ext cx="1001830" cy="1031357"/>
            <a:chOff x="2514600" y="2184742"/>
            <a:chExt cx="949935" cy="977933"/>
          </a:xfrm>
        </p:grpSpPr>
        <p:sp>
          <p:nvSpPr>
            <p:cNvPr id="5" name="Flowchart: Off-page Connector 4"/>
            <p:cNvSpPr/>
            <p:nvPr/>
          </p:nvSpPr>
          <p:spPr>
            <a:xfrm rot="16200000">
              <a:off x="2500601" y="2198741"/>
              <a:ext cx="977933" cy="949935"/>
            </a:xfrm>
            <a:prstGeom prst="flowChartOffpage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2700748" y="2469953"/>
              <a:ext cx="577638" cy="469968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652325" y="3834814"/>
            <a:ext cx="1001830" cy="1031357"/>
            <a:chOff x="2514600" y="3636171"/>
            <a:chExt cx="949935" cy="977933"/>
          </a:xfrm>
        </p:grpSpPr>
        <p:sp>
          <p:nvSpPr>
            <p:cNvPr id="37" name="Flowchart: Off-page Connector 36"/>
            <p:cNvSpPr/>
            <p:nvPr/>
          </p:nvSpPr>
          <p:spPr>
            <a:xfrm rot="16200000">
              <a:off x="2500601" y="3650170"/>
              <a:ext cx="977933" cy="949935"/>
            </a:xfrm>
            <a:prstGeom prst="flowChartOffpageConnector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45"/>
            <p:cNvSpPr/>
            <p:nvPr/>
          </p:nvSpPr>
          <p:spPr bwMode="auto">
            <a:xfrm>
              <a:off x="2784269" y="3877952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652325" y="5275961"/>
            <a:ext cx="1001830" cy="1031357"/>
            <a:chOff x="2514600" y="5002667"/>
            <a:chExt cx="949935" cy="977933"/>
          </a:xfrm>
        </p:grpSpPr>
        <p:sp>
          <p:nvSpPr>
            <p:cNvPr id="39" name="Flowchart: Off-page Connector 38"/>
            <p:cNvSpPr/>
            <p:nvPr/>
          </p:nvSpPr>
          <p:spPr>
            <a:xfrm rot="16200000">
              <a:off x="2500601" y="5016666"/>
              <a:ext cx="977933" cy="949935"/>
            </a:xfrm>
            <a:prstGeom prst="flowChartOffpageConnector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AutoShape 48"/>
            <p:cNvSpPr/>
            <p:nvPr/>
          </p:nvSpPr>
          <p:spPr bwMode="auto">
            <a:xfrm>
              <a:off x="2700748" y="5268382"/>
              <a:ext cx="444777" cy="446501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991915" y="2304094"/>
            <a:ext cx="1001830" cy="1031357"/>
            <a:chOff x="6629400" y="2184742"/>
            <a:chExt cx="949935" cy="977933"/>
          </a:xfrm>
        </p:grpSpPr>
        <p:sp>
          <p:nvSpPr>
            <p:cNvPr id="41" name="Flowchart: Off-page Connector 40"/>
            <p:cNvSpPr/>
            <p:nvPr/>
          </p:nvSpPr>
          <p:spPr>
            <a:xfrm rot="16200000">
              <a:off x="6615401" y="2198741"/>
              <a:ext cx="977933" cy="949935"/>
            </a:xfrm>
            <a:prstGeom prst="flowChartOffpage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9" name="Group 32"/>
            <p:cNvGrpSpPr/>
            <p:nvPr/>
          </p:nvGrpSpPr>
          <p:grpSpPr bwMode="auto">
            <a:xfrm>
              <a:off x="6775620" y="2534330"/>
              <a:ext cx="640385" cy="278756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0" name="Oval 30"/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1" name="Oval 31"/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6991915" y="3834814"/>
            <a:ext cx="1001830" cy="1031357"/>
            <a:chOff x="6629400" y="3636171"/>
            <a:chExt cx="949935" cy="977933"/>
          </a:xfrm>
        </p:grpSpPr>
        <p:sp>
          <p:nvSpPr>
            <p:cNvPr id="43" name="Flowchart: Off-page Connector 42"/>
            <p:cNvSpPr/>
            <p:nvPr/>
          </p:nvSpPr>
          <p:spPr>
            <a:xfrm rot="16200000">
              <a:off x="6615401" y="3650170"/>
              <a:ext cx="977933" cy="949935"/>
            </a:xfrm>
            <a:prstGeom prst="flowChartOffpageConnector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2" name="Group 39"/>
            <p:cNvGrpSpPr/>
            <p:nvPr/>
          </p:nvGrpSpPr>
          <p:grpSpPr bwMode="auto">
            <a:xfrm>
              <a:off x="6816295" y="3956050"/>
              <a:ext cx="522355" cy="333479"/>
              <a:chOff x="0" y="0"/>
              <a:chExt cx="413" cy="263"/>
            </a:xfrm>
            <a:solidFill>
              <a:schemeClr val="bg1"/>
            </a:solidFill>
          </p:grpSpPr>
          <p:sp>
            <p:nvSpPr>
              <p:cNvPr id="33" name="AutoShape 36"/>
              <p:cNvSpPr/>
              <p:nvPr/>
            </p:nvSpPr>
            <p:spPr bwMode="auto">
              <a:xfrm>
                <a:off x="0" y="0"/>
                <a:ext cx="215" cy="256"/>
              </a:xfrm>
              <a:custGeom>
                <a:avLst/>
                <a:gdLst>
                  <a:gd name="T0" fmla="*/ 16457 w 21196"/>
                  <a:gd name="T1" fmla="*/ 9755 h 21426"/>
                  <a:gd name="T2" fmla="*/ 20366 w 21196"/>
                  <a:gd name="T3" fmla="*/ 5748 h 21426"/>
                  <a:gd name="T4" fmla="*/ 13166 w 21196"/>
                  <a:gd name="T5" fmla="*/ 0 h 21426"/>
                  <a:gd name="T6" fmla="*/ 5760 w 21196"/>
                  <a:gd name="T7" fmla="*/ 0 h 21426"/>
                  <a:gd name="T8" fmla="*/ 5554 w 21196"/>
                  <a:gd name="T9" fmla="*/ 0 h 21426"/>
                  <a:gd name="T10" fmla="*/ 0 w 21196"/>
                  <a:gd name="T11" fmla="*/ 0 h 21426"/>
                  <a:gd name="T12" fmla="*/ 0 w 21196"/>
                  <a:gd name="T13" fmla="*/ 21426 h 21426"/>
                  <a:gd name="T14" fmla="*/ 5554 w 21196"/>
                  <a:gd name="T15" fmla="*/ 21426 h 21426"/>
                  <a:gd name="T16" fmla="*/ 5760 w 21196"/>
                  <a:gd name="T17" fmla="*/ 21426 h 21426"/>
                  <a:gd name="T18" fmla="*/ 13166 w 21196"/>
                  <a:gd name="T19" fmla="*/ 21426 h 21426"/>
                  <a:gd name="T20" fmla="*/ 21189 w 21196"/>
                  <a:gd name="T21" fmla="*/ 15155 h 21426"/>
                  <a:gd name="T22" fmla="*/ 16457 w 21196"/>
                  <a:gd name="T23" fmla="*/ 9755 h 21426"/>
                  <a:gd name="T24" fmla="*/ 5760 w 21196"/>
                  <a:gd name="T25" fmla="*/ 3832 h 21426"/>
                  <a:gd name="T26" fmla="*/ 12137 w 21196"/>
                  <a:gd name="T27" fmla="*/ 3832 h 21426"/>
                  <a:gd name="T28" fmla="*/ 13166 w 21196"/>
                  <a:gd name="T29" fmla="*/ 3832 h 21426"/>
                  <a:gd name="T30" fmla="*/ 15017 w 21196"/>
                  <a:gd name="T31" fmla="*/ 5923 h 21426"/>
                  <a:gd name="T32" fmla="*/ 12754 w 21196"/>
                  <a:gd name="T33" fmla="*/ 8535 h 21426"/>
                  <a:gd name="T34" fmla="*/ 5760 w 21196"/>
                  <a:gd name="T35" fmla="*/ 8535 h 21426"/>
                  <a:gd name="T36" fmla="*/ 5760 w 21196"/>
                  <a:gd name="T37" fmla="*/ 3832 h 21426"/>
                  <a:gd name="T38" fmla="*/ 12754 w 21196"/>
                  <a:gd name="T39" fmla="*/ 17594 h 21426"/>
                  <a:gd name="T40" fmla="*/ 12343 w 21196"/>
                  <a:gd name="T41" fmla="*/ 17594 h 21426"/>
                  <a:gd name="T42" fmla="*/ 5760 w 21196"/>
                  <a:gd name="T43" fmla="*/ 17594 h 21426"/>
                  <a:gd name="T44" fmla="*/ 5760 w 21196"/>
                  <a:gd name="T45" fmla="*/ 11845 h 21426"/>
                  <a:gd name="T46" fmla="*/ 13166 w 21196"/>
                  <a:gd name="T47" fmla="*/ 11845 h 21426"/>
                  <a:gd name="T48" fmla="*/ 15840 w 21196"/>
                  <a:gd name="T49" fmla="*/ 14806 h 21426"/>
                  <a:gd name="T50" fmla="*/ 12754 w 21196"/>
                  <a:gd name="T51" fmla="*/ 17594 h 21426"/>
                  <a:gd name="T52" fmla="*/ 12754 w 21196"/>
                  <a:gd name="T53" fmla="*/ 17594 h 2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196" h="21426">
                    <a:moveTo>
                      <a:pt x="16457" y="9755"/>
                    </a:moveTo>
                    <a:cubicBezTo>
                      <a:pt x="16457" y="9755"/>
                      <a:pt x="20366" y="9581"/>
                      <a:pt x="20366" y="5748"/>
                    </a:cubicBezTo>
                    <a:cubicBezTo>
                      <a:pt x="20366" y="1742"/>
                      <a:pt x="17074" y="0"/>
                      <a:pt x="13166" y="0"/>
                    </a:cubicBezTo>
                    <a:cubicBezTo>
                      <a:pt x="5760" y="0"/>
                      <a:pt x="5760" y="0"/>
                      <a:pt x="5760" y="0"/>
                    </a:cubicBezTo>
                    <a:cubicBezTo>
                      <a:pt x="5554" y="0"/>
                      <a:pt x="5554" y="0"/>
                      <a:pt x="55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1426"/>
                      <a:pt x="0" y="21426"/>
                      <a:pt x="0" y="21426"/>
                    </a:cubicBezTo>
                    <a:cubicBezTo>
                      <a:pt x="5554" y="21426"/>
                      <a:pt x="5554" y="21426"/>
                      <a:pt x="5554" y="21426"/>
                    </a:cubicBezTo>
                    <a:cubicBezTo>
                      <a:pt x="5760" y="21426"/>
                      <a:pt x="5760" y="21426"/>
                      <a:pt x="5760" y="21426"/>
                    </a:cubicBezTo>
                    <a:cubicBezTo>
                      <a:pt x="13166" y="21426"/>
                      <a:pt x="13166" y="21426"/>
                      <a:pt x="13166" y="21426"/>
                    </a:cubicBezTo>
                    <a:cubicBezTo>
                      <a:pt x="13166" y="21426"/>
                      <a:pt x="21189" y="21600"/>
                      <a:pt x="21189" y="15155"/>
                    </a:cubicBezTo>
                    <a:cubicBezTo>
                      <a:pt x="21189" y="15155"/>
                      <a:pt x="21600" y="9755"/>
                      <a:pt x="16457" y="9755"/>
                    </a:cubicBezTo>
                    <a:close/>
                    <a:moveTo>
                      <a:pt x="5760" y="3832"/>
                    </a:moveTo>
                    <a:cubicBezTo>
                      <a:pt x="12137" y="3832"/>
                      <a:pt x="12137" y="3832"/>
                      <a:pt x="12137" y="3832"/>
                    </a:cubicBezTo>
                    <a:cubicBezTo>
                      <a:pt x="13166" y="3832"/>
                      <a:pt x="13166" y="3832"/>
                      <a:pt x="13166" y="3832"/>
                    </a:cubicBezTo>
                    <a:cubicBezTo>
                      <a:pt x="13166" y="3832"/>
                      <a:pt x="15017" y="3832"/>
                      <a:pt x="15017" y="5923"/>
                    </a:cubicBezTo>
                    <a:cubicBezTo>
                      <a:pt x="15017" y="8187"/>
                      <a:pt x="13783" y="8535"/>
                      <a:pt x="12754" y="8535"/>
                    </a:cubicBezTo>
                    <a:cubicBezTo>
                      <a:pt x="5760" y="8535"/>
                      <a:pt x="5760" y="8535"/>
                      <a:pt x="5760" y="8535"/>
                    </a:cubicBezTo>
                    <a:lnTo>
                      <a:pt x="5760" y="3832"/>
                    </a:lnTo>
                    <a:close/>
                    <a:moveTo>
                      <a:pt x="12754" y="17594"/>
                    </a:moveTo>
                    <a:cubicBezTo>
                      <a:pt x="12549" y="17594"/>
                      <a:pt x="12343" y="17594"/>
                      <a:pt x="12343" y="17594"/>
                    </a:cubicBezTo>
                    <a:cubicBezTo>
                      <a:pt x="5760" y="17594"/>
                      <a:pt x="5760" y="17594"/>
                      <a:pt x="5760" y="17594"/>
                    </a:cubicBezTo>
                    <a:cubicBezTo>
                      <a:pt x="5760" y="11845"/>
                      <a:pt x="5760" y="11845"/>
                      <a:pt x="5760" y="11845"/>
                    </a:cubicBezTo>
                    <a:cubicBezTo>
                      <a:pt x="13166" y="11845"/>
                      <a:pt x="13166" y="11845"/>
                      <a:pt x="13166" y="11845"/>
                    </a:cubicBezTo>
                    <a:cubicBezTo>
                      <a:pt x="13166" y="11845"/>
                      <a:pt x="15840" y="11845"/>
                      <a:pt x="15840" y="14806"/>
                    </a:cubicBezTo>
                    <a:cubicBezTo>
                      <a:pt x="15840" y="17245"/>
                      <a:pt x="13783" y="17594"/>
                      <a:pt x="12754" y="17594"/>
                    </a:cubicBezTo>
                    <a:close/>
                    <a:moveTo>
                      <a:pt x="12754" y="17594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AutoShape 37"/>
              <p:cNvSpPr/>
              <p:nvPr/>
            </p:nvSpPr>
            <p:spPr bwMode="auto">
              <a:xfrm>
                <a:off x="225" y="64"/>
                <a:ext cx="188" cy="199"/>
              </a:xfrm>
              <a:custGeom>
                <a:avLst/>
                <a:gdLst>
                  <a:gd name="T0" fmla="*/ 10159 w 19520"/>
                  <a:gd name="T1" fmla="*/ 0 h 21159"/>
                  <a:gd name="T2" fmla="*/ 7 w 19520"/>
                  <a:gd name="T3" fmla="*/ 10466 h 21159"/>
                  <a:gd name="T4" fmla="*/ 10159 w 19520"/>
                  <a:gd name="T5" fmla="*/ 21155 h 21159"/>
                  <a:gd name="T6" fmla="*/ 19231 w 19520"/>
                  <a:gd name="T7" fmla="*/ 13806 h 21159"/>
                  <a:gd name="T8" fmla="*/ 14695 w 19520"/>
                  <a:gd name="T9" fmla="*/ 13806 h 21159"/>
                  <a:gd name="T10" fmla="*/ 10375 w 19520"/>
                  <a:gd name="T11" fmla="*/ 16701 h 21159"/>
                  <a:gd name="T12" fmla="*/ 5623 w 19520"/>
                  <a:gd name="T13" fmla="*/ 12025 h 21159"/>
                  <a:gd name="T14" fmla="*/ 19447 w 19520"/>
                  <a:gd name="T15" fmla="*/ 12025 h 21159"/>
                  <a:gd name="T16" fmla="*/ 10159 w 19520"/>
                  <a:gd name="T17" fmla="*/ 0 h 21159"/>
                  <a:gd name="T18" fmla="*/ 5623 w 19520"/>
                  <a:gd name="T19" fmla="*/ 8239 h 21159"/>
                  <a:gd name="T20" fmla="*/ 10375 w 19520"/>
                  <a:gd name="T21" fmla="*/ 4008 h 21159"/>
                  <a:gd name="T22" fmla="*/ 14479 w 19520"/>
                  <a:gd name="T23" fmla="*/ 8239 h 21159"/>
                  <a:gd name="T24" fmla="*/ 5623 w 19520"/>
                  <a:gd name="T25" fmla="*/ 8239 h 21159"/>
                  <a:gd name="T26" fmla="*/ 5623 w 19520"/>
                  <a:gd name="T27" fmla="*/ 8239 h 2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520" h="21159">
                    <a:moveTo>
                      <a:pt x="10159" y="0"/>
                    </a:moveTo>
                    <a:cubicBezTo>
                      <a:pt x="7" y="0"/>
                      <a:pt x="7" y="10466"/>
                      <a:pt x="7" y="10466"/>
                    </a:cubicBezTo>
                    <a:cubicBezTo>
                      <a:pt x="7" y="10466"/>
                      <a:pt x="-641" y="21155"/>
                      <a:pt x="10159" y="21155"/>
                    </a:cubicBezTo>
                    <a:cubicBezTo>
                      <a:pt x="10159" y="21155"/>
                      <a:pt x="19231" y="21600"/>
                      <a:pt x="19231" y="13806"/>
                    </a:cubicBezTo>
                    <a:cubicBezTo>
                      <a:pt x="14695" y="13806"/>
                      <a:pt x="14695" y="13806"/>
                      <a:pt x="14695" y="13806"/>
                    </a:cubicBezTo>
                    <a:cubicBezTo>
                      <a:pt x="14695" y="13806"/>
                      <a:pt x="14695" y="16701"/>
                      <a:pt x="10375" y="16701"/>
                    </a:cubicBezTo>
                    <a:cubicBezTo>
                      <a:pt x="10375" y="16701"/>
                      <a:pt x="5623" y="16924"/>
                      <a:pt x="5623" y="12025"/>
                    </a:cubicBezTo>
                    <a:cubicBezTo>
                      <a:pt x="19447" y="12025"/>
                      <a:pt x="19447" y="12025"/>
                      <a:pt x="19447" y="12025"/>
                    </a:cubicBezTo>
                    <a:cubicBezTo>
                      <a:pt x="19447" y="12025"/>
                      <a:pt x="20959" y="0"/>
                      <a:pt x="10159" y="0"/>
                    </a:cubicBezTo>
                    <a:close/>
                    <a:moveTo>
                      <a:pt x="5623" y="8239"/>
                    </a:moveTo>
                    <a:cubicBezTo>
                      <a:pt x="5623" y="8239"/>
                      <a:pt x="6271" y="4008"/>
                      <a:pt x="10375" y="4008"/>
                    </a:cubicBezTo>
                    <a:cubicBezTo>
                      <a:pt x="14479" y="4008"/>
                      <a:pt x="14479" y="8239"/>
                      <a:pt x="14479" y="8239"/>
                    </a:cubicBezTo>
                    <a:lnTo>
                      <a:pt x="5623" y="8239"/>
                    </a:lnTo>
                    <a:close/>
                    <a:moveTo>
                      <a:pt x="5623" y="8239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5" name="Rectangle 38"/>
              <p:cNvSpPr/>
              <p:nvPr/>
            </p:nvSpPr>
            <p:spPr bwMode="auto">
              <a:xfrm>
                <a:off x="269" y="15"/>
                <a:ext cx="127" cy="3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6991915" y="5275961"/>
            <a:ext cx="1001830" cy="1031357"/>
            <a:chOff x="6629400" y="5002667"/>
            <a:chExt cx="949935" cy="977933"/>
          </a:xfrm>
        </p:grpSpPr>
        <p:sp>
          <p:nvSpPr>
            <p:cNvPr id="45" name="Flowchart: Off-page Connector 44"/>
            <p:cNvSpPr/>
            <p:nvPr/>
          </p:nvSpPr>
          <p:spPr>
            <a:xfrm rot="16200000">
              <a:off x="6615401" y="5016666"/>
              <a:ext cx="977933" cy="949935"/>
            </a:xfrm>
            <a:prstGeom prst="flowChartOffpageConnector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955" b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56" name="Group 21"/>
            <p:cNvGrpSpPr/>
            <p:nvPr/>
          </p:nvGrpSpPr>
          <p:grpSpPr bwMode="auto">
            <a:xfrm>
              <a:off x="6780969" y="5317736"/>
              <a:ext cx="587613" cy="332182"/>
              <a:chOff x="0" y="0"/>
              <a:chExt cx="489" cy="277"/>
            </a:xfrm>
            <a:solidFill>
              <a:schemeClr val="bg1"/>
            </a:solidFill>
          </p:grpSpPr>
          <p:sp>
            <p:nvSpPr>
              <p:cNvPr id="59" name="AutoShape 16"/>
              <p:cNvSpPr/>
              <p:nvPr/>
            </p:nvSpPr>
            <p:spPr bwMode="auto">
              <a:xfrm>
                <a:off x="0" y="0"/>
                <a:ext cx="121" cy="212"/>
              </a:xfrm>
              <a:custGeom>
                <a:avLst/>
                <a:gdLst>
                  <a:gd name="T0" fmla="*/ 13221 w 21600"/>
                  <a:gd name="T1" fmla="*/ 0 h 21600"/>
                  <a:gd name="T2" fmla="*/ 13221 w 21600"/>
                  <a:gd name="T3" fmla="*/ 6597 h 21600"/>
                  <a:gd name="T4" fmla="*/ 0 w 21600"/>
                  <a:gd name="T5" fmla="*/ 6597 h 21600"/>
                  <a:gd name="T6" fmla="*/ 0 w 21600"/>
                  <a:gd name="T7" fmla="*/ 21600 h 21600"/>
                  <a:gd name="T8" fmla="*/ 21600 w 21600"/>
                  <a:gd name="T9" fmla="*/ 21600 h 21600"/>
                  <a:gd name="T10" fmla="*/ 21600 w 21600"/>
                  <a:gd name="T11" fmla="*/ 0 h 21600"/>
                  <a:gd name="T12" fmla="*/ 13221 w 21600"/>
                  <a:gd name="T13" fmla="*/ 0 h 21600"/>
                  <a:gd name="T14" fmla="*/ 13221 w 21600"/>
                  <a:gd name="T15" fmla="*/ 17663 h 21600"/>
                  <a:gd name="T16" fmla="*/ 8752 w 21600"/>
                  <a:gd name="T17" fmla="*/ 17663 h 21600"/>
                  <a:gd name="T18" fmla="*/ 8752 w 21600"/>
                  <a:gd name="T19" fmla="*/ 10853 h 21600"/>
                  <a:gd name="T20" fmla="*/ 13221 w 21600"/>
                  <a:gd name="T21" fmla="*/ 10853 h 21600"/>
                  <a:gd name="T22" fmla="*/ 13221 w 21600"/>
                  <a:gd name="T23" fmla="*/ 17663 h 21600"/>
                  <a:gd name="T24" fmla="*/ 13221 w 21600"/>
                  <a:gd name="T25" fmla="*/ 17663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3221" y="0"/>
                    </a:moveTo>
                    <a:lnTo>
                      <a:pt x="13221" y="6597"/>
                    </a:lnTo>
                    <a:lnTo>
                      <a:pt x="0" y="6597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13221" y="0"/>
                    </a:lnTo>
                    <a:close/>
                    <a:moveTo>
                      <a:pt x="13221" y="17663"/>
                    </a:moveTo>
                    <a:lnTo>
                      <a:pt x="8752" y="17663"/>
                    </a:lnTo>
                    <a:lnTo>
                      <a:pt x="8752" y="10853"/>
                    </a:lnTo>
                    <a:lnTo>
                      <a:pt x="13221" y="10853"/>
                    </a:lnTo>
                    <a:lnTo>
                      <a:pt x="13221" y="17663"/>
                    </a:lnTo>
                    <a:close/>
                    <a:moveTo>
                      <a:pt x="13221" y="17663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0" name="AutoShape 17"/>
              <p:cNvSpPr/>
              <p:nvPr/>
            </p:nvSpPr>
            <p:spPr bwMode="auto">
              <a:xfrm>
                <a:off x="219" y="64"/>
                <a:ext cx="124" cy="213"/>
              </a:xfrm>
              <a:custGeom>
                <a:avLst/>
                <a:gdLst>
                  <a:gd name="T0" fmla="*/ 549 w 21600"/>
                  <a:gd name="T1" fmla="*/ 0 h 21600"/>
                  <a:gd name="T2" fmla="*/ 549 w 21600"/>
                  <a:gd name="T3" fmla="*/ 15003 h 21600"/>
                  <a:gd name="T4" fmla="*/ 12997 w 21600"/>
                  <a:gd name="T5" fmla="*/ 15003 h 21600"/>
                  <a:gd name="T6" fmla="*/ 12997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756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549 w 21600"/>
                  <a:gd name="T19" fmla="*/ 0 h 21600"/>
                  <a:gd name="T20" fmla="*/ 12997 w 21600"/>
                  <a:gd name="T21" fmla="*/ 11066 h 21600"/>
                  <a:gd name="T22" fmla="*/ 8786 w 21600"/>
                  <a:gd name="T23" fmla="*/ 11066 h 21600"/>
                  <a:gd name="T24" fmla="*/ 8786 w 21600"/>
                  <a:gd name="T25" fmla="*/ 4043 h 21600"/>
                  <a:gd name="T26" fmla="*/ 12997 w 21600"/>
                  <a:gd name="T27" fmla="*/ 4043 h 21600"/>
                  <a:gd name="T28" fmla="*/ 12997 w 21600"/>
                  <a:gd name="T29" fmla="*/ 11066 h 21600"/>
                  <a:gd name="T30" fmla="*/ 12997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549" y="0"/>
                    </a:moveTo>
                    <a:lnTo>
                      <a:pt x="549" y="15003"/>
                    </a:lnTo>
                    <a:lnTo>
                      <a:pt x="12997" y="15003"/>
                    </a:lnTo>
                    <a:lnTo>
                      <a:pt x="12997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756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549" y="0"/>
                    </a:lnTo>
                    <a:close/>
                    <a:moveTo>
                      <a:pt x="12997" y="11066"/>
                    </a:moveTo>
                    <a:lnTo>
                      <a:pt x="8786" y="11066"/>
                    </a:lnTo>
                    <a:lnTo>
                      <a:pt x="8786" y="4043"/>
                    </a:lnTo>
                    <a:lnTo>
                      <a:pt x="12997" y="4043"/>
                    </a:lnTo>
                    <a:lnTo>
                      <a:pt x="12997" y="11066"/>
                    </a:lnTo>
                    <a:close/>
                    <a:moveTo>
                      <a:pt x="12997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1" name="AutoShape 18"/>
              <p:cNvSpPr/>
              <p:nvPr/>
            </p:nvSpPr>
            <p:spPr bwMode="auto">
              <a:xfrm>
                <a:off x="368" y="64"/>
                <a:ext cx="121" cy="21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15003 h 21600"/>
                  <a:gd name="T4" fmla="*/ 13221 w 21600"/>
                  <a:gd name="T5" fmla="*/ 15003 h 21600"/>
                  <a:gd name="T6" fmla="*/ 13221 w 21600"/>
                  <a:gd name="T7" fmla="*/ 17557 h 21600"/>
                  <a:gd name="T8" fmla="*/ 0 w 21600"/>
                  <a:gd name="T9" fmla="*/ 17557 h 21600"/>
                  <a:gd name="T10" fmla="*/ 0 w 21600"/>
                  <a:gd name="T11" fmla="*/ 21600 h 21600"/>
                  <a:gd name="T12" fmla="*/ 17690 w 21600"/>
                  <a:gd name="T13" fmla="*/ 21600 h 21600"/>
                  <a:gd name="T14" fmla="*/ 21600 w 21600"/>
                  <a:gd name="T15" fmla="*/ 21600 h 21600"/>
                  <a:gd name="T16" fmla="*/ 21600 w 21600"/>
                  <a:gd name="T17" fmla="*/ 0 h 21600"/>
                  <a:gd name="T18" fmla="*/ 0 w 21600"/>
                  <a:gd name="T19" fmla="*/ 0 h 21600"/>
                  <a:gd name="T20" fmla="*/ 13221 w 21600"/>
                  <a:gd name="T21" fmla="*/ 11066 h 21600"/>
                  <a:gd name="T22" fmla="*/ 8752 w 21600"/>
                  <a:gd name="T23" fmla="*/ 11066 h 21600"/>
                  <a:gd name="T24" fmla="*/ 8752 w 21600"/>
                  <a:gd name="T25" fmla="*/ 4043 h 21600"/>
                  <a:gd name="T26" fmla="*/ 13221 w 21600"/>
                  <a:gd name="T27" fmla="*/ 4043 h 21600"/>
                  <a:gd name="T28" fmla="*/ 13221 w 21600"/>
                  <a:gd name="T29" fmla="*/ 11066 h 21600"/>
                  <a:gd name="T30" fmla="*/ 13221 w 21600"/>
                  <a:gd name="T31" fmla="*/ 11066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15003"/>
                    </a:lnTo>
                    <a:lnTo>
                      <a:pt x="13221" y="15003"/>
                    </a:lnTo>
                    <a:lnTo>
                      <a:pt x="13221" y="17557"/>
                    </a:lnTo>
                    <a:lnTo>
                      <a:pt x="0" y="17557"/>
                    </a:lnTo>
                    <a:lnTo>
                      <a:pt x="0" y="21600"/>
                    </a:lnTo>
                    <a:lnTo>
                      <a:pt x="1769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3221" y="11066"/>
                    </a:moveTo>
                    <a:lnTo>
                      <a:pt x="8752" y="11066"/>
                    </a:lnTo>
                    <a:lnTo>
                      <a:pt x="8752" y="4043"/>
                    </a:lnTo>
                    <a:lnTo>
                      <a:pt x="13221" y="4043"/>
                    </a:lnTo>
                    <a:lnTo>
                      <a:pt x="13221" y="11066"/>
                    </a:lnTo>
                    <a:close/>
                    <a:moveTo>
                      <a:pt x="13221" y="110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2" name="Rectangle 19"/>
              <p:cNvSpPr/>
              <p:nvPr/>
            </p:nvSpPr>
            <p:spPr bwMode="auto">
              <a:xfrm>
                <a:off x="145" y="66"/>
                <a:ext cx="64" cy="14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3" name="Rectangle 20"/>
              <p:cNvSpPr/>
              <p:nvPr/>
            </p:nvSpPr>
            <p:spPr bwMode="auto">
              <a:xfrm>
                <a:off x="145" y="2"/>
                <a:ext cx="64" cy="4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3" name="Group 72"/>
          <p:cNvGrpSpPr/>
          <p:nvPr/>
        </p:nvGrpSpPr>
        <p:grpSpPr>
          <a:xfrm>
            <a:off x="8173682" y="2356339"/>
            <a:ext cx="2123455" cy="942198"/>
            <a:chOff x="8657822" y="2704651"/>
            <a:chExt cx="2013460" cy="893393"/>
          </a:xfrm>
        </p:grpSpPr>
        <p:sp>
          <p:nvSpPr>
            <p:cNvPr id="74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04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8173683" y="3895132"/>
            <a:ext cx="2123455" cy="942198"/>
            <a:chOff x="8657822" y="2704651"/>
            <a:chExt cx="2013460" cy="893393"/>
          </a:xfrm>
        </p:grpSpPr>
        <p:sp>
          <p:nvSpPr>
            <p:cNvPr id="77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05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8173683" y="5321079"/>
            <a:ext cx="2123455" cy="942198"/>
            <a:chOff x="8657822" y="2704651"/>
            <a:chExt cx="2013460" cy="893393"/>
          </a:xfrm>
        </p:grpSpPr>
        <p:sp>
          <p:nvSpPr>
            <p:cNvPr id="80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06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3811048" y="2356339"/>
            <a:ext cx="2123455" cy="942198"/>
            <a:chOff x="8657822" y="2704651"/>
            <a:chExt cx="2013460" cy="893393"/>
          </a:xfrm>
        </p:grpSpPr>
        <p:sp>
          <p:nvSpPr>
            <p:cNvPr id="92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01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3811049" y="3895132"/>
            <a:ext cx="2123455" cy="942198"/>
            <a:chOff x="8657822" y="2704651"/>
            <a:chExt cx="2013460" cy="893393"/>
          </a:xfrm>
        </p:grpSpPr>
        <p:sp>
          <p:nvSpPr>
            <p:cNvPr id="95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02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3811049" y="5321079"/>
            <a:ext cx="2123455" cy="942198"/>
            <a:chOff x="8657822" y="2704651"/>
            <a:chExt cx="2013460" cy="893393"/>
          </a:xfrm>
        </p:grpSpPr>
        <p:sp>
          <p:nvSpPr>
            <p:cNvPr id="98" name="Text Placeholder 2"/>
            <p:cNvSpPr txBox="1"/>
            <p:nvPr/>
          </p:nvSpPr>
          <p:spPr>
            <a:xfrm>
              <a:off x="8657822" y="2704651"/>
              <a:ext cx="2013460" cy="261780"/>
            </a:xfrm>
            <a:prstGeom prst="rect">
              <a:avLst/>
            </a:prstGeom>
            <a:noFill/>
          </p:spPr>
          <p:txBody>
            <a:bodyPr vert="horz" lIns="96435" tIns="48218" rIns="96435" bIns="48218" rtlCol="0" anchor="ctr">
              <a:no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50000"/>
                </a:lnSpc>
              </a:pPr>
              <a:r>
                <a:rPr lang="en-US" sz="147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Social Media 03</a:t>
              </a:r>
              <a:endPara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8738503" y="3043924"/>
              <a:ext cx="1876003" cy="5541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Porem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ipsum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dolor sit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amet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,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conetetur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adipiscing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elit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Sed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imperdiet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 </a:t>
              </a:r>
              <a:r>
                <a:rPr lang="en-US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tinciduni</a:t>
              </a:r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.</a:t>
              </a:r>
              <a:endPara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48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8561"/>
            <a:ext cx="12857163" cy="724076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flipV="1">
            <a:off x="994184" y="-8561"/>
            <a:ext cx="6378321" cy="5510623"/>
          </a:xfrm>
          <a:prstGeom prst="triangle">
            <a:avLst/>
          </a:prstGeom>
          <a:solidFill>
            <a:srgbClr val="53B129">
              <a:alpha val="69804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893432" y="2320342"/>
            <a:ext cx="4657187" cy="182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25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1125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85778" y="3184387"/>
            <a:ext cx="6347091" cy="968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695" dirty="0">
                <a:solidFill>
                  <a:schemeClr val="accent3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单击此处添加标题</a:t>
            </a:r>
            <a:endParaRPr lang="zh-CN" altLang="en-US" sz="5695" dirty="0">
              <a:solidFill>
                <a:schemeClr val="accent3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65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524131" y="2270574"/>
            <a:ext cx="3848076" cy="1599531"/>
            <a:chOff x="1019248" y="2152958"/>
            <a:chExt cx="2978074" cy="1516676"/>
          </a:xfrm>
        </p:grpSpPr>
        <p:grpSp>
          <p:nvGrpSpPr>
            <p:cNvPr id="2" name="Group 1"/>
            <p:cNvGrpSpPr/>
            <p:nvPr/>
          </p:nvGrpSpPr>
          <p:grpSpPr>
            <a:xfrm>
              <a:off x="1019248" y="2152958"/>
              <a:ext cx="2952674" cy="1516676"/>
              <a:chOff x="1513214" y="2201572"/>
              <a:chExt cx="2551438" cy="1310576"/>
            </a:xfrm>
          </p:grpSpPr>
          <p:sp>
            <p:nvSpPr>
              <p:cNvPr id="122" name="Shape 4761"/>
              <p:cNvSpPr/>
              <p:nvPr/>
            </p:nvSpPr>
            <p:spPr>
              <a:xfrm>
                <a:off x="1513214" y="2201573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3" name="Shape 4761"/>
              <p:cNvSpPr/>
              <p:nvPr/>
            </p:nvSpPr>
            <p:spPr>
              <a:xfrm>
                <a:off x="1513214" y="2201572"/>
                <a:ext cx="1122925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2349500" y="2367233"/>
              <a:ext cx="1647822" cy="980356"/>
              <a:chOff x="2349500" y="2367233"/>
              <a:chExt cx="1647822" cy="980356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4482016" y="2270574"/>
            <a:ext cx="3845282" cy="1599531"/>
            <a:chOff x="4668621" y="2152958"/>
            <a:chExt cx="2975913" cy="1516676"/>
          </a:xfrm>
        </p:grpSpPr>
        <p:grpSp>
          <p:nvGrpSpPr>
            <p:cNvPr id="3" name="Group 2"/>
            <p:cNvGrpSpPr/>
            <p:nvPr/>
          </p:nvGrpSpPr>
          <p:grpSpPr>
            <a:xfrm>
              <a:off x="4668621" y="2152958"/>
              <a:ext cx="2952674" cy="1516676"/>
              <a:chOff x="4666677" y="2201572"/>
              <a:chExt cx="2551438" cy="1310576"/>
            </a:xfrm>
          </p:grpSpPr>
          <p:sp>
            <p:nvSpPr>
              <p:cNvPr id="93" name="Shape 4761"/>
              <p:cNvSpPr/>
              <p:nvPr/>
            </p:nvSpPr>
            <p:spPr>
              <a:xfrm>
                <a:off x="4666677" y="2201573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4" name="Shape 4761"/>
              <p:cNvSpPr/>
              <p:nvPr/>
            </p:nvSpPr>
            <p:spPr>
              <a:xfrm>
                <a:off x="4666677" y="2201572"/>
                <a:ext cx="1153747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5996712" y="2367233"/>
              <a:ext cx="1647822" cy="980356"/>
              <a:chOff x="2349500" y="2367233"/>
              <a:chExt cx="1647822" cy="980356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8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8437108" y="2270574"/>
            <a:ext cx="3818702" cy="1599531"/>
            <a:chOff x="8285766" y="2152958"/>
            <a:chExt cx="2955342" cy="1516676"/>
          </a:xfrm>
        </p:grpSpPr>
        <p:grpSp>
          <p:nvGrpSpPr>
            <p:cNvPr id="4" name="Group 3"/>
            <p:cNvGrpSpPr/>
            <p:nvPr/>
          </p:nvGrpSpPr>
          <p:grpSpPr>
            <a:xfrm>
              <a:off x="8285766" y="2152958"/>
              <a:ext cx="2952674" cy="1516676"/>
              <a:chOff x="7792291" y="2201572"/>
              <a:chExt cx="2551438" cy="1310576"/>
            </a:xfrm>
          </p:grpSpPr>
          <p:sp>
            <p:nvSpPr>
              <p:cNvPr id="130" name="Shape 4761"/>
              <p:cNvSpPr/>
              <p:nvPr/>
            </p:nvSpPr>
            <p:spPr>
              <a:xfrm>
                <a:off x="7792291" y="2201573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1" name="Shape 4761"/>
              <p:cNvSpPr/>
              <p:nvPr/>
            </p:nvSpPr>
            <p:spPr>
              <a:xfrm>
                <a:off x="7792291" y="2201572"/>
                <a:ext cx="1118313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9593286" y="2367233"/>
              <a:ext cx="1647822" cy="980356"/>
              <a:chOff x="2349500" y="2367233"/>
              <a:chExt cx="1647822" cy="980356"/>
            </a:xfrm>
          </p:grpSpPr>
          <p:sp>
            <p:nvSpPr>
              <p:cNvPr id="40" name="TextBox 39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1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524131" y="4471451"/>
            <a:ext cx="3848076" cy="1599530"/>
            <a:chOff x="1019248" y="4239830"/>
            <a:chExt cx="2978074" cy="1516675"/>
          </a:xfrm>
        </p:grpSpPr>
        <p:grpSp>
          <p:nvGrpSpPr>
            <p:cNvPr id="7" name="Group 6"/>
            <p:cNvGrpSpPr/>
            <p:nvPr/>
          </p:nvGrpSpPr>
          <p:grpSpPr>
            <a:xfrm>
              <a:off x="1019248" y="4239830"/>
              <a:ext cx="2952674" cy="1516675"/>
              <a:chOff x="1513214" y="4004861"/>
              <a:chExt cx="2551438" cy="1310575"/>
            </a:xfrm>
          </p:grpSpPr>
          <p:sp>
            <p:nvSpPr>
              <p:cNvPr id="154" name="Shape 4761"/>
              <p:cNvSpPr/>
              <p:nvPr/>
            </p:nvSpPr>
            <p:spPr>
              <a:xfrm>
                <a:off x="1513214" y="4004861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55" name="Shape 4761"/>
              <p:cNvSpPr/>
              <p:nvPr/>
            </p:nvSpPr>
            <p:spPr>
              <a:xfrm>
                <a:off x="1513214" y="4004861"/>
                <a:ext cx="1122925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t="561"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2349500" y="4568106"/>
              <a:ext cx="1647822" cy="980356"/>
              <a:chOff x="2349500" y="2367233"/>
              <a:chExt cx="1647822" cy="980356"/>
            </a:xfrm>
          </p:grpSpPr>
          <p:sp>
            <p:nvSpPr>
              <p:cNvPr id="43" name="TextBox 42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5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485978" y="4475075"/>
            <a:ext cx="3836730" cy="1599531"/>
            <a:chOff x="4668621" y="4243267"/>
            <a:chExt cx="2969294" cy="1516676"/>
          </a:xfrm>
        </p:grpSpPr>
        <p:grpSp>
          <p:nvGrpSpPr>
            <p:cNvPr id="6" name="Group 5"/>
            <p:cNvGrpSpPr/>
            <p:nvPr/>
          </p:nvGrpSpPr>
          <p:grpSpPr>
            <a:xfrm>
              <a:off x="4668621" y="4243267"/>
              <a:ext cx="2952674" cy="1516676"/>
              <a:chOff x="4666677" y="4007831"/>
              <a:chExt cx="2551438" cy="1310576"/>
            </a:xfrm>
          </p:grpSpPr>
          <p:sp>
            <p:nvSpPr>
              <p:cNvPr id="146" name="Shape 4761"/>
              <p:cNvSpPr/>
              <p:nvPr/>
            </p:nvSpPr>
            <p:spPr>
              <a:xfrm>
                <a:off x="4666677" y="4007832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47" name="Shape 4761"/>
              <p:cNvSpPr/>
              <p:nvPr/>
            </p:nvSpPr>
            <p:spPr>
              <a:xfrm>
                <a:off x="4666677" y="4007831"/>
                <a:ext cx="1134775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5990093" y="4568106"/>
              <a:ext cx="1647822" cy="980356"/>
              <a:chOff x="2349500" y="2367233"/>
              <a:chExt cx="1647822" cy="980356"/>
            </a:xfrm>
          </p:grpSpPr>
          <p:sp>
            <p:nvSpPr>
              <p:cNvPr id="47" name="TextBox 46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8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8436479" y="4450345"/>
            <a:ext cx="3825544" cy="1599531"/>
            <a:chOff x="8285766" y="4219818"/>
            <a:chExt cx="2960637" cy="1516676"/>
          </a:xfrm>
        </p:grpSpPr>
        <p:grpSp>
          <p:nvGrpSpPr>
            <p:cNvPr id="5" name="Group 4"/>
            <p:cNvGrpSpPr/>
            <p:nvPr/>
          </p:nvGrpSpPr>
          <p:grpSpPr>
            <a:xfrm>
              <a:off x="8285766" y="4219818"/>
              <a:ext cx="2952674" cy="1516676"/>
              <a:chOff x="7792291" y="3987568"/>
              <a:chExt cx="2551438" cy="1310576"/>
            </a:xfrm>
          </p:grpSpPr>
          <p:sp>
            <p:nvSpPr>
              <p:cNvPr id="138" name="Shape 4761"/>
              <p:cNvSpPr/>
              <p:nvPr/>
            </p:nvSpPr>
            <p:spPr>
              <a:xfrm>
                <a:off x="7792291" y="3987569"/>
                <a:ext cx="2551438" cy="1310575"/>
              </a:xfrm>
              <a:prstGeom prst="roundRect">
                <a:avLst>
                  <a:gd name="adj" fmla="val 7025"/>
                </a:avLst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9" name="Shape 4761"/>
              <p:cNvSpPr/>
              <p:nvPr/>
            </p:nvSpPr>
            <p:spPr>
              <a:xfrm>
                <a:off x="7792291" y="3987568"/>
                <a:ext cx="1118313" cy="1310575"/>
              </a:xfrm>
              <a:prstGeom prst="roundRect">
                <a:avLst>
                  <a:gd name="adj" fmla="val 7025"/>
                </a:avLst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 lIns="53575" tIns="53575" rIns="53575" bIns="53575" anchor="ctr"/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9598581" y="4568106"/>
              <a:ext cx="1647822" cy="980356"/>
              <a:chOff x="2349500" y="2367233"/>
              <a:chExt cx="1647822" cy="980356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2350395" y="2644269"/>
                <a:ext cx="1646927" cy="7033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Date : Oct 22 2014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Photo by : Laura </a:t>
                </a:r>
                <a:r>
                  <a:rPr lang="en-US" sz="1055" err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Cinta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05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Category : Interior Design Client : Angela Monica</a:t>
                </a:r>
                <a:endParaRPr lang="en-US" sz="105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1" name="Text Placeholder 8"/>
              <p:cNvSpPr txBox="1"/>
              <p:nvPr/>
            </p:nvSpPr>
            <p:spPr>
              <a:xfrm>
                <a:off x="2349500" y="2367233"/>
                <a:ext cx="1260475" cy="286561"/>
              </a:xfrm>
              <a:prstGeom prst="rect">
                <a:avLst/>
              </a:prstGeom>
            </p:spPr>
            <p:txBody>
              <a:bodyPr vert="horz" lIns="96435" tIns="48218" rIns="96435" bIns="48218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116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Project Detail :</a:t>
                </a:r>
                <a:endParaRPr lang="en-GB" sz="1160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52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527566" y="2382483"/>
            <a:ext cx="4009498" cy="2765171"/>
            <a:chOff x="2396303" y="2540426"/>
            <a:chExt cx="3801807" cy="2621936"/>
          </a:xfrm>
        </p:grpSpPr>
        <p:sp>
          <p:nvSpPr>
            <p:cNvPr id="34" name="TextBox 33"/>
            <p:cNvSpPr txBox="1"/>
            <p:nvPr/>
          </p:nvSpPr>
          <p:spPr>
            <a:xfrm>
              <a:off x="2396303" y="2546661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0%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95444" y="2540936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50%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950679" y="2546008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75%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799348" y="2545177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100%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240209" y="2540426"/>
              <a:ext cx="398762" cy="15394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055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25%</a:t>
              </a:r>
              <a:endParaRPr lang="en-GB" sz="105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605308" y="2838456"/>
              <a:ext cx="3382773" cy="2323906"/>
              <a:chOff x="2605308" y="2838456"/>
              <a:chExt cx="3382773" cy="2323906"/>
            </a:xfrm>
          </p:grpSpPr>
          <p:grpSp>
            <p:nvGrpSpPr>
              <p:cNvPr id="5" name="Group 4033"/>
              <p:cNvGrpSpPr/>
              <p:nvPr/>
            </p:nvGrpSpPr>
            <p:grpSpPr>
              <a:xfrm>
                <a:off x="2605309" y="2838456"/>
                <a:ext cx="3382772" cy="2323906"/>
                <a:chOff x="0" y="0"/>
                <a:chExt cx="6461013" cy="4652441"/>
              </a:xfrm>
            </p:grpSpPr>
            <p:sp>
              <p:nvSpPr>
                <p:cNvPr id="6" name="Shape 4028"/>
                <p:cNvSpPr/>
                <p:nvPr/>
              </p:nvSpPr>
              <p:spPr>
                <a:xfrm flipV="1">
                  <a:off x="-1" y="0"/>
                  <a:ext cx="2" cy="4652442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7" name="Shape 4029"/>
                <p:cNvSpPr/>
                <p:nvPr/>
              </p:nvSpPr>
              <p:spPr>
                <a:xfrm flipV="1">
                  <a:off x="1615253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8" name="Shape 4030"/>
                <p:cNvSpPr/>
                <p:nvPr/>
              </p:nvSpPr>
              <p:spPr>
                <a:xfrm flipV="1">
                  <a:off x="3230506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" name="Shape 4031"/>
                <p:cNvSpPr/>
                <p:nvPr/>
              </p:nvSpPr>
              <p:spPr>
                <a:xfrm flipV="1">
                  <a:off x="4845759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" name="Shape 4032"/>
                <p:cNvSpPr/>
                <p:nvPr/>
              </p:nvSpPr>
              <p:spPr>
                <a:xfrm flipV="1">
                  <a:off x="6461013" y="-1"/>
                  <a:ext cx="1" cy="4652443"/>
                </a:xfrm>
                <a:prstGeom prst="line">
                  <a:avLst/>
                </a:prstGeom>
                <a:noFill/>
                <a:ln w="635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>
                    <a:defRPr sz="3200">
                      <a:solidFill>
                        <a:srgbClr val="000000"/>
                      </a:solidFill>
                      <a:latin typeface="Helvetica Light"/>
                      <a:ea typeface="Helvetica Light"/>
                      <a:cs typeface="Helvetica Light"/>
                      <a:sym typeface="Helvetica Light"/>
                    </a:defRPr>
                  </a:pPr>
                  <a:endParaRPr sz="3375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0" name="Straight Connector 69"/>
              <p:cNvCxnSpPr/>
              <p:nvPr/>
            </p:nvCxnSpPr>
            <p:spPr>
              <a:xfrm>
                <a:off x="2605308" y="5162362"/>
                <a:ext cx="3382773" cy="0"/>
              </a:xfrm>
              <a:prstGeom prst="line">
                <a:avLst/>
              </a:prstGeom>
              <a:ln w="63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21"/>
          <p:cNvGrpSpPr/>
          <p:nvPr/>
        </p:nvGrpSpPr>
        <p:grpSpPr>
          <a:xfrm>
            <a:off x="2740976" y="2863833"/>
            <a:ext cx="2901055" cy="359604"/>
            <a:chOff x="2598659" y="2996841"/>
            <a:chExt cx="2750781" cy="340977"/>
          </a:xfrm>
        </p:grpSpPr>
        <p:sp>
          <p:nvSpPr>
            <p:cNvPr id="11" name="Shape 4047"/>
            <p:cNvSpPr/>
            <p:nvPr/>
          </p:nvSpPr>
          <p:spPr>
            <a:xfrm>
              <a:off x="2598659" y="2996841"/>
              <a:ext cx="2750781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Shape 4048"/>
            <p:cNvSpPr/>
            <p:nvPr/>
          </p:nvSpPr>
          <p:spPr>
            <a:xfrm>
              <a:off x="2598660" y="3167329"/>
              <a:ext cx="2215478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740977" y="3502559"/>
            <a:ext cx="1942692" cy="359604"/>
            <a:chOff x="2598660" y="3602481"/>
            <a:chExt cx="1842061" cy="340977"/>
          </a:xfrm>
        </p:grpSpPr>
        <p:sp>
          <p:nvSpPr>
            <p:cNvPr id="13" name="Shape 4049"/>
            <p:cNvSpPr/>
            <p:nvPr/>
          </p:nvSpPr>
          <p:spPr>
            <a:xfrm>
              <a:off x="2598660" y="3602481"/>
              <a:ext cx="1842061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Shape 4050"/>
            <p:cNvSpPr/>
            <p:nvPr/>
          </p:nvSpPr>
          <p:spPr>
            <a:xfrm>
              <a:off x="2598660" y="3772969"/>
              <a:ext cx="1490984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740977" y="4141282"/>
            <a:ext cx="2670365" cy="359606"/>
            <a:chOff x="2598660" y="4208120"/>
            <a:chExt cx="2532041" cy="340978"/>
          </a:xfrm>
        </p:grpSpPr>
        <p:sp>
          <p:nvSpPr>
            <p:cNvPr id="15" name="Shape 4051"/>
            <p:cNvSpPr/>
            <p:nvPr/>
          </p:nvSpPr>
          <p:spPr>
            <a:xfrm>
              <a:off x="2598660" y="4208120"/>
              <a:ext cx="2532041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Shape 4052"/>
            <p:cNvSpPr/>
            <p:nvPr/>
          </p:nvSpPr>
          <p:spPr>
            <a:xfrm>
              <a:off x="2598660" y="4378609"/>
              <a:ext cx="1946759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740977" y="4796899"/>
            <a:ext cx="3422691" cy="359604"/>
            <a:chOff x="2598660" y="4829775"/>
            <a:chExt cx="3245396" cy="340977"/>
          </a:xfrm>
        </p:grpSpPr>
        <p:sp>
          <p:nvSpPr>
            <p:cNvPr id="17" name="Shape 4053"/>
            <p:cNvSpPr/>
            <p:nvPr/>
          </p:nvSpPr>
          <p:spPr>
            <a:xfrm>
              <a:off x="2598660" y="4829775"/>
              <a:ext cx="3245396" cy="17048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53575" tIns="53575" rIns="53575" bIns="53575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Shape 4054"/>
            <p:cNvSpPr/>
            <p:nvPr/>
          </p:nvSpPr>
          <p:spPr>
            <a:xfrm>
              <a:off x="2598660" y="5000263"/>
              <a:ext cx="1494760" cy="17048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29689" y="2958756"/>
            <a:ext cx="1410262" cy="2123223"/>
            <a:chOff x="1260476" y="3086848"/>
            <a:chExt cx="1337211" cy="2013240"/>
          </a:xfrm>
        </p:grpSpPr>
        <p:sp>
          <p:nvSpPr>
            <p:cNvPr id="30" name="TextBox 29"/>
            <p:cNvSpPr txBox="1"/>
            <p:nvPr/>
          </p:nvSpPr>
          <p:spPr>
            <a:xfrm>
              <a:off x="1260476" y="3086848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 err="1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Infographic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265336" y="3698338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Web Design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62381" y="4303891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Interior Design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67241" y="4915381"/>
              <a:ext cx="1330446" cy="1847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rPr>
                <a:t>Graphic Design</a:t>
              </a:r>
              <a:endParaRPr lang="en-GB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030840" y="5652288"/>
            <a:ext cx="2725018" cy="195632"/>
            <a:chOff x="2873508" y="5359492"/>
            <a:chExt cx="2583863" cy="185498"/>
          </a:xfrm>
        </p:grpSpPr>
        <p:grpSp>
          <p:nvGrpSpPr>
            <p:cNvPr id="68" name="Group 67"/>
            <p:cNvGrpSpPr/>
            <p:nvPr/>
          </p:nvGrpSpPr>
          <p:grpSpPr>
            <a:xfrm>
              <a:off x="2873508" y="5359492"/>
              <a:ext cx="1228492" cy="184706"/>
              <a:chOff x="4709006" y="5671031"/>
              <a:chExt cx="1228492" cy="184706"/>
            </a:xfrm>
          </p:grpSpPr>
          <p:sp>
            <p:nvSpPr>
              <p:cNvPr id="63" name="Shape 4309"/>
              <p:cNvSpPr/>
              <p:nvPr/>
            </p:nvSpPr>
            <p:spPr>
              <a:xfrm>
                <a:off x="4709006" y="5702114"/>
                <a:ext cx="109713" cy="109714"/>
              </a:xfrm>
              <a:prstGeom prst="roundRect">
                <a:avLst>
                  <a:gd name="adj" fmla="val 15000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4885387" y="5671031"/>
                <a:ext cx="1052111" cy="1847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Our Product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4139248" y="5360284"/>
              <a:ext cx="1318123" cy="184706"/>
              <a:chOff x="6189898" y="5671823"/>
              <a:chExt cx="1318123" cy="184706"/>
            </a:xfrm>
          </p:grpSpPr>
          <p:sp>
            <p:nvSpPr>
              <p:cNvPr id="66" name="Shape 4309"/>
              <p:cNvSpPr/>
              <p:nvPr/>
            </p:nvSpPr>
            <p:spPr>
              <a:xfrm>
                <a:off x="6189898" y="5702906"/>
                <a:ext cx="109713" cy="109714"/>
              </a:xfrm>
              <a:prstGeom prst="roundRect">
                <a:avLst>
                  <a:gd name="adj" fmla="val 15000"/>
                </a:avLst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5" tIns="53575" rIns="53575" bIns="53575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375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366279" y="5671823"/>
                <a:ext cx="1141742" cy="18470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Another Product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73" name="Rectangle 72"/>
          <p:cNvSpPr/>
          <p:nvPr/>
        </p:nvSpPr>
        <p:spPr>
          <a:xfrm>
            <a:off x="10593561" y="5358446"/>
            <a:ext cx="756617" cy="4544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955" b="1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70%</a:t>
            </a:r>
            <a:endParaRPr lang="en-US" sz="1900" b="1">
              <a:solidFill>
                <a:schemeClr val="accent2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0593561" y="4554819"/>
            <a:ext cx="756617" cy="4544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2955" b="1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80%</a:t>
            </a:r>
            <a:endParaRPr lang="en-US" sz="1900" b="1">
              <a:solidFill>
                <a:schemeClr val="accent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627136" y="4474456"/>
            <a:ext cx="2706376" cy="1366167"/>
            <a:chOff x="7231717" y="4242680"/>
            <a:chExt cx="2566186" cy="1295400"/>
          </a:xfrm>
        </p:grpSpPr>
        <p:grpSp>
          <p:nvGrpSpPr>
            <p:cNvPr id="75" name="Group 87"/>
            <p:cNvGrpSpPr/>
            <p:nvPr/>
          </p:nvGrpSpPr>
          <p:grpSpPr>
            <a:xfrm>
              <a:off x="7231717" y="4998219"/>
              <a:ext cx="2566186" cy="539861"/>
              <a:chOff x="609600" y="2841943"/>
              <a:chExt cx="2660838" cy="559774"/>
            </a:xfrm>
            <a:solidFill>
              <a:schemeClr val="bg1">
                <a:lumMod val="65000"/>
              </a:schemeClr>
            </a:solidFill>
          </p:grpSpPr>
          <p:grpSp>
            <p:nvGrpSpPr>
              <p:cNvPr id="76" name="Group 184"/>
              <p:cNvGrpSpPr/>
              <p:nvPr/>
            </p:nvGrpSpPr>
            <p:grpSpPr>
              <a:xfrm>
                <a:off x="609600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4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5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7" name="Group 184"/>
              <p:cNvGrpSpPr/>
              <p:nvPr/>
            </p:nvGrpSpPr>
            <p:grpSpPr>
              <a:xfrm>
                <a:off x="876277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2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3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8" name="Group 184"/>
              <p:cNvGrpSpPr/>
              <p:nvPr/>
            </p:nvGrpSpPr>
            <p:grpSpPr>
              <a:xfrm>
                <a:off x="1142954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100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01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9" name="Group 184"/>
              <p:cNvGrpSpPr/>
              <p:nvPr/>
            </p:nvGrpSpPr>
            <p:grpSpPr>
              <a:xfrm>
                <a:off x="1409631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8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9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0" name="Group 184"/>
              <p:cNvGrpSpPr/>
              <p:nvPr/>
            </p:nvGrpSpPr>
            <p:grpSpPr>
              <a:xfrm>
                <a:off x="1676308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6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7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1" name="Group 184"/>
              <p:cNvGrpSpPr/>
              <p:nvPr/>
            </p:nvGrpSpPr>
            <p:grpSpPr>
              <a:xfrm>
                <a:off x="1942985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4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5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2" name="Group 184"/>
              <p:cNvGrpSpPr/>
              <p:nvPr/>
            </p:nvGrpSpPr>
            <p:grpSpPr>
              <a:xfrm>
                <a:off x="2209662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2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3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3" name="Group 184"/>
              <p:cNvGrpSpPr/>
              <p:nvPr/>
            </p:nvGrpSpPr>
            <p:grpSpPr>
              <a:xfrm>
                <a:off x="2476339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90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91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4" name="Group 184"/>
              <p:cNvGrpSpPr/>
              <p:nvPr/>
            </p:nvGrpSpPr>
            <p:grpSpPr>
              <a:xfrm>
                <a:off x="2743016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88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89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5" name="Group 184"/>
              <p:cNvGrpSpPr/>
              <p:nvPr/>
            </p:nvGrpSpPr>
            <p:grpSpPr>
              <a:xfrm>
                <a:off x="3009696" y="2841943"/>
                <a:ext cx="260742" cy="559774"/>
                <a:chOff x="6213475" y="1668463"/>
                <a:chExt cx="227013" cy="487362"/>
              </a:xfrm>
              <a:grpFill/>
            </p:grpSpPr>
            <p:sp>
              <p:nvSpPr>
                <p:cNvPr id="86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87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06" name="Group 212"/>
            <p:cNvGrpSpPr/>
            <p:nvPr/>
          </p:nvGrpSpPr>
          <p:grpSpPr>
            <a:xfrm>
              <a:off x="7268574" y="4242680"/>
              <a:ext cx="2481778" cy="571345"/>
              <a:chOff x="5932686" y="2855964"/>
              <a:chExt cx="2449314" cy="563870"/>
            </a:xfrm>
            <a:solidFill>
              <a:schemeClr val="bg1">
                <a:lumMod val="65000"/>
              </a:schemeClr>
            </a:solidFill>
          </p:grpSpPr>
          <p:grpSp>
            <p:nvGrpSpPr>
              <p:cNvPr id="107" name="Group 179"/>
              <p:cNvGrpSpPr/>
              <p:nvPr/>
            </p:nvGrpSpPr>
            <p:grpSpPr>
              <a:xfrm>
                <a:off x="5932686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5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6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8" name="Group 179"/>
              <p:cNvGrpSpPr/>
              <p:nvPr/>
            </p:nvGrpSpPr>
            <p:grpSpPr>
              <a:xfrm>
                <a:off x="6180352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3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4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9" name="Group 179"/>
              <p:cNvGrpSpPr/>
              <p:nvPr/>
            </p:nvGrpSpPr>
            <p:grpSpPr>
              <a:xfrm>
                <a:off x="6428018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31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2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0" name="Group 179"/>
              <p:cNvGrpSpPr/>
              <p:nvPr/>
            </p:nvGrpSpPr>
            <p:grpSpPr>
              <a:xfrm>
                <a:off x="6675684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9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30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1" name="Group 179"/>
              <p:cNvGrpSpPr/>
              <p:nvPr/>
            </p:nvGrpSpPr>
            <p:grpSpPr>
              <a:xfrm>
                <a:off x="6923350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7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8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2" name="Group 179"/>
              <p:cNvGrpSpPr/>
              <p:nvPr/>
            </p:nvGrpSpPr>
            <p:grpSpPr>
              <a:xfrm>
                <a:off x="7171017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5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6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3" name="Group 179"/>
              <p:cNvGrpSpPr/>
              <p:nvPr/>
            </p:nvGrpSpPr>
            <p:grpSpPr>
              <a:xfrm>
                <a:off x="7418683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3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4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4" name="Group 179"/>
              <p:cNvGrpSpPr/>
              <p:nvPr/>
            </p:nvGrpSpPr>
            <p:grpSpPr>
              <a:xfrm>
                <a:off x="7666349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21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2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5" name="Group 179"/>
              <p:cNvGrpSpPr/>
              <p:nvPr/>
            </p:nvGrpSpPr>
            <p:grpSpPr>
              <a:xfrm>
                <a:off x="7914015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19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20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6" name="Group 179"/>
              <p:cNvGrpSpPr/>
              <p:nvPr/>
            </p:nvGrpSpPr>
            <p:grpSpPr>
              <a:xfrm>
                <a:off x="8161679" y="2855964"/>
                <a:ext cx="220321" cy="563870"/>
                <a:chOff x="5054600" y="1652588"/>
                <a:chExt cx="187325" cy="479424"/>
              </a:xfrm>
              <a:grpFill/>
            </p:grpSpPr>
            <p:sp>
              <p:nvSpPr>
                <p:cNvPr id="117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118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endParaRPr lang="en-US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</p:grpSp>
      </p:grpSp>
      <p:sp>
        <p:nvSpPr>
          <p:cNvPr id="137" name="TextBox 136"/>
          <p:cNvSpPr txBox="1"/>
          <p:nvPr/>
        </p:nvSpPr>
        <p:spPr>
          <a:xfrm>
            <a:off x="7648392" y="2794195"/>
            <a:ext cx="4052905" cy="1480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spcBef>
                <a:spcPct val="20000"/>
              </a:spcBef>
              <a:defRPr/>
            </a:pPr>
            <a:r>
              <a:rPr lang="en-US" sz="1265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of the variations passages lorem ipsum available majority have </a:t>
            </a:r>
            <a:r>
              <a:rPr lang="en-US" sz="1265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suffea</a:t>
            </a:r>
            <a:r>
              <a:rPr lang="en-US" sz="1265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.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</a:t>
            </a: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>
              <a:spcBef>
                <a:spcPct val="20000"/>
              </a:spcBef>
              <a:defRPr/>
            </a:pP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>
              <a:spcBef>
                <a:spcPct val="20000"/>
              </a:spcBef>
              <a:defRPr/>
            </a:pP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 of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available, but the have suffered alteration in some  form, by </a:t>
            </a:r>
            <a:r>
              <a:rPr lang="en-US" sz="1265" err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humour</a:t>
            </a:r>
            <a:r>
              <a:rPr lang="en-US" sz="1265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, or randomized words which.</a:t>
            </a:r>
            <a:endParaRPr lang="en-US" sz="1265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 defTabSz="963930">
              <a:spcBef>
                <a:spcPct val="20000"/>
              </a:spcBef>
              <a:defRPr/>
            </a:pPr>
            <a:endParaRPr lang="en-US" sz="1265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7648392" y="2377007"/>
            <a:ext cx="2945169" cy="25962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Comparison of satisfaction</a:t>
            </a:r>
            <a:endParaRPr lang="en-US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50" name="Group 212"/>
          <p:cNvGrpSpPr/>
          <p:nvPr/>
        </p:nvGrpSpPr>
        <p:grpSpPr>
          <a:xfrm>
            <a:off x="7666007" y="4474265"/>
            <a:ext cx="2088043" cy="602557"/>
            <a:chOff x="5932686" y="2855964"/>
            <a:chExt cx="1953984" cy="563870"/>
          </a:xfrm>
          <a:solidFill>
            <a:schemeClr val="accent1"/>
          </a:solidFill>
        </p:grpSpPr>
        <p:grpSp>
          <p:nvGrpSpPr>
            <p:cNvPr id="1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7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grpFill/>
          </p:grpSpPr>
          <p:sp>
            <p:nvSpPr>
              <p:cNvPr id="16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81" name="Group 87"/>
          <p:cNvGrpSpPr/>
          <p:nvPr/>
        </p:nvGrpSpPr>
        <p:grpSpPr>
          <a:xfrm>
            <a:off x="7627136" y="5273176"/>
            <a:ext cx="1892650" cy="569353"/>
            <a:chOff x="609600" y="2841943"/>
            <a:chExt cx="1860804" cy="559774"/>
          </a:xfrm>
          <a:solidFill>
            <a:schemeClr val="accent2"/>
          </a:solidFill>
        </p:grpSpPr>
        <p:grpSp>
          <p:nvGrpSpPr>
            <p:cNvPr id="182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1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1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6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7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8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grpFill/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159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137" grpId="0"/>
      <p:bldP spid="13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02883" y="2678514"/>
            <a:ext cx="3100652" cy="3108876"/>
            <a:chOff x="1519519" y="2539767"/>
            <a:chExt cx="2940039" cy="2947837"/>
          </a:xfrm>
        </p:grpSpPr>
        <p:sp>
          <p:nvSpPr>
            <p:cNvPr id="45" name="Rectangle 44"/>
            <p:cNvSpPr/>
            <p:nvPr/>
          </p:nvSpPr>
          <p:spPr>
            <a:xfrm>
              <a:off x="1519519" y="411240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519519" y="480076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519519" y="2539767"/>
              <a:ext cx="2940039" cy="1203204"/>
              <a:chOff x="1519519" y="2539767"/>
              <a:chExt cx="2940039" cy="120320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1519519" y="2584591"/>
                <a:ext cx="2940039" cy="1158380"/>
              </a:xfrm>
              <a:prstGeom prst="rect">
                <a:avLst/>
              </a:prstGeom>
              <a:solidFill>
                <a:schemeClr val="accent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538716" y="2539767"/>
                <a:ext cx="901645" cy="918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2</a:t>
                </a:r>
                <a:r>
                  <a:rPr lang="id-ID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0</a:t>
                </a:r>
                <a:endParaRPr lang="id-ID" sz="569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3310646" y="2767095"/>
                <a:ext cx="348376" cy="498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281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$</a:t>
                </a:r>
                <a:endParaRPr lang="id-ID" sz="281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2518199" y="3325612"/>
                <a:ext cx="942685" cy="302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147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per month</a:t>
                </a:r>
                <a:endParaRPr lang="id-ID" sz="147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1519519" y="3768223"/>
              <a:ext cx="2940039" cy="344182"/>
              <a:chOff x="1519519" y="3768223"/>
              <a:chExt cx="2940039" cy="344182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1519519" y="376822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2594349" y="3768223"/>
                <a:ext cx="790384" cy="2722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1 Website</a:t>
                </a:r>
                <a:endParaRPr lang="id-ID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2404962" y="4122075"/>
              <a:ext cx="1169160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100 GB Storage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361641" y="4820192"/>
              <a:ext cx="1255798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256 MB Memory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519519" y="4456585"/>
              <a:ext cx="2940039" cy="344180"/>
              <a:chOff x="1519519" y="4456585"/>
              <a:chExt cx="2940039" cy="344180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1519519" y="445658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2290659" y="4477761"/>
                <a:ext cx="1397764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10 Email Addresses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1519519" y="5143424"/>
              <a:ext cx="2940039" cy="344180"/>
              <a:chOff x="1519519" y="5143424"/>
              <a:chExt cx="2940039" cy="344180"/>
            </a:xfrm>
          </p:grpSpPr>
          <p:sp>
            <p:nvSpPr>
              <p:cNvPr id="85" name="Rectangle 84"/>
              <p:cNvSpPr/>
              <p:nvPr/>
            </p:nvSpPr>
            <p:spPr>
              <a:xfrm>
                <a:off x="1519519" y="5143424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2483238" y="5164600"/>
                <a:ext cx="1012603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24x7 Support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2289436" y="5966250"/>
            <a:ext cx="1727552" cy="433183"/>
            <a:chOff x="2069839" y="6089745"/>
            <a:chExt cx="1683915" cy="410744"/>
          </a:xfrm>
        </p:grpSpPr>
        <p:sp>
          <p:nvSpPr>
            <p:cNvPr id="58" name="Rectangle 57"/>
            <p:cNvSpPr/>
            <p:nvPr/>
          </p:nvSpPr>
          <p:spPr>
            <a:xfrm>
              <a:off x="2069839" y="6089745"/>
              <a:ext cx="1683915" cy="410744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652471" y="6168020"/>
              <a:ext cx="509691" cy="256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6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Basic</a:t>
              </a:r>
              <a:endParaRPr lang="id-ID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874064" y="2280318"/>
            <a:ext cx="3100652" cy="3507072"/>
            <a:chOff x="4621253" y="2162198"/>
            <a:chExt cx="2940039" cy="3325406"/>
          </a:xfrm>
        </p:grpSpPr>
        <p:sp>
          <p:nvSpPr>
            <p:cNvPr id="62" name="Rectangle 61"/>
            <p:cNvSpPr/>
            <p:nvPr/>
          </p:nvSpPr>
          <p:spPr>
            <a:xfrm>
              <a:off x="4621253" y="3768225"/>
              <a:ext cx="2940039" cy="34418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621253" y="411240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621253" y="480076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4621253" y="2162198"/>
              <a:ext cx="2940039" cy="1580774"/>
              <a:chOff x="4621253" y="2162198"/>
              <a:chExt cx="2940039" cy="1580774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4621253" y="2162198"/>
                <a:ext cx="2940039" cy="1580774"/>
              </a:xfrm>
              <a:prstGeom prst="rect">
                <a:avLst/>
              </a:prstGeom>
              <a:solidFill>
                <a:schemeClr val="accent2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5640453" y="2387367"/>
                <a:ext cx="901645" cy="9185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5</a:t>
                </a:r>
                <a:r>
                  <a:rPr lang="id-ID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0</a:t>
                </a:r>
                <a:endParaRPr lang="id-ID" sz="569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6412380" y="2767095"/>
                <a:ext cx="348376" cy="49800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281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$</a:t>
                </a:r>
                <a:endParaRPr lang="id-ID" sz="281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5619933" y="3173212"/>
                <a:ext cx="942685" cy="302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147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per month</a:t>
                </a:r>
                <a:endParaRPr lang="id-ID" sz="147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5657328" y="3768223"/>
              <a:ext cx="867902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10 Website</a:t>
              </a:r>
              <a:endParaRPr lang="id-ID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5436778" y="4122075"/>
              <a:ext cx="1308996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Unlimited Storage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424616" y="4820192"/>
              <a:ext cx="1333317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1024 MB Memory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4621253" y="4456585"/>
              <a:ext cx="2940039" cy="344180"/>
              <a:chOff x="4621253" y="4456585"/>
              <a:chExt cx="2940039" cy="344180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4621253" y="445658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5392391" y="4477761"/>
                <a:ext cx="1397764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20 Email Addresses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4621253" y="5143424"/>
              <a:ext cx="2940039" cy="344180"/>
              <a:chOff x="4621253" y="5143424"/>
              <a:chExt cx="2940039" cy="344180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4621253" y="5143424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5584971" y="5164600"/>
                <a:ext cx="1012603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24x7 Support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3" name="Group 132"/>
          <p:cNvGrpSpPr/>
          <p:nvPr/>
        </p:nvGrpSpPr>
        <p:grpSpPr>
          <a:xfrm>
            <a:off x="5568947" y="5966250"/>
            <a:ext cx="1727552" cy="433183"/>
            <a:chOff x="2069839" y="6089745"/>
            <a:chExt cx="1683915" cy="410744"/>
          </a:xfrm>
        </p:grpSpPr>
        <p:sp>
          <p:nvSpPr>
            <p:cNvPr id="135" name="Rectangle 134"/>
            <p:cNvSpPr/>
            <p:nvPr/>
          </p:nvSpPr>
          <p:spPr>
            <a:xfrm>
              <a:off x="2069839" y="6089745"/>
              <a:ext cx="1683915" cy="410744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533998" y="6168020"/>
              <a:ext cx="759693" cy="256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6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Premium</a:t>
              </a:r>
              <a:endParaRPr lang="id-ID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45764" y="2678514"/>
            <a:ext cx="3100652" cy="3108876"/>
            <a:chOff x="7723480" y="2539767"/>
            <a:chExt cx="2940039" cy="2947837"/>
          </a:xfrm>
        </p:grpSpPr>
        <p:sp>
          <p:nvSpPr>
            <p:cNvPr id="82" name="Rectangle 81"/>
            <p:cNvSpPr/>
            <p:nvPr/>
          </p:nvSpPr>
          <p:spPr>
            <a:xfrm>
              <a:off x="7723480" y="411240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723480" y="4800765"/>
              <a:ext cx="2940039" cy="344180"/>
            </a:xfrm>
            <a:prstGeom prst="rect">
              <a:avLst/>
            </a:prstGeom>
            <a:solidFill>
              <a:srgbClr val="FDFDFD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7723480" y="2539767"/>
              <a:ext cx="2940039" cy="1203204"/>
              <a:chOff x="7723480" y="2539767"/>
              <a:chExt cx="2940039" cy="1203204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7723480" y="2584591"/>
                <a:ext cx="2940039" cy="1158380"/>
              </a:xfrm>
              <a:prstGeom prst="rect">
                <a:avLst/>
              </a:prstGeom>
              <a:solidFill>
                <a:schemeClr val="accent3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8742677" y="2539767"/>
                <a:ext cx="901645" cy="9185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9</a:t>
                </a:r>
                <a:r>
                  <a:rPr lang="id-ID" sz="569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Medium" panose="020B0603030202020304" pitchFamily="34" charset="0"/>
                    <a:sym typeface="Times New Roman" panose="02020603050405020304" pitchFamily="18" charset="0"/>
                  </a:rPr>
                  <a:t>0</a:t>
                </a:r>
                <a:endParaRPr lang="id-ID" sz="569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Medium" panose="020B06030302020203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9514606" y="2767095"/>
                <a:ext cx="348376" cy="4980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2815" b="1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$</a:t>
                </a:r>
                <a:endParaRPr lang="id-ID" sz="2815" b="1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8722160" y="3325612"/>
                <a:ext cx="942685" cy="3028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d-ID" sz="1475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per month</a:t>
                </a:r>
                <a:endParaRPr lang="id-ID" sz="1475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723480" y="3768223"/>
              <a:ext cx="2940039" cy="344182"/>
              <a:chOff x="7723480" y="3768223"/>
              <a:chExt cx="2940039" cy="344182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7723480" y="376822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1" name="TextBox 90"/>
              <p:cNvSpPr txBox="1"/>
              <p:nvPr/>
            </p:nvSpPr>
            <p:spPr>
              <a:xfrm>
                <a:off x="8539767" y="3768223"/>
                <a:ext cx="1307477" cy="2722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Unlimited website</a:t>
                </a:r>
                <a:endParaRPr lang="id-ID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92" name="TextBox 91"/>
            <p:cNvSpPr txBox="1"/>
            <p:nvPr/>
          </p:nvSpPr>
          <p:spPr>
            <a:xfrm>
              <a:off x="8539006" y="4122075"/>
              <a:ext cx="1308996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Unlimited Storage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7723480" y="4456585"/>
              <a:ext cx="2940039" cy="344180"/>
              <a:chOff x="7723480" y="4456585"/>
              <a:chExt cx="2940039" cy="344180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7723480" y="4456585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8362388" y="4477761"/>
                <a:ext cx="1662237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Unlimited Email </a:t>
                </a:r>
                <a:r>
                  <a:rPr lang="en-GB" sz="1265" err="1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Adress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8643119" y="4820192"/>
              <a:ext cx="1100761" cy="2722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65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4 MB Memory</a:t>
              </a:r>
              <a:endParaRPr lang="id-ID" sz="1265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7723480" y="5143424"/>
              <a:ext cx="2940039" cy="344180"/>
              <a:chOff x="7723480" y="5143424"/>
              <a:chExt cx="2940039" cy="344180"/>
            </a:xfrm>
          </p:grpSpPr>
          <p:sp>
            <p:nvSpPr>
              <p:cNvPr id="108" name="Rectangle 107"/>
              <p:cNvSpPr/>
              <p:nvPr/>
            </p:nvSpPr>
            <p:spPr>
              <a:xfrm>
                <a:off x="7723480" y="5143424"/>
                <a:ext cx="2940039" cy="34418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253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09" name="TextBox 108"/>
              <p:cNvSpPr txBox="1"/>
              <p:nvPr/>
            </p:nvSpPr>
            <p:spPr>
              <a:xfrm>
                <a:off x="8687198" y="5164600"/>
                <a:ext cx="1012603" cy="2722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265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 Light" panose="020B0303030202020304" pitchFamily="34" charset="0"/>
                    <a:sym typeface="Times New Roman" panose="02020603050405020304" pitchFamily="18" charset="0"/>
                  </a:rPr>
                  <a:t>24x7 Support</a:t>
                </a:r>
                <a:endParaRPr lang="en-GB" sz="1265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 Light" panose="020B03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8" name="Group 137"/>
          <p:cNvGrpSpPr/>
          <p:nvPr/>
        </p:nvGrpSpPr>
        <p:grpSpPr>
          <a:xfrm>
            <a:off x="8902302" y="5966250"/>
            <a:ext cx="1727552" cy="433183"/>
            <a:chOff x="2069839" y="6089745"/>
            <a:chExt cx="1683915" cy="410744"/>
          </a:xfrm>
        </p:grpSpPr>
        <p:sp>
          <p:nvSpPr>
            <p:cNvPr id="140" name="Rectangle 139"/>
            <p:cNvSpPr/>
            <p:nvPr/>
          </p:nvSpPr>
          <p:spPr>
            <a:xfrm>
              <a:off x="2069839" y="6089745"/>
              <a:ext cx="1683915" cy="410744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253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554311" y="6168020"/>
              <a:ext cx="719067" cy="256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6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Ultimate</a:t>
              </a:r>
              <a:endParaRPr lang="id-ID" sz="1160" b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67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/>
          <p:cNvSpPr/>
          <p:nvPr/>
        </p:nvSpPr>
        <p:spPr>
          <a:xfrm>
            <a:off x="6688624" y="2436028"/>
            <a:ext cx="663421" cy="6634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6688624" y="3407772"/>
            <a:ext cx="663421" cy="6634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6688624" y="4373825"/>
            <a:ext cx="663421" cy="6634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6688624" y="5340787"/>
            <a:ext cx="663421" cy="66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7606755" y="2687020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7600847" y="2338998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Definition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606755" y="3649983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7600847" y="3301962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Design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7606755" y="4601670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7600847" y="4253649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Data Collection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7606755" y="5548480"/>
            <a:ext cx="3533334" cy="481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koler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sit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denimaOstebus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daname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lovera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donWakamare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dimasa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quosam</a:t>
            </a:r>
            <a:r>
              <a:rPr lang="en-US" sz="1265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265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sant</a:t>
            </a:r>
            <a:endParaRPr lang="en-US" sz="1265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7600847" y="5200459"/>
            <a:ext cx="2049640" cy="39222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7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Analysis</a:t>
            </a:r>
            <a:endParaRPr lang="en-US" sz="147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5" name="Shape 581"/>
          <p:cNvSpPr/>
          <p:nvPr/>
        </p:nvSpPr>
        <p:spPr>
          <a:xfrm rot="18900000" flipV="1">
            <a:off x="2945146" y="3307177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6" name="Shape 581"/>
          <p:cNvSpPr/>
          <p:nvPr/>
        </p:nvSpPr>
        <p:spPr>
          <a:xfrm rot="2700000">
            <a:off x="4359827" y="3067009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7" name="Shape 581"/>
          <p:cNvSpPr/>
          <p:nvPr/>
        </p:nvSpPr>
        <p:spPr>
          <a:xfrm rot="18900000" flipH="1">
            <a:off x="4516435" y="4472859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9" name="Shape 581"/>
          <p:cNvSpPr/>
          <p:nvPr/>
        </p:nvSpPr>
        <p:spPr>
          <a:xfrm rot="2700000" flipH="1" flipV="1">
            <a:off x="3148173" y="4698002"/>
            <a:ext cx="544522" cy="544522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53575" tIns="53575" rIns="53575" bIns="53575" anchor="ctr"/>
          <a:lstStyle/>
          <a:p>
            <a:pPr lvl="0"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375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969051" y="3507941"/>
            <a:ext cx="1343053" cy="1344878"/>
            <a:chOff x="1866720" y="3326230"/>
            <a:chExt cx="1273483" cy="1275214"/>
          </a:xfrm>
        </p:grpSpPr>
        <p:sp>
          <p:nvSpPr>
            <p:cNvPr id="120" name="Freeform 17"/>
            <p:cNvSpPr>
              <a:spLocks noEditPoints="1"/>
            </p:cNvSpPr>
            <p:nvPr/>
          </p:nvSpPr>
          <p:spPr bwMode="auto">
            <a:xfrm>
              <a:off x="1866720" y="3326230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1" name="Oval 18"/>
            <p:cNvSpPr>
              <a:spLocks noChangeArrowheads="1"/>
            </p:cNvSpPr>
            <p:nvPr/>
          </p:nvSpPr>
          <p:spPr bwMode="auto">
            <a:xfrm>
              <a:off x="2020715" y="3481955"/>
              <a:ext cx="965494" cy="968955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0" name="Shape 565"/>
            <p:cNvSpPr/>
            <p:nvPr/>
          </p:nvSpPr>
          <p:spPr>
            <a:xfrm flipV="1">
              <a:off x="2283190" y="3734593"/>
              <a:ext cx="463711" cy="463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5497"/>
                  </a:moveTo>
                  <a:cubicBezTo>
                    <a:pt x="8207" y="15497"/>
                    <a:pt x="6104" y="13394"/>
                    <a:pt x="6104" y="10801"/>
                  </a:cubicBezTo>
                  <a:cubicBezTo>
                    <a:pt x="6104" y="8206"/>
                    <a:pt x="8207" y="6103"/>
                    <a:pt x="10800" y="6103"/>
                  </a:cubicBezTo>
                  <a:cubicBezTo>
                    <a:pt x="13395" y="6103"/>
                    <a:pt x="15497" y="8206"/>
                    <a:pt x="15497" y="10801"/>
                  </a:cubicBezTo>
                  <a:cubicBezTo>
                    <a:pt x="15497" y="13394"/>
                    <a:pt x="13395" y="15497"/>
                    <a:pt x="10800" y="15497"/>
                  </a:cubicBezTo>
                  <a:close/>
                  <a:moveTo>
                    <a:pt x="19522" y="10801"/>
                  </a:moveTo>
                  <a:cubicBezTo>
                    <a:pt x="19522" y="9454"/>
                    <a:pt x="20352" y="8390"/>
                    <a:pt x="21600" y="7659"/>
                  </a:cubicBezTo>
                  <a:cubicBezTo>
                    <a:pt x="21376" y="6908"/>
                    <a:pt x="21077" y="6187"/>
                    <a:pt x="20711" y="5509"/>
                  </a:cubicBezTo>
                  <a:cubicBezTo>
                    <a:pt x="19310" y="5876"/>
                    <a:pt x="18177" y="5328"/>
                    <a:pt x="17225" y="4375"/>
                  </a:cubicBezTo>
                  <a:cubicBezTo>
                    <a:pt x="16273" y="3423"/>
                    <a:pt x="15982" y="2288"/>
                    <a:pt x="16347" y="889"/>
                  </a:cubicBezTo>
                  <a:cubicBezTo>
                    <a:pt x="15671" y="522"/>
                    <a:pt x="14951" y="225"/>
                    <a:pt x="14198" y="0"/>
                  </a:cubicBezTo>
                  <a:cubicBezTo>
                    <a:pt x="13467" y="1248"/>
                    <a:pt x="12147" y="2078"/>
                    <a:pt x="10800" y="2078"/>
                  </a:cubicBezTo>
                  <a:cubicBezTo>
                    <a:pt x="9453" y="2078"/>
                    <a:pt x="8134" y="1248"/>
                    <a:pt x="7403" y="0"/>
                  </a:cubicBezTo>
                  <a:cubicBezTo>
                    <a:pt x="6651" y="225"/>
                    <a:pt x="5931" y="522"/>
                    <a:pt x="5253" y="889"/>
                  </a:cubicBezTo>
                  <a:cubicBezTo>
                    <a:pt x="5620" y="2288"/>
                    <a:pt x="5329" y="3422"/>
                    <a:pt x="4375" y="4375"/>
                  </a:cubicBezTo>
                  <a:cubicBezTo>
                    <a:pt x="3423" y="5328"/>
                    <a:pt x="2290" y="5876"/>
                    <a:pt x="890" y="5510"/>
                  </a:cubicBezTo>
                  <a:cubicBezTo>
                    <a:pt x="523" y="6187"/>
                    <a:pt x="224" y="6908"/>
                    <a:pt x="0" y="7659"/>
                  </a:cubicBezTo>
                  <a:cubicBezTo>
                    <a:pt x="1249" y="8390"/>
                    <a:pt x="2078" y="9454"/>
                    <a:pt x="2078" y="10801"/>
                  </a:cubicBezTo>
                  <a:cubicBezTo>
                    <a:pt x="2078" y="12146"/>
                    <a:pt x="1249" y="13467"/>
                    <a:pt x="0" y="14198"/>
                  </a:cubicBezTo>
                  <a:cubicBezTo>
                    <a:pt x="224" y="14950"/>
                    <a:pt x="523" y="15670"/>
                    <a:pt x="890" y="16348"/>
                  </a:cubicBezTo>
                  <a:cubicBezTo>
                    <a:pt x="2290" y="15981"/>
                    <a:pt x="3423" y="16272"/>
                    <a:pt x="4375" y="17226"/>
                  </a:cubicBezTo>
                  <a:cubicBezTo>
                    <a:pt x="5327" y="18178"/>
                    <a:pt x="5620" y="19312"/>
                    <a:pt x="5253" y="20711"/>
                  </a:cubicBezTo>
                  <a:cubicBezTo>
                    <a:pt x="5931" y="21078"/>
                    <a:pt x="6651" y="21377"/>
                    <a:pt x="7403" y="21600"/>
                  </a:cubicBezTo>
                  <a:cubicBezTo>
                    <a:pt x="8134" y="20352"/>
                    <a:pt x="9453" y="19524"/>
                    <a:pt x="10800" y="19524"/>
                  </a:cubicBezTo>
                  <a:cubicBezTo>
                    <a:pt x="12147" y="19524"/>
                    <a:pt x="13467" y="20352"/>
                    <a:pt x="14198" y="21600"/>
                  </a:cubicBezTo>
                  <a:cubicBezTo>
                    <a:pt x="14951" y="21375"/>
                    <a:pt x="15671" y="21078"/>
                    <a:pt x="16349" y="20711"/>
                  </a:cubicBezTo>
                  <a:cubicBezTo>
                    <a:pt x="15982" y="19312"/>
                    <a:pt x="16273" y="18178"/>
                    <a:pt x="17225" y="17226"/>
                  </a:cubicBezTo>
                  <a:cubicBezTo>
                    <a:pt x="18177" y="16272"/>
                    <a:pt x="19310" y="15724"/>
                    <a:pt x="20711" y="16091"/>
                  </a:cubicBezTo>
                  <a:cubicBezTo>
                    <a:pt x="21077" y="15413"/>
                    <a:pt x="21376" y="14693"/>
                    <a:pt x="21600" y="13941"/>
                  </a:cubicBezTo>
                  <a:cubicBezTo>
                    <a:pt x="20352" y="13210"/>
                    <a:pt x="19522" y="12146"/>
                    <a:pt x="19522" y="1080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22537" y="3507941"/>
            <a:ext cx="1343053" cy="1344878"/>
            <a:chOff x="4477575" y="3326230"/>
            <a:chExt cx="1273483" cy="1275214"/>
          </a:xfrm>
        </p:grpSpPr>
        <p:sp>
          <p:nvSpPr>
            <p:cNvPr id="108" name="Freeform 17"/>
            <p:cNvSpPr>
              <a:spLocks noEditPoints="1"/>
            </p:cNvSpPr>
            <p:nvPr/>
          </p:nvSpPr>
          <p:spPr bwMode="auto">
            <a:xfrm>
              <a:off x="4477575" y="3326230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4905330" y="3754960"/>
              <a:ext cx="415660" cy="390568"/>
              <a:chOff x="3175" y="-1587"/>
              <a:chExt cx="1209675" cy="1136651"/>
            </a:xfrm>
            <a:solidFill>
              <a:schemeClr val="bg1"/>
            </a:solidFill>
          </p:grpSpPr>
          <p:sp>
            <p:nvSpPr>
              <p:cNvPr id="111" name="Freeform 59"/>
              <p:cNvSpPr/>
              <p:nvPr/>
            </p:nvSpPr>
            <p:spPr bwMode="auto">
              <a:xfrm>
                <a:off x="3175" y="-1587"/>
                <a:ext cx="1209675" cy="454025"/>
              </a:xfrm>
              <a:custGeom>
                <a:avLst/>
                <a:gdLst>
                  <a:gd name="T0" fmla="*/ 297 w 320"/>
                  <a:gd name="T1" fmla="*/ 41 h 120"/>
                  <a:gd name="T2" fmla="*/ 160 w 320"/>
                  <a:gd name="T3" fmla="*/ 0 h 120"/>
                  <a:gd name="T4" fmla="*/ 23 w 320"/>
                  <a:gd name="T5" fmla="*/ 41 h 120"/>
                  <a:gd name="T6" fmla="*/ 0 w 320"/>
                  <a:gd name="T7" fmla="*/ 79 h 120"/>
                  <a:gd name="T8" fmla="*/ 0 w 320"/>
                  <a:gd name="T9" fmla="*/ 100 h 120"/>
                  <a:gd name="T10" fmla="*/ 20 w 320"/>
                  <a:gd name="T11" fmla="*/ 120 h 120"/>
                  <a:gd name="T12" fmla="*/ 60 w 320"/>
                  <a:gd name="T13" fmla="*/ 120 h 120"/>
                  <a:gd name="T14" fmla="*/ 80 w 320"/>
                  <a:gd name="T15" fmla="*/ 100 h 120"/>
                  <a:gd name="T16" fmla="*/ 91 w 320"/>
                  <a:gd name="T17" fmla="*/ 67 h 120"/>
                  <a:gd name="T18" fmla="*/ 160 w 320"/>
                  <a:gd name="T19" fmla="*/ 41 h 120"/>
                  <a:gd name="T20" fmla="*/ 229 w 320"/>
                  <a:gd name="T21" fmla="*/ 67 h 120"/>
                  <a:gd name="T22" fmla="*/ 241 w 320"/>
                  <a:gd name="T23" fmla="*/ 100 h 120"/>
                  <a:gd name="T24" fmla="*/ 261 w 320"/>
                  <a:gd name="T25" fmla="*/ 120 h 120"/>
                  <a:gd name="T26" fmla="*/ 301 w 320"/>
                  <a:gd name="T27" fmla="*/ 120 h 120"/>
                  <a:gd name="T28" fmla="*/ 320 w 320"/>
                  <a:gd name="T29" fmla="*/ 100 h 120"/>
                  <a:gd name="T30" fmla="*/ 320 w 320"/>
                  <a:gd name="T31" fmla="*/ 79 h 120"/>
                  <a:gd name="T32" fmla="*/ 297 w 320"/>
                  <a:gd name="T33" fmla="*/ 4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0" h="120">
                    <a:moveTo>
                      <a:pt x="297" y="41"/>
                    </a:moveTo>
                    <a:cubicBezTo>
                      <a:pt x="273" y="20"/>
                      <a:pt x="240" y="0"/>
                      <a:pt x="160" y="0"/>
                    </a:cubicBezTo>
                    <a:cubicBezTo>
                      <a:pt x="80" y="0"/>
                      <a:pt x="48" y="20"/>
                      <a:pt x="23" y="41"/>
                    </a:cubicBezTo>
                    <a:cubicBezTo>
                      <a:pt x="9" y="53"/>
                      <a:pt x="0" y="61"/>
                      <a:pt x="0" y="79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11"/>
                      <a:pt x="9" y="120"/>
                      <a:pt x="20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71" y="120"/>
                      <a:pt x="80" y="111"/>
                      <a:pt x="80" y="100"/>
                    </a:cubicBezTo>
                    <a:cubicBezTo>
                      <a:pt x="80" y="89"/>
                      <a:pt x="82" y="80"/>
                      <a:pt x="91" y="67"/>
                    </a:cubicBezTo>
                    <a:cubicBezTo>
                      <a:pt x="101" y="55"/>
                      <a:pt x="120" y="40"/>
                      <a:pt x="160" y="41"/>
                    </a:cubicBezTo>
                    <a:cubicBezTo>
                      <a:pt x="200" y="40"/>
                      <a:pt x="220" y="55"/>
                      <a:pt x="229" y="67"/>
                    </a:cubicBezTo>
                    <a:cubicBezTo>
                      <a:pt x="239" y="80"/>
                      <a:pt x="241" y="89"/>
                      <a:pt x="241" y="100"/>
                    </a:cubicBezTo>
                    <a:cubicBezTo>
                      <a:pt x="241" y="111"/>
                      <a:pt x="250" y="120"/>
                      <a:pt x="261" y="120"/>
                    </a:cubicBezTo>
                    <a:cubicBezTo>
                      <a:pt x="301" y="120"/>
                      <a:pt x="301" y="120"/>
                      <a:pt x="301" y="120"/>
                    </a:cubicBezTo>
                    <a:cubicBezTo>
                      <a:pt x="312" y="120"/>
                      <a:pt x="320" y="111"/>
                      <a:pt x="320" y="100"/>
                    </a:cubicBezTo>
                    <a:cubicBezTo>
                      <a:pt x="320" y="79"/>
                      <a:pt x="320" y="79"/>
                      <a:pt x="320" y="79"/>
                    </a:cubicBezTo>
                    <a:cubicBezTo>
                      <a:pt x="320" y="61"/>
                      <a:pt x="311" y="53"/>
                      <a:pt x="297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2" name="Oval 60"/>
              <p:cNvSpPr>
                <a:spLocks noChangeArrowheads="1"/>
              </p:cNvSpPr>
              <p:nvPr/>
            </p:nvSpPr>
            <p:spPr bwMode="auto">
              <a:xfrm>
                <a:off x="457200" y="679451"/>
                <a:ext cx="301625" cy="303213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3" name="Freeform 61"/>
              <p:cNvSpPr>
                <a:spLocks noEditPoints="1"/>
              </p:cNvSpPr>
              <p:nvPr/>
            </p:nvSpPr>
            <p:spPr bwMode="auto">
              <a:xfrm>
                <a:off x="77788" y="301626"/>
                <a:ext cx="1060450" cy="833438"/>
              </a:xfrm>
              <a:custGeom>
                <a:avLst/>
                <a:gdLst>
                  <a:gd name="T0" fmla="*/ 210 w 280"/>
                  <a:gd name="T1" fmla="*/ 40 h 220"/>
                  <a:gd name="T2" fmla="*/ 200 w 280"/>
                  <a:gd name="T3" fmla="*/ 40 h 220"/>
                  <a:gd name="T4" fmla="*/ 200 w 280"/>
                  <a:gd name="T5" fmla="*/ 15 h 220"/>
                  <a:gd name="T6" fmla="*/ 180 w 280"/>
                  <a:gd name="T7" fmla="*/ 0 h 220"/>
                  <a:gd name="T8" fmla="*/ 160 w 280"/>
                  <a:gd name="T9" fmla="*/ 15 h 220"/>
                  <a:gd name="T10" fmla="*/ 160 w 280"/>
                  <a:gd name="T11" fmla="*/ 40 h 220"/>
                  <a:gd name="T12" fmla="*/ 120 w 280"/>
                  <a:gd name="T13" fmla="*/ 40 h 220"/>
                  <a:gd name="T14" fmla="*/ 120 w 280"/>
                  <a:gd name="T15" fmla="*/ 15 h 220"/>
                  <a:gd name="T16" fmla="*/ 100 w 280"/>
                  <a:gd name="T17" fmla="*/ 0 h 220"/>
                  <a:gd name="T18" fmla="*/ 80 w 280"/>
                  <a:gd name="T19" fmla="*/ 15 h 220"/>
                  <a:gd name="T20" fmla="*/ 80 w 280"/>
                  <a:gd name="T21" fmla="*/ 40 h 220"/>
                  <a:gd name="T22" fmla="*/ 71 w 280"/>
                  <a:gd name="T23" fmla="*/ 40 h 220"/>
                  <a:gd name="T24" fmla="*/ 54 w 280"/>
                  <a:gd name="T25" fmla="*/ 49 h 220"/>
                  <a:gd name="T26" fmla="*/ 0 w 280"/>
                  <a:gd name="T27" fmla="*/ 160 h 220"/>
                  <a:gd name="T28" fmla="*/ 0 w 280"/>
                  <a:gd name="T29" fmla="*/ 200 h 220"/>
                  <a:gd name="T30" fmla="*/ 20 w 280"/>
                  <a:gd name="T31" fmla="*/ 220 h 220"/>
                  <a:gd name="T32" fmla="*/ 260 w 280"/>
                  <a:gd name="T33" fmla="*/ 220 h 220"/>
                  <a:gd name="T34" fmla="*/ 280 w 280"/>
                  <a:gd name="T35" fmla="*/ 200 h 220"/>
                  <a:gd name="T36" fmla="*/ 280 w 280"/>
                  <a:gd name="T37" fmla="*/ 162 h 220"/>
                  <a:gd name="T38" fmla="*/ 226 w 280"/>
                  <a:gd name="T39" fmla="*/ 48 h 220"/>
                  <a:gd name="T40" fmla="*/ 210 w 280"/>
                  <a:gd name="T41" fmla="*/ 40 h 220"/>
                  <a:gd name="T42" fmla="*/ 140 w 280"/>
                  <a:gd name="T43" fmla="*/ 200 h 220"/>
                  <a:gd name="T44" fmla="*/ 80 w 280"/>
                  <a:gd name="T45" fmla="*/ 140 h 220"/>
                  <a:gd name="T46" fmla="*/ 140 w 280"/>
                  <a:gd name="T47" fmla="*/ 80 h 220"/>
                  <a:gd name="T48" fmla="*/ 200 w 280"/>
                  <a:gd name="T49" fmla="*/ 140 h 220"/>
                  <a:gd name="T50" fmla="*/ 140 w 280"/>
                  <a:gd name="T51" fmla="*/ 20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0" h="220">
                    <a:moveTo>
                      <a:pt x="210" y="40"/>
                    </a:moveTo>
                    <a:cubicBezTo>
                      <a:pt x="200" y="40"/>
                      <a:pt x="200" y="40"/>
                      <a:pt x="200" y="40"/>
                    </a:cubicBezTo>
                    <a:cubicBezTo>
                      <a:pt x="200" y="15"/>
                      <a:pt x="200" y="15"/>
                      <a:pt x="200" y="15"/>
                    </a:cubicBezTo>
                    <a:cubicBezTo>
                      <a:pt x="200" y="7"/>
                      <a:pt x="191" y="0"/>
                      <a:pt x="180" y="0"/>
                    </a:cubicBezTo>
                    <a:cubicBezTo>
                      <a:pt x="169" y="0"/>
                      <a:pt x="160" y="7"/>
                      <a:pt x="160" y="15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20" y="40"/>
                      <a:pt x="120" y="40"/>
                      <a:pt x="120" y="40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7"/>
                      <a:pt x="111" y="0"/>
                      <a:pt x="100" y="0"/>
                    </a:cubicBezTo>
                    <a:cubicBezTo>
                      <a:pt x="89" y="0"/>
                      <a:pt x="80" y="7"/>
                      <a:pt x="80" y="15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4" y="40"/>
                      <a:pt x="58" y="43"/>
                      <a:pt x="54" y="49"/>
                    </a:cubicBezTo>
                    <a:cubicBezTo>
                      <a:pt x="39" y="72"/>
                      <a:pt x="0" y="133"/>
                      <a:pt x="0" y="16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11"/>
                      <a:pt x="9" y="220"/>
                      <a:pt x="20" y="220"/>
                    </a:cubicBezTo>
                    <a:cubicBezTo>
                      <a:pt x="260" y="220"/>
                      <a:pt x="260" y="220"/>
                      <a:pt x="260" y="220"/>
                    </a:cubicBezTo>
                    <a:cubicBezTo>
                      <a:pt x="271" y="220"/>
                      <a:pt x="280" y="211"/>
                      <a:pt x="280" y="200"/>
                    </a:cubicBezTo>
                    <a:cubicBezTo>
                      <a:pt x="280" y="183"/>
                      <a:pt x="280" y="162"/>
                      <a:pt x="280" y="162"/>
                    </a:cubicBezTo>
                    <a:cubicBezTo>
                      <a:pt x="280" y="127"/>
                      <a:pt x="241" y="70"/>
                      <a:pt x="226" y="48"/>
                    </a:cubicBezTo>
                    <a:cubicBezTo>
                      <a:pt x="222" y="43"/>
                      <a:pt x="216" y="40"/>
                      <a:pt x="210" y="40"/>
                    </a:cubicBezTo>
                    <a:close/>
                    <a:moveTo>
                      <a:pt x="140" y="200"/>
                    </a:moveTo>
                    <a:cubicBezTo>
                      <a:pt x="107" y="200"/>
                      <a:pt x="80" y="173"/>
                      <a:pt x="80" y="140"/>
                    </a:cubicBezTo>
                    <a:cubicBezTo>
                      <a:pt x="80" y="107"/>
                      <a:pt x="107" y="80"/>
                      <a:pt x="140" y="80"/>
                    </a:cubicBezTo>
                    <a:cubicBezTo>
                      <a:pt x="173" y="80"/>
                      <a:pt x="200" y="107"/>
                      <a:pt x="200" y="140"/>
                    </a:cubicBezTo>
                    <a:cubicBezTo>
                      <a:pt x="200" y="173"/>
                      <a:pt x="173" y="200"/>
                      <a:pt x="140" y="20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8" name="Oval 18"/>
            <p:cNvSpPr>
              <a:spLocks noChangeArrowheads="1"/>
            </p:cNvSpPr>
            <p:nvPr/>
          </p:nvSpPr>
          <p:spPr bwMode="auto">
            <a:xfrm>
              <a:off x="4629535" y="3474485"/>
              <a:ext cx="965494" cy="968955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4891749" y="3754960"/>
              <a:ext cx="455469" cy="440964"/>
              <a:chOff x="2339975" y="3200401"/>
              <a:chExt cx="249238" cy="241301"/>
            </a:xfrm>
            <a:solidFill>
              <a:schemeClr val="bg1"/>
            </a:solidFill>
          </p:grpSpPr>
          <p:sp>
            <p:nvSpPr>
              <p:cNvPr id="72" name="Rectangle 18"/>
              <p:cNvSpPr>
                <a:spLocks noChangeArrowheads="1"/>
              </p:cNvSpPr>
              <p:nvPr/>
            </p:nvSpPr>
            <p:spPr bwMode="auto">
              <a:xfrm>
                <a:off x="242887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3" name="Rectangle 19"/>
              <p:cNvSpPr>
                <a:spLocks noChangeArrowheads="1"/>
              </p:cNvSpPr>
              <p:nvPr/>
            </p:nvSpPr>
            <p:spPr bwMode="auto">
              <a:xfrm>
                <a:off x="2473325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4" name="Rectangle 20"/>
              <p:cNvSpPr>
                <a:spLocks noChangeArrowheads="1"/>
              </p:cNvSpPr>
              <p:nvPr/>
            </p:nvSpPr>
            <p:spPr bwMode="auto">
              <a:xfrm>
                <a:off x="2516188" y="3297238"/>
                <a:ext cx="28575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5" name="Rectangle 21"/>
              <p:cNvSpPr>
                <a:spLocks noChangeArrowheads="1"/>
              </p:cNvSpPr>
              <p:nvPr/>
            </p:nvSpPr>
            <p:spPr bwMode="auto">
              <a:xfrm>
                <a:off x="242887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6" name="Rectangle 22"/>
              <p:cNvSpPr>
                <a:spLocks noChangeArrowheads="1"/>
              </p:cNvSpPr>
              <p:nvPr/>
            </p:nvSpPr>
            <p:spPr bwMode="auto">
              <a:xfrm>
                <a:off x="2473325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7" name="Rectangle 23"/>
              <p:cNvSpPr>
                <a:spLocks noChangeArrowheads="1"/>
              </p:cNvSpPr>
              <p:nvPr/>
            </p:nvSpPr>
            <p:spPr bwMode="auto">
              <a:xfrm>
                <a:off x="2516188" y="3338513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8" name="Rectangle 24"/>
              <p:cNvSpPr>
                <a:spLocks noChangeArrowheads="1"/>
              </p:cNvSpPr>
              <p:nvPr/>
            </p:nvSpPr>
            <p:spPr bwMode="auto">
              <a:xfrm>
                <a:off x="242887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9" name="Rectangle 25"/>
              <p:cNvSpPr>
                <a:spLocks noChangeArrowheads="1"/>
              </p:cNvSpPr>
              <p:nvPr/>
            </p:nvSpPr>
            <p:spPr bwMode="auto">
              <a:xfrm>
                <a:off x="2386013" y="3338513"/>
                <a:ext cx="25400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0" name="Rectangle 26"/>
              <p:cNvSpPr>
                <a:spLocks noChangeArrowheads="1"/>
              </p:cNvSpPr>
              <p:nvPr/>
            </p:nvSpPr>
            <p:spPr bwMode="auto">
              <a:xfrm>
                <a:off x="2386013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1" name="Rectangle 27"/>
              <p:cNvSpPr>
                <a:spLocks noChangeArrowheads="1"/>
              </p:cNvSpPr>
              <p:nvPr/>
            </p:nvSpPr>
            <p:spPr bwMode="auto">
              <a:xfrm>
                <a:off x="2473325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2" name="Rectangle 28"/>
              <p:cNvSpPr>
                <a:spLocks noChangeArrowheads="1"/>
              </p:cNvSpPr>
              <p:nvPr/>
            </p:nvSpPr>
            <p:spPr bwMode="auto">
              <a:xfrm>
                <a:off x="2516188" y="3378201"/>
                <a:ext cx="285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3" name="Freeform 29"/>
              <p:cNvSpPr>
                <a:spLocks noEditPoints="1"/>
              </p:cNvSpPr>
              <p:nvPr/>
            </p:nvSpPr>
            <p:spPr bwMode="auto">
              <a:xfrm>
                <a:off x="2339975" y="3217864"/>
                <a:ext cx="249238" cy="223838"/>
              </a:xfrm>
              <a:custGeom>
                <a:avLst/>
                <a:gdLst>
                  <a:gd name="T0" fmla="*/ 157 w 157"/>
                  <a:gd name="T1" fmla="*/ 0 h 141"/>
                  <a:gd name="T2" fmla="*/ 135 w 157"/>
                  <a:gd name="T3" fmla="*/ 0 h 141"/>
                  <a:gd name="T4" fmla="*/ 135 w 157"/>
                  <a:gd name="T5" fmla="*/ 15 h 141"/>
                  <a:gd name="T6" fmla="*/ 114 w 157"/>
                  <a:gd name="T7" fmla="*/ 15 h 141"/>
                  <a:gd name="T8" fmla="*/ 114 w 157"/>
                  <a:gd name="T9" fmla="*/ 0 h 141"/>
                  <a:gd name="T10" fmla="*/ 47 w 157"/>
                  <a:gd name="T11" fmla="*/ 0 h 141"/>
                  <a:gd name="T12" fmla="*/ 47 w 157"/>
                  <a:gd name="T13" fmla="*/ 15 h 141"/>
                  <a:gd name="T14" fmla="*/ 25 w 157"/>
                  <a:gd name="T15" fmla="*/ 15 h 141"/>
                  <a:gd name="T16" fmla="*/ 25 w 157"/>
                  <a:gd name="T17" fmla="*/ 0 h 141"/>
                  <a:gd name="T18" fmla="*/ 0 w 157"/>
                  <a:gd name="T19" fmla="*/ 0 h 141"/>
                  <a:gd name="T20" fmla="*/ 0 w 157"/>
                  <a:gd name="T21" fmla="*/ 141 h 141"/>
                  <a:gd name="T22" fmla="*/ 12 w 157"/>
                  <a:gd name="T23" fmla="*/ 141 h 141"/>
                  <a:gd name="T24" fmla="*/ 146 w 157"/>
                  <a:gd name="T25" fmla="*/ 141 h 141"/>
                  <a:gd name="T26" fmla="*/ 157 w 157"/>
                  <a:gd name="T27" fmla="*/ 141 h 141"/>
                  <a:gd name="T28" fmla="*/ 157 w 157"/>
                  <a:gd name="T29" fmla="*/ 0 h 141"/>
                  <a:gd name="T30" fmla="*/ 146 w 157"/>
                  <a:gd name="T31" fmla="*/ 129 h 141"/>
                  <a:gd name="T32" fmla="*/ 12 w 157"/>
                  <a:gd name="T33" fmla="*/ 129 h 141"/>
                  <a:gd name="T34" fmla="*/ 12 w 157"/>
                  <a:gd name="T35" fmla="*/ 40 h 141"/>
                  <a:gd name="T36" fmla="*/ 146 w 157"/>
                  <a:gd name="T37" fmla="*/ 40 h 141"/>
                  <a:gd name="T38" fmla="*/ 146 w 157"/>
                  <a:gd name="T39" fmla="*/ 129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7" h="141">
                    <a:moveTo>
                      <a:pt x="157" y="0"/>
                    </a:moveTo>
                    <a:lnTo>
                      <a:pt x="135" y="0"/>
                    </a:lnTo>
                    <a:lnTo>
                      <a:pt x="135" y="15"/>
                    </a:lnTo>
                    <a:lnTo>
                      <a:pt x="114" y="15"/>
                    </a:lnTo>
                    <a:lnTo>
                      <a:pt x="114" y="0"/>
                    </a:lnTo>
                    <a:lnTo>
                      <a:pt x="47" y="0"/>
                    </a:lnTo>
                    <a:lnTo>
                      <a:pt x="47" y="15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1"/>
                    </a:lnTo>
                    <a:lnTo>
                      <a:pt x="12" y="141"/>
                    </a:lnTo>
                    <a:lnTo>
                      <a:pt x="146" y="141"/>
                    </a:lnTo>
                    <a:lnTo>
                      <a:pt x="157" y="141"/>
                    </a:lnTo>
                    <a:lnTo>
                      <a:pt x="157" y="0"/>
                    </a:lnTo>
                    <a:close/>
                    <a:moveTo>
                      <a:pt x="146" y="129"/>
                    </a:moveTo>
                    <a:lnTo>
                      <a:pt x="12" y="129"/>
                    </a:lnTo>
                    <a:lnTo>
                      <a:pt x="12" y="40"/>
                    </a:lnTo>
                    <a:lnTo>
                      <a:pt x="146" y="40"/>
                    </a:lnTo>
                    <a:lnTo>
                      <a:pt x="14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4" name="Rectangle 30"/>
              <p:cNvSpPr>
                <a:spLocks noChangeArrowheads="1"/>
              </p:cNvSpPr>
              <p:nvPr/>
            </p:nvSpPr>
            <p:spPr bwMode="auto">
              <a:xfrm>
                <a:off x="2387600" y="3200401"/>
                <a:ext cx="20638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5" name="Rectangle 31"/>
              <p:cNvSpPr>
                <a:spLocks noChangeArrowheads="1"/>
              </p:cNvSpPr>
              <p:nvPr/>
            </p:nvSpPr>
            <p:spPr bwMode="auto">
              <a:xfrm>
                <a:off x="2525713" y="3200401"/>
                <a:ext cx="23813" cy="349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8580" tIns="64290" rIns="128580" bIns="64290" numCol="1" anchor="t" anchorCtr="0" compatLnSpc="1"/>
              <a:lstStyle/>
              <a:p>
                <a:endParaRPr lang="en-US" sz="2530">
                  <a:latin typeface="Times New Roman" panose="02020603050405020304" pitchFamily="18" charset="0"/>
                  <a:ea typeface="微软雅黑" panose="020B0503020204020204" pitchFamily="34" charset="-122"/>
                  <a:cs typeface="Open Sans" panose="020B06060305040202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3351955" y="2087531"/>
            <a:ext cx="1343053" cy="1344878"/>
            <a:chOff x="3177989" y="1979397"/>
            <a:chExt cx="1273483" cy="1275214"/>
          </a:xfrm>
        </p:grpSpPr>
        <p:sp>
          <p:nvSpPr>
            <p:cNvPr id="127" name="Freeform 17"/>
            <p:cNvSpPr>
              <a:spLocks noEditPoints="1"/>
            </p:cNvSpPr>
            <p:nvPr/>
          </p:nvSpPr>
          <p:spPr bwMode="auto">
            <a:xfrm>
              <a:off x="3177989" y="1979397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8" name="Oval 18"/>
            <p:cNvSpPr>
              <a:spLocks noChangeArrowheads="1"/>
            </p:cNvSpPr>
            <p:nvPr/>
          </p:nvSpPr>
          <p:spPr bwMode="auto">
            <a:xfrm>
              <a:off x="3331984" y="2135122"/>
              <a:ext cx="965494" cy="968955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6" name="Shape 1469"/>
            <p:cNvSpPr/>
            <p:nvPr/>
          </p:nvSpPr>
          <p:spPr>
            <a:xfrm>
              <a:off x="3641733" y="2435175"/>
              <a:ext cx="371393" cy="363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65348" y="4850020"/>
            <a:ext cx="1343053" cy="1344878"/>
            <a:chOff x="3190689" y="4598790"/>
            <a:chExt cx="1273483" cy="1275214"/>
          </a:xfrm>
        </p:grpSpPr>
        <p:sp>
          <p:nvSpPr>
            <p:cNvPr id="134" name="Freeform 17"/>
            <p:cNvSpPr>
              <a:spLocks noEditPoints="1"/>
            </p:cNvSpPr>
            <p:nvPr/>
          </p:nvSpPr>
          <p:spPr bwMode="auto">
            <a:xfrm>
              <a:off x="3190689" y="4598790"/>
              <a:ext cx="1273483" cy="1275214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5" name="Oval 18"/>
            <p:cNvSpPr>
              <a:spLocks noChangeArrowheads="1"/>
            </p:cNvSpPr>
            <p:nvPr/>
          </p:nvSpPr>
          <p:spPr bwMode="auto">
            <a:xfrm>
              <a:off x="3344684" y="4754515"/>
              <a:ext cx="965494" cy="968955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7" name="Shape 719"/>
            <p:cNvSpPr/>
            <p:nvPr/>
          </p:nvSpPr>
          <p:spPr>
            <a:xfrm>
              <a:off x="3578298" y="5026956"/>
              <a:ext cx="472864" cy="406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2" h="21446" extrusionOk="0">
                  <a:moveTo>
                    <a:pt x="9262" y="7207"/>
                  </a:moveTo>
                  <a:lnTo>
                    <a:pt x="14475" y="11108"/>
                  </a:lnTo>
                  <a:cubicBezTo>
                    <a:pt x="14915" y="11436"/>
                    <a:pt x="15500" y="11301"/>
                    <a:pt x="15796" y="10800"/>
                  </a:cubicBezTo>
                  <a:lnTo>
                    <a:pt x="21160" y="1771"/>
                  </a:lnTo>
                  <a:cubicBezTo>
                    <a:pt x="21464" y="1257"/>
                    <a:pt x="21354" y="555"/>
                    <a:pt x="20913" y="200"/>
                  </a:cubicBezTo>
                  <a:cubicBezTo>
                    <a:pt x="20472" y="-154"/>
                    <a:pt x="19869" y="-26"/>
                    <a:pt x="19564" y="487"/>
                  </a:cubicBezTo>
                  <a:lnTo>
                    <a:pt x="14734" y="8618"/>
                  </a:lnTo>
                  <a:lnTo>
                    <a:pt x="9490" y="4694"/>
                  </a:lnTo>
                  <a:cubicBezTo>
                    <a:pt x="9273" y="4532"/>
                    <a:pt x="9010" y="4478"/>
                    <a:pt x="8757" y="4541"/>
                  </a:cubicBezTo>
                  <a:cubicBezTo>
                    <a:pt x="8505" y="4607"/>
                    <a:pt x="8285" y="4785"/>
                    <a:pt x="8147" y="5039"/>
                  </a:cubicBezTo>
                  <a:lnTo>
                    <a:pt x="152" y="19712"/>
                  </a:lnTo>
                  <a:cubicBezTo>
                    <a:pt x="-136" y="20237"/>
                    <a:pt x="-2" y="20936"/>
                    <a:pt x="450" y="21269"/>
                  </a:cubicBezTo>
                  <a:cubicBezTo>
                    <a:pt x="611" y="21389"/>
                    <a:pt x="791" y="21446"/>
                    <a:pt x="969" y="21446"/>
                  </a:cubicBezTo>
                  <a:cubicBezTo>
                    <a:pt x="1290" y="21446"/>
                    <a:pt x="1604" y="21260"/>
                    <a:pt x="1788" y="20921"/>
                  </a:cubicBezTo>
                  <a:cubicBezTo>
                    <a:pt x="1788" y="20921"/>
                    <a:pt x="9262" y="7207"/>
                    <a:pt x="9262" y="7207"/>
                  </a:cubicBezTo>
                  <a:close/>
                  <a:moveTo>
                    <a:pt x="19712" y="12707"/>
                  </a:moveTo>
                  <a:lnTo>
                    <a:pt x="14952" y="17715"/>
                  </a:lnTo>
                  <a:lnTo>
                    <a:pt x="9355" y="12653"/>
                  </a:lnTo>
                  <a:cubicBezTo>
                    <a:pt x="9249" y="12556"/>
                    <a:pt x="9125" y="12487"/>
                    <a:pt x="8994" y="12450"/>
                  </a:cubicBezTo>
                  <a:lnTo>
                    <a:pt x="8249" y="12234"/>
                  </a:lnTo>
                  <a:lnTo>
                    <a:pt x="7154" y="14242"/>
                  </a:lnTo>
                  <a:lnTo>
                    <a:pt x="8327" y="14582"/>
                  </a:lnTo>
                  <a:lnTo>
                    <a:pt x="14404" y="20078"/>
                  </a:lnTo>
                  <a:cubicBezTo>
                    <a:pt x="14580" y="20237"/>
                    <a:pt x="14789" y="20317"/>
                    <a:pt x="14999" y="20317"/>
                  </a:cubicBezTo>
                  <a:cubicBezTo>
                    <a:pt x="15232" y="20317"/>
                    <a:pt x="15466" y="20218"/>
                    <a:pt x="15650" y="20026"/>
                  </a:cubicBezTo>
                  <a:lnTo>
                    <a:pt x="21012" y="14382"/>
                  </a:lnTo>
                  <a:cubicBezTo>
                    <a:pt x="21410" y="13963"/>
                    <a:pt x="21441" y="13250"/>
                    <a:pt x="21081" y="12788"/>
                  </a:cubicBezTo>
                  <a:cubicBezTo>
                    <a:pt x="20722" y="12325"/>
                    <a:pt x="20109" y="12289"/>
                    <a:pt x="19712" y="12707"/>
                  </a:cubicBezTo>
                  <a:close/>
                  <a:moveTo>
                    <a:pt x="735" y="12382"/>
                  </a:moveTo>
                  <a:lnTo>
                    <a:pt x="2190" y="12804"/>
                  </a:lnTo>
                  <a:lnTo>
                    <a:pt x="3284" y="10795"/>
                  </a:lnTo>
                  <a:lnTo>
                    <a:pt x="1204" y="10192"/>
                  </a:lnTo>
                  <a:cubicBezTo>
                    <a:pt x="683" y="10040"/>
                    <a:pt x="158" y="10410"/>
                    <a:pt x="28" y="11015"/>
                  </a:cubicBezTo>
                  <a:cubicBezTo>
                    <a:pt x="-100" y="11620"/>
                    <a:pt x="216" y="12231"/>
                    <a:pt x="735" y="123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2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50" grpId="0" animBg="1"/>
      <p:bldP spid="151" grpId="0" animBg="1"/>
      <p:bldP spid="152" grpId="0" animBg="1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65" grpId="0" animBg="1"/>
      <p:bldP spid="66" grpId="0" animBg="1"/>
      <p:bldP spid="67" grpId="0" animBg="1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36678" y="4458068"/>
            <a:ext cx="924548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Product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70789" y="4458068"/>
            <a:ext cx="663963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Price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37328" y="4458068"/>
            <a:ext cx="675185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Place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52815" y="4458068"/>
            <a:ext cx="1161792" cy="3519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85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Promotion</a:t>
            </a:r>
            <a:endParaRPr lang="en-GB" sz="1685" b="1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" panose="020B05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232565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762719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355672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898492" y="4805614"/>
            <a:ext cx="2659449" cy="62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“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is dolor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sita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slide power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adus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na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but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volup</a:t>
            </a:r>
            <a:endParaRPr lang="en-US" sz="116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Ande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116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inteman</a:t>
            </a:r>
            <a:r>
              <a:rPr lang="en-US" sz="116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.”</a:t>
            </a:r>
            <a:endParaRPr lang="en-US" sz="1160" b="1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6803050" y="2502154"/>
            <a:ext cx="1618376" cy="1618373"/>
            <a:chOff x="1548381" y="2334443"/>
            <a:chExt cx="1534544" cy="1534542"/>
          </a:xfrm>
        </p:grpSpPr>
        <p:sp>
          <p:nvSpPr>
            <p:cNvPr id="41" name="Rectangle 40"/>
            <p:cNvSpPr/>
            <p:nvPr/>
          </p:nvSpPr>
          <p:spPr>
            <a:xfrm>
              <a:off x="1632259" y="2414447"/>
              <a:ext cx="1376313" cy="13763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Shape 2102"/>
            <p:cNvSpPr/>
            <p:nvPr/>
          </p:nvSpPr>
          <p:spPr>
            <a:xfrm>
              <a:off x="1884683" y="2727092"/>
              <a:ext cx="871464" cy="69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548381" y="2334443"/>
              <a:ext cx="1534544" cy="1534542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208140" y="2502154"/>
            <a:ext cx="1618376" cy="1618373"/>
            <a:chOff x="3989825" y="2372543"/>
            <a:chExt cx="1534544" cy="1534542"/>
          </a:xfrm>
        </p:grpSpPr>
        <p:grpSp>
          <p:nvGrpSpPr>
            <p:cNvPr id="65" name="Group 64"/>
            <p:cNvGrpSpPr/>
            <p:nvPr/>
          </p:nvGrpSpPr>
          <p:grpSpPr>
            <a:xfrm>
              <a:off x="3989825" y="2372543"/>
              <a:ext cx="1534544" cy="1534542"/>
              <a:chOff x="1548381" y="2334443"/>
              <a:chExt cx="1534544" cy="1534542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69" name="Shape 823"/>
            <p:cNvSpPr/>
            <p:nvPr/>
          </p:nvSpPr>
          <p:spPr>
            <a:xfrm>
              <a:off x="4494910" y="2765085"/>
              <a:ext cx="669367" cy="697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419028" y="2502154"/>
            <a:ext cx="1618376" cy="1618373"/>
            <a:chOff x="8930790" y="2372543"/>
            <a:chExt cx="1534544" cy="1534542"/>
          </a:xfrm>
        </p:grpSpPr>
        <p:grpSp>
          <p:nvGrpSpPr>
            <p:cNvPr id="44" name="Group 43"/>
            <p:cNvGrpSpPr/>
            <p:nvPr/>
          </p:nvGrpSpPr>
          <p:grpSpPr>
            <a:xfrm>
              <a:off x="8930790" y="2372543"/>
              <a:ext cx="1534544" cy="1534542"/>
              <a:chOff x="1548381" y="2334443"/>
              <a:chExt cx="1534544" cy="153454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0" name="Shape 1102"/>
            <p:cNvSpPr/>
            <p:nvPr/>
          </p:nvSpPr>
          <p:spPr>
            <a:xfrm>
              <a:off x="9340837" y="2771984"/>
              <a:ext cx="677222" cy="708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375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633321" y="2461973"/>
            <a:ext cx="1618376" cy="1618373"/>
            <a:chOff x="1548381" y="2334443"/>
            <a:chExt cx="1534544" cy="1534542"/>
          </a:xfrm>
        </p:grpSpPr>
        <p:grpSp>
          <p:nvGrpSpPr>
            <p:cNvPr id="10" name="Group 9"/>
            <p:cNvGrpSpPr/>
            <p:nvPr/>
          </p:nvGrpSpPr>
          <p:grpSpPr>
            <a:xfrm>
              <a:off x="1548381" y="2334443"/>
              <a:ext cx="1534544" cy="1534542"/>
              <a:chOff x="1548381" y="2334443"/>
              <a:chExt cx="1534544" cy="1534542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1632259" y="2414447"/>
                <a:ext cx="1376313" cy="13763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548381" y="2334443"/>
                <a:ext cx="1534544" cy="1534542"/>
              </a:xfrm>
              <a:prstGeom prst="rect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1" name="Shape 802"/>
            <p:cNvSpPr/>
            <p:nvPr/>
          </p:nvSpPr>
          <p:spPr>
            <a:xfrm>
              <a:off x="1892119" y="2751593"/>
              <a:ext cx="745498" cy="745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56" y="13527"/>
                  </a:moveTo>
                  <a:lnTo>
                    <a:pt x="21138" y="9731"/>
                  </a:lnTo>
                  <a:cubicBezTo>
                    <a:pt x="21392" y="9659"/>
                    <a:pt x="21600" y="9385"/>
                    <a:pt x="21600" y="9120"/>
                  </a:cubicBezTo>
                  <a:lnTo>
                    <a:pt x="21600" y="2520"/>
                  </a:lnTo>
                  <a:lnTo>
                    <a:pt x="4680" y="2520"/>
                  </a:lnTo>
                  <a:lnTo>
                    <a:pt x="4680" y="481"/>
                  </a:lnTo>
                  <a:cubicBezTo>
                    <a:pt x="4680" y="217"/>
                    <a:pt x="4465" y="0"/>
                    <a:pt x="4200" y="0"/>
                  </a:cubicBezTo>
                  <a:lnTo>
                    <a:pt x="480" y="0"/>
                  </a:lnTo>
                  <a:cubicBezTo>
                    <a:pt x="217" y="0"/>
                    <a:pt x="0" y="217"/>
                    <a:pt x="0" y="481"/>
                  </a:cubicBezTo>
                  <a:lnTo>
                    <a:pt x="0" y="2400"/>
                  </a:lnTo>
                  <a:lnTo>
                    <a:pt x="2332" y="2400"/>
                  </a:lnTo>
                  <a:lnTo>
                    <a:pt x="4693" y="13269"/>
                  </a:lnTo>
                  <a:lnTo>
                    <a:pt x="4920" y="14400"/>
                  </a:lnTo>
                  <a:lnTo>
                    <a:pt x="4920" y="16200"/>
                  </a:lnTo>
                  <a:cubicBezTo>
                    <a:pt x="4920" y="16463"/>
                    <a:pt x="5137" y="16680"/>
                    <a:pt x="5400" y="16680"/>
                  </a:cubicBezTo>
                  <a:lnTo>
                    <a:pt x="6001" y="16680"/>
                  </a:lnTo>
                  <a:lnTo>
                    <a:pt x="17999" y="16680"/>
                  </a:lnTo>
                  <a:lnTo>
                    <a:pt x="21119" y="16680"/>
                  </a:lnTo>
                  <a:cubicBezTo>
                    <a:pt x="21383" y="16680"/>
                    <a:pt x="21600" y="16463"/>
                    <a:pt x="21600" y="16200"/>
                  </a:cubicBezTo>
                  <a:lnTo>
                    <a:pt x="21600" y="14400"/>
                  </a:lnTo>
                  <a:lnTo>
                    <a:pt x="8103" y="14400"/>
                  </a:lnTo>
                  <a:cubicBezTo>
                    <a:pt x="6723" y="14400"/>
                    <a:pt x="6694" y="13860"/>
                    <a:pt x="7856" y="13527"/>
                  </a:cubicBezTo>
                  <a:close/>
                  <a:moveTo>
                    <a:pt x="15599" y="19200"/>
                  </a:moveTo>
                  <a:cubicBezTo>
                    <a:pt x="15599" y="20525"/>
                    <a:pt x="16674" y="21600"/>
                    <a:pt x="17999" y="21600"/>
                  </a:cubicBezTo>
                  <a:cubicBezTo>
                    <a:pt x="19326" y="21600"/>
                    <a:pt x="20399" y="20525"/>
                    <a:pt x="20399" y="19200"/>
                  </a:cubicBezTo>
                  <a:cubicBezTo>
                    <a:pt x="20399" y="17874"/>
                    <a:pt x="19326" y="16800"/>
                    <a:pt x="17999" y="16800"/>
                  </a:cubicBezTo>
                  <a:cubicBezTo>
                    <a:pt x="16674" y="16800"/>
                    <a:pt x="15599" y="17874"/>
                    <a:pt x="15599" y="19200"/>
                  </a:cubicBezTo>
                  <a:close/>
                  <a:moveTo>
                    <a:pt x="3599" y="19200"/>
                  </a:moveTo>
                  <a:cubicBezTo>
                    <a:pt x="3599" y="20525"/>
                    <a:pt x="4674" y="21600"/>
                    <a:pt x="6001" y="21600"/>
                  </a:cubicBezTo>
                  <a:cubicBezTo>
                    <a:pt x="7326" y="21600"/>
                    <a:pt x="8399" y="20525"/>
                    <a:pt x="8399" y="19200"/>
                  </a:cubicBezTo>
                  <a:cubicBezTo>
                    <a:pt x="8399" y="17874"/>
                    <a:pt x="7326" y="16800"/>
                    <a:pt x="6001" y="16800"/>
                  </a:cubicBezTo>
                  <a:cubicBezTo>
                    <a:pt x="4674" y="16800"/>
                    <a:pt x="3599" y="17874"/>
                    <a:pt x="3599" y="192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27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9" name="文本框 10"/>
          <p:cNvSpPr txBox="1">
            <a:spLocks noChangeArrowheads="1"/>
          </p:cNvSpPr>
          <p:nvPr/>
        </p:nvSpPr>
        <p:spPr bwMode="auto">
          <a:xfrm>
            <a:off x="4574141" y="414054"/>
            <a:ext cx="3710468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  <a:sym typeface="Arial" panose="020B0604020202020204" pitchFamily="34" charset="0"/>
              </a:rPr>
              <a:t>添加相关标题文字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粗谭黑简体" panose="02000000000000000000" pitchFamily="2" charset="-122"/>
              <a:ea typeface="方正粗谭黑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58" grpId="0"/>
      <p:bldP spid="59" grpId="0"/>
      <p:bldP spid="60" grpId="0"/>
      <p:bldP spid="6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6420458" y="3609629"/>
            <a:ext cx="4180391" cy="3609628"/>
          </a:xfrm>
          <a:custGeom>
            <a:avLst/>
            <a:gdLst>
              <a:gd name="T0" fmla="*/ 930 w 1861"/>
              <a:gd name="T1" fmla="*/ 0 h 1612"/>
              <a:gd name="T2" fmla="*/ 1861 w 1861"/>
              <a:gd name="T3" fmla="*/ 1612 h 1612"/>
              <a:gd name="T4" fmla="*/ 0 w 1861"/>
              <a:gd name="T5" fmla="*/ 1612 h 1612"/>
              <a:gd name="T6" fmla="*/ 930 w 1861"/>
              <a:gd name="T7" fmla="*/ 0 h 1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61" h="1612">
                <a:moveTo>
                  <a:pt x="930" y="0"/>
                </a:moveTo>
                <a:lnTo>
                  <a:pt x="1861" y="1612"/>
                </a:lnTo>
                <a:lnTo>
                  <a:pt x="0" y="1612"/>
                </a:lnTo>
                <a:lnTo>
                  <a:pt x="930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7" name="Freeform 7"/>
          <p:cNvSpPr/>
          <p:nvPr/>
        </p:nvSpPr>
        <p:spPr bwMode="auto">
          <a:xfrm>
            <a:off x="6463139" y="1"/>
            <a:ext cx="6395257" cy="7219256"/>
          </a:xfrm>
          <a:custGeom>
            <a:avLst/>
            <a:gdLst>
              <a:gd name="T0" fmla="*/ 0 w 2847"/>
              <a:gd name="T1" fmla="*/ 0 h 3224"/>
              <a:gd name="T2" fmla="*/ 2847 w 2847"/>
              <a:gd name="T3" fmla="*/ 0 h 3224"/>
              <a:gd name="T4" fmla="*/ 2847 w 2847"/>
              <a:gd name="T5" fmla="*/ 3224 h 3224"/>
              <a:gd name="T6" fmla="*/ 1863 w 2847"/>
              <a:gd name="T7" fmla="*/ 3224 h 3224"/>
              <a:gd name="T8" fmla="*/ 0 w 2847"/>
              <a:gd name="T9" fmla="*/ 0 h 3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7" h="3224">
                <a:moveTo>
                  <a:pt x="0" y="0"/>
                </a:moveTo>
                <a:lnTo>
                  <a:pt x="2847" y="0"/>
                </a:lnTo>
                <a:lnTo>
                  <a:pt x="2847" y="3224"/>
                </a:lnTo>
                <a:lnTo>
                  <a:pt x="1863" y="322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-21971" y="1162159"/>
            <a:ext cx="833383" cy="4892704"/>
          </a:xfrm>
          <a:custGeom>
            <a:avLst/>
            <a:gdLst>
              <a:gd name="T0" fmla="*/ 0 w 371"/>
              <a:gd name="T1" fmla="*/ 0 h 2185"/>
              <a:gd name="T2" fmla="*/ 308 w 371"/>
              <a:gd name="T3" fmla="*/ 0 h 2185"/>
              <a:gd name="T4" fmla="*/ 333 w 371"/>
              <a:gd name="T5" fmla="*/ 6 h 2185"/>
              <a:gd name="T6" fmla="*/ 354 w 371"/>
              <a:gd name="T7" fmla="*/ 18 h 2185"/>
              <a:gd name="T8" fmla="*/ 366 w 371"/>
              <a:gd name="T9" fmla="*/ 37 h 2185"/>
              <a:gd name="T10" fmla="*/ 371 w 371"/>
              <a:gd name="T11" fmla="*/ 60 h 2185"/>
              <a:gd name="T12" fmla="*/ 371 w 371"/>
              <a:gd name="T13" fmla="*/ 2126 h 2185"/>
              <a:gd name="T14" fmla="*/ 366 w 371"/>
              <a:gd name="T15" fmla="*/ 2148 h 2185"/>
              <a:gd name="T16" fmla="*/ 354 w 371"/>
              <a:gd name="T17" fmla="*/ 2168 h 2185"/>
              <a:gd name="T18" fmla="*/ 333 w 371"/>
              <a:gd name="T19" fmla="*/ 2180 h 2185"/>
              <a:gd name="T20" fmla="*/ 308 w 371"/>
              <a:gd name="T21" fmla="*/ 2185 h 2185"/>
              <a:gd name="T22" fmla="*/ 0 w 371"/>
              <a:gd name="T23" fmla="*/ 2185 h 2185"/>
              <a:gd name="T24" fmla="*/ 0 w 371"/>
              <a:gd name="T25" fmla="*/ 0 h 2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71" h="2185">
                <a:moveTo>
                  <a:pt x="0" y="0"/>
                </a:moveTo>
                <a:lnTo>
                  <a:pt x="308" y="0"/>
                </a:lnTo>
                <a:lnTo>
                  <a:pt x="333" y="6"/>
                </a:lnTo>
                <a:lnTo>
                  <a:pt x="354" y="18"/>
                </a:lnTo>
                <a:lnTo>
                  <a:pt x="366" y="37"/>
                </a:lnTo>
                <a:lnTo>
                  <a:pt x="371" y="60"/>
                </a:lnTo>
                <a:lnTo>
                  <a:pt x="371" y="2126"/>
                </a:lnTo>
                <a:lnTo>
                  <a:pt x="366" y="2148"/>
                </a:lnTo>
                <a:lnTo>
                  <a:pt x="354" y="2168"/>
                </a:lnTo>
                <a:lnTo>
                  <a:pt x="333" y="2180"/>
                </a:lnTo>
                <a:lnTo>
                  <a:pt x="308" y="2185"/>
                </a:lnTo>
                <a:lnTo>
                  <a:pt x="0" y="21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2685974">
            <a:off x="7355729" y="3209710"/>
            <a:ext cx="174268" cy="174268"/>
          </a:xfrm>
          <a:prstGeom prst="rect">
            <a:avLst/>
          </a:prstGeom>
          <a:solidFill>
            <a:srgbClr val="0260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530"/>
          </a:p>
        </p:txBody>
      </p:sp>
      <p:sp>
        <p:nvSpPr>
          <p:cNvPr id="11" name="TextBox 26"/>
          <p:cNvSpPr txBox="1"/>
          <p:nvPr/>
        </p:nvSpPr>
        <p:spPr>
          <a:xfrm>
            <a:off x="862442" y="2320181"/>
            <a:ext cx="4411980" cy="21685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495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3495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27"/>
          <p:cNvSpPr txBox="1"/>
          <p:nvPr/>
        </p:nvSpPr>
        <p:spPr>
          <a:xfrm>
            <a:off x="934343" y="4023565"/>
            <a:ext cx="5951893" cy="784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500" dirty="0" smtClean="0">
                <a:solidFill>
                  <a:schemeClr val="accent3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感谢聆听 批评指导</a:t>
            </a:r>
            <a:endParaRPr lang="zh-CN" altLang="en-US" sz="4500" dirty="0">
              <a:solidFill>
                <a:schemeClr val="accent3"/>
              </a:solidFill>
              <a:latin typeface="方正粗谭黑简体" panose="02000000000000000000" pitchFamily="2" charset="-122"/>
              <a:ea typeface="方正粗谭黑简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34343" y="5291935"/>
            <a:ext cx="1183640" cy="39370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197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97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197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32822" y="4838319"/>
            <a:ext cx="5801488" cy="5061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530">
              <a:solidFill>
                <a:srgbClr val="1557A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032822" y="4832165"/>
            <a:ext cx="5820824" cy="43845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zh-CN" altLang="en-US" sz="225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    会议报告    商务演示    工作计划</a:t>
            </a:r>
            <a:endParaRPr lang="zh-CN" altLang="en-US" sz="225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9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/>
      <p:bldP spid="12" grpId="0"/>
      <p:bldP spid="13" grpId="0" bldLvl="0" animBg="1"/>
      <p:bldP spid="15" grpId="0" animBg="1"/>
      <p:bldP spid="16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自定义 15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2602E"/>
      </a:accent1>
      <a:accent2>
        <a:srgbClr val="53B129"/>
      </a:accent2>
      <a:accent3>
        <a:srgbClr val="02602E"/>
      </a:accent3>
      <a:accent4>
        <a:srgbClr val="53B129"/>
      </a:accent4>
      <a:accent5>
        <a:srgbClr val="02602E"/>
      </a:accent5>
      <a:accent6>
        <a:srgbClr val="53B129"/>
      </a:accent6>
      <a:hlink>
        <a:srgbClr val="02602E"/>
      </a:hlink>
      <a:folHlink>
        <a:srgbClr val="53B12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8260</Words>
  <Application>WPS 演示</Application>
  <PresentationFormat>自定义</PresentationFormat>
  <Paragraphs>523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1" baseType="lpstr">
      <vt:lpstr>Arial</vt:lpstr>
      <vt:lpstr>宋体</vt:lpstr>
      <vt:lpstr>Wingdings</vt:lpstr>
      <vt:lpstr>Calibri</vt:lpstr>
      <vt:lpstr>微软雅黑</vt:lpstr>
      <vt:lpstr>方正粗谭黑简体</vt:lpstr>
      <vt:lpstr>Impact</vt:lpstr>
      <vt:lpstr>Arial</vt:lpstr>
      <vt:lpstr>Lato Light</vt:lpstr>
      <vt:lpstr>Helvetica Light</vt:lpstr>
      <vt:lpstr>Times New Roman</vt:lpstr>
      <vt:lpstr>Clear Sans</vt:lpstr>
      <vt:lpstr>Clear Sans Light</vt:lpstr>
      <vt:lpstr>Neris Thin</vt:lpstr>
      <vt:lpstr>Kontrapunkt Bob Bold</vt:lpstr>
      <vt:lpstr>黑体</vt:lpstr>
      <vt:lpstr>Arial Unicode MS</vt:lpstr>
      <vt:lpstr>Calibri Light</vt:lpstr>
      <vt:lpstr>Open Sans Light</vt:lpstr>
      <vt:lpstr>Clear Sans Medium</vt:lpstr>
      <vt:lpstr>Open Sans</vt:lpstr>
      <vt:lpstr>Segoe Print</vt:lpstr>
      <vt:lpstr>Malgun Gothic</vt:lpstr>
      <vt:lpstr>Yu Gothic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463</dc:title>
  <dc:creator/>
  <cp:lastModifiedBy>拉普耶鲁</cp:lastModifiedBy>
  <cp:revision>2</cp:revision>
  <dcterms:created xsi:type="dcterms:W3CDTF">2016-10-17T14:00:00Z</dcterms:created>
  <dcterms:modified xsi:type="dcterms:W3CDTF">2018-06-08T08:40:46Z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