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7"/>
  </p:notesMasterIdLst>
  <p:handoutMasterIdLst>
    <p:handoutMasterId r:id="rId28"/>
  </p:handoutMasterIdLst>
  <p:sldIdLst>
    <p:sldId id="4833" r:id="rId2"/>
    <p:sldId id="4979" r:id="rId3"/>
    <p:sldId id="4980" r:id="rId4"/>
    <p:sldId id="4977" r:id="rId5"/>
    <p:sldId id="4969" r:id="rId6"/>
    <p:sldId id="4960" r:id="rId7"/>
    <p:sldId id="4972" r:id="rId8"/>
    <p:sldId id="4964" r:id="rId9"/>
    <p:sldId id="4981" r:id="rId10"/>
    <p:sldId id="4968" r:id="rId11"/>
    <p:sldId id="4973" r:id="rId12"/>
    <p:sldId id="4975" r:id="rId13"/>
    <p:sldId id="4963" r:id="rId14"/>
    <p:sldId id="4982" r:id="rId15"/>
    <p:sldId id="4978" r:id="rId16"/>
    <p:sldId id="4967" r:id="rId17"/>
    <p:sldId id="4976" r:id="rId18"/>
    <p:sldId id="4974" r:id="rId19"/>
    <p:sldId id="4962" r:id="rId20"/>
    <p:sldId id="4983" r:id="rId21"/>
    <p:sldId id="4965" r:id="rId22"/>
    <p:sldId id="4961" r:id="rId23"/>
    <p:sldId id="4966" r:id="rId24"/>
    <p:sldId id="4959" r:id="rId25"/>
    <p:sldId id="4958" r:id="rId26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B37D"/>
    <a:srgbClr val="FFFFFF"/>
    <a:srgbClr val="4A6694"/>
    <a:srgbClr val="EDD256"/>
    <a:srgbClr val="EB674B"/>
    <a:srgbClr val="2093D9"/>
    <a:srgbClr val="C00000"/>
    <a:srgbClr val="0070C0"/>
    <a:srgbClr val="166CA3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98" autoAdjust="0"/>
    <p:restoredTop sz="95394" autoAdjust="0"/>
  </p:normalViewPr>
  <p:slideViewPr>
    <p:cSldViewPr>
      <p:cViewPr varScale="1">
        <p:scale>
          <a:sx n="87" d="100"/>
          <a:sy n="87" d="100"/>
        </p:scale>
        <p:origin x="450" y="12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2018/6/27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2018/6/27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794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35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6002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5D84C86-7404-497C-BCB5-4003B0F51D3E}" type="slidenum">
              <a:rPr lang="zh-CN" altLang="en-US" sz="1200"/>
              <a:pPr eaLnBrk="1" hangingPunct="1"/>
              <a:t>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240026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266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874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233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220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741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92572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7105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129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2212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1328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510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7043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4176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01284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73208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1937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528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4063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7816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3446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73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2018/6/27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143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2018/6/27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notesSlide" Target="../notesSlides/notesSlide3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6.xml"/><Relationship Id="rId10" Type="http://schemas.openxmlformats.org/officeDocument/2006/relationships/tags" Target="../tags/tag21.xml"/><Relationship Id="rId4" Type="http://schemas.openxmlformats.org/officeDocument/2006/relationships/tags" Target="../tags/tag15.xml"/><Relationship Id="rId9" Type="http://schemas.openxmlformats.org/officeDocument/2006/relationships/tags" Target="../tags/tag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notesSlide" Target="../notesSlides/notesSlide9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26.xml"/><Relationship Id="rId10" Type="http://schemas.openxmlformats.org/officeDocument/2006/relationships/tags" Target="../tags/tag31.xml"/><Relationship Id="rId4" Type="http://schemas.openxmlformats.org/officeDocument/2006/relationships/tags" Target="../tags/tag25.xml"/><Relationship Id="rId9" Type="http://schemas.openxmlformats.org/officeDocument/2006/relationships/tags" Target="../tags/tag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12" Type="http://schemas.openxmlformats.org/officeDocument/2006/relationships/notesSlide" Target="../notesSlides/notesSlide1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36.xml"/><Relationship Id="rId10" Type="http://schemas.openxmlformats.org/officeDocument/2006/relationships/tags" Target="../tags/tag41.xml"/><Relationship Id="rId4" Type="http://schemas.openxmlformats.org/officeDocument/2006/relationships/tags" Target="../tags/tag35.xml"/><Relationship Id="rId9" Type="http://schemas.openxmlformats.org/officeDocument/2006/relationships/tags" Target="../tags/tag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12" Type="http://schemas.openxmlformats.org/officeDocument/2006/relationships/notesSlide" Target="../notesSlides/notesSlide20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46.xml"/><Relationship Id="rId10" Type="http://schemas.openxmlformats.org/officeDocument/2006/relationships/tags" Target="../tags/tag51.xml"/><Relationship Id="rId4" Type="http://schemas.openxmlformats.org/officeDocument/2006/relationships/tags" Target="../tags/tag45.xml"/><Relationship Id="rId9" Type="http://schemas.openxmlformats.org/officeDocument/2006/relationships/tags" Target="../tags/tag5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oundRect">
            <a:avLst>
              <a:gd name="adj" fmla="val 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4065141"/>
            <a:ext cx="12858750" cy="2784371"/>
          </a:xfrm>
          <a:prstGeom prst="rect">
            <a:avLst/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3477046" y="5025504"/>
            <a:ext cx="787216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800" dirty="0">
                <a:solidFill>
                  <a:schemeClr val="bg1"/>
                </a:solidFill>
                <a:cs typeface="Arial" panose="020B0604020202020204" pitchFamily="34" charset="0"/>
              </a:rPr>
              <a:t>禁毒教育主题讲座</a:t>
            </a:r>
            <a:r>
              <a:rPr lang="en-US" altLang="zh-CN" sz="4800" dirty="0" err="1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r>
              <a:rPr lang="zh-CN" altLang="en-US" sz="4800" dirty="0">
                <a:solidFill>
                  <a:schemeClr val="bg1"/>
                </a:solidFill>
                <a:cs typeface="Arial" panose="020B0604020202020204" pitchFamily="34" charset="0"/>
              </a:rPr>
              <a:t>模板</a:t>
            </a:r>
            <a:endParaRPr lang="zh-CN" altLang="en-US" sz="28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3477047" y="4696445"/>
            <a:ext cx="547635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ANTI-DRUG EDUCATION PPT</a:t>
            </a:r>
            <a:endParaRPr lang="zh-CN" altLang="en-US" sz="2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11" y="303957"/>
            <a:ext cx="1872208" cy="1872208"/>
          </a:xfrm>
          <a:prstGeom prst="rect">
            <a:avLst/>
          </a:prstGeom>
        </p:spPr>
      </p:pic>
      <p:pic>
        <p:nvPicPr>
          <p:cNvPr id="4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4575" y="-214431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557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098" grpId="0" animBg="1"/>
      <p:bldP spid="13" grpId="0" animBg="1"/>
      <p:bldP spid="15" grpId="0"/>
      <p:bldP spid="15" grpId="1"/>
      <p:bldP spid="18" grpId="0"/>
      <p:bldP spid="1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/>
          </p:cNvSpPr>
          <p:nvPr/>
        </p:nvSpPr>
        <p:spPr bwMode="auto">
          <a:xfrm>
            <a:off x="353" y="199"/>
            <a:ext cx="8071119" cy="4596697"/>
          </a:xfrm>
          <a:custGeom>
            <a:avLst/>
            <a:gdLst>
              <a:gd name="T0" fmla="*/ 2665 w 2665"/>
              <a:gd name="T1" fmla="*/ 0 h 1127"/>
              <a:gd name="T2" fmla="*/ 0 w 2665"/>
              <a:gd name="T3" fmla="*/ 0 h 1127"/>
              <a:gd name="T4" fmla="*/ 652 w 2665"/>
              <a:gd name="T5" fmla="*/ 1127 h 1127"/>
              <a:gd name="T6" fmla="*/ 2665 w 2665"/>
              <a:gd name="T7" fmla="*/ 0 h 1127"/>
              <a:gd name="connsiteX0" fmla="*/ 10000 w 10000"/>
              <a:gd name="connsiteY0" fmla="*/ 0 h 13164"/>
              <a:gd name="connsiteX1" fmla="*/ 0 w 10000"/>
              <a:gd name="connsiteY1" fmla="*/ 0 h 13164"/>
              <a:gd name="connsiteX2" fmla="*/ 16 w 10000"/>
              <a:gd name="connsiteY2" fmla="*/ 13164 h 13164"/>
              <a:gd name="connsiteX3" fmla="*/ 10000 w 10000"/>
              <a:gd name="connsiteY3" fmla="*/ 0 h 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3164">
                <a:moveTo>
                  <a:pt x="10000" y="0"/>
                </a:moveTo>
                <a:lnTo>
                  <a:pt x="0" y="0"/>
                </a:lnTo>
                <a:cubicBezTo>
                  <a:pt x="5" y="4388"/>
                  <a:pt x="11" y="8776"/>
                  <a:pt x="16" y="13164"/>
                </a:cubicBezTo>
                <a:lnTo>
                  <a:pt x="100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任意多边形 9"/>
          <p:cNvSpPr>
            <a:spLocks/>
          </p:cNvSpPr>
          <p:nvPr/>
        </p:nvSpPr>
        <p:spPr bwMode="auto">
          <a:xfrm>
            <a:off x="353" y="199"/>
            <a:ext cx="6303232" cy="7232253"/>
          </a:xfrm>
          <a:custGeom>
            <a:avLst/>
            <a:gdLst>
              <a:gd name="connsiteX0" fmla="*/ 0 w 6303578"/>
              <a:gd name="connsiteY0" fmla="*/ 5940123 h 7232650"/>
              <a:gd name="connsiteX1" fmla="*/ 707864 w 6303578"/>
              <a:gd name="connsiteY1" fmla="*/ 7232650 h 7232650"/>
              <a:gd name="connsiteX2" fmla="*/ 0 w 6303578"/>
              <a:gd name="connsiteY2" fmla="*/ 7232650 h 7232650"/>
              <a:gd name="connsiteX3" fmla="*/ 0 w 6303578"/>
              <a:gd name="connsiteY3" fmla="*/ 0 h 7232650"/>
              <a:gd name="connsiteX4" fmla="*/ 2087752 w 6303578"/>
              <a:gd name="connsiteY4" fmla="*/ 0 h 7232650"/>
              <a:gd name="connsiteX5" fmla="*/ 6303578 w 6303578"/>
              <a:gd name="connsiteY5" fmla="*/ 7232650 h 7232650"/>
              <a:gd name="connsiteX6" fmla="*/ 707865 w 6303578"/>
              <a:gd name="connsiteY6" fmla="*/ 7232650 h 7232650"/>
              <a:gd name="connsiteX7" fmla="*/ 0 w 6303578"/>
              <a:gd name="connsiteY7" fmla="*/ 5940123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03578" h="7232650">
                <a:moveTo>
                  <a:pt x="0" y="5940123"/>
                </a:moveTo>
                <a:lnTo>
                  <a:pt x="707864" y="7232650"/>
                </a:lnTo>
                <a:lnTo>
                  <a:pt x="0" y="7232650"/>
                </a:lnTo>
                <a:close/>
                <a:moveTo>
                  <a:pt x="0" y="0"/>
                </a:moveTo>
                <a:lnTo>
                  <a:pt x="2087752" y="0"/>
                </a:lnTo>
                <a:lnTo>
                  <a:pt x="6303578" y="7232650"/>
                </a:lnTo>
                <a:lnTo>
                  <a:pt x="707865" y="7232650"/>
                </a:lnTo>
                <a:lnTo>
                  <a:pt x="0" y="594012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6573384" y="2279563"/>
            <a:ext cx="379647" cy="37964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7190866" y="2219065"/>
            <a:ext cx="2251057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53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6573384" y="3172903"/>
            <a:ext cx="379647" cy="37964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190866" y="3112405"/>
            <a:ext cx="2251057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53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6573384" y="4066243"/>
            <a:ext cx="379647" cy="379647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7190866" y="4005744"/>
            <a:ext cx="2251057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53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6573384" y="4959582"/>
            <a:ext cx="379647" cy="379647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7190866" y="4899083"/>
            <a:ext cx="2251057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53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1240782" y="2432050"/>
            <a:ext cx="2626510" cy="110786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71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>
            <a:off x="1389093" y="3609696"/>
            <a:ext cx="2329889" cy="492443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145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1749110" y="2893322"/>
            <a:ext cx="11109287" cy="1417384"/>
            <a:chOff x="3536590" y="3256285"/>
            <a:chExt cx="5419547" cy="691455"/>
          </a:xfrm>
        </p:grpSpPr>
        <p:sp>
          <p:nvSpPr>
            <p:cNvPr id="8" name="MH_Other_1"/>
            <p:cNvSpPr/>
            <p:nvPr>
              <p:custDataLst>
                <p:tags r:id="rId7"/>
              </p:custDataLst>
            </p:nvPr>
          </p:nvSpPr>
          <p:spPr>
            <a:xfrm flipV="1">
              <a:off x="7616758" y="3840589"/>
              <a:ext cx="117196" cy="10715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2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MH_Other_2"/>
            <p:cNvSpPr/>
            <p:nvPr>
              <p:custDataLst>
                <p:tags r:id="rId8"/>
              </p:custDataLst>
            </p:nvPr>
          </p:nvSpPr>
          <p:spPr>
            <a:xfrm>
              <a:off x="7616758" y="3256285"/>
              <a:ext cx="117196" cy="10715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2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MH_Other_9"/>
            <p:cNvSpPr/>
            <p:nvPr>
              <p:custDataLst>
                <p:tags r:id="rId9"/>
              </p:custDataLst>
            </p:nvPr>
          </p:nvSpPr>
          <p:spPr>
            <a:xfrm>
              <a:off x="6732767" y="3256285"/>
              <a:ext cx="2223370" cy="691455"/>
            </a:xfrm>
            <a:prstGeom prst="rightArrow">
              <a:avLst>
                <a:gd name="adj1" fmla="val 72581"/>
                <a:gd name="adj2" fmla="val 46774"/>
              </a:avLst>
            </a:prstGeom>
            <a:solidFill>
              <a:srgbClr val="ECECEC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MH_SubTitle_1"/>
            <p:cNvSpPr/>
            <p:nvPr>
              <p:custDataLst>
                <p:tags r:id="rId10"/>
              </p:custDataLst>
            </p:nvPr>
          </p:nvSpPr>
          <p:spPr>
            <a:xfrm>
              <a:off x="3536590" y="3256285"/>
              <a:ext cx="4080167" cy="691455"/>
            </a:xfrm>
            <a:prstGeom prst="rect">
              <a:avLst/>
            </a:prstGeom>
            <a:solidFill>
              <a:schemeClr val="accent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2109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5070527" y="3438353"/>
            <a:ext cx="920124" cy="6489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207561" y="3267591"/>
            <a:ext cx="646010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162107" y="2790464"/>
            <a:ext cx="1442703" cy="155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3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012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8219430" y="3218402"/>
            <a:ext cx="3686195" cy="55387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sz="3999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8219430" y="3795576"/>
            <a:ext cx="3686195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3188312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14700" y="1896800"/>
            <a:ext cx="8731250" cy="262741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12800" y="1896800"/>
            <a:ext cx="2398864" cy="262741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12800" y="4630326"/>
            <a:ext cx="3381077" cy="188359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286250" y="4630326"/>
            <a:ext cx="3583285" cy="1883593"/>
          </a:xfrm>
          <a:prstGeom prst="rect">
            <a:avLst/>
          </a:prstGeom>
          <a:blipFill>
            <a:blip r:embed="rId6" cstate="email">
              <a:extLst/>
            </a:blip>
            <a:srcRect/>
            <a:stretch>
              <a:fillRect t="-11688" b="-116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itle 13"/>
          <p:cNvSpPr txBox="1">
            <a:spLocks/>
          </p:cNvSpPr>
          <p:nvPr/>
        </p:nvSpPr>
        <p:spPr bwMode="auto">
          <a:xfrm>
            <a:off x="8085559" y="4713426"/>
            <a:ext cx="3960390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AutoShape 11"/>
          <p:cNvSpPr>
            <a:spLocks/>
          </p:cNvSpPr>
          <p:nvPr/>
        </p:nvSpPr>
        <p:spPr bwMode="auto">
          <a:xfrm>
            <a:off x="811891" y="1390871"/>
            <a:ext cx="112349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24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49" grpId="0" animBg="1"/>
      <p:bldP spid="50" grpId="0" animBg="1"/>
      <p:bldP spid="1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447093" y="2807005"/>
            <a:ext cx="3964564" cy="2552816"/>
            <a:chOff x="4368418" y="2523549"/>
            <a:chExt cx="3626941" cy="2335418"/>
          </a:xfrm>
        </p:grpSpPr>
        <p:sp>
          <p:nvSpPr>
            <p:cNvPr id="3" name="Freeform 69"/>
            <p:cNvSpPr>
              <a:spLocks/>
            </p:cNvSpPr>
            <p:nvPr/>
          </p:nvSpPr>
          <p:spPr bwMode="auto">
            <a:xfrm rot="5400000">
              <a:off x="4570041" y="3489636"/>
              <a:ext cx="1059798" cy="404382"/>
            </a:xfrm>
            <a:custGeom>
              <a:avLst/>
              <a:gdLst>
                <a:gd name="T0" fmla="*/ 465 w 933"/>
                <a:gd name="T1" fmla="*/ 356 h 356"/>
                <a:gd name="T2" fmla="*/ 0 w 933"/>
                <a:gd name="T3" fmla="*/ 178 h 356"/>
                <a:gd name="T4" fmla="*/ 465 w 933"/>
                <a:gd name="T5" fmla="*/ 0 h 356"/>
                <a:gd name="T6" fmla="*/ 933 w 933"/>
                <a:gd name="T7" fmla="*/ 178 h 356"/>
                <a:gd name="T8" fmla="*/ 465 w 933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6">
                  <a:moveTo>
                    <a:pt x="465" y="356"/>
                  </a:moveTo>
                  <a:lnTo>
                    <a:pt x="0" y="178"/>
                  </a:lnTo>
                  <a:lnTo>
                    <a:pt x="465" y="0"/>
                  </a:lnTo>
                  <a:lnTo>
                    <a:pt x="933" y="178"/>
                  </a:lnTo>
                  <a:lnTo>
                    <a:pt x="465" y="35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Freeform 70"/>
            <p:cNvSpPr>
              <a:spLocks/>
            </p:cNvSpPr>
            <p:nvPr/>
          </p:nvSpPr>
          <p:spPr bwMode="auto">
            <a:xfrm rot="5400000">
              <a:off x="4470082" y="3060265"/>
              <a:ext cx="528195" cy="731522"/>
            </a:xfrm>
            <a:custGeom>
              <a:avLst/>
              <a:gdLst>
                <a:gd name="T0" fmla="*/ 465 w 465"/>
                <a:gd name="T1" fmla="*/ 178 h 644"/>
                <a:gd name="T2" fmla="*/ 0 w 465"/>
                <a:gd name="T3" fmla="*/ 0 h 644"/>
                <a:gd name="T4" fmla="*/ 0 w 465"/>
                <a:gd name="T5" fmla="*/ 364 h 644"/>
                <a:gd name="T6" fmla="*/ 465 w 465"/>
                <a:gd name="T7" fmla="*/ 644 h 644"/>
                <a:gd name="T8" fmla="*/ 465 w 465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178"/>
                  </a:moveTo>
                  <a:lnTo>
                    <a:pt x="0" y="0"/>
                  </a:lnTo>
                  <a:lnTo>
                    <a:pt x="0" y="364"/>
                  </a:lnTo>
                  <a:lnTo>
                    <a:pt x="465" y="644"/>
                  </a:lnTo>
                  <a:lnTo>
                    <a:pt x="465" y="17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71"/>
            <p:cNvSpPr>
              <a:spLocks/>
            </p:cNvSpPr>
            <p:nvPr/>
          </p:nvSpPr>
          <p:spPr bwMode="auto">
            <a:xfrm rot="5400000">
              <a:off x="4468378" y="3590164"/>
              <a:ext cx="531603" cy="731522"/>
            </a:xfrm>
            <a:custGeom>
              <a:avLst/>
              <a:gdLst>
                <a:gd name="T0" fmla="*/ 0 w 468"/>
                <a:gd name="T1" fmla="*/ 178 h 644"/>
                <a:gd name="T2" fmla="*/ 468 w 468"/>
                <a:gd name="T3" fmla="*/ 0 h 644"/>
                <a:gd name="T4" fmla="*/ 468 w 468"/>
                <a:gd name="T5" fmla="*/ 364 h 644"/>
                <a:gd name="T6" fmla="*/ 0 w 468"/>
                <a:gd name="T7" fmla="*/ 644 h 644"/>
                <a:gd name="T8" fmla="*/ 0 w 468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178"/>
                  </a:moveTo>
                  <a:lnTo>
                    <a:pt x="468" y="0"/>
                  </a:lnTo>
                  <a:lnTo>
                    <a:pt x="468" y="364"/>
                  </a:lnTo>
                  <a:lnTo>
                    <a:pt x="0" y="644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72"/>
            <p:cNvSpPr>
              <a:spLocks/>
            </p:cNvSpPr>
            <p:nvPr/>
          </p:nvSpPr>
          <p:spPr bwMode="auto">
            <a:xfrm rot="5400000">
              <a:off x="4931827" y="3564038"/>
              <a:ext cx="1697039" cy="254442"/>
            </a:xfrm>
            <a:custGeom>
              <a:avLst/>
              <a:gdLst>
                <a:gd name="T0" fmla="*/ 746 w 1494"/>
                <a:gd name="T1" fmla="*/ 224 h 224"/>
                <a:gd name="T2" fmla="*/ 0 w 1494"/>
                <a:gd name="T3" fmla="*/ 112 h 224"/>
                <a:gd name="T4" fmla="*/ 746 w 1494"/>
                <a:gd name="T5" fmla="*/ 0 h 224"/>
                <a:gd name="T6" fmla="*/ 1494 w 1494"/>
                <a:gd name="T7" fmla="*/ 112 h 224"/>
                <a:gd name="T8" fmla="*/ 746 w 1494"/>
                <a:gd name="T9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224"/>
                  </a:moveTo>
                  <a:lnTo>
                    <a:pt x="0" y="112"/>
                  </a:lnTo>
                  <a:lnTo>
                    <a:pt x="746" y="0"/>
                  </a:lnTo>
                  <a:lnTo>
                    <a:pt x="1494" y="112"/>
                  </a:lnTo>
                  <a:lnTo>
                    <a:pt x="746" y="22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73"/>
            <p:cNvSpPr>
              <a:spLocks/>
            </p:cNvSpPr>
            <p:nvPr/>
          </p:nvSpPr>
          <p:spPr bwMode="auto">
            <a:xfrm rot="5400000">
              <a:off x="5005661" y="2915437"/>
              <a:ext cx="847384" cy="701988"/>
            </a:xfrm>
            <a:custGeom>
              <a:avLst/>
              <a:gdLst>
                <a:gd name="T0" fmla="*/ 746 w 746"/>
                <a:gd name="T1" fmla="*/ 112 h 618"/>
                <a:gd name="T2" fmla="*/ 0 w 746"/>
                <a:gd name="T3" fmla="*/ 0 h 618"/>
                <a:gd name="T4" fmla="*/ 0 w 746"/>
                <a:gd name="T5" fmla="*/ 394 h 618"/>
                <a:gd name="T6" fmla="*/ 746 w 746"/>
                <a:gd name="T7" fmla="*/ 618 h 618"/>
                <a:gd name="T8" fmla="*/ 746 w 746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8">
                  <a:moveTo>
                    <a:pt x="746" y="112"/>
                  </a:moveTo>
                  <a:lnTo>
                    <a:pt x="0" y="0"/>
                  </a:lnTo>
                  <a:lnTo>
                    <a:pt x="0" y="394"/>
                  </a:lnTo>
                  <a:lnTo>
                    <a:pt x="746" y="618"/>
                  </a:lnTo>
                  <a:lnTo>
                    <a:pt x="746" y="11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4"/>
            <p:cNvSpPr>
              <a:spLocks/>
            </p:cNvSpPr>
            <p:nvPr/>
          </p:nvSpPr>
          <p:spPr bwMode="auto">
            <a:xfrm rot="5400000">
              <a:off x="5004524" y="3763957"/>
              <a:ext cx="849656" cy="701988"/>
            </a:xfrm>
            <a:custGeom>
              <a:avLst/>
              <a:gdLst>
                <a:gd name="T0" fmla="*/ 0 w 748"/>
                <a:gd name="T1" fmla="*/ 112 h 618"/>
                <a:gd name="T2" fmla="*/ 748 w 748"/>
                <a:gd name="T3" fmla="*/ 0 h 618"/>
                <a:gd name="T4" fmla="*/ 748 w 748"/>
                <a:gd name="T5" fmla="*/ 394 h 618"/>
                <a:gd name="T6" fmla="*/ 0 w 748"/>
                <a:gd name="T7" fmla="*/ 618 h 618"/>
                <a:gd name="T8" fmla="*/ 0 w 748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8">
                  <a:moveTo>
                    <a:pt x="0" y="112"/>
                  </a:moveTo>
                  <a:lnTo>
                    <a:pt x="748" y="0"/>
                  </a:lnTo>
                  <a:lnTo>
                    <a:pt x="748" y="394"/>
                  </a:lnTo>
                  <a:lnTo>
                    <a:pt x="0" y="618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75"/>
            <p:cNvSpPr>
              <a:spLocks/>
            </p:cNvSpPr>
            <p:nvPr/>
          </p:nvSpPr>
          <p:spPr bwMode="auto">
            <a:xfrm rot="5400000">
              <a:off x="6733368" y="3490203"/>
              <a:ext cx="1059798" cy="403246"/>
            </a:xfrm>
            <a:custGeom>
              <a:avLst/>
              <a:gdLst>
                <a:gd name="T0" fmla="*/ 465 w 933"/>
                <a:gd name="T1" fmla="*/ 0 h 355"/>
                <a:gd name="T2" fmla="*/ 0 w 933"/>
                <a:gd name="T3" fmla="*/ 177 h 355"/>
                <a:gd name="T4" fmla="*/ 465 w 933"/>
                <a:gd name="T5" fmla="*/ 355 h 355"/>
                <a:gd name="T6" fmla="*/ 933 w 933"/>
                <a:gd name="T7" fmla="*/ 177 h 355"/>
                <a:gd name="T8" fmla="*/ 465 w 933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5">
                  <a:moveTo>
                    <a:pt x="465" y="0"/>
                  </a:moveTo>
                  <a:lnTo>
                    <a:pt x="0" y="177"/>
                  </a:lnTo>
                  <a:lnTo>
                    <a:pt x="465" y="355"/>
                  </a:lnTo>
                  <a:lnTo>
                    <a:pt x="933" y="177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76"/>
            <p:cNvSpPr>
              <a:spLocks/>
            </p:cNvSpPr>
            <p:nvPr/>
          </p:nvSpPr>
          <p:spPr bwMode="auto">
            <a:xfrm rot="5400000">
              <a:off x="7365499" y="3060265"/>
              <a:ext cx="528195" cy="731522"/>
            </a:xfrm>
            <a:custGeom>
              <a:avLst/>
              <a:gdLst>
                <a:gd name="T0" fmla="*/ 465 w 465"/>
                <a:gd name="T1" fmla="*/ 467 h 644"/>
                <a:gd name="T2" fmla="*/ 0 w 465"/>
                <a:gd name="T3" fmla="*/ 644 h 644"/>
                <a:gd name="T4" fmla="*/ 0 w 465"/>
                <a:gd name="T5" fmla="*/ 280 h 644"/>
                <a:gd name="T6" fmla="*/ 465 w 465"/>
                <a:gd name="T7" fmla="*/ 0 h 644"/>
                <a:gd name="T8" fmla="*/ 465 w 465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467"/>
                  </a:moveTo>
                  <a:lnTo>
                    <a:pt x="0" y="644"/>
                  </a:lnTo>
                  <a:lnTo>
                    <a:pt x="0" y="280"/>
                  </a:lnTo>
                  <a:lnTo>
                    <a:pt x="465" y="0"/>
                  </a:lnTo>
                  <a:lnTo>
                    <a:pt x="465" y="46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77"/>
            <p:cNvSpPr>
              <a:spLocks/>
            </p:cNvSpPr>
            <p:nvPr/>
          </p:nvSpPr>
          <p:spPr bwMode="auto">
            <a:xfrm rot="5400000">
              <a:off x="7363796" y="3590164"/>
              <a:ext cx="531603" cy="731522"/>
            </a:xfrm>
            <a:custGeom>
              <a:avLst/>
              <a:gdLst>
                <a:gd name="T0" fmla="*/ 0 w 468"/>
                <a:gd name="T1" fmla="*/ 467 h 644"/>
                <a:gd name="T2" fmla="*/ 468 w 468"/>
                <a:gd name="T3" fmla="*/ 644 h 644"/>
                <a:gd name="T4" fmla="*/ 468 w 468"/>
                <a:gd name="T5" fmla="*/ 280 h 644"/>
                <a:gd name="T6" fmla="*/ 0 w 468"/>
                <a:gd name="T7" fmla="*/ 0 h 644"/>
                <a:gd name="T8" fmla="*/ 0 w 468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467"/>
                  </a:moveTo>
                  <a:lnTo>
                    <a:pt x="468" y="644"/>
                  </a:lnTo>
                  <a:lnTo>
                    <a:pt x="468" y="280"/>
                  </a:lnTo>
                  <a:lnTo>
                    <a:pt x="0" y="0"/>
                  </a:lnTo>
                  <a:lnTo>
                    <a:pt x="0" y="46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8"/>
            <p:cNvSpPr>
              <a:spLocks/>
            </p:cNvSpPr>
            <p:nvPr/>
          </p:nvSpPr>
          <p:spPr bwMode="auto">
            <a:xfrm rot="5400000">
              <a:off x="5733774" y="3564038"/>
              <a:ext cx="1697039" cy="254442"/>
            </a:xfrm>
            <a:custGeom>
              <a:avLst/>
              <a:gdLst>
                <a:gd name="T0" fmla="*/ 746 w 1494"/>
                <a:gd name="T1" fmla="*/ 0 h 224"/>
                <a:gd name="T2" fmla="*/ 0 w 1494"/>
                <a:gd name="T3" fmla="*/ 111 h 224"/>
                <a:gd name="T4" fmla="*/ 746 w 1494"/>
                <a:gd name="T5" fmla="*/ 224 h 224"/>
                <a:gd name="T6" fmla="*/ 1494 w 1494"/>
                <a:gd name="T7" fmla="*/ 111 h 224"/>
                <a:gd name="T8" fmla="*/ 746 w 1494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0"/>
                  </a:moveTo>
                  <a:lnTo>
                    <a:pt x="0" y="111"/>
                  </a:lnTo>
                  <a:lnTo>
                    <a:pt x="746" y="224"/>
                  </a:lnTo>
                  <a:lnTo>
                    <a:pt x="1494" y="111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79"/>
            <p:cNvSpPr>
              <a:spLocks/>
            </p:cNvSpPr>
            <p:nvPr/>
          </p:nvSpPr>
          <p:spPr bwMode="auto">
            <a:xfrm rot="5400000">
              <a:off x="6510164" y="2916005"/>
              <a:ext cx="847384" cy="700853"/>
            </a:xfrm>
            <a:custGeom>
              <a:avLst/>
              <a:gdLst>
                <a:gd name="T0" fmla="*/ 746 w 746"/>
                <a:gd name="T1" fmla="*/ 506 h 617"/>
                <a:gd name="T2" fmla="*/ 0 w 746"/>
                <a:gd name="T3" fmla="*/ 617 h 617"/>
                <a:gd name="T4" fmla="*/ 0 w 746"/>
                <a:gd name="T5" fmla="*/ 224 h 617"/>
                <a:gd name="T6" fmla="*/ 746 w 746"/>
                <a:gd name="T7" fmla="*/ 0 h 617"/>
                <a:gd name="T8" fmla="*/ 746 w 746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7">
                  <a:moveTo>
                    <a:pt x="746" y="506"/>
                  </a:moveTo>
                  <a:lnTo>
                    <a:pt x="0" y="617"/>
                  </a:lnTo>
                  <a:lnTo>
                    <a:pt x="0" y="224"/>
                  </a:lnTo>
                  <a:lnTo>
                    <a:pt x="746" y="0"/>
                  </a:lnTo>
                  <a:lnTo>
                    <a:pt x="746" y="50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80"/>
            <p:cNvSpPr>
              <a:spLocks/>
            </p:cNvSpPr>
            <p:nvPr/>
          </p:nvSpPr>
          <p:spPr bwMode="auto">
            <a:xfrm rot="5400000">
              <a:off x="6509028" y="3764525"/>
              <a:ext cx="849656" cy="700853"/>
            </a:xfrm>
            <a:custGeom>
              <a:avLst/>
              <a:gdLst>
                <a:gd name="T0" fmla="*/ 0 w 748"/>
                <a:gd name="T1" fmla="*/ 506 h 617"/>
                <a:gd name="T2" fmla="*/ 748 w 748"/>
                <a:gd name="T3" fmla="*/ 617 h 617"/>
                <a:gd name="T4" fmla="*/ 748 w 748"/>
                <a:gd name="T5" fmla="*/ 224 h 617"/>
                <a:gd name="T6" fmla="*/ 0 w 748"/>
                <a:gd name="T7" fmla="*/ 0 h 617"/>
                <a:gd name="T8" fmla="*/ 0 w 748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7">
                  <a:moveTo>
                    <a:pt x="0" y="506"/>
                  </a:moveTo>
                  <a:lnTo>
                    <a:pt x="748" y="617"/>
                  </a:lnTo>
                  <a:lnTo>
                    <a:pt x="748" y="224"/>
                  </a:lnTo>
                  <a:lnTo>
                    <a:pt x="0" y="0"/>
                  </a:lnTo>
                  <a:lnTo>
                    <a:pt x="0" y="50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81"/>
            <p:cNvSpPr>
              <a:spLocks/>
            </p:cNvSpPr>
            <p:nvPr/>
          </p:nvSpPr>
          <p:spPr bwMode="auto">
            <a:xfrm rot="5400000">
              <a:off x="5594058" y="2742779"/>
              <a:ext cx="1166573" cy="728114"/>
            </a:xfrm>
            <a:custGeom>
              <a:avLst/>
              <a:gdLst>
                <a:gd name="T0" fmla="*/ 1027 w 1027"/>
                <a:gd name="T1" fmla="*/ 641 h 641"/>
                <a:gd name="T2" fmla="*/ 0 w 1027"/>
                <a:gd name="T3" fmla="*/ 532 h 641"/>
                <a:gd name="T4" fmla="*/ 0 w 1027"/>
                <a:gd name="T5" fmla="*/ 111 h 641"/>
                <a:gd name="T6" fmla="*/ 1027 w 1027"/>
                <a:gd name="T7" fmla="*/ 0 h 641"/>
                <a:gd name="T8" fmla="*/ 1027 w 1027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7" h="641">
                  <a:moveTo>
                    <a:pt x="1027" y="641"/>
                  </a:moveTo>
                  <a:lnTo>
                    <a:pt x="0" y="532"/>
                  </a:lnTo>
                  <a:lnTo>
                    <a:pt x="0" y="111"/>
                  </a:lnTo>
                  <a:lnTo>
                    <a:pt x="1027" y="0"/>
                  </a:lnTo>
                  <a:lnTo>
                    <a:pt x="1027" y="64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82"/>
            <p:cNvSpPr>
              <a:spLocks/>
            </p:cNvSpPr>
            <p:nvPr/>
          </p:nvSpPr>
          <p:spPr bwMode="auto">
            <a:xfrm rot="5400000">
              <a:off x="5592922" y="3910488"/>
              <a:ext cx="1168845" cy="728114"/>
            </a:xfrm>
            <a:custGeom>
              <a:avLst/>
              <a:gdLst>
                <a:gd name="T0" fmla="*/ 0 w 1029"/>
                <a:gd name="T1" fmla="*/ 641 h 641"/>
                <a:gd name="T2" fmla="*/ 1029 w 1029"/>
                <a:gd name="T3" fmla="*/ 532 h 641"/>
                <a:gd name="T4" fmla="*/ 1029 w 1029"/>
                <a:gd name="T5" fmla="*/ 111 h 641"/>
                <a:gd name="T6" fmla="*/ 0 w 1029"/>
                <a:gd name="T7" fmla="*/ 0 h 641"/>
                <a:gd name="T8" fmla="*/ 0 w 1029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9" h="641">
                  <a:moveTo>
                    <a:pt x="0" y="641"/>
                  </a:moveTo>
                  <a:lnTo>
                    <a:pt x="1029" y="532"/>
                  </a:lnTo>
                  <a:lnTo>
                    <a:pt x="1029" y="111"/>
                  </a:lnTo>
                  <a:lnTo>
                    <a:pt x="0" y="0"/>
                  </a:lnTo>
                  <a:lnTo>
                    <a:pt x="0" y="6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83"/>
            <p:cNvSpPr>
              <a:spLocks/>
            </p:cNvSpPr>
            <p:nvPr/>
          </p:nvSpPr>
          <p:spPr bwMode="auto">
            <a:xfrm rot="5400000">
              <a:off x="7725013" y="3425457"/>
              <a:ext cx="9087" cy="531603"/>
            </a:xfrm>
            <a:custGeom>
              <a:avLst/>
              <a:gdLst>
                <a:gd name="T0" fmla="*/ 8 w 8"/>
                <a:gd name="T1" fmla="*/ 468 h 468"/>
                <a:gd name="T2" fmla="*/ 0 w 8"/>
                <a:gd name="T3" fmla="*/ 468 h 468"/>
                <a:gd name="T4" fmla="*/ 0 w 8"/>
                <a:gd name="T5" fmla="*/ 2 h 468"/>
                <a:gd name="T6" fmla="*/ 3 w 8"/>
                <a:gd name="T7" fmla="*/ 0 h 468"/>
                <a:gd name="T8" fmla="*/ 8 w 8"/>
                <a:gd name="T9" fmla="*/ 2 h 468"/>
                <a:gd name="T10" fmla="*/ 8 w 8"/>
                <a:gd name="T11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468"/>
                  </a:moveTo>
                  <a:lnTo>
                    <a:pt x="0" y="468"/>
                  </a:lnTo>
                  <a:lnTo>
                    <a:pt x="0" y="2"/>
                  </a:lnTo>
                  <a:lnTo>
                    <a:pt x="3" y="0"/>
                  </a:lnTo>
                  <a:lnTo>
                    <a:pt x="8" y="2"/>
                  </a:lnTo>
                  <a:lnTo>
                    <a:pt x="8" y="468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84"/>
            <p:cNvSpPr>
              <a:spLocks/>
            </p:cNvSpPr>
            <p:nvPr/>
          </p:nvSpPr>
          <p:spPr bwMode="auto">
            <a:xfrm rot="5400000">
              <a:off x="6992355" y="3403875"/>
              <a:ext cx="9087" cy="574767"/>
            </a:xfrm>
            <a:custGeom>
              <a:avLst/>
              <a:gdLst>
                <a:gd name="T0" fmla="*/ 8 w 8"/>
                <a:gd name="T1" fmla="*/ 506 h 506"/>
                <a:gd name="T2" fmla="*/ 0 w 8"/>
                <a:gd name="T3" fmla="*/ 506 h 506"/>
                <a:gd name="T4" fmla="*/ 0 w 8"/>
                <a:gd name="T5" fmla="*/ 1 h 506"/>
                <a:gd name="T6" fmla="*/ 3 w 8"/>
                <a:gd name="T7" fmla="*/ 0 h 506"/>
                <a:gd name="T8" fmla="*/ 8 w 8"/>
                <a:gd name="T9" fmla="*/ 1 h 506"/>
                <a:gd name="T10" fmla="*/ 8 w 8"/>
                <a:gd name="T11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506"/>
                  </a:moveTo>
                  <a:lnTo>
                    <a:pt x="0" y="506"/>
                  </a:lnTo>
                  <a:lnTo>
                    <a:pt x="0" y="1"/>
                  </a:lnTo>
                  <a:lnTo>
                    <a:pt x="3" y="0"/>
                  </a:lnTo>
                  <a:lnTo>
                    <a:pt x="8" y="1"/>
                  </a:lnTo>
                  <a:lnTo>
                    <a:pt x="8" y="506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85"/>
            <p:cNvSpPr>
              <a:spLocks/>
            </p:cNvSpPr>
            <p:nvPr/>
          </p:nvSpPr>
          <p:spPr bwMode="auto">
            <a:xfrm rot="5400000">
              <a:off x="4629676" y="3425457"/>
              <a:ext cx="9087" cy="531603"/>
            </a:xfrm>
            <a:custGeom>
              <a:avLst/>
              <a:gdLst>
                <a:gd name="T0" fmla="*/ 8 w 8"/>
                <a:gd name="T1" fmla="*/ 0 h 468"/>
                <a:gd name="T2" fmla="*/ 0 w 8"/>
                <a:gd name="T3" fmla="*/ 0 h 468"/>
                <a:gd name="T4" fmla="*/ 0 w 8"/>
                <a:gd name="T5" fmla="*/ 467 h 468"/>
                <a:gd name="T6" fmla="*/ 3 w 8"/>
                <a:gd name="T7" fmla="*/ 468 h 468"/>
                <a:gd name="T8" fmla="*/ 8 w 8"/>
                <a:gd name="T9" fmla="*/ 467 h 468"/>
                <a:gd name="T10" fmla="*/ 8 w 8"/>
                <a:gd name="T11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3" y="468"/>
                  </a:lnTo>
                  <a:lnTo>
                    <a:pt x="8" y="46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/>
            </p:cNvSpPr>
            <p:nvPr/>
          </p:nvSpPr>
          <p:spPr bwMode="auto">
            <a:xfrm rot="5400000">
              <a:off x="5361198" y="3403875"/>
              <a:ext cx="9087" cy="574767"/>
            </a:xfrm>
            <a:custGeom>
              <a:avLst/>
              <a:gdLst>
                <a:gd name="T0" fmla="*/ 8 w 8"/>
                <a:gd name="T1" fmla="*/ 0 h 506"/>
                <a:gd name="T2" fmla="*/ 0 w 8"/>
                <a:gd name="T3" fmla="*/ 0 h 506"/>
                <a:gd name="T4" fmla="*/ 0 w 8"/>
                <a:gd name="T5" fmla="*/ 504 h 506"/>
                <a:gd name="T6" fmla="*/ 3 w 8"/>
                <a:gd name="T7" fmla="*/ 506 h 506"/>
                <a:gd name="T8" fmla="*/ 8 w 8"/>
                <a:gd name="T9" fmla="*/ 504 h 506"/>
                <a:gd name="T10" fmla="*/ 8 w 8"/>
                <a:gd name="T11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0"/>
                  </a:moveTo>
                  <a:lnTo>
                    <a:pt x="0" y="0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8" y="50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87"/>
            <p:cNvSpPr>
              <a:spLocks/>
            </p:cNvSpPr>
            <p:nvPr/>
          </p:nvSpPr>
          <p:spPr bwMode="auto">
            <a:xfrm rot="5400000">
              <a:off x="6172801" y="3327202"/>
              <a:ext cx="9087" cy="728114"/>
            </a:xfrm>
            <a:custGeom>
              <a:avLst/>
              <a:gdLst>
                <a:gd name="T0" fmla="*/ 8 w 8"/>
                <a:gd name="T1" fmla="*/ 640 h 641"/>
                <a:gd name="T2" fmla="*/ 3 w 8"/>
                <a:gd name="T3" fmla="*/ 641 h 641"/>
                <a:gd name="T4" fmla="*/ 0 w 8"/>
                <a:gd name="T5" fmla="*/ 640 h 641"/>
                <a:gd name="T6" fmla="*/ 0 w 8"/>
                <a:gd name="T7" fmla="*/ 0 h 641"/>
                <a:gd name="T8" fmla="*/ 3 w 8"/>
                <a:gd name="T9" fmla="*/ 0 h 641"/>
                <a:gd name="T10" fmla="*/ 8 w 8"/>
                <a:gd name="T11" fmla="*/ 0 h 641"/>
                <a:gd name="T12" fmla="*/ 8 w 8"/>
                <a:gd name="T13" fmla="*/ 640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41">
                  <a:moveTo>
                    <a:pt x="8" y="640"/>
                  </a:moveTo>
                  <a:lnTo>
                    <a:pt x="3" y="641"/>
                  </a:lnTo>
                  <a:lnTo>
                    <a:pt x="0" y="640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64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88"/>
            <p:cNvSpPr>
              <a:spLocks/>
            </p:cNvSpPr>
            <p:nvPr/>
          </p:nvSpPr>
          <p:spPr bwMode="auto">
            <a:xfrm rot="5400000">
              <a:off x="7303593" y="3529960"/>
              <a:ext cx="1059798" cy="323733"/>
            </a:xfrm>
            <a:custGeom>
              <a:avLst/>
              <a:gdLst>
                <a:gd name="T0" fmla="*/ 465 w 933"/>
                <a:gd name="T1" fmla="*/ 0 h 285"/>
                <a:gd name="T2" fmla="*/ 0 w 933"/>
                <a:gd name="T3" fmla="*/ 280 h 285"/>
                <a:gd name="T4" fmla="*/ 0 w 933"/>
                <a:gd name="T5" fmla="*/ 285 h 285"/>
                <a:gd name="T6" fmla="*/ 465 w 933"/>
                <a:gd name="T7" fmla="*/ 10 h 285"/>
                <a:gd name="T8" fmla="*/ 933 w 933"/>
                <a:gd name="T9" fmla="*/ 285 h 285"/>
                <a:gd name="T10" fmla="*/ 933 w 933"/>
                <a:gd name="T11" fmla="*/ 280 h 285"/>
                <a:gd name="T12" fmla="*/ 465 w 933"/>
                <a:gd name="T1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0"/>
                  </a:moveTo>
                  <a:lnTo>
                    <a:pt x="0" y="280"/>
                  </a:lnTo>
                  <a:lnTo>
                    <a:pt x="0" y="285"/>
                  </a:lnTo>
                  <a:lnTo>
                    <a:pt x="465" y="10"/>
                  </a:lnTo>
                  <a:lnTo>
                    <a:pt x="933" y="285"/>
                  </a:lnTo>
                  <a:lnTo>
                    <a:pt x="933" y="280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89"/>
            <p:cNvSpPr>
              <a:spLocks/>
            </p:cNvSpPr>
            <p:nvPr/>
          </p:nvSpPr>
          <p:spPr bwMode="auto">
            <a:xfrm rot="5400000">
              <a:off x="6837871" y="3587891"/>
              <a:ext cx="1059798" cy="207871"/>
            </a:xfrm>
            <a:custGeom>
              <a:avLst/>
              <a:gdLst>
                <a:gd name="T0" fmla="*/ 0 w 933"/>
                <a:gd name="T1" fmla="*/ 183 h 183"/>
                <a:gd name="T2" fmla="*/ 462 w 933"/>
                <a:gd name="T3" fmla="*/ 7 h 183"/>
                <a:gd name="T4" fmla="*/ 470 w 933"/>
                <a:gd name="T5" fmla="*/ 7 h 183"/>
                <a:gd name="T6" fmla="*/ 933 w 933"/>
                <a:gd name="T7" fmla="*/ 183 h 183"/>
                <a:gd name="T8" fmla="*/ 933 w 933"/>
                <a:gd name="T9" fmla="*/ 178 h 183"/>
                <a:gd name="T10" fmla="*/ 470 w 933"/>
                <a:gd name="T11" fmla="*/ 0 h 183"/>
                <a:gd name="T12" fmla="*/ 462 w 933"/>
                <a:gd name="T13" fmla="*/ 0 h 183"/>
                <a:gd name="T14" fmla="*/ 0 w 933"/>
                <a:gd name="T15" fmla="*/ 178 h 183"/>
                <a:gd name="T16" fmla="*/ 0 w 933"/>
                <a:gd name="T17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183"/>
                  </a:moveTo>
                  <a:lnTo>
                    <a:pt x="462" y="7"/>
                  </a:lnTo>
                  <a:lnTo>
                    <a:pt x="470" y="7"/>
                  </a:lnTo>
                  <a:lnTo>
                    <a:pt x="933" y="183"/>
                  </a:lnTo>
                  <a:lnTo>
                    <a:pt x="933" y="178"/>
                  </a:lnTo>
                  <a:lnTo>
                    <a:pt x="470" y="0"/>
                  </a:lnTo>
                  <a:lnTo>
                    <a:pt x="462" y="0"/>
                  </a:lnTo>
                  <a:lnTo>
                    <a:pt x="0" y="178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90"/>
            <p:cNvSpPr>
              <a:spLocks/>
            </p:cNvSpPr>
            <p:nvPr/>
          </p:nvSpPr>
          <p:spPr bwMode="auto">
            <a:xfrm rot="5400000">
              <a:off x="6303998" y="3559494"/>
              <a:ext cx="1697039" cy="263530"/>
            </a:xfrm>
            <a:custGeom>
              <a:avLst/>
              <a:gdLst>
                <a:gd name="T0" fmla="*/ 746 w 1494"/>
                <a:gd name="T1" fmla="*/ 0 h 232"/>
                <a:gd name="T2" fmla="*/ 0 w 1494"/>
                <a:gd name="T3" fmla="*/ 224 h 232"/>
                <a:gd name="T4" fmla="*/ 0 w 1494"/>
                <a:gd name="T5" fmla="*/ 232 h 232"/>
                <a:gd name="T6" fmla="*/ 746 w 1494"/>
                <a:gd name="T7" fmla="*/ 10 h 232"/>
                <a:gd name="T8" fmla="*/ 1494 w 1494"/>
                <a:gd name="T9" fmla="*/ 232 h 232"/>
                <a:gd name="T10" fmla="*/ 1494 w 1494"/>
                <a:gd name="T11" fmla="*/ 224 h 232"/>
                <a:gd name="T12" fmla="*/ 746 w 1494"/>
                <a:gd name="T13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2">
                  <a:moveTo>
                    <a:pt x="746" y="0"/>
                  </a:moveTo>
                  <a:lnTo>
                    <a:pt x="0" y="224"/>
                  </a:lnTo>
                  <a:lnTo>
                    <a:pt x="0" y="232"/>
                  </a:lnTo>
                  <a:lnTo>
                    <a:pt x="746" y="10"/>
                  </a:lnTo>
                  <a:lnTo>
                    <a:pt x="1494" y="232"/>
                  </a:lnTo>
                  <a:lnTo>
                    <a:pt x="1494" y="224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91"/>
            <p:cNvSpPr>
              <a:spLocks/>
            </p:cNvSpPr>
            <p:nvPr/>
          </p:nvSpPr>
          <p:spPr bwMode="auto">
            <a:xfrm rot="5400000">
              <a:off x="5804200" y="3621969"/>
              <a:ext cx="1697039" cy="138580"/>
            </a:xfrm>
            <a:custGeom>
              <a:avLst/>
              <a:gdLst>
                <a:gd name="T0" fmla="*/ 743 w 1494"/>
                <a:gd name="T1" fmla="*/ 0 h 122"/>
                <a:gd name="T2" fmla="*/ 0 w 1494"/>
                <a:gd name="T3" fmla="*/ 113 h 122"/>
                <a:gd name="T4" fmla="*/ 0 w 1494"/>
                <a:gd name="T5" fmla="*/ 122 h 122"/>
                <a:gd name="T6" fmla="*/ 743 w 1494"/>
                <a:gd name="T7" fmla="*/ 11 h 122"/>
                <a:gd name="T8" fmla="*/ 751 w 1494"/>
                <a:gd name="T9" fmla="*/ 11 h 122"/>
                <a:gd name="T10" fmla="*/ 1494 w 1494"/>
                <a:gd name="T11" fmla="*/ 122 h 122"/>
                <a:gd name="T12" fmla="*/ 1494 w 1494"/>
                <a:gd name="T13" fmla="*/ 113 h 122"/>
                <a:gd name="T14" fmla="*/ 751 w 1494"/>
                <a:gd name="T15" fmla="*/ 0 h 122"/>
                <a:gd name="T16" fmla="*/ 743 w 1494"/>
                <a:gd name="T1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0"/>
                  </a:moveTo>
                  <a:lnTo>
                    <a:pt x="0" y="113"/>
                  </a:lnTo>
                  <a:lnTo>
                    <a:pt x="0" y="122"/>
                  </a:lnTo>
                  <a:lnTo>
                    <a:pt x="743" y="11"/>
                  </a:lnTo>
                  <a:lnTo>
                    <a:pt x="751" y="11"/>
                  </a:lnTo>
                  <a:lnTo>
                    <a:pt x="1494" y="122"/>
                  </a:lnTo>
                  <a:lnTo>
                    <a:pt x="1494" y="113"/>
                  </a:lnTo>
                  <a:lnTo>
                    <a:pt x="751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92"/>
            <p:cNvSpPr>
              <a:spLocks/>
            </p:cNvSpPr>
            <p:nvPr/>
          </p:nvSpPr>
          <p:spPr bwMode="auto">
            <a:xfrm rot="5400000">
              <a:off x="4000386" y="3529960"/>
              <a:ext cx="1059798" cy="323733"/>
            </a:xfrm>
            <a:custGeom>
              <a:avLst/>
              <a:gdLst>
                <a:gd name="T0" fmla="*/ 465 w 933"/>
                <a:gd name="T1" fmla="*/ 285 h 285"/>
                <a:gd name="T2" fmla="*/ 0 w 933"/>
                <a:gd name="T3" fmla="*/ 5 h 285"/>
                <a:gd name="T4" fmla="*/ 0 w 933"/>
                <a:gd name="T5" fmla="*/ 0 h 285"/>
                <a:gd name="T6" fmla="*/ 465 w 933"/>
                <a:gd name="T7" fmla="*/ 275 h 285"/>
                <a:gd name="T8" fmla="*/ 933 w 933"/>
                <a:gd name="T9" fmla="*/ 0 h 285"/>
                <a:gd name="T10" fmla="*/ 933 w 933"/>
                <a:gd name="T11" fmla="*/ 5 h 285"/>
                <a:gd name="T12" fmla="*/ 465 w 933"/>
                <a:gd name="T1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28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65" y="275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65" y="285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93"/>
            <p:cNvSpPr>
              <a:spLocks/>
            </p:cNvSpPr>
            <p:nvPr/>
          </p:nvSpPr>
          <p:spPr bwMode="auto">
            <a:xfrm rot="5400000">
              <a:off x="4466105" y="3587891"/>
              <a:ext cx="1059798" cy="207871"/>
            </a:xfrm>
            <a:custGeom>
              <a:avLst/>
              <a:gdLst>
                <a:gd name="T0" fmla="*/ 0 w 933"/>
                <a:gd name="T1" fmla="*/ 0 h 183"/>
                <a:gd name="T2" fmla="*/ 462 w 933"/>
                <a:gd name="T3" fmla="*/ 176 h 183"/>
                <a:gd name="T4" fmla="*/ 470 w 933"/>
                <a:gd name="T5" fmla="*/ 176 h 183"/>
                <a:gd name="T6" fmla="*/ 933 w 933"/>
                <a:gd name="T7" fmla="*/ 0 h 183"/>
                <a:gd name="T8" fmla="*/ 933 w 933"/>
                <a:gd name="T9" fmla="*/ 5 h 183"/>
                <a:gd name="T10" fmla="*/ 470 w 933"/>
                <a:gd name="T11" fmla="*/ 183 h 183"/>
                <a:gd name="T12" fmla="*/ 462 w 933"/>
                <a:gd name="T13" fmla="*/ 183 h 183"/>
                <a:gd name="T14" fmla="*/ 0 w 933"/>
                <a:gd name="T15" fmla="*/ 5 h 183"/>
                <a:gd name="T16" fmla="*/ 0 w 933"/>
                <a:gd name="T1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0"/>
                  </a:moveTo>
                  <a:lnTo>
                    <a:pt x="462" y="176"/>
                  </a:lnTo>
                  <a:lnTo>
                    <a:pt x="470" y="176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70" y="183"/>
                  </a:lnTo>
                  <a:lnTo>
                    <a:pt x="462" y="183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94"/>
            <p:cNvSpPr>
              <a:spLocks/>
            </p:cNvSpPr>
            <p:nvPr/>
          </p:nvSpPr>
          <p:spPr bwMode="auto">
            <a:xfrm rot="5400000">
              <a:off x="4362170" y="3558926"/>
              <a:ext cx="1697039" cy="264666"/>
            </a:xfrm>
            <a:custGeom>
              <a:avLst/>
              <a:gdLst>
                <a:gd name="T0" fmla="*/ 746 w 1494"/>
                <a:gd name="T1" fmla="*/ 233 h 233"/>
                <a:gd name="T2" fmla="*/ 0 w 1494"/>
                <a:gd name="T3" fmla="*/ 9 h 233"/>
                <a:gd name="T4" fmla="*/ 0 w 1494"/>
                <a:gd name="T5" fmla="*/ 0 h 233"/>
                <a:gd name="T6" fmla="*/ 746 w 1494"/>
                <a:gd name="T7" fmla="*/ 222 h 233"/>
                <a:gd name="T8" fmla="*/ 1494 w 1494"/>
                <a:gd name="T9" fmla="*/ 0 h 233"/>
                <a:gd name="T10" fmla="*/ 1494 w 1494"/>
                <a:gd name="T11" fmla="*/ 9 h 233"/>
                <a:gd name="T12" fmla="*/ 746 w 1494"/>
                <a:gd name="T13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3">
                  <a:moveTo>
                    <a:pt x="746" y="233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6" y="22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46" y="23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5"/>
            <p:cNvSpPr>
              <a:spLocks/>
            </p:cNvSpPr>
            <p:nvPr/>
          </p:nvSpPr>
          <p:spPr bwMode="auto">
            <a:xfrm rot="5400000">
              <a:off x="4862537" y="3621969"/>
              <a:ext cx="1697039" cy="138580"/>
            </a:xfrm>
            <a:custGeom>
              <a:avLst/>
              <a:gdLst>
                <a:gd name="T0" fmla="*/ 743 w 1494"/>
                <a:gd name="T1" fmla="*/ 122 h 122"/>
                <a:gd name="T2" fmla="*/ 0 w 1494"/>
                <a:gd name="T3" fmla="*/ 9 h 122"/>
                <a:gd name="T4" fmla="*/ 0 w 1494"/>
                <a:gd name="T5" fmla="*/ 0 h 122"/>
                <a:gd name="T6" fmla="*/ 743 w 1494"/>
                <a:gd name="T7" fmla="*/ 112 h 122"/>
                <a:gd name="T8" fmla="*/ 751 w 1494"/>
                <a:gd name="T9" fmla="*/ 112 h 122"/>
                <a:gd name="T10" fmla="*/ 1494 w 1494"/>
                <a:gd name="T11" fmla="*/ 0 h 122"/>
                <a:gd name="T12" fmla="*/ 1494 w 1494"/>
                <a:gd name="T13" fmla="*/ 9 h 122"/>
                <a:gd name="T14" fmla="*/ 751 w 1494"/>
                <a:gd name="T15" fmla="*/ 122 h 122"/>
                <a:gd name="T16" fmla="*/ 743 w 1494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122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3" y="112"/>
                  </a:lnTo>
                  <a:lnTo>
                    <a:pt x="751" y="11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51" y="122"/>
                  </a:lnTo>
                  <a:lnTo>
                    <a:pt x="743" y="122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96"/>
            <p:cNvSpPr>
              <a:spLocks/>
            </p:cNvSpPr>
            <p:nvPr/>
          </p:nvSpPr>
          <p:spPr bwMode="auto">
            <a:xfrm rot="5400000">
              <a:off x="5303835" y="3621400"/>
              <a:ext cx="2335417" cy="139716"/>
            </a:xfrm>
            <a:custGeom>
              <a:avLst/>
              <a:gdLst>
                <a:gd name="T0" fmla="*/ 1027 w 2056"/>
                <a:gd name="T1" fmla="*/ 0 h 123"/>
                <a:gd name="T2" fmla="*/ 0 w 2056"/>
                <a:gd name="T3" fmla="*/ 111 h 123"/>
                <a:gd name="T4" fmla="*/ 0 w 2056"/>
                <a:gd name="T5" fmla="*/ 123 h 123"/>
                <a:gd name="T6" fmla="*/ 1027 w 2056"/>
                <a:gd name="T7" fmla="*/ 14 h 123"/>
                <a:gd name="T8" fmla="*/ 2056 w 2056"/>
                <a:gd name="T9" fmla="*/ 123 h 123"/>
                <a:gd name="T10" fmla="*/ 2056 w 2056"/>
                <a:gd name="T11" fmla="*/ 111 h 123"/>
                <a:gd name="T12" fmla="*/ 1027 w 2056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23">
                  <a:moveTo>
                    <a:pt x="1027" y="0"/>
                  </a:moveTo>
                  <a:lnTo>
                    <a:pt x="0" y="111"/>
                  </a:lnTo>
                  <a:lnTo>
                    <a:pt x="0" y="123"/>
                  </a:lnTo>
                  <a:lnTo>
                    <a:pt x="1027" y="14"/>
                  </a:lnTo>
                  <a:lnTo>
                    <a:pt x="2056" y="123"/>
                  </a:lnTo>
                  <a:lnTo>
                    <a:pt x="2056" y="111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97"/>
            <p:cNvSpPr>
              <a:spLocks/>
            </p:cNvSpPr>
            <p:nvPr/>
          </p:nvSpPr>
          <p:spPr bwMode="auto">
            <a:xfrm rot="5400000">
              <a:off x="4713165" y="3623672"/>
              <a:ext cx="2335417" cy="135173"/>
            </a:xfrm>
            <a:custGeom>
              <a:avLst/>
              <a:gdLst>
                <a:gd name="T0" fmla="*/ 1027 w 2056"/>
                <a:gd name="T1" fmla="*/ 119 h 119"/>
                <a:gd name="T2" fmla="*/ 0 w 2056"/>
                <a:gd name="T3" fmla="*/ 10 h 119"/>
                <a:gd name="T4" fmla="*/ 0 w 2056"/>
                <a:gd name="T5" fmla="*/ 0 h 119"/>
                <a:gd name="T6" fmla="*/ 1027 w 2056"/>
                <a:gd name="T7" fmla="*/ 104 h 119"/>
                <a:gd name="T8" fmla="*/ 2056 w 2056"/>
                <a:gd name="T9" fmla="*/ 0 h 119"/>
                <a:gd name="T10" fmla="*/ 2056 w 2056"/>
                <a:gd name="T11" fmla="*/ 10 h 119"/>
                <a:gd name="T12" fmla="*/ 1027 w 2056"/>
                <a:gd name="T1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19">
                  <a:moveTo>
                    <a:pt x="1027" y="119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1027" y="104"/>
                  </a:lnTo>
                  <a:lnTo>
                    <a:pt x="2056" y="0"/>
                  </a:lnTo>
                  <a:lnTo>
                    <a:pt x="2056" y="10"/>
                  </a:lnTo>
                  <a:lnTo>
                    <a:pt x="1027" y="119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672555" y="2929373"/>
            <a:ext cx="2308531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72555" y="2650487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72555" y="4785629"/>
            <a:ext cx="2308531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72555" y="4506743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55706" y="2125461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755707" y="1846574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55706" y="5740306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755707" y="5461420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755706" y="3869317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755707" y="3590431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2" name="Elbow Connector 41"/>
          <p:cNvCxnSpPr/>
          <p:nvPr/>
        </p:nvCxnSpPr>
        <p:spPr>
          <a:xfrm rot="10800000">
            <a:off x="3735603" y="2806055"/>
            <a:ext cx="834769" cy="762468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rot="10800000">
            <a:off x="3773079" y="4718355"/>
            <a:ext cx="1588294" cy="292563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rot="10800000" flipV="1">
            <a:off x="6822358" y="1939728"/>
            <a:ext cx="1931960" cy="96801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 rot="10800000">
            <a:off x="7882937" y="3435358"/>
            <a:ext cx="824223" cy="295429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39" idx="1"/>
          </p:cNvCxnSpPr>
          <p:nvPr/>
        </p:nvCxnSpPr>
        <p:spPr>
          <a:xfrm rot="10800000">
            <a:off x="7027317" y="5248562"/>
            <a:ext cx="1728391" cy="37713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8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570361"/>
            <a:ext cx="4011895" cy="2450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4070824"/>
            <a:ext cx="4011895" cy="2450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3919" y="4383009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48819" y="1570361"/>
            <a:ext cx="4011895" cy="2450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4070847"/>
            <a:ext cx="4011895" cy="245018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47921" y="1871521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22818" y="1570361"/>
            <a:ext cx="4011895" cy="245025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4070847"/>
            <a:ext cx="4011895" cy="24501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21921" y="4383009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00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80903" y="1960141"/>
            <a:ext cx="7897859" cy="2954013"/>
            <a:chOff x="3859486" y="1767172"/>
            <a:chExt cx="7489161" cy="2801149"/>
          </a:xfrm>
        </p:grpSpPr>
        <p:sp>
          <p:nvSpPr>
            <p:cNvPr id="40" name="TextBox 39"/>
            <p:cNvSpPr txBox="1"/>
            <p:nvPr/>
          </p:nvSpPr>
          <p:spPr>
            <a:xfrm>
              <a:off x="6845591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4982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134812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63858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738802" y="4258170"/>
              <a:ext cx="609845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479170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749157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392533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078095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360382" y="4258170"/>
              <a:ext cx="421358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52536" y="4258170"/>
              <a:ext cx="515602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10%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446089" y="18832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446089" y="1883284"/>
              <a:ext cx="23774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446089" y="23404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446089" y="2340484"/>
              <a:ext cx="127253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446089" y="27976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446089" y="2797684"/>
              <a:ext cx="92582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446089" y="32548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446089" y="3254884"/>
              <a:ext cx="202310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446089" y="3712084"/>
              <a:ext cx="6882616" cy="30949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446089" y="3712084"/>
              <a:ext cx="1710689" cy="30949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823528" y="1883284"/>
              <a:ext cx="1463039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718628" y="2340484"/>
              <a:ext cx="16268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5371918" y="2796805"/>
              <a:ext cx="145161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6469198" y="3254884"/>
              <a:ext cx="147447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156778" y="3712084"/>
              <a:ext cx="1329690" cy="30949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8286566" y="1883284"/>
              <a:ext cx="138176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7345498" y="2340484"/>
              <a:ext cx="3320853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821623" y="2796805"/>
              <a:ext cx="2116455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7943668" y="3254884"/>
              <a:ext cx="1724661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486468" y="3712084"/>
              <a:ext cx="1710689" cy="3094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4446089" y="1767172"/>
              <a:ext cx="0" cy="2412945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3859486" y="18533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59486" y="23105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2014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859486" y="2766884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2013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859486" y="3224963"/>
              <a:ext cx="552083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2012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65810" y="3682163"/>
              <a:ext cx="539436" cy="310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2011</a:t>
              </a:r>
              <a:endParaRPr lang="en-GB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Oval 77"/>
          <p:cNvSpPr/>
          <p:nvPr/>
        </p:nvSpPr>
        <p:spPr>
          <a:xfrm>
            <a:off x="2746286" y="5383766"/>
            <a:ext cx="307256" cy="3072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17517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676725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Oval 80"/>
          <p:cNvSpPr/>
          <p:nvPr/>
        </p:nvSpPr>
        <p:spPr>
          <a:xfrm>
            <a:off x="5227465" y="5383766"/>
            <a:ext cx="307256" cy="307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581493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5157904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7708643" y="5383766"/>
            <a:ext cx="307256" cy="3072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045469" y="534265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7639082" y="5686168"/>
            <a:ext cx="224667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01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0" grpId="0"/>
      <p:bldP spid="81" grpId="0" animBg="1"/>
      <p:bldP spid="82" grpId="0"/>
      <p:bldP spid="83" grpId="0"/>
      <p:bldP spid="84" grpId="0" animBg="1"/>
      <p:bldP spid="85" grpId="0"/>
      <p:bldP spid="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956767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3C3C3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7760" y="2358983"/>
            <a:ext cx="1898571" cy="189857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3C3C3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10084206" y="2358983"/>
            <a:ext cx="1898571" cy="1898571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3C3C3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921106" y="4410186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971821" y="4940397"/>
            <a:ext cx="1898571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203074" y="4649599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253790" y="4940397"/>
            <a:ext cx="1898571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7045" y="4410186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517760" y="4940397"/>
            <a:ext cx="1898571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8748175" y="4649599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800564" y="4940397"/>
            <a:ext cx="1898571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1025119" y="4410185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10077509" y="4940397"/>
            <a:ext cx="1898571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  <a:p>
            <a:pPr>
              <a:lnSpc>
                <a:spcPct val="150000"/>
              </a:lnSpc>
            </a:pP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2870392" y="1893548"/>
            <a:ext cx="2656995" cy="2658669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3C3C3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420515" y="1923684"/>
            <a:ext cx="2656995" cy="2658669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3C3C3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34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1749110" y="2893322"/>
            <a:ext cx="11109287" cy="1417384"/>
            <a:chOff x="3536590" y="3256285"/>
            <a:chExt cx="5419547" cy="691455"/>
          </a:xfrm>
        </p:grpSpPr>
        <p:sp>
          <p:nvSpPr>
            <p:cNvPr id="8" name="MH_Other_1"/>
            <p:cNvSpPr/>
            <p:nvPr>
              <p:custDataLst>
                <p:tags r:id="rId7"/>
              </p:custDataLst>
            </p:nvPr>
          </p:nvSpPr>
          <p:spPr>
            <a:xfrm flipV="1">
              <a:off x="7616758" y="3840589"/>
              <a:ext cx="117196" cy="10715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2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MH_Other_2"/>
            <p:cNvSpPr/>
            <p:nvPr>
              <p:custDataLst>
                <p:tags r:id="rId8"/>
              </p:custDataLst>
            </p:nvPr>
          </p:nvSpPr>
          <p:spPr>
            <a:xfrm>
              <a:off x="7616758" y="3256285"/>
              <a:ext cx="117196" cy="10715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2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MH_Other_9"/>
            <p:cNvSpPr/>
            <p:nvPr>
              <p:custDataLst>
                <p:tags r:id="rId9"/>
              </p:custDataLst>
            </p:nvPr>
          </p:nvSpPr>
          <p:spPr>
            <a:xfrm>
              <a:off x="6732767" y="3256285"/>
              <a:ext cx="2223370" cy="691455"/>
            </a:xfrm>
            <a:prstGeom prst="rightArrow">
              <a:avLst>
                <a:gd name="adj1" fmla="val 72581"/>
                <a:gd name="adj2" fmla="val 46774"/>
              </a:avLst>
            </a:prstGeom>
            <a:solidFill>
              <a:srgbClr val="ECECEC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MH_SubTitle_1"/>
            <p:cNvSpPr/>
            <p:nvPr>
              <p:custDataLst>
                <p:tags r:id="rId10"/>
              </p:custDataLst>
            </p:nvPr>
          </p:nvSpPr>
          <p:spPr>
            <a:xfrm>
              <a:off x="3536590" y="3256285"/>
              <a:ext cx="4080167" cy="691455"/>
            </a:xfrm>
            <a:prstGeom prst="rect">
              <a:avLst/>
            </a:prstGeom>
            <a:solidFill>
              <a:schemeClr val="accent2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2109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5070527" y="3438353"/>
            <a:ext cx="920124" cy="6489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207561" y="3267591"/>
            <a:ext cx="646010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162107" y="2790464"/>
            <a:ext cx="1442703" cy="155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3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012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8219430" y="3218402"/>
            <a:ext cx="3686195" cy="55387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sz="3999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8219430" y="3795576"/>
            <a:ext cx="3686195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6689046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221463" y="3832349"/>
            <a:ext cx="4232338" cy="2370606"/>
            <a:chOff x="4455215" y="3178519"/>
            <a:chExt cx="3248025" cy="1819275"/>
          </a:xfrm>
        </p:grpSpPr>
        <p:sp>
          <p:nvSpPr>
            <p:cNvPr id="4" name="Oval 3"/>
            <p:cNvSpPr/>
            <p:nvPr/>
          </p:nvSpPr>
          <p:spPr>
            <a:xfrm>
              <a:off x="4455215" y="3349969"/>
              <a:ext cx="3248025" cy="16478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74266" y="3178519"/>
              <a:ext cx="3190968" cy="16554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751910" y="3392034"/>
            <a:ext cx="3171444" cy="1851539"/>
            <a:chOff x="4872410" y="2840610"/>
            <a:chExt cx="2433863" cy="1420928"/>
          </a:xfrm>
        </p:grpSpPr>
        <p:sp>
          <p:nvSpPr>
            <p:cNvPr id="7" name="Oval 6"/>
            <p:cNvSpPr/>
            <p:nvPr/>
          </p:nvSpPr>
          <p:spPr>
            <a:xfrm>
              <a:off x="4872410" y="3026763"/>
              <a:ext cx="2433863" cy="12347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885109" y="2840610"/>
              <a:ext cx="2386425" cy="12405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187059" y="2929889"/>
            <a:ext cx="2301148" cy="1396883"/>
            <a:chOff x="5206749" y="2418487"/>
            <a:chExt cx="1765970" cy="1072010"/>
          </a:xfrm>
        </p:grpSpPr>
        <p:sp>
          <p:nvSpPr>
            <p:cNvPr id="10" name="Oval 9"/>
            <p:cNvSpPr/>
            <p:nvPr/>
          </p:nvSpPr>
          <p:spPr>
            <a:xfrm>
              <a:off x="5206749" y="2584321"/>
              <a:ext cx="1765970" cy="906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19449" y="2418487"/>
              <a:ext cx="1709186" cy="9103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645767" y="2554929"/>
            <a:ext cx="1383725" cy="866294"/>
            <a:chOff x="5567255" y="2130730"/>
            <a:chExt cx="1061912" cy="664820"/>
          </a:xfrm>
        </p:grpSpPr>
        <p:sp>
          <p:nvSpPr>
            <p:cNvPr id="13" name="Oval 12"/>
            <p:cNvSpPr/>
            <p:nvPr/>
          </p:nvSpPr>
          <p:spPr>
            <a:xfrm>
              <a:off x="5567256" y="2250649"/>
              <a:ext cx="1061911" cy="54490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67255" y="2130730"/>
              <a:ext cx="1055562" cy="5474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 flipH="1">
            <a:off x="1444486" y="2358243"/>
            <a:ext cx="7301117" cy="497134"/>
            <a:chOff x="4221330" y="2223664"/>
            <a:chExt cx="6091070" cy="471383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4221330" y="2223664"/>
              <a:ext cx="691096" cy="4713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12426" y="2224329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585991" y="2663744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85991" y="2376806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57122" y="3621973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7122" y="3390983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 flipH="1">
            <a:off x="1872580" y="3346662"/>
            <a:ext cx="6381388" cy="293260"/>
            <a:chOff x="4627246" y="3160881"/>
            <a:chExt cx="6050833" cy="27806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627246" y="3160881"/>
              <a:ext cx="658677" cy="2780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278105" y="3163402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320013" y="4536278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20013" y="4249342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34746" y="5494507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34746" y="5263517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2252812" y="4238370"/>
            <a:ext cx="600115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 flipH="1">
            <a:off x="2746806" y="4627634"/>
            <a:ext cx="4955583" cy="606313"/>
            <a:chOff x="5456187" y="4515725"/>
            <a:chExt cx="6232222" cy="43468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456187" y="4515725"/>
              <a:ext cx="840066" cy="4321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288435" y="4950407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61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>
              <a:spLocks/>
            </p:cNvSpPr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>
              <a:spLocks/>
            </p:cNvSpPr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>
              <a:spLocks/>
            </p:cNvSpPr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>
              <a:spLocks/>
            </p:cNvSpPr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>
              <a:spLocks/>
            </p:cNvSpPr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>
              <a:spLocks/>
            </p:cNvSpPr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>
              <a:spLocks/>
            </p:cNvSpPr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>
              <a:spLocks/>
            </p:cNvSpPr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>
              <a:spLocks/>
            </p:cNvSpPr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>
              <a:spLocks/>
            </p:cNvSpPr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>
              <a:spLocks/>
            </p:cNvSpPr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>
              <a:spLocks/>
            </p:cNvSpPr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>
                <a:spLocks/>
              </p:cNvSpPr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>
                <a:spLocks/>
              </p:cNvSpPr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>
                <a:spLocks/>
              </p:cNvSpPr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>
                <a:spLocks/>
              </p:cNvSpPr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>
                <a:spLocks/>
              </p:cNvSpPr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>
                <a:spLocks/>
              </p:cNvSpPr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>
                <a:spLocks/>
              </p:cNvSpPr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>
                <a:spLocks/>
              </p:cNvSpPr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>
            <a:spLocks/>
          </p:cNvSpPr>
          <p:nvPr/>
        </p:nvSpPr>
        <p:spPr>
          <a:xfrm>
            <a:off x="8906914" y="2078316"/>
            <a:ext cx="177093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>
            <a:spLocks/>
          </p:cNvSpPr>
          <p:nvPr/>
        </p:nvSpPr>
        <p:spPr>
          <a:xfrm>
            <a:off x="9592722" y="3263610"/>
            <a:ext cx="1740271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>
            <a:spLocks/>
          </p:cNvSpPr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>
            <a:spLocks/>
          </p:cNvSpPr>
          <p:nvPr/>
        </p:nvSpPr>
        <p:spPr>
          <a:xfrm>
            <a:off x="2279897" y="2570624"/>
            <a:ext cx="1691106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>
            <a:spLocks/>
          </p:cNvSpPr>
          <p:nvPr/>
        </p:nvSpPr>
        <p:spPr>
          <a:xfrm>
            <a:off x="1592504" y="3755917"/>
            <a:ext cx="1746675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>
            <a:spLocks/>
          </p:cNvSpPr>
          <p:nvPr/>
        </p:nvSpPr>
        <p:spPr>
          <a:xfrm>
            <a:off x="1947345" y="4855478"/>
            <a:ext cx="1859324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12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roup 127"/>
          <p:cNvGrpSpPr>
            <a:grpSpLocks noChangeAspect="1"/>
          </p:cNvGrpSpPr>
          <p:nvPr/>
        </p:nvGrpSpPr>
        <p:grpSpPr>
          <a:xfrm>
            <a:off x="4755854" y="2347520"/>
            <a:ext cx="3461861" cy="3488835"/>
            <a:chOff x="9134879" y="1164239"/>
            <a:chExt cx="3055938" cy="3079750"/>
          </a:xfrm>
        </p:grpSpPr>
        <p:sp>
          <p:nvSpPr>
            <p:cNvPr id="129" name="AutoShape 3"/>
            <p:cNvSpPr>
              <a:spLocks noChangeAspect="1" noChangeArrowheads="1" noTextEdit="1"/>
            </p:cNvSpPr>
            <p:nvPr/>
          </p:nvSpPr>
          <p:spPr bwMode="auto">
            <a:xfrm>
              <a:off x="9134879" y="1175351"/>
              <a:ext cx="3035300" cy="297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Freeform 5"/>
            <p:cNvSpPr>
              <a:spLocks/>
            </p:cNvSpPr>
            <p:nvPr/>
          </p:nvSpPr>
          <p:spPr bwMode="auto">
            <a:xfrm>
              <a:off x="9134879" y="1164239"/>
              <a:ext cx="3055938" cy="2982913"/>
            </a:xfrm>
            <a:custGeom>
              <a:avLst/>
              <a:gdLst/>
              <a:ahLst/>
              <a:cxnLst>
                <a:cxn ang="0">
                  <a:pos x="277" y="130"/>
                </a:cxn>
                <a:cxn ang="0">
                  <a:pos x="278" y="103"/>
                </a:cxn>
                <a:cxn ang="0">
                  <a:pos x="261" y="81"/>
                </a:cxn>
                <a:cxn ang="0">
                  <a:pos x="256" y="57"/>
                </a:cxn>
                <a:cxn ang="0">
                  <a:pos x="239" y="44"/>
                </a:cxn>
                <a:cxn ang="0">
                  <a:pos x="231" y="29"/>
                </a:cxn>
                <a:cxn ang="0">
                  <a:pos x="209" y="18"/>
                </a:cxn>
                <a:cxn ang="0">
                  <a:pos x="171" y="0"/>
                </a:cxn>
                <a:cxn ang="0">
                  <a:pos x="152" y="4"/>
                </a:cxn>
                <a:cxn ang="0">
                  <a:pos x="139" y="14"/>
                </a:cxn>
                <a:cxn ang="0">
                  <a:pos x="133" y="9"/>
                </a:cxn>
                <a:cxn ang="0">
                  <a:pos x="112" y="2"/>
                </a:cxn>
                <a:cxn ang="0">
                  <a:pos x="79" y="18"/>
                </a:cxn>
                <a:cxn ang="0">
                  <a:pos x="56" y="29"/>
                </a:cxn>
                <a:cxn ang="0">
                  <a:pos x="47" y="44"/>
                </a:cxn>
                <a:cxn ang="0">
                  <a:pos x="30" y="57"/>
                </a:cxn>
                <a:cxn ang="0">
                  <a:pos x="25" y="81"/>
                </a:cxn>
                <a:cxn ang="0">
                  <a:pos x="8" y="103"/>
                </a:cxn>
                <a:cxn ang="0">
                  <a:pos x="9" y="130"/>
                </a:cxn>
                <a:cxn ang="0">
                  <a:pos x="1" y="167"/>
                </a:cxn>
                <a:cxn ang="0">
                  <a:pos x="22" y="207"/>
                </a:cxn>
                <a:cxn ang="0">
                  <a:pos x="29" y="233"/>
                </a:cxn>
                <a:cxn ang="0">
                  <a:pos x="50" y="246"/>
                </a:cxn>
                <a:cxn ang="0">
                  <a:pos x="58" y="262"/>
                </a:cxn>
                <a:cxn ang="0">
                  <a:pos x="84" y="273"/>
                </a:cxn>
                <a:cxn ang="0">
                  <a:pos x="90" y="272"/>
                </a:cxn>
                <a:cxn ang="0">
                  <a:pos x="114" y="280"/>
                </a:cxn>
                <a:cxn ang="0">
                  <a:pos x="146" y="260"/>
                </a:cxn>
                <a:cxn ang="0">
                  <a:pos x="159" y="274"/>
                </a:cxn>
                <a:cxn ang="0">
                  <a:pos x="175" y="279"/>
                </a:cxn>
                <a:cxn ang="0">
                  <a:pos x="196" y="272"/>
                </a:cxn>
                <a:cxn ang="0">
                  <a:pos x="203" y="273"/>
                </a:cxn>
                <a:cxn ang="0">
                  <a:pos x="225" y="265"/>
                </a:cxn>
                <a:cxn ang="0">
                  <a:pos x="237" y="246"/>
                </a:cxn>
                <a:cxn ang="0">
                  <a:pos x="257" y="233"/>
                </a:cxn>
                <a:cxn ang="0">
                  <a:pos x="265" y="207"/>
                </a:cxn>
                <a:cxn ang="0">
                  <a:pos x="286" y="167"/>
                </a:cxn>
                <a:cxn ang="0">
                  <a:pos x="277" y="130"/>
                </a:cxn>
              </a:cxnLst>
              <a:rect l="0" t="0" r="r" b="b"/>
              <a:pathLst>
                <a:path w="287" h="280">
                  <a:moveTo>
                    <a:pt x="277" y="130"/>
                  </a:moveTo>
                  <a:cubicBezTo>
                    <a:pt x="281" y="122"/>
                    <a:pt x="281" y="112"/>
                    <a:pt x="278" y="103"/>
                  </a:cubicBezTo>
                  <a:cubicBezTo>
                    <a:pt x="275" y="93"/>
                    <a:pt x="269" y="85"/>
                    <a:pt x="261" y="81"/>
                  </a:cubicBezTo>
                  <a:cubicBezTo>
                    <a:pt x="262" y="73"/>
                    <a:pt x="261" y="64"/>
                    <a:pt x="256" y="57"/>
                  </a:cubicBezTo>
                  <a:cubicBezTo>
                    <a:pt x="252" y="51"/>
                    <a:pt x="246" y="46"/>
                    <a:pt x="239" y="44"/>
                  </a:cubicBezTo>
                  <a:cubicBezTo>
                    <a:pt x="238" y="38"/>
                    <a:pt x="235" y="33"/>
                    <a:pt x="231" y="29"/>
                  </a:cubicBezTo>
                  <a:cubicBezTo>
                    <a:pt x="225" y="22"/>
                    <a:pt x="217" y="19"/>
                    <a:pt x="209" y="18"/>
                  </a:cubicBezTo>
                  <a:cubicBezTo>
                    <a:pt x="201" y="7"/>
                    <a:pt x="187" y="0"/>
                    <a:pt x="171" y="0"/>
                  </a:cubicBezTo>
                  <a:cubicBezTo>
                    <a:pt x="164" y="0"/>
                    <a:pt x="158" y="1"/>
                    <a:pt x="152" y="4"/>
                  </a:cubicBezTo>
                  <a:cubicBezTo>
                    <a:pt x="146" y="7"/>
                    <a:pt x="142" y="10"/>
                    <a:pt x="139" y="14"/>
                  </a:cubicBezTo>
                  <a:cubicBezTo>
                    <a:pt x="137" y="12"/>
                    <a:pt x="135" y="11"/>
                    <a:pt x="133" y="9"/>
                  </a:cubicBezTo>
                  <a:cubicBezTo>
                    <a:pt x="127" y="4"/>
                    <a:pt x="120" y="2"/>
                    <a:pt x="112" y="2"/>
                  </a:cubicBezTo>
                  <a:cubicBezTo>
                    <a:pt x="100" y="2"/>
                    <a:pt x="89" y="8"/>
                    <a:pt x="79" y="18"/>
                  </a:cubicBezTo>
                  <a:cubicBezTo>
                    <a:pt x="71" y="18"/>
                    <a:pt x="62" y="22"/>
                    <a:pt x="56" y="29"/>
                  </a:cubicBezTo>
                  <a:cubicBezTo>
                    <a:pt x="52" y="33"/>
                    <a:pt x="49" y="38"/>
                    <a:pt x="47" y="44"/>
                  </a:cubicBezTo>
                  <a:cubicBezTo>
                    <a:pt x="40" y="46"/>
                    <a:pt x="34" y="51"/>
                    <a:pt x="30" y="57"/>
                  </a:cubicBezTo>
                  <a:cubicBezTo>
                    <a:pt x="26" y="64"/>
                    <a:pt x="24" y="73"/>
                    <a:pt x="25" y="81"/>
                  </a:cubicBezTo>
                  <a:cubicBezTo>
                    <a:pt x="17" y="85"/>
                    <a:pt x="11" y="93"/>
                    <a:pt x="8" y="103"/>
                  </a:cubicBezTo>
                  <a:cubicBezTo>
                    <a:pt x="5" y="112"/>
                    <a:pt x="6" y="122"/>
                    <a:pt x="9" y="130"/>
                  </a:cubicBezTo>
                  <a:cubicBezTo>
                    <a:pt x="0" y="143"/>
                    <a:pt x="0" y="161"/>
                    <a:pt x="1" y="167"/>
                  </a:cubicBezTo>
                  <a:cubicBezTo>
                    <a:pt x="2" y="185"/>
                    <a:pt x="10" y="199"/>
                    <a:pt x="22" y="207"/>
                  </a:cubicBezTo>
                  <a:cubicBezTo>
                    <a:pt x="21" y="216"/>
                    <a:pt x="24" y="225"/>
                    <a:pt x="29" y="233"/>
                  </a:cubicBezTo>
                  <a:cubicBezTo>
                    <a:pt x="35" y="240"/>
                    <a:pt x="42" y="245"/>
                    <a:pt x="50" y="246"/>
                  </a:cubicBezTo>
                  <a:cubicBezTo>
                    <a:pt x="51" y="252"/>
                    <a:pt x="54" y="258"/>
                    <a:pt x="58" y="262"/>
                  </a:cubicBezTo>
                  <a:cubicBezTo>
                    <a:pt x="65" y="269"/>
                    <a:pt x="74" y="273"/>
                    <a:pt x="84" y="273"/>
                  </a:cubicBezTo>
                  <a:cubicBezTo>
                    <a:pt x="86" y="273"/>
                    <a:pt x="88" y="273"/>
                    <a:pt x="90" y="272"/>
                  </a:cubicBezTo>
                  <a:cubicBezTo>
                    <a:pt x="98" y="278"/>
                    <a:pt x="106" y="280"/>
                    <a:pt x="114" y="280"/>
                  </a:cubicBezTo>
                  <a:cubicBezTo>
                    <a:pt x="127" y="280"/>
                    <a:pt x="139" y="273"/>
                    <a:pt x="146" y="260"/>
                  </a:cubicBezTo>
                  <a:cubicBezTo>
                    <a:pt x="149" y="266"/>
                    <a:pt x="153" y="271"/>
                    <a:pt x="159" y="274"/>
                  </a:cubicBezTo>
                  <a:cubicBezTo>
                    <a:pt x="164" y="277"/>
                    <a:pt x="169" y="279"/>
                    <a:pt x="175" y="279"/>
                  </a:cubicBezTo>
                  <a:cubicBezTo>
                    <a:pt x="183" y="279"/>
                    <a:pt x="190" y="277"/>
                    <a:pt x="196" y="272"/>
                  </a:cubicBezTo>
                  <a:cubicBezTo>
                    <a:pt x="198" y="273"/>
                    <a:pt x="201" y="273"/>
                    <a:pt x="203" y="273"/>
                  </a:cubicBezTo>
                  <a:cubicBezTo>
                    <a:pt x="211" y="273"/>
                    <a:pt x="219" y="270"/>
                    <a:pt x="225" y="265"/>
                  </a:cubicBezTo>
                  <a:cubicBezTo>
                    <a:pt x="231" y="260"/>
                    <a:pt x="235" y="254"/>
                    <a:pt x="237" y="246"/>
                  </a:cubicBezTo>
                  <a:cubicBezTo>
                    <a:pt x="245" y="245"/>
                    <a:pt x="252" y="240"/>
                    <a:pt x="257" y="233"/>
                  </a:cubicBezTo>
                  <a:cubicBezTo>
                    <a:pt x="263" y="225"/>
                    <a:pt x="265" y="216"/>
                    <a:pt x="265" y="207"/>
                  </a:cubicBezTo>
                  <a:cubicBezTo>
                    <a:pt x="276" y="199"/>
                    <a:pt x="284" y="185"/>
                    <a:pt x="286" y="167"/>
                  </a:cubicBezTo>
                  <a:cubicBezTo>
                    <a:pt x="287" y="156"/>
                    <a:pt x="285" y="141"/>
                    <a:pt x="277" y="13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Freeform 6"/>
            <p:cNvSpPr>
              <a:spLocks noEditPoints="1"/>
            </p:cNvSpPr>
            <p:nvPr/>
          </p:nvSpPr>
          <p:spPr bwMode="auto">
            <a:xfrm>
              <a:off x="9230129" y="1218214"/>
              <a:ext cx="2865438" cy="3025775"/>
            </a:xfrm>
            <a:custGeom>
              <a:avLst/>
              <a:gdLst/>
              <a:ahLst/>
              <a:cxnLst>
                <a:cxn ang="0">
                  <a:pos x="124" y="67"/>
                </a:cxn>
                <a:cxn ang="0">
                  <a:pos x="124" y="212"/>
                </a:cxn>
                <a:cxn ang="0">
                  <a:pos x="23" y="197"/>
                </a:cxn>
                <a:cxn ang="0">
                  <a:pos x="27" y="81"/>
                </a:cxn>
                <a:cxn ang="0">
                  <a:pos x="150" y="13"/>
                </a:cxn>
                <a:cxn ang="0">
                  <a:pos x="151" y="135"/>
                </a:cxn>
                <a:cxn ang="0">
                  <a:pos x="187" y="88"/>
                </a:cxn>
                <a:cxn ang="0">
                  <a:pos x="160" y="72"/>
                </a:cxn>
                <a:cxn ang="0">
                  <a:pos x="178" y="75"/>
                </a:cxn>
                <a:cxn ang="0">
                  <a:pos x="150" y="13"/>
                </a:cxn>
                <a:cxn ang="0">
                  <a:pos x="158" y="255"/>
                </a:cxn>
                <a:cxn ang="0">
                  <a:pos x="211" y="225"/>
                </a:cxn>
                <a:cxn ang="0">
                  <a:pos x="252" y="131"/>
                </a:cxn>
                <a:cxn ang="0">
                  <a:pos x="220" y="166"/>
                </a:cxn>
                <a:cxn ang="0">
                  <a:pos x="214" y="192"/>
                </a:cxn>
                <a:cxn ang="0">
                  <a:pos x="211" y="147"/>
                </a:cxn>
                <a:cxn ang="0">
                  <a:pos x="171" y="133"/>
                </a:cxn>
                <a:cxn ang="0">
                  <a:pos x="188" y="236"/>
                </a:cxn>
                <a:cxn ang="0">
                  <a:pos x="160" y="214"/>
                </a:cxn>
                <a:cxn ang="0">
                  <a:pos x="154" y="141"/>
                </a:cxn>
                <a:cxn ang="0">
                  <a:pos x="237" y="128"/>
                </a:cxn>
                <a:cxn ang="0">
                  <a:pos x="211" y="63"/>
                </a:cxn>
                <a:cxn ang="0">
                  <a:pos x="195" y="23"/>
                </a:cxn>
                <a:cxn ang="0">
                  <a:pos x="144" y="91"/>
                </a:cxn>
                <a:cxn ang="0">
                  <a:pos x="143" y="234"/>
                </a:cxn>
                <a:cxn ang="0">
                  <a:pos x="210" y="253"/>
                </a:cxn>
                <a:cxn ang="0">
                  <a:pos x="267" y="161"/>
                </a:cxn>
                <a:cxn ang="0">
                  <a:pos x="222" y="46"/>
                </a:cxn>
                <a:cxn ang="0">
                  <a:pos x="90" y="120"/>
                </a:cxn>
                <a:cxn ang="0">
                  <a:pos x="96" y="119"/>
                </a:cxn>
                <a:cxn ang="0">
                  <a:pos x="92" y="126"/>
                </a:cxn>
                <a:cxn ang="0">
                  <a:pos x="52" y="139"/>
                </a:cxn>
                <a:cxn ang="0">
                  <a:pos x="118" y="163"/>
                </a:cxn>
                <a:cxn ang="0">
                  <a:pos x="115" y="17"/>
                </a:cxn>
                <a:cxn ang="0">
                  <a:pos x="97" y="56"/>
                </a:cxn>
                <a:cxn ang="0">
                  <a:pos x="111" y="40"/>
                </a:cxn>
                <a:cxn ang="0">
                  <a:pos x="79" y="76"/>
                </a:cxn>
                <a:cxn ang="0">
                  <a:pos x="98" y="171"/>
                </a:cxn>
                <a:cxn ang="0">
                  <a:pos x="97" y="195"/>
                </a:cxn>
                <a:cxn ang="0">
                  <a:pos x="94" y="237"/>
                </a:cxn>
                <a:cxn ang="0">
                  <a:pos x="77" y="162"/>
                </a:cxn>
                <a:cxn ang="0">
                  <a:pos x="8" y="161"/>
                </a:cxn>
                <a:cxn ang="0">
                  <a:pos x="85" y="249"/>
                </a:cxn>
                <a:cxn ang="0">
                  <a:pos x="98" y="171"/>
                </a:cxn>
                <a:cxn ang="0">
                  <a:pos x="62" y="99"/>
                </a:cxn>
                <a:cxn ang="0">
                  <a:pos x="38" y="86"/>
                </a:cxn>
              </a:cxnLst>
              <a:rect l="0" t="0" r="r" b="b"/>
              <a:pathLst>
                <a:path w="269" h="284">
                  <a:moveTo>
                    <a:pt x="74" y="23"/>
                  </a:moveTo>
                  <a:cubicBezTo>
                    <a:pt x="85" y="9"/>
                    <a:pt x="103" y="0"/>
                    <a:pt x="119" y="12"/>
                  </a:cubicBezTo>
                  <a:cubicBezTo>
                    <a:pt x="136" y="25"/>
                    <a:pt x="135" y="50"/>
                    <a:pt x="124" y="67"/>
                  </a:cubicBezTo>
                  <a:cubicBezTo>
                    <a:pt x="135" y="81"/>
                    <a:pt x="134" y="105"/>
                    <a:pt x="121" y="117"/>
                  </a:cubicBezTo>
                  <a:cubicBezTo>
                    <a:pt x="132" y="130"/>
                    <a:pt x="133" y="153"/>
                    <a:pt x="123" y="167"/>
                  </a:cubicBezTo>
                  <a:cubicBezTo>
                    <a:pt x="135" y="179"/>
                    <a:pt x="135" y="200"/>
                    <a:pt x="124" y="212"/>
                  </a:cubicBezTo>
                  <a:cubicBezTo>
                    <a:pt x="149" y="245"/>
                    <a:pt x="113" y="284"/>
                    <a:pt x="84" y="257"/>
                  </a:cubicBezTo>
                  <a:cubicBezTo>
                    <a:pt x="67" y="263"/>
                    <a:pt x="49" y="251"/>
                    <a:pt x="49" y="233"/>
                  </a:cubicBezTo>
                  <a:cubicBezTo>
                    <a:pt x="31" y="233"/>
                    <a:pt x="18" y="215"/>
                    <a:pt x="23" y="197"/>
                  </a:cubicBezTo>
                  <a:cubicBezTo>
                    <a:pt x="9" y="191"/>
                    <a:pt x="2" y="176"/>
                    <a:pt x="1" y="161"/>
                  </a:cubicBezTo>
                  <a:cubicBezTo>
                    <a:pt x="0" y="149"/>
                    <a:pt x="3" y="134"/>
                    <a:pt x="12" y="126"/>
                  </a:cubicBezTo>
                  <a:cubicBezTo>
                    <a:pt x="0" y="111"/>
                    <a:pt x="9" y="86"/>
                    <a:pt x="27" y="81"/>
                  </a:cubicBezTo>
                  <a:cubicBezTo>
                    <a:pt x="21" y="66"/>
                    <a:pt x="30" y="47"/>
                    <a:pt x="47" y="46"/>
                  </a:cubicBezTo>
                  <a:cubicBezTo>
                    <a:pt x="46" y="33"/>
                    <a:pt x="61" y="20"/>
                    <a:pt x="74" y="23"/>
                  </a:cubicBezTo>
                  <a:close/>
                  <a:moveTo>
                    <a:pt x="150" y="13"/>
                  </a:moveTo>
                  <a:cubicBezTo>
                    <a:pt x="132" y="21"/>
                    <a:pt x="147" y="40"/>
                    <a:pt x="155" y="49"/>
                  </a:cubicBezTo>
                  <a:cubicBezTo>
                    <a:pt x="135" y="59"/>
                    <a:pt x="137" y="80"/>
                    <a:pt x="156" y="91"/>
                  </a:cubicBezTo>
                  <a:cubicBezTo>
                    <a:pt x="140" y="101"/>
                    <a:pt x="133" y="124"/>
                    <a:pt x="151" y="135"/>
                  </a:cubicBezTo>
                  <a:cubicBezTo>
                    <a:pt x="155" y="133"/>
                    <a:pt x="160" y="132"/>
                    <a:pt x="164" y="132"/>
                  </a:cubicBezTo>
                  <a:cubicBezTo>
                    <a:pt x="164" y="120"/>
                    <a:pt x="171" y="111"/>
                    <a:pt x="183" y="108"/>
                  </a:cubicBezTo>
                  <a:cubicBezTo>
                    <a:pt x="181" y="101"/>
                    <a:pt x="183" y="94"/>
                    <a:pt x="187" y="88"/>
                  </a:cubicBezTo>
                  <a:cubicBezTo>
                    <a:pt x="182" y="87"/>
                    <a:pt x="177" y="84"/>
                    <a:pt x="173" y="78"/>
                  </a:cubicBezTo>
                  <a:cubicBezTo>
                    <a:pt x="168" y="81"/>
                    <a:pt x="162" y="81"/>
                    <a:pt x="157" y="78"/>
                  </a:cubicBezTo>
                  <a:cubicBezTo>
                    <a:pt x="160" y="72"/>
                    <a:pt x="160" y="72"/>
                    <a:pt x="160" y="72"/>
                  </a:cubicBezTo>
                  <a:cubicBezTo>
                    <a:pt x="167" y="77"/>
                    <a:pt x="180" y="69"/>
                    <a:pt x="179" y="60"/>
                  </a:cubicBezTo>
                  <a:cubicBezTo>
                    <a:pt x="185" y="59"/>
                    <a:pt x="185" y="59"/>
                    <a:pt x="185" y="59"/>
                  </a:cubicBezTo>
                  <a:cubicBezTo>
                    <a:pt x="186" y="65"/>
                    <a:pt x="183" y="71"/>
                    <a:pt x="178" y="75"/>
                  </a:cubicBezTo>
                  <a:cubicBezTo>
                    <a:pt x="188" y="88"/>
                    <a:pt x="211" y="82"/>
                    <a:pt x="204" y="59"/>
                  </a:cubicBezTo>
                  <a:cubicBezTo>
                    <a:pt x="229" y="47"/>
                    <a:pt x="206" y="22"/>
                    <a:pt x="191" y="32"/>
                  </a:cubicBezTo>
                  <a:cubicBezTo>
                    <a:pt x="189" y="15"/>
                    <a:pt x="166" y="6"/>
                    <a:pt x="150" y="13"/>
                  </a:cubicBezTo>
                  <a:close/>
                  <a:moveTo>
                    <a:pt x="155" y="192"/>
                  </a:moveTo>
                  <a:cubicBezTo>
                    <a:pt x="136" y="197"/>
                    <a:pt x="135" y="223"/>
                    <a:pt x="151" y="231"/>
                  </a:cubicBezTo>
                  <a:cubicBezTo>
                    <a:pt x="148" y="241"/>
                    <a:pt x="149" y="250"/>
                    <a:pt x="158" y="255"/>
                  </a:cubicBezTo>
                  <a:cubicBezTo>
                    <a:pt x="168" y="261"/>
                    <a:pt x="176" y="256"/>
                    <a:pt x="183" y="249"/>
                  </a:cubicBezTo>
                  <a:cubicBezTo>
                    <a:pt x="191" y="253"/>
                    <a:pt x="199" y="253"/>
                    <a:pt x="206" y="248"/>
                  </a:cubicBezTo>
                  <a:cubicBezTo>
                    <a:pt x="214" y="241"/>
                    <a:pt x="213" y="234"/>
                    <a:pt x="211" y="225"/>
                  </a:cubicBezTo>
                  <a:cubicBezTo>
                    <a:pt x="230" y="232"/>
                    <a:pt x="246" y="212"/>
                    <a:pt x="237" y="194"/>
                  </a:cubicBezTo>
                  <a:cubicBezTo>
                    <a:pt x="253" y="188"/>
                    <a:pt x="259" y="177"/>
                    <a:pt x="261" y="161"/>
                  </a:cubicBezTo>
                  <a:cubicBezTo>
                    <a:pt x="262" y="151"/>
                    <a:pt x="260" y="137"/>
                    <a:pt x="252" y="131"/>
                  </a:cubicBezTo>
                  <a:cubicBezTo>
                    <a:pt x="248" y="133"/>
                    <a:pt x="245" y="134"/>
                    <a:pt x="241" y="135"/>
                  </a:cubicBezTo>
                  <a:cubicBezTo>
                    <a:pt x="236" y="144"/>
                    <a:pt x="228" y="150"/>
                    <a:pt x="218" y="149"/>
                  </a:cubicBezTo>
                  <a:cubicBezTo>
                    <a:pt x="216" y="154"/>
                    <a:pt x="217" y="161"/>
                    <a:pt x="220" y="166"/>
                  </a:cubicBezTo>
                  <a:cubicBezTo>
                    <a:pt x="226" y="163"/>
                    <a:pt x="234" y="165"/>
                    <a:pt x="241" y="169"/>
                  </a:cubicBezTo>
                  <a:cubicBezTo>
                    <a:pt x="237" y="174"/>
                    <a:pt x="237" y="174"/>
                    <a:pt x="237" y="174"/>
                  </a:cubicBezTo>
                  <a:cubicBezTo>
                    <a:pt x="224" y="166"/>
                    <a:pt x="212" y="176"/>
                    <a:pt x="214" y="192"/>
                  </a:cubicBezTo>
                  <a:cubicBezTo>
                    <a:pt x="208" y="192"/>
                    <a:pt x="208" y="192"/>
                    <a:pt x="208" y="192"/>
                  </a:cubicBezTo>
                  <a:cubicBezTo>
                    <a:pt x="207" y="184"/>
                    <a:pt x="208" y="176"/>
                    <a:pt x="214" y="170"/>
                  </a:cubicBezTo>
                  <a:cubicBezTo>
                    <a:pt x="210" y="163"/>
                    <a:pt x="210" y="154"/>
                    <a:pt x="211" y="147"/>
                  </a:cubicBezTo>
                  <a:cubicBezTo>
                    <a:pt x="202" y="143"/>
                    <a:pt x="197" y="134"/>
                    <a:pt x="198" y="124"/>
                  </a:cubicBezTo>
                  <a:cubicBezTo>
                    <a:pt x="192" y="123"/>
                    <a:pt x="188" y="119"/>
                    <a:pt x="185" y="114"/>
                  </a:cubicBezTo>
                  <a:cubicBezTo>
                    <a:pt x="175" y="116"/>
                    <a:pt x="170" y="124"/>
                    <a:pt x="171" y="133"/>
                  </a:cubicBezTo>
                  <a:cubicBezTo>
                    <a:pt x="189" y="140"/>
                    <a:pt x="193" y="161"/>
                    <a:pt x="182" y="176"/>
                  </a:cubicBezTo>
                  <a:cubicBezTo>
                    <a:pt x="195" y="186"/>
                    <a:pt x="195" y="206"/>
                    <a:pt x="184" y="218"/>
                  </a:cubicBezTo>
                  <a:cubicBezTo>
                    <a:pt x="189" y="223"/>
                    <a:pt x="190" y="230"/>
                    <a:pt x="188" y="236"/>
                  </a:cubicBezTo>
                  <a:cubicBezTo>
                    <a:pt x="182" y="234"/>
                    <a:pt x="182" y="234"/>
                    <a:pt x="182" y="234"/>
                  </a:cubicBezTo>
                  <a:cubicBezTo>
                    <a:pt x="185" y="221"/>
                    <a:pt x="173" y="216"/>
                    <a:pt x="163" y="220"/>
                  </a:cubicBezTo>
                  <a:cubicBezTo>
                    <a:pt x="160" y="214"/>
                    <a:pt x="160" y="214"/>
                    <a:pt x="160" y="214"/>
                  </a:cubicBezTo>
                  <a:cubicBezTo>
                    <a:pt x="166" y="212"/>
                    <a:pt x="173" y="211"/>
                    <a:pt x="179" y="214"/>
                  </a:cubicBezTo>
                  <a:cubicBezTo>
                    <a:pt x="191" y="203"/>
                    <a:pt x="185" y="182"/>
                    <a:pt x="171" y="179"/>
                  </a:cubicBezTo>
                  <a:cubicBezTo>
                    <a:pt x="195" y="157"/>
                    <a:pt x="173" y="131"/>
                    <a:pt x="154" y="141"/>
                  </a:cubicBezTo>
                  <a:cubicBezTo>
                    <a:pt x="135" y="152"/>
                    <a:pt x="139" y="182"/>
                    <a:pt x="155" y="192"/>
                  </a:cubicBezTo>
                  <a:close/>
                  <a:moveTo>
                    <a:pt x="231" y="86"/>
                  </a:moveTo>
                  <a:cubicBezTo>
                    <a:pt x="262" y="88"/>
                    <a:pt x="262" y="128"/>
                    <a:pt x="237" y="128"/>
                  </a:cubicBezTo>
                  <a:cubicBezTo>
                    <a:pt x="227" y="152"/>
                    <a:pt x="202" y="144"/>
                    <a:pt x="204" y="119"/>
                  </a:cubicBezTo>
                  <a:cubicBezTo>
                    <a:pt x="187" y="115"/>
                    <a:pt x="183" y="100"/>
                    <a:pt x="196" y="88"/>
                  </a:cubicBezTo>
                  <a:cubicBezTo>
                    <a:pt x="207" y="85"/>
                    <a:pt x="214" y="74"/>
                    <a:pt x="211" y="63"/>
                  </a:cubicBezTo>
                  <a:cubicBezTo>
                    <a:pt x="215" y="60"/>
                    <a:pt x="218" y="57"/>
                    <a:pt x="220" y="53"/>
                  </a:cubicBezTo>
                  <a:cubicBezTo>
                    <a:pt x="238" y="53"/>
                    <a:pt x="241" y="76"/>
                    <a:pt x="231" y="86"/>
                  </a:cubicBezTo>
                  <a:close/>
                  <a:moveTo>
                    <a:pt x="195" y="23"/>
                  </a:moveTo>
                  <a:cubicBezTo>
                    <a:pt x="188" y="6"/>
                    <a:pt x="163" y="0"/>
                    <a:pt x="147" y="7"/>
                  </a:cubicBezTo>
                  <a:cubicBezTo>
                    <a:pt x="128" y="16"/>
                    <a:pt x="134" y="34"/>
                    <a:pt x="145" y="47"/>
                  </a:cubicBezTo>
                  <a:cubicBezTo>
                    <a:pt x="132" y="57"/>
                    <a:pt x="132" y="80"/>
                    <a:pt x="144" y="91"/>
                  </a:cubicBezTo>
                  <a:cubicBezTo>
                    <a:pt x="131" y="103"/>
                    <a:pt x="131" y="128"/>
                    <a:pt x="145" y="139"/>
                  </a:cubicBezTo>
                  <a:cubicBezTo>
                    <a:pt x="131" y="152"/>
                    <a:pt x="131" y="177"/>
                    <a:pt x="143" y="190"/>
                  </a:cubicBezTo>
                  <a:cubicBezTo>
                    <a:pt x="131" y="200"/>
                    <a:pt x="131" y="225"/>
                    <a:pt x="143" y="234"/>
                  </a:cubicBezTo>
                  <a:cubicBezTo>
                    <a:pt x="141" y="245"/>
                    <a:pt x="145" y="255"/>
                    <a:pt x="154" y="261"/>
                  </a:cubicBezTo>
                  <a:cubicBezTo>
                    <a:pt x="165" y="267"/>
                    <a:pt x="176" y="265"/>
                    <a:pt x="185" y="257"/>
                  </a:cubicBezTo>
                  <a:cubicBezTo>
                    <a:pt x="193" y="260"/>
                    <a:pt x="203" y="259"/>
                    <a:pt x="210" y="253"/>
                  </a:cubicBezTo>
                  <a:cubicBezTo>
                    <a:pt x="216" y="248"/>
                    <a:pt x="219" y="241"/>
                    <a:pt x="219" y="233"/>
                  </a:cubicBezTo>
                  <a:cubicBezTo>
                    <a:pt x="237" y="233"/>
                    <a:pt x="250" y="215"/>
                    <a:pt x="245" y="197"/>
                  </a:cubicBezTo>
                  <a:cubicBezTo>
                    <a:pt x="259" y="191"/>
                    <a:pt x="266" y="176"/>
                    <a:pt x="267" y="161"/>
                  </a:cubicBezTo>
                  <a:cubicBezTo>
                    <a:pt x="268" y="149"/>
                    <a:pt x="266" y="134"/>
                    <a:pt x="256" y="126"/>
                  </a:cubicBezTo>
                  <a:cubicBezTo>
                    <a:pt x="269" y="111"/>
                    <a:pt x="260" y="86"/>
                    <a:pt x="241" y="81"/>
                  </a:cubicBezTo>
                  <a:cubicBezTo>
                    <a:pt x="247" y="66"/>
                    <a:pt x="238" y="47"/>
                    <a:pt x="222" y="46"/>
                  </a:cubicBezTo>
                  <a:cubicBezTo>
                    <a:pt x="222" y="33"/>
                    <a:pt x="208" y="20"/>
                    <a:pt x="195" y="23"/>
                  </a:cubicBezTo>
                  <a:close/>
                  <a:moveTo>
                    <a:pt x="70" y="116"/>
                  </a:moveTo>
                  <a:cubicBezTo>
                    <a:pt x="75" y="124"/>
                    <a:pt x="83" y="125"/>
                    <a:pt x="90" y="120"/>
                  </a:cubicBezTo>
                  <a:cubicBezTo>
                    <a:pt x="89" y="111"/>
                    <a:pt x="93" y="103"/>
                    <a:pt x="100" y="98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99" y="107"/>
                    <a:pt x="96" y="112"/>
                    <a:pt x="96" y="119"/>
                  </a:cubicBezTo>
                  <a:cubicBezTo>
                    <a:pt x="97" y="124"/>
                    <a:pt x="100" y="130"/>
                    <a:pt x="105" y="132"/>
                  </a:cubicBezTo>
                  <a:cubicBezTo>
                    <a:pt x="103" y="138"/>
                    <a:pt x="103" y="138"/>
                    <a:pt x="103" y="138"/>
                  </a:cubicBezTo>
                  <a:cubicBezTo>
                    <a:pt x="98" y="136"/>
                    <a:pt x="94" y="132"/>
                    <a:pt x="92" y="126"/>
                  </a:cubicBezTo>
                  <a:cubicBezTo>
                    <a:pt x="83" y="132"/>
                    <a:pt x="72" y="130"/>
                    <a:pt x="66" y="122"/>
                  </a:cubicBezTo>
                  <a:cubicBezTo>
                    <a:pt x="61" y="126"/>
                    <a:pt x="55" y="128"/>
                    <a:pt x="49" y="128"/>
                  </a:cubicBezTo>
                  <a:cubicBezTo>
                    <a:pt x="51" y="132"/>
                    <a:pt x="52" y="135"/>
                    <a:pt x="52" y="139"/>
                  </a:cubicBezTo>
                  <a:cubicBezTo>
                    <a:pt x="67" y="136"/>
                    <a:pt x="79" y="143"/>
                    <a:pt x="83" y="159"/>
                  </a:cubicBezTo>
                  <a:cubicBezTo>
                    <a:pt x="88" y="158"/>
                    <a:pt x="94" y="159"/>
                    <a:pt x="98" y="163"/>
                  </a:cubicBezTo>
                  <a:cubicBezTo>
                    <a:pt x="104" y="160"/>
                    <a:pt x="112" y="160"/>
                    <a:pt x="118" y="163"/>
                  </a:cubicBezTo>
                  <a:cubicBezTo>
                    <a:pt x="128" y="148"/>
                    <a:pt x="124" y="129"/>
                    <a:pt x="111" y="117"/>
                  </a:cubicBezTo>
                  <a:cubicBezTo>
                    <a:pt x="127" y="104"/>
                    <a:pt x="130" y="84"/>
                    <a:pt x="116" y="68"/>
                  </a:cubicBezTo>
                  <a:cubicBezTo>
                    <a:pt x="127" y="55"/>
                    <a:pt x="132" y="29"/>
                    <a:pt x="115" y="17"/>
                  </a:cubicBezTo>
                  <a:cubicBezTo>
                    <a:pt x="100" y="6"/>
                    <a:pt x="85" y="19"/>
                    <a:pt x="77" y="31"/>
                  </a:cubicBezTo>
                  <a:cubicBezTo>
                    <a:pt x="62" y="25"/>
                    <a:pt x="48" y="41"/>
                    <a:pt x="57" y="56"/>
                  </a:cubicBezTo>
                  <a:cubicBezTo>
                    <a:pt x="67" y="73"/>
                    <a:pt x="95" y="76"/>
                    <a:pt x="97" y="56"/>
                  </a:cubicBezTo>
                  <a:cubicBezTo>
                    <a:pt x="90" y="55"/>
                    <a:pt x="85" y="52"/>
                    <a:pt x="80" y="47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93" y="52"/>
                    <a:pt x="107" y="52"/>
                    <a:pt x="111" y="40"/>
                  </a:cubicBezTo>
                  <a:cubicBezTo>
                    <a:pt x="117" y="42"/>
                    <a:pt x="117" y="42"/>
                    <a:pt x="117" y="42"/>
                  </a:cubicBezTo>
                  <a:cubicBezTo>
                    <a:pt x="115" y="48"/>
                    <a:pt x="110" y="53"/>
                    <a:pt x="103" y="55"/>
                  </a:cubicBezTo>
                  <a:cubicBezTo>
                    <a:pt x="103" y="69"/>
                    <a:pt x="92" y="77"/>
                    <a:pt x="79" y="76"/>
                  </a:cubicBezTo>
                  <a:cubicBezTo>
                    <a:pt x="84" y="86"/>
                    <a:pt x="82" y="98"/>
                    <a:pt x="72" y="103"/>
                  </a:cubicBezTo>
                  <a:cubicBezTo>
                    <a:pt x="73" y="107"/>
                    <a:pt x="72" y="112"/>
                    <a:pt x="70" y="116"/>
                  </a:cubicBezTo>
                  <a:close/>
                  <a:moveTo>
                    <a:pt x="98" y="171"/>
                  </a:moveTo>
                  <a:cubicBezTo>
                    <a:pt x="86" y="160"/>
                    <a:pt x="73" y="165"/>
                    <a:pt x="77" y="181"/>
                  </a:cubicBezTo>
                  <a:cubicBezTo>
                    <a:pt x="59" y="189"/>
                    <a:pt x="61" y="209"/>
                    <a:pt x="79" y="211"/>
                  </a:cubicBezTo>
                  <a:cubicBezTo>
                    <a:pt x="81" y="202"/>
                    <a:pt x="88" y="197"/>
                    <a:pt x="97" y="195"/>
                  </a:cubicBezTo>
                  <a:cubicBezTo>
                    <a:pt x="98" y="201"/>
                    <a:pt x="98" y="201"/>
                    <a:pt x="98" y="201"/>
                  </a:cubicBezTo>
                  <a:cubicBezTo>
                    <a:pt x="81" y="205"/>
                    <a:pt x="82" y="225"/>
                    <a:pt x="96" y="231"/>
                  </a:cubicBezTo>
                  <a:cubicBezTo>
                    <a:pt x="94" y="237"/>
                    <a:pt x="94" y="237"/>
                    <a:pt x="94" y="237"/>
                  </a:cubicBezTo>
                  <a:cubicBezTo>
                    <a:pt x="86" y="234"/>
                    <a:pt x="80" y="227"/>
                    <a:pt x="79" y="218"/>
                  </a:cubicBezTo>
                  <a:cubicBezTo>
                    <a:pt x="56" y="215"/>
                    <a:pt x="51" y="189"/>
                    <a:pt x="69" y="177"/>
                  </a:cubicBezTo>
                  <a:cubicBezTo>
                    <a:pt x="69" y="171"/>
                    <a:pt x="72" y="165"/>
                    <a:pt x="77" y="162"/>
                  </a:cubicBezTo>
                  <a:cubicBezTo>
                    <a:pt x="73" y="142"/>
                    <a:pt x="55" y="143"/>
                    <a:pt x="43" y="149"/>
                  </a:cubicBezTo>
                  <a:cubicBezTo>
                    <a:pt x="48" y="139"/>
                    <a:pt x="47" y="126"/>
                    <a:pt x="31" y="125"/>
                  </a:cubicBezTo>
                  <a:cubicBezTo>
                    <a:pt x="13" y="125"/>
                    <a:pt x="6" y="145"/>
                    <a:pt x="8" y="161"/>
                  </a:cubicBezTo>
                  <a:cubicBezTo>
                    <a:pt x="9" y="177"/>
                    <a:pt x="16" y="188"/>
                    <a:pt x="31" y="194"/>
                  </a:cubicBezTo>
                  <a:cubicBezTo>
                    <a:pt x="25" y="214"/>
                    <a:pt x="37" y="230"/>
                    <a:pt x="57" y="225"/>
                  </a:cubicBezTo>
                  <a:cubicBezTo>
                    <a:pt x="54" y="245"/>
                    <a:pt x="67" y="256"/>
                    <a:pt x="85" y="249"/>
                  </a:cubicBezTo>
                  <a:cubicBezTo>
                    <a:pt x="111" y="276"/>
                    <a:pt x="141" y="242"/>
                    <a:pt x="116" y="212"/>
                  </a:cubicBezTo>
                  <a:cubicBezTo>
                    <a:pt x="127" y="202"/>
                    <a:pt x="130" y="184"/>
                    <a:pt x="119" y="172"/>
                  </a:cubicBezTo>
                  <a:cubicBezTo>
                    <a:pt x="113" y="166"/>
                    <a:pt x="104" y="166"/>
                    <a:pt x="98" y="171"/>
                  </a:cubicBezTo>
                  <a:close/>
                  <a:moveTo>
                    <a:pt x="18" y="122"/>
                  </a:moveTo>
                  <a:cubicBezTo>
                    <a:pt x="26" y="118"/>
                    <a:pt x="32" y="118"/>
                    <a:pt x="41" y="121"/>
                  </a:cubicBezTo>
                  <a:cubicBezTo>
                    <a:pt x="54" y="125"/>
                    <a:pt x="75" y="113"/>
                    <a:pt x="62" y="99"/>
                  </a:cubicBezTo>
                  <a:cubicBezTo>
                    <a:pt x="75" y="100"/>
                    <a:pt x="80" y="83"/>
                    <a:pt x="70" y="75"/>
                  </a:cubicBezTo>
                  <a:cubicBezTo>
                    <a:pt x="60" y="72"/>
                    <a:pt x="52" y="63"/>
                    <a:pt x="48" y="53"/>
                  </a:cubicBezTo>
                  <a:cubicBezTo>
                    <a:pt x="30" y="53"/>
                    <a:pt x="28" y="76"/>
                    <a:pt x="38" y="86"/>
                  </a:cubicBezTo>
                  <a:cubicBezTo>
                    <a:pt x="19" y="85"/>
                    <a:pt x="6" y="108"/>
                    <a:pt x="18" y="122"/>
                  </a:cubicBezTo>
                  <a:close/>
                </a:path>
              </a:pathLst>
            </a:custGeom>
            <a:solidFill>
              <a:schemeClr val="bg1"/>
            </a:solidFill>
            <a:ln w="27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8766238" y="2825006"/>
            <a:ext cx="2729907" cy="967799"/>
            <a:chOff x="5822327" y="1627381"/>
            <a:chExt cx="2836263" cy="838959"/>
          </a:xfrm>
        </p:grpSpPr>
        <p:sp>
          <p:nvSpPr>
            <p:cNvPr id="133" name="Content Placeholder 2"/>
            <p:cNvSpPr txBox="1">
              <a:spLocks/>
            </p:cNvSpPr>
            <p:nvPr/>
          </p:nvSpPr>
          <p:spPr>
            <a:xfrm>
              <a:off x="5822327" y="1627381"/>
              <a:ext cx="1546605" cy="312274"/>
            </a:xfrm>
            <a:prstGeom prst="rect">
              <a:avLst/>
            </a:prstGeom>
          </p:spPr>
          <p:txBody>
            <a:bodyPr vert="horz" lIns="105484" tIns="52741" rIns="105484" bIns="527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altLang="en-US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Content Placeholder 2"/>
            <p:cNvSpPr txBox="1">
              <a:spLocks/>
            </p:cNvSpPr>
            <p:nvPr/>
          </p:nvSpPr>
          <p:spPr>
            <a:xfrm>
              <a:off x="5846928" y="1885950"/>
              <a:ext cx="2811662" cy="580390"/>
            </a:xfrm>
            <a:prstGeom prst="rect">
              <a:avLst/>
            </a:prstGeom>
          </p:spPr>
          <p:txBody>
            <a:bodyPr vert="horz" lIns="105484" tIns="52741" rIns="105484" bIns="527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8782465" y="5064761"/>
            <a:ext cx="2729907" cy="963919"/>
            <a:chOff x="5822327" y="1613612"/>
            <a:chExt cx="2836263" cy="835595"/>
          </a:xfrm>
        </p:grpSpPr>
        <p:sp>
          <p:nvSpPr>
            <p:cNvPr id="136" name="Content Placeholder 2"/>
            <p:cNvSpPr txBox="1">
              <a:spLocks/>
            </p:cNvSpPr>
            <p:nvPr/>
          </p:nvSpPr>
          <p:spPr>
            <a:xfrm>
              <a:off x="5822327" y="1613612"/>
              <a:ext cx="1529745" cy="312274"/>
            </a:xfrm>
            <a:prstGeom prst="rect">
              <a:avLst/>
            </a:prstGeom>
          </p:spPr>
          <p:txBody>
            <a:bodyPr vert="horz" lIns="105484" tIns="52741" rIns="105484" bIns="527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altLang="en-US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Content Placeholder 2"/>
            <p:cNvSpPr txBox="1">
              <a:spLocks/>
            </p:cNvSpPr>
            <p:nvPr/>
          </p:nvSpPr>
          <p:spPr>
            <a:xfrm>
              <a:off x="5846928" y="1885950"/>
              <a:ext cx="2811662" cy="563257"/>
            </a:xfrm>
            <a:prstGeom prst="rect">
              <a:avLst/>
            </a:prstGeom>
          </p:spPr>
          <p:txBody>
            <a:bodyPr vert="horz" lIns="105484" tIns="52741" rIns="105484" bIns="527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1772768" y="2825007"/>
            <a:ext cx="2666271" cy="967797"/>
            <a:chOff x="6238590" y="1613316"/>
            <a:chExt cx="2753009" cy="838957"/>
          </a:xfrm>
        </p:grpSpPr>
        <p:sp>
          <p:nvSpPr>
            <p:cNvPr id="139" name="Content Placeholder 2"/>
            <p:cNvSpPr txBox="1">
              <a:spLocks/>
            </p:cNvSpPr>
            <p:nvPr/>
          </p:nvSpPr>
          <p:spPr>
            <a:xfrm>
              <a:off x="6252657" y="1613316"/>
              <a:ext cx="1514900" cy="312274"/>
            </a:xfrm>
            <a:prstGeom prst="rect">
              <a:avLst/>
            </a:prstGeom>
          </p:spPr>
          <p:txBody>
            <a:bodyPr vert="horz" lIns="105484" tIns="52741" rIns="105484" bIns="527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altLang="en-US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Content Placeholder 2"/>
            <p:cNvSpPr txBox="1">
              <a:spLocks/>
            </p:cNvSpPr>
            <p:nvPr/>
          </p:nvSpPr>
          <p:spPr>
            <a:xfrm>
              <a:off x="6238590" y="1885950"/>
              <a:ext cx="2753009" cy="566323"/>
            </a:xfrm>
            <a:prstGeom prst="rect">
              <a:avLst/>
            </a:prstGeom>
          </p:spPr>
          <p:txBody>
            <a:bodyPr vert="horz" lIns="105484" tIns="52741" rIns="105484" bIns="527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1788998" y="5084927"/>
            <a:ext cx="2666271" cy="976716"/>
            <a:chOff x="6238590" y="1631082"/>
            <a:chExt cx="2753009" cy="846689"/>
          </a:xfrm>
        </p:grpSpPr>
        <p:sp>
          <p:nvSpPr>
            <p:cNvPr id="142" name="Content Placeholder 2"/>
            <p:cNvSpPr txBox="1">
              <a:spLocks/>
            </p:cNvSpPr>
            <p:nvPr/>
          </p:nvSpPr>
          <p:spPr>
            <a:xfrm>
              <a:off x="6242866" y="1631082"/>
              <a:ext cx="1726449" cy="312274"/>
            </a:xfrm>
            <a:prstGeom prst="rect">
              <a:avLst/>
            </a:prstGeom>
          </p:spPr>
          <p:txBody>
            <a:bodyPr vert="horz" lIns="105484" tIns="52741" rIns="105484" bIns="527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altLang="en-US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Content Placeholder 2"/>
            <p:cNvSpPr txBox="1">
              <a:spLocks/>
            </p:cNvSpPr>
            <p:nvPr/>
          </p:nvSpPr>
          <p:spPr>
            <a:xfrm>
              <a:off x="6238590" y="1885950"/>
              <a:ext cx="2753009" cy="591821"/>
            </a:xfrm>
            <a:prstGeom prst="rect">
              <a:avLst/>
            </a:prstGeom>
          </p:spPr>
          <p:txBody>
            <a:bodyPr vert="horz" lIns="105484" tIns="52741" rIns="105484" bIns="527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 flipV="1">
            <a:off x="7582735" y="4919596"/>
            <a:ext cx="1159700" cy="306793"/>
            <a:chOff x="7244862" y="2564012"/>
            <a:chExt cx="1005315" cy="299674"/>
          </a:xfrm>
        </p:grpSpPr>
        <p:cxnSp>
          <p:nvCxnSpPr>
            <p:cNvPr id="145" name="Straight Connector 144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Group 146"/>
          <p:cNvGrpSpPr/>
          <p:nvPr/>
        </p:nvGrpSpPr>
        <p:grpSpPr>
          <a:xfrm flipH="1" flipV="1">
            <a:off x="4527713" y="4919591"/>
            <a:ext cx="1150986" cy="306793"/>
            <a:chOff x="7244862" y="2564012"/>
            <a:chExt cx="1005315" cy="299674"/>
          </a:xfrm>
        </p:grpSpPr>
        <p:cxnSp>
          <p:nvCxnSpPr>
            <p:cNvPr id="148" name="Straight Connector 147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Group 149"/>
          <p:cNvGrpSpPr/>
          <p:nvPr/>
        </p:nvGrpSpPr>
        <p:grpSpPr>
          <a:xfrm>
            <a:off x="7582730" y="2972338"/>
            <a:ext cx="1159700" cy="345697"/>
            <a:chOff x="7244862" y="2564012"/>
            <a:chExt cx="1005315" cy="299674"/>
          </a:xfrm>
        </p:grpSpPr>
        <p:cxnSp>
          <p:nvCxnSpPr>
            <p:cNvPr id="151" name="Straight Connector 150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" name="Group 152"/>
          <p:cNvGrpSpPr/>
          <p:nvPr/>
        </p:nvGrpSpPr>
        <p:grpSpPr>
          <a:xfrm flipH="1">
            <a:off x="4527713" y="2972338"/>
            <a:ext cx="1150986" cy="345697"/>
            <a:chOff x="7244862" y="2564012"/>
            <a:chExt cx="1005315" cy="299674"/>
          </a:xfrm>
        </p:grpSpPr>
        <p:cxnSp>
          <p:nvCxnSpPr>
            <p:cNvPr id="154" name="Straight Connector 153"/>
            <p:cNvCxnSpPr/>
            <p:nvPr/>
          </p:nvCxnSpPr>
          <p:spPr>
            <a:xfrm flipV="1">
              <a:off x="7244862" y="2564012"/>
              <a:ext cx="393895" cy="299674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7643056" y="2564012"/>
              <a:ext cx="607121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headEnd type="none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80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4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-1803" y="4451555"/>
            <a:ext cx="2684136" cy="20860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2682330" y="2363798"/>
            <a:ext cx="2549137" cy="20860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5226862" y="4451555"/>
            <a:ext cx="2565749" cy="20860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7792470" y="2363798"/>
            <a:ext cx="2528499" cy="20860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>
            <a:off x="10310228" y="4451555"/>
            <a:ext cx="2556541" cy="20860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>
            <a:spLocks noChangeAspect="1"/>
          </p:cNvSpPr>
          <p:nvPr/>
        </p:nvSpPr>
        <p:spPr>
          <a:xfrm>
            <a:off x="5603" y="2363798"/>
            <a:ext cx="2669324" cy="208608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>
            <a:spLocks noChangeAspect="1"/>
          </p:cNvSpPr>
          <p:nvPr/>
        </p:nvSpPr>
        <p:spPr>
          <a:xfrm>
            <a:off x="7799863" y="4451555"/>
            <a:ext cx="2513712" cy="208608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>
            <a:spLocks noChangeAspect="1"/>
          </p:cNvSpPr>
          <p:nvPr/>
        </p:nvSpPr>
        <p:spPr>
          <a:xfrm>
            <a:off x="5226862" y="2363798"/>
            <a:ext cx="2565748" cy="208608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>
            <a:spLocks noChangeAspect="1"/>
          </p:cNvSpPr>
          <p:nvPr/>
        </p:nvSpPr>
        <p:spPr>
          <a:xfrm>
            <a:off x="10310228" y="2363798"/>
            <a:ext cx="2556541" cy="2086084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>
            <a:spLocks noChangeAspect="1"/>
          </p:cNvSpPr>
          <p:nvPr/>
        </p:nvSpPr>
        <p:spPr>
          <a:xfrm>
            <a:off x="2684634" y="4451555"/>
            <a:ext cx="2544528" cy="2086084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itle 13"/>
          <p:cNvSpPr txBox="1">
            <a:spLocks/>
          </p:cNvSpPr>
          <p:nvPr/>
        </p:nvSpPr>
        <p:spPr bwMode="auto">
          <a:xfrm>
            <a:off x="5687545" y="5197283"/>
            <a:ext cx="164438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1" name="Title 13"/>
          <p:cNvSpPr txBox="1">
            <a:spLocks/>
          </p:cNvSpPr>
          <p:nvPr/>
        </p:nvSpPr>
        <p:spPr bwMode="auto">
          <a:xfrm>
            <a:off x="3069989" y="3109027"/>
            <a:ext cx="177381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2" name="Title 13"/>
          <p:cNvSpPr txBox="1">
            <a:spLocks/>
          </p:cNvSpPr>
          <p:nvPr/>
        </p:nvSpPr>
        <p:spPr bwMode="auto">
          <a:xfrm>
            <a:off x="10759452" y="5197283"/>
            <a:ext cx="165809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3" name="Title 13"/>
          <p:cNvSpPr txBox="1">
            <a:spLocks/>
          </p:cNvSpPr>
          <p:nvPr/>
        </p:nvSpPr>
        <p:spPr bwMode="auto">
          <a:xfrm>
            <a:off x="510179" y="5197283"/>
            <a:ext cx="166017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itle 13"/>
          <p:cNvSpPr txBox="1">
            <a:spLocks/>
          </p:cNvSpPr>
          <p:nvPr/>
        </p:nvSpPr>
        <p:spPr bwMode="auto">
          <a:xfrm>
            <a:off x="8209380" y="3109027"/>
            <a:ext cx="169467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8" name="AutoShape 11"/>
          <p:cNvSpPr>
            <a:spLocks/>
          </p:cNvSpPr>
          <p:nvPr/>
        </p:nvSpPr>
        <p:spPr bwMode="auto">
          <a:xfrm>
            <a:off x="811891" y="1746125"/>
            <a:ext cx="112349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AutoShape 17"/>
          <p:cNvSpPr>
            <a:spLocks/>
          </p:cNvSpPr>
          <p:nvPr/>
        </p:nvSpPr>
        <p:spPr bwMode="auto">
          <a:xfrm>
            <a:off x="5570579" y="1394472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18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6" grpId="0" animBg="1"/>
      <p:bldP spid="20" grpId="0" animBg="1"/>
      <p:bldP spid="25" grpId="0" animBg="1"/>
      <p:bldP spid="28" grpId="0" animBg="1"/>
      <p:bldP spid="30" grpId="0"/>
      <p:bldP spid="31" grpId="0"/>
      <p:bldP spid="32" grpId="0"/>
      <p:bldP spid="33" grpId="0"/>
      <p:bldP spid="34" grpId="0"/>
      <p:bldP spid="18" grpId="0"/>
      <p:bldP spid="1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1749110" y="2893322"/>
            <a:ext cx="11109287" cy="1417384"/>
            <a:chOff x="3536590" y="3256285"/>
            <a:chExt cx="5419547" cy="691455"/>
          </a:xfrm>
        </p:grpSpPr>
        <p:sp>
          <p:nvSpPr>
            <p:cNvPr id="8" name="MH_Other_1"/>
            <p:cNvSpPr/>
            <p:nvPr>
              <p:custDataLst>
                <p:tags r:id="rId7"/>
              </p:custDataLst>
            </p:nvPr>
          </p:nvSpPr>
          <p:spPr>
            <a:xfrm flipV="1">
              <a:off x="7616758" y="3840589"/>
              <a:ext cx="117196" cy="10715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2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MH_Other_2"/>
            <p:cNvSpPr/>
            <p:nvPr>
              <p:custDataLst>
                <p:tags r:id="rId8"/>
              </p:custDataLst>
            </p:nvPr>
          </p:nvSpPr>
          <p:spPr>
            <a:xfrm>
              <a:off x="7616758" y="3256285"/>
              <a:ext cx="117196" cy="10715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2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MH_Other_9"/>
            <p:cNvSpPr/>
            <p:nvPr>
              <p:custDataLst>
                <p:tags r:id="rId9"/>
              </p:custDataLst>
            </p:nvPr>
          </p:nvSpPr>
          <p:spPr>
            <a:xfrm>
              <a:off x="6732767" y="3256285"/>
              <a:ext cx="2223370" cy="691455"/>
            </a:xfrm>
            <a:prstGeom prst="rightArrow">
              <a:avLst>
                <a:gd name="adj1" fmla="val 72581"/>
                <a:gd name="adj2" fmla="val 46774"/>
              </a:avLst>
            </a:prstGeom>
            <a:solidFill>
              <a:srgbClr val="ECECEC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MH_SubTitle_1"/>
            <p:cNvSpPr/>
            <p:nvPr>
              <p:custDataLst>
                <p:tags r:id="rId10"/>
              </p:custDataLst>
            </p:nvPr>
          </p:nvSpPr>
          <p:spPr>
            <a:xfrm>
              <a:off x="3536590" y="3256285"/>
              <a:ext cx="4080167" cy="691455"/>
            </a:xfrm>
            <a:prstGeom prst="rect">
              <a:avLst/>
            </a:prstGeom>
            <a:solidFill>
              <a:schemeClr val="accent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2109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5070527" y="3438353"/>
            <a:ext cx="920124" cy="6489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207561" y="3267591"/>
            <a:ext cx="646010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162107" y="2790464"/>
            <a:ext cx="1442703" cy="155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3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012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8219430" y="3218402"/>
            <a:ext cx="3686195" cy="55387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sz="3999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8219430" y="3795576"/>
            <a:ext cx="3686195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6197807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66"/>
          <p:cNvSpPr txBox="1">
            <a:spLocks noChangeArrowheads="1"/>
          </p:cNvSpPr>
          <p:nvPr/>
        </p:nvSpPr>
        <p:spPr bwMode="auto">
          <a:xfrm>
            <a:off x="812800" y="1710574"/>
            <a:ext cx="11233149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文本框 13"/>
          <p:cNvSpPr txBox="1">
            <a:spLocks noChangeArrowheads="1"/>
          </p:cNvSpPr>
          <p:nvPr/>
        </p:nvSpPr>
        <p:spPr bwMode="auto">
          <a:xfrm>
            <a:off x="812800" y="1398191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" name="矩形 3"/>
          <p:cNvSpPr/>
          <p:nvPr/>
        </p:nvSpPr>
        <p:spPr>
          <a:xfrm>
            <a:off x="812800" y="2733896"/>
            <a:ext cx="11233149" cy="38882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4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5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4429024" y="1960141"/>
            <a:ext cx="4101964" cy="410196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540262" y="2301904"/>
            <a:ext cx="1879488" cy="3418438"/>
            <a:chOff x="2777030" y="1276350"/>
            <a:chExt cx="1871170" cy="34033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7030" y="1276350"/>
              <a:ext cx="1871170" cy="3403312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2961703" y="1874759"/>
              <a:ext cx="1501824" cy="2211466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644771" y="2208822"/>
            <a:ext cx="904654" cy="904657"/>
            <a:chOff x="8197836" y="1898395"/>
            <a:chExt cx="1017919" cy="1017922"/>
          </a:xfrm>
        </p:grpSpPr>
        <p:sp>
          <p:nvSpPr>
            <p:cNvPr id="27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390335" y="2211918"/>
            <a:ext cx="904654" cy="904657"/>
            <a:chOff x="8197836" y="1898395"/>
            <a:chExt cx="1017919" cy="1017922"/>
          </a:xfrm>
        </p:grpSpPr>
        <p:sp>
          <p:nvSpPr>
            <p:cNvPr id="32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640402" y="4900513"/>
            <a:ext cx="904654" cy="904657"/>
            <a:chOff x="8197836" y="1898395"/>
            <a:chExt cx="1017919" cy="1017922"/>
          </a:xfrm>
        </p:grpSpPr>
        <p:sp>
          <p:nvSpPr>
            <p:cNvPr id="41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5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422891" y="4904695"/>
            <a:ext cx="904654" cy="904657"/>
            <a:chOff x="8197836" y="1898395"/>
            <a:chExt cx="1017919" cy="1017922"/>
          </a:xfrm>
        </p:grpSpPr>
        <p:sp>
          <p:nvSpPr>
            <p:cNvPr id="44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4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8"/>
          <p:cNvSpPr txBox="1">
            <a:spLocks/>
          </p:cNvSpPr>
          <p:nvPr/>
        </p:nvSpPr>
        <p:spPr>
          <a:xfrm>
            <a:off x="2454434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9"/>
          <p:cNvSpPr txBox="1">
            <a:spLocks/>
          </p:cNvSpPr>
          <p:nvPr/>
        </p:nvSpPr>
        <p:spPr>
          <a:xfrm>
            <a:off x="19496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8"/>
          <p:cNvSpPr txBox="1">
            <a:spLocks/>
          </p:cNvSpPr>
          <p:nvPr/>
        </p:nvSpPr>
        <p:spPr>
          <a:xfrm>
            <a:off x="8756809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9"/>
          <p:cNvSpPr txBox="1">
            <a:spLocks/>
          </p:cNvSpPr>
          <p:nvPr/>
        </p:nvSpPr>
        <p:spPr>
          <a:xfrm>
            <a:off x="87568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8"/>
          <p:cNvSpPr txBox="1">
            <a:spLocks/>
          </p:cNvSpPr>
          <p:nvPr/>
        </p:nvSpPr>
        <p:spPr>
          <a:xfrm>
            <a:off x="2454434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9"/>
          <p:cNvSpPr txBox="1">
            <a:spLocks/>
          </p:cNvSpPr>
          <p:nvPr/>
        </p:nvSpPr>
        <p:spPr>
          <a:xfrm>
            <a:off x="19496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8756809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87568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13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1" grpId="0" build="p"/>
      <p:bldP spid="22" grpId="0" build="p"/>
      <p:bldP spid="23" grpId="0" build="p"/>
      <p:bldP spid="24" grpId="0" build="p"/>
      <p:bldP spid="25" grpId="0" build="p"/>
      <p:bldP spid="30" grpId="0" build="p"/>
      <p:bldP spid="34" grpId="0" build="p"/>
      <p:bldP spid="3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e 41"/>
          <p:cNvSpPr/>
          <p:nvPr/>
        </p:nvSpPr>
        <p:spPr>
          <a:xfrm>
            <a:off x="7555171" y="1907428"/>
            <a:ext cx="578612" cy="578612"/>
          </a:xfrm>
          <a:prstGeom prst="pie">
            <a:avLst>
              <a:gd name="adj1" fmla="val 6587927"/>
              <a:gd name="adj2" fmla="val 162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Pie 42"/>
          <p:cNvSpPr/>
          <p:nvPr/>
        </p:nvSpPr>
        <p:spPr>
          <a:xfrm>
            <a:off x="7554808" y="3194527"/>
            <a:ext cx="578612" cy="578612"/>
          </a:xfrm>
          <a:prstGeom prst="pie">
            <a:avLst>
              <a:gd name="adj1" fmla="val 20384371"/>
              <a:gd name="adj2" fmla="val 1620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Pie 43"/>
          <p:cNvSpPr/>
          <p:nvPr/>
        </p:nvSpPr>
        <p:spPr>
          <a:xfrm>
            <a:off x="7554808" y="4479571"/>
            <a:ext cx="578612" cy="578612"/>
          </a:xfrm>
          <a:prstGeom prst="pie">
            <a:avLst>
              <a:gd name="adj1" fmla="val 4000316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Pie 44"/>
          <p:cNvSpPr/>
          <p:nvPr/>
        </p:nvSpPr>
        <p:spPr>
          <a:xfrm>
            <a:off x="7554807" y="5764615"/>
            <a:ext cx="578612" cy="578612"/>
          </a:xfrm>
          <a:prstGeom prst="pie">
            <a:avLst>
              <a:gd name="adj1" fmla="val 6078594"/>
              <a:gd name="adj2" fmla="val 1620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83144" y="3182705"/>
            <a:ext cx="34365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。点击添加相关标题文字点击添加相关标题文字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。点击添加相关标题文字点击添加相关标题文字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5448201" y="1904881"/>
            <a:ext cx="982760" cy="4397059"/>
          </a:xfrm>
          <a:custGeom>
            <a:avLst/>
            <a:gdLst>
              <a:gd name="T0" fmla="*/ 129 w 131"/>
              <a:gd name="T1" fmla="*/ 0 h 587"/>
              <a:gd name="T2" fmla="*/ 100 w 131"/>
              <a:gd name="T3" fmla="*/ 34 h 587"/>
              <a:gd name="T4" fmla="*/ 102 w 131"/>
              <a:gd name="T5" fmla="*/ 52 h 587"/>
              <a:gd name="T6" fmla="*/ 109 w 131"/>
              <a:gd name="T7" fmla="*/ 66 h 587"/>
              <a:gd name="T8" fmla="*/ 109 w 131"/>
              <a:gd name="T9" fmla="*/ 82 h 587"/>
              <a:gd name="T10" fmla="*/ 79 w 131"/>
              <a:gd name="T11" fmla="*/ 97 h 587"/>
              <a:gd name="T12" fmla="*/ 53 w 131"/>
              <a:gd name="T13" fmla="*/ 108 h 587"/>
              <a:gd name="T14" fmla="*/ 46 w 131"/>
              <a:gd name="T15" fmla="*/ 153 h 587"/>
              <a:gd name="T16" fmla="*/ 42 w 131"/>
              <a:gd name="T17" fmla="*/ 186 h 587"/>
              <a:gd name="T18" fmla="*/ 20 w 131"/>
              <a:gd name="T19" fmla="*/ 261 h 587"/>
              <a:gd name="T20" fmla="*/ 13 w 131"/>
              <a:gd name="T21" fmla="*/ 270 h 587"/>
              <a:gd name="T22" fmla="*/ 1 w 131"/>
              <a:gd name="T23" fmla="*/ 281 h 587"/>
              <a:gd name="T24" fmla="*/ 1 w 131"/>
              <a:gd name="T25" fmla="*/ 286 h 587"/>
              <a:gd name="T26" fmla="*/ 6 w 131"/>
              <a:gd name="T27" fmla="*/ 286 h 587"/>
              <a:gd name="T28" fmla="*/ 11 w 131"/>
              <a:gd name="T29" fmla="*/ 282 h 587"/>
              <a:gd name="T30" fmla="*/ 6 w 131"/>
              <a:gd name="T31" fmla="*/ 305 h 587"/>
              <a:gd name="T32" fmla="*/ 8 w 131"/>
              <a:gd name="T33" fmla="*/ 308 h 587"/>
              <a:gd name="T34" fmla="*/ 12 w 131"/>
              <a:gd name="T35" fmla="*/ 306 h 587"/>
              <a:gd name="T36" fmla="*/ 15 w 131"/>
              <a:gd name="T37" fmla="*/ 289 h 587"/>
              <a:gd name="T38" fmla="*/ 16 w 131"/>
              <a:gd name="T39" fmla="*/ 290 h 587"/>
              <a:gd name="T40" fmla="*/ 11 w 131"/>
              <a:gd name="T41" fmla="*/ 313 h 587"/>
              <a:gd name="T42" fmla="*/ 14 w 131"/>
              <a:gd name="T43" fmla="*/ 317 h 587"/>
              <a:gd name="T44" fmla="*/ 17 w 131"/>
              <a:gd name="T45" fmla="*/ 314 h 587"/>
              <a:gd name="T46" fmla="*/ 21 w 131"/>
              <a:gd name="T47" fmla="*/ 293 h 587"/>
              <a:gd name="T48" fmla="*/ 23 w 131"/>
              <a:gd name="T49" fmla="*/ 293 h 587"/>
              <a:gd name="T50" fmla="*/ 19 w 131"/>
              <a:gd name="T51" fmla="*/ 313 h 587"/>
              <a:gd name="T52" fmla="*/ 21 w 131"/>
              <a:gd name="T53" fmla="*/ 316 h 587"/>
              <a:gd name="T54" fmla="*/ 24 w 131"/>
              <a:gd name="T55" fmla="*/ 314 h 587"/>
              <a:gd name="T56" fmla="*/ 29 w 131"/>
              <a:gd name="T57" fmla="*/ 294 h 587"/>
              <a:gd name="T58" fmla="*/ 30 w 131"/>
              <a:gd name="T59" fmla="*/ 293 h 587"/>
              <a:gd name="T60" fmla="*/ 27 w 131"/>
              <a:gd name="T61" fmla="*/ 304 h 587"/>
              <a:gd name="T62" fmla="*/ 30 w 131"/>
              <a:gd name="T63" fmla="*/ 307 h 587"/>
              <a:gd name="T64" fmla="*/ 33 w 131"/>
              <a:gd name="T65" fmla="*/ 305 h 587"/>
              <a:gd name="T66" fmla="*/ 36 w 131"/>
              <a:gd name="T67" fmla="*/ 290 h 587"/>
              <a:gd name="T68" fmla="*/ 38 w 131"/>
              <a:gd name="T69" fmla="*/ 280 h 587"/>
              <a:gd name="T70" fmla="*/ 38 w 131"/>
              <a:gd name="T71" fmla="*/ 268 h 587"/>
              <a:gd name="T72" fmla="*/ 56 w 131"/>
              <a:gd name="T73" fmla="*/ 232 h 587"/>
              <a:gd name="T74" fmla="*/ 69 w 131"/>
              <a:gd name="T75" fmla="*/ 191 h 587"/>
              <a:gd name="T76" fmla="*/ 77 w 131"/>
              <a:gd name="T77" fmla="*/ 180 h 587"/>
              <a:gd name="T78" fmla="*/ 85 w 131"/>
              <a:gd name="T79" fmla="*/ 212 h 587"/>
              <a:gd name="T80" fmla="*/ 77 w 131"/>
              <a:gd name="T81" fmla="*/ 252 h 587"/>
              <a:gd name="T82" fmla="*/ 71 w 131"/>
              <a:gd name="T83" fmla="*/ 300 h 587"/>
              <a:gd name="T84" fmla="*/ 72 w 131"/>
              <a:gd name="T85" fmla="*/ 357 h 587"/>
              <a:gd name="T86" fmla="*/ 77 w 131"/>
              <a:gd name="T87" fmla="*/ 415 h 587"/>
              <a:gd name="T88" fmla="*/ 75 w 131"/>
              <a:gd name="T89" fmla="*/ 493 h 587"/>
              <a:gd name="T90" fmla="*/ 83 w 131"/>
              <a:gd name="T91" fmla="*/ 550 h 587"/>
              <a:gd name="T92" fmla="*/ 80 w 131"/>
              <a:gd name="T93" fmla="*/ 559 h 587"/>
              <a:gd name="T94" fmla="*/ 74 w 131"/>
              <a:gd name="T95" fmla="*/ 581 h 587"/>
              <a:gd name="T96" fmla="*/ 105 w 131"/>
              <a:gd name="T97" fmla="*/ 587 h 587"/>
              <a:gd name="T98" fmla="*/ 112 w 131"/>
              <a:gd name="T99" fmla="*/ 572 h 587"/>
              <a:gd name="T100" fmla="*/ 106 w 131"/>
              <a:gd name="T101" fmla="*/ 546 h 587"/>
              <a:gd name="T102" fmla="*/ 106 w 131"/>
              <a:gd name="T103" fmla="*/ 546 h 587"/>
              <a:gd name="T104" fmla="*/ 114 w 131"/>
              <a:gd name="T105" fmla="*/ 475 h 587"/>
              <a:gd name="T106" fmla="*/ 112 w 131"/>
              <a:gd name="T107" fmla="*/ 415 h 587"/>
              <a:gd name="T108" fmla="*/ 128 w 131"/>
              <a:gd name="T109" fmla="*/ 301 h 587"/>
              <a:gd name="T110" fmla="*/ 131 w 131"/>
              <a:gd name="T111" fmla="*/ 301 h 587"/>
              <a:gd name="T112" fmla="*/ 131 w 131"/>
              <a:gd name="T113" fmla="*/ 1 h 587"/>
              <a:gd name="T114" fmla="*/ 129 w 131"/>
              <a:gd name="T115" fmla="*/ 0 h 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1" h="587">
                <a:moveTo>
                  <a:pt x="129" y="0"/>
                </a:moveTo>
                <a:cubicBezTo>
                  <a:pt x="109" y="1"/>
                  <a:pt x="101" y="15"/>
                  <a:pt x="100" y="34"/>
                </a:cubicBezTo>
                <a:cubicBezTo>
                  <a:pt x="93" y="31"/>
                  <a:pt x="96" y="50"/>
                  <a:pt x="102" y="52"/>
                </a:cubicBezTo>
                <a:cubicBezTo>
                  <a:pt x="104" y="58"/>
                  <a:pt x="106" y="62"/>
                  <a:pt x="109" y="66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1" y="90"/>
                  <a:pt x="91" y="94"/>
                  <a:pt x="79" y="97"/>
                </a:cubicBezTo>
                <a:cubicBezTo>
                  <a:pt x="69" y="98"/>
                  <a:pt x="58" y="97"/>
                  <a:pt x="53" y="108"/>
                </a:cubicBezTo>
                <a:cubicBezTo>
                  <a:pt x="51" y="113"/>
                  <a:pt x="45" y="128"/>
                  <a:pt x="46" y="153"/>
                </a:cubicBezTo>
                <a:cubicBezTo>
                  <a:pt x="46" y="166"/>
                  <a:pt x="48" y="178"/>
                  <a:pt x="42" y="186"/>
                </a:cubicBezTo>
                <a:cubicBezTo>
                  <a:pt x="31" y="202"/>
                  <a:pt x="21" y="258"/>
                  <a:pt x="20" y="261"/>
                </a:cubicBezTo>
                <a:cubicBezTo>
                  <a:pt x="18" y="263"/>
                  <a:pt x="15" y="267"/>
                  <a:pt x="13" y="270"/>
                </a:cubicBezTo>
                <a:cubicBezTo>
                  <a:pt x="1" y="281"/>
                  <a:pt x="1" y="281"/>
                  <a:pt x="1" y="281"/>
                </a:cubicBezTo>
                <a:cubicBezTo>
                  <a:pt x="0" y="283"/>
                  <a:pt x="0" y="285"/>
                  <a:pt x="1" y="286"/>
                </a:cubicBezTo>
                <a:cubicBezTo>
                  <a:pt x="2" y="287"/>
                  <a:pt x="4" y="288"/>
                  <a:pt x="6" y="286"/>
                </a:cubicBezTo>
                <a:cubicBezTo>
                  <a:pt x="11" y="282"/>
                  <a:pt x="11" y="282"/>
                  <a:pt x="11" y="282"/>
                </a:cubicBezTo>
                <a:cubicBezTo>
                  <a:pt x="6" y="305"/>
                  <a:pt x="6" y="305"/>
                  <a:pt x="6" y="305"/>
                </a:cubicBezTo>
                <a:cubicBezTo>
                  <a:pt x="6" y="306"/>
                  <a:pt x="7" y="308"/>
                  <a:pt x="8" y="308"/>
                </a:cubicBezTo>
                <a:cubicBezTo>
                  <a:pt x="10" y="308"/>
                  <a:pt x="11" y="307"/>
                  <a:pt x="12" y="306"/>
                </a:cubicBezTo>
                <a:cubicBezTo>
                  <a:pt x="15" y="289"/>
                  <a:pt x="15" y="289"/>
                  <a:pt x="15" y="289"/>
                </a:cubicBezTo>
                <a:cubicBezTo>
                  <a:pt x="15" y="289"/>
                  <a:pt x="16" y="290"/>
                  <a:pt x="16" y="290"/>
                </a:cubicBezTo>
                <a:cubicBezTo>
                  <a:pt x="11" y="313"/>
                  <a:pt x="11" y="313"/>
                  <a:pt x="11" y="313"/>
                </a:cubicBezTo>
                <a:cubicBezTo>
                  <a:pt x="11" y="315"/>
                  <a:pt x="12" y="316"/>
                  <a:pt x="14" y="317"/>
                </a:cubicBezTo>
                <a:cubicBezTo>
                  <a:pt x="15" y="317"/>
                  <a:pt x="17" y="316"/>
                  <a:pt x="17" y="314"/>
                </a:cubicBezTo>
                <a:cubicBezTo>
                  <a:pt x="21" y="293"/>
                  <a:pt x="21" y="293"/>
                  <a:pt x="21" y="293"/>
                </a:cubicBezTo>
                <a:cubicBezTo>
                  <a:pt x="22" y="293"/>
                  <a:pt x="22" y="293"/>
                  <a:pt x="23" y="293"/>
                </a:cubicBezTo>
                <a:cubicBezTo>
                  <a:pt x="19" y="313"/>
                  <a:pt x="19" y="313"/>
                  <a:pt x="19" y="313"/>
                </a:cubicBezTo>
                <a:cubicBezTo>
                  <a:pt x="18" y="314"/>
                  <a:pt x="19" y="316"/>
                  <a:pt x="21" y="316"/>
                </a:cubicBezTo>
                <a:cubicBezTo>
                  <a:pt x="23" y="317"/>
                  <a:pt x="24" y="316"/>
                  <a:pt x="24" y="314"/>
                </a:cubicBezTo>
                <a:cubicBezTo>
                  <a:pt x="29" y="294"/>
                  <a:pt x="29" y="294"/>
                  <a:pt x="29" y="294"/>
                </a:cubicBezTo>
                <a:cubicBezTo>
                  <a:pt x="29" y="293"/>
                  <a:pt x="29" y="293"/>
                  <a:pt x="30" y="293"/>
                </a:cubicBezTo>
                <a:cubicBezTo>
                  <a:pt x="27" y="304"/>
                  <a:pt x="27" y="304"/>
                  <a:pt x="27" y="304"/>
                </a:cubicBezTo>
                <a:cubicBezTo>
                  <a:pt x="27" y="305"/>
                  <a:pt x="28" y="307"/>
                  <a:pt x="30" y="307"/>
                </a:cubicBezTo>
                <a:cubicBezTo>
                  <a:pt x="31" y="308"/>
                  <a:pt x="33" y="307"/>
                  <a:pt x="33" y="305"/>
                </a:cubicBezTo>
                <a:cubicBezTo>
                  <a:pt x="36" y="290"/>
                  <a:pt x="36" y="290"/>
                  <a:pt x="36" y="290"/>
                </a:cubicBezTo>
                <a:cubicBezTo>
                  <a:pt x="38" y="288"/>
                  <a:pt x="38" y="282"/>
                  <a:pt x="38" y="280"/>
                </a:cubicBezTo>
                <a:cubicBezTo>
                  <a:pt x="39" y="276"/>
                  <a:pt x="39" y="272"/>
                  <a:pt x="38" y="268"/>
                </a:cubicBezTo>
                <a:cubicBezTo>
                  <a:pt x="41" y="262"/>
                  <a:pt x="52" y="240"/>
                  <a:pt x="56" y="232"/>
                </a:cubicBezTo>
                <a:cubicBezTo>
                  <a:pt x="69" y="210"/>
                  <a:pt x="67" y="194"/>
                  <a:pt x="69" y="191"/>
                </a:cubicBezTo>
                <a:cubicBezTo>
                  <a:pt x="70" y="190"/>
                  <a:pt x="73" y="186"/>
                  <a:pt x="77" y="180"/>
                </a:cubicBezTo>
                <a:cubicBezTo>
                  <a:pt x="81" y="190"/>
                  <a:pt x="85" y="200"/>
                  <a:pt x="85" y="212"/>
                </a:cubicBezTo>
                <a:cubicBezTo>
                  <a:pt x="85" y="226"/>
                  <a:pt x="79" y="238"/>
                  <a:pt x="77" y="252"/>
                </a:cubicBezTo>
                <a:cubicBezTo>
                  <a:pt x="74" y="266"/>
                  <a:pt x="72" y="281"/>
                  <a:pt x="71" y="300"/>
                </a:cubicBezTo>
                <a:cubicBezTo>
                  <a:pt x="70" y="318"/>
                  <a:pt x="69" y="340"/>
                  <a:pt x="72" y="357"/>
                </a:cubicBezTo>
                <a:cubicBezTo>
                  <a:pt x="76" y="381"/>
                  <a:pt x="78" y="405"/>
                  <a:pt x="77" y="415"/>
                </a:cubicBezTo>
                <a:cubicBezTo>
                  <a:pt x="74" y="435"/>
                  <a:pt x="72" y="458"/>
                  <a:pt x="75" y="493"/>
                </a:cubicBezTo>
                <a:cubicBezTo>
                  <a:pt x="78" y="527"/>
                  <a:pt x="84" y="524"/>
                  <a:pt x="83" y="550"/>
                </a:cubicBezTo>
                <a:cubicBezTo>
                  <a:pt x="82" y="554"/>
                  <a:pt x="81" y="558"/>
                  <a:pt x="80" y="559"/>
                </a:cubicBezTo>
                <a:cubicBezTo>
                  <a:pt x="77" y="566"/>
                  <a:pt x="57" y="578"/>
                  <a:pt x="74" y="581"/>
                </a:cubicBezTo>
                <a:cubicBezTo>
                  <a:pt x="84" y="583"/>
                  <a:pt x="95" y="587"/>
                  <a:pt x="105" y="587"/>
                </a:cubicBezTo>
                <a:cubicBezTo>
                  <a:pt x="111" y="586"/>
                  <a:pt x="113" y="577"/>
                  <a:pt x="112" y="572"/>
                </a:cubicBezTo>
                <a:cubicBezTo>
                  <a:pt x="109" y="563"/>
                  <a:pt x="107" y="555"/>
                  <a:pt x="106" y="546"/>
                </a:cubicBezTo>
                <a:cubicBezTo>
                  <a:pt x="106" y="546"/>
                  <a:pt x="106" y="546"/>
                  <a:pt x="106" y="546"/>
                </a:cubicBezTo>
                <a:cubicBezTo>
                  <a:pt x="106" y="521"/>
                  <a:pt x="116" y="498"/>
                  <a:pt x="114" y="475"/>
                </a:cubicBezTo>
                <a:cubicBezTo>
                  <a:pt x="112" y="453"/>
                  <a:pt x="109" y="426"/>
                  <a:pt x="112" y="415"/>
                </a:cubicBezTo>
                <a:cubicBezTo>
                  <a:pt x="121" y="384"/>
                  <a:pt x="130" y="332"/>
                  <a:pt x="128" y="301"/>
                </a:cubicBezTo>
                <a:cubicBezTo>
                  <a:pt x="131" y="301"/>
                  <a:pt x="131" y="301"/>
                  <a:pt x="131" y="301"/>
                </a:cubicBezTo>
                <a:cubicBezTo>
                  <a:pt x="131" y="1"/>
                  <a:pt x="131" y="1"/>
                  <a:pt x="131" y="1"/>
                </a:cubicBezTo>
                <a:cubicBezTo>
                  <a:pt x="130" y="1"/>
                  <a:pt x="130" y="0"/>
                  <a:pt x="12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430960" y="1904882"/>
            <a:ext cx="979590" cy="4397059"/>
            <a:chOff x="6430960" y="1904882"/>
            <a:chExt cx="979590" cy="4397059"/>
          </a:xfrm>
        </p:grpSpPr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6564109" y="5807390"/>
              <a:ext cx="421635" cy="494551"/>
            </a:xfrm>
            <a:custGeom>
              <a:avLst/>
              <a:gdLst>
                <a:gd name="T0" fmla="*/ 6 w 56"/>
                <a:gd name="T1" fmla="*/ 25 h 66"/>
                <a:gd name="T2" fmla="*/ 6 w 56"/>
                <a:gd name="T3" fmla="*/ 25 h 66"/>
                <a:gd name="T4" fmla="*/ 1 w 56"/>
                <a:gd name="T5" fmla="*/ 51 h 66"/>
                <a:gd name="T6" fmla="*/ 8 w 56"/>
                <a:gd name="T7" fmla="*/ 66 h 66"/>
                <a:gd name="T8" fmla="*/ 38 w 56"/>
                <a:gd name="T9" fmla="*/ 60 h 66"/>
                <a:gd name="T10" fmla="*/ 32 w 56"/>
                <a:gd name="T11" fmla="*/ 38 h 66"/>
                <a:gd name="T12" fmla="*/ 29 w 56"/>
                <a:gd name="T13" fmla="*/ 29 h 66"/>
                <a:gd name="T14" fmla="*/ 29 w 56"/>
                <a:gd name="T15" fmla="*/ 24 h 66"/>
                <a:gd name="T16" fmla="*/ 4 w 56"/>
                <a:gd name="T17" fmla="*/ 0 h 66"/>
                <a:gd name="T18" fmla="*/ 6 w 56"/>
                <a:gd name="T19" fmla="*/ 2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66"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34"/>
                    <a:pt x="3" y="42"/>
                    <a:pt x="1" y="51"/>
                  </a:cubicBezTo>
                  <a:cubicBezTo>
                    <a:pt x="0" y="56"/>
                    <a:pt x="1" y="65"/>
                    <a:pt x="8" y="66"/>
                  </a:cubicBezTo>
                  <a:cubicBezTo>
                    <a:pt x="18" y="66"/>
                    <a:pt x="29" y="62"/>
                    <a:pt x="38" y="60"/>
                  </a:cubicBezTo>
                  <a:cubicBezTo>
                    <a:pt x="56" y="57"/>
                    <a:pt x="36" y="45"/>
                    <a:pt x="32" y="38"/>
                  </a:cubicBezTo>
                  <a:cubicBezTo>
                    <a:pt x="32" y="37"/>
                    <a:pt x="30" y="33"/>
                    <a:pt x="29" y="29"/>
                  </a:cubicBezTo>
                  <a:cubicBezTo>
                    <a:pt x="29" y="27"/>
                    <a:pt x="29" y="25"/>
                    <a:pt x="29" y="2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8"/>
                    <a:pt x="6" y="16"/>
                    <a:pt x="6" y="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6491193" y="4647101"/>
              <a:ext cx="374083" cy="1340992"/>
            </a:xfrm>
            <a:custGeom>
              <a:avLst/>
              <a:gdLst>
                <a:gd name="T0" fmla="*/ 11 w 50"/>
                <a:gd name="T1" fmla="*/ 49 h 179"/>
                <a:gd name="T2" fmla="*/ 9 w 50"/>
                <a:gd name="T3" fmla="*/ 109 h 179"/>
                <a:gd name="T4" fmla="*/ 14 w 50"/>
                <a:gd name="T5" fmla="*/ 155 h 179"/>
                <a:gd name="T6" fmla="*/ 39 w 50"/>
                <a:gd name="T7" fmla="*/ 179 h 179"/>
                <a:gd name="T8" fmla="*/ 48 w 50"/>
                <a:gd name="T9" fmla="*/ 127 h 179"/>
                <a:gd name="T10" fmla="*/ 46 w 50"/>
                <a:gd name="T11" fmla="*/ 49 h 179"/>
                <a:gd name="T12" fmla="*/ 45 w 50"/>
                <a:gd name="T13" fmla="*/ 44 h 179"/>
                <a:gd name="T14" fmla="*/ 0 w 50"/>
                <a:gd name="T15" fmla="*/ 0 h 179"/>
                <a:gd name="T16" fmla="*/ 11 w 50"/>
                <a:gd name="T17" fmla="*/ 4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179">
                  <a:moveTo>
                    <a:pt x="11" y="49"/>
                  </a:moveTo>
                  <a:cubicBezTo>
                    <a:pt x="14" y="60"/>
                    <a:pt x="11" y="87"/>
                    <a:pt x="9" y="109"/>
                  </a:cubicBezTo>
                  <a:cubicBezTo>
                    <a:pt x="8" y="124"/>
                    <a:pt x="11" y="139"/>
                    <a:pt x="14" y="155"/>
                  </a:cubicBezTo>
                  <a:cubicBezTo>
                    <a:pt x="39" y="179"/>
                    <a:pt x="39" y="179"/>
                    <a:pt x="39" y="179"/>
                  </a:cubicBezTo>
                  <a:cubicBezTo>
                    <a:pt x="39" y="158"/>
                    <a:pt x="45" y="158"/>
                    <a:pt x="48" y="127"/>
                  </a:cubicBezTo>
                  <a:cubicBezTo>
                    <a:pt x="50" y="92"/>
                    <a:pt x="49" y="69"/>
                    <a:pt x="46" y="49"/>
                  </a:cubicBezTo>
                  <a:cubicBezTo>
                    <a:pt x="46" y="47"/>
                    <a:pt x="45" y="46"/>
                    <a:pt x="45" y="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8"/>
                    <a:pt x="7" y="35"/>
                    <a:pt x="11" y="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6430960" y="2481857"/>
              <a:ext cx="979590" cy="1797500"/>
            </a:xfrm>
            <a:custGeom>
              <a:avLst/>
              <a:gdLst>
                <a:gd name="T0" fmla="*/ 46 w 131"/>
                <a:gd name="T1" fmla="*/ 135 h 240"/>
                <a:gd name="T2" fmla="*/ 54 w 131"/>
                <a:gd name="T3" fmla="*/ 103 h 240"/>
                <a:gd name="T4" fmla="*/ 62 w 131"/>
                <a:gd name="T5" fmla="*/ 114 h 240"/>
                <a:gd name="T6" fmla="*/ 75 w 131"/>
                <a:gd name="T7" fmla="*/ 155 h 240"/>
                <a:gd name="T8" fmla="*/ 92 w 131"/>
                <a:gd name="T9" fmla="*/ 191 h 240"/>
                <a:gd name="T10" fmla="*/ 92 w 131"/>
                <a:gd name="T11" fmla="*/ 203 h 240"/>
                <a:gd name="T12" fmla="*/ 95 w 131"/>
                <a:gd name="T13" fmla="*/ 213 h 240"/>
                <a:gd name="T14" fmla="*/ 98 w 131"/>
                <a:gd name="T15" fmla="*/ 228 h 240"/>
                <a:gd name="T16" fmla="*/ 101 w 131"/>
                <a:gd name="T17" fmla="*/ 230 h 240"/>
                <a:gd name="T18" fmla="*/ 103 w 131"/>
                <a:gd name="T19" fmla="*/ 227 h 240"/>
                <a:gd name="T20" fmla="*/ 101 w 131"/>
                <a:gd name="T21" fmla="*/ 216 h 240"/>
                <a:gd name="T22" fmla="*/ 102 w 131"/>
                <a:gd name="T23" fmla="*/ 217 h 240"/>
                <a:gd name="T24" fmla="*/ 106 w 131"/>
                <a:gd name="T25" fmla="*/ 237 h 240"/>
                <a:gd name="T26" fmla="*/ 110 w 131"/>
                <a:gd name="T27" fmla="*/ 239 h 240"/>
                <a:gd name="T28" fmla="*/ 112 w 131"/>
                <a:gd name="T29" fmla="*/ 236 h 240"/>
                <a:gd name="T30" fmla="*/ 108 w 131"/>
                <a:gd name="T31" fmla="*/ 216 h 240"/>
                <a:gd name="T32" fmla="*/ 109 w 131"/>
                <a:gd name="T33" fmla="*/ 216 h 240"/>
                <a:gd name="T34" fmla="*/ 114 w 131"/>
                <a:gd name="T35" fmla="*/ 237 h 240"/>
                <a:gd name="T36" fmla="*/ 117 w 131"/>
                <a:gd name="T37" fmla="*/ 240 h 240"/>
                <a:gd name="T38" fmla="*/ 119 w 131"/>
                <a:gd name="T39" fmla="*/ 236 h 240"/>
                <a:gd name="T40" fmla="*/ 115 w 131"/>
                <a:gd name="T41" fmla="*/ 213 h 240"/>
                <a:gd name="T42" fmla="*/ 116 w 131"/>
                <a:gd name="T43" fmla="*/ 212 h 240"/>
                <a:gd name="T44" fmla="*/ 119 w 131"/>
                <a:gd name="T45" fmla="*/ 229 h 240"/>
                <a:gd name="T46" fmla="*/ 123 w 131"/>
                <a:gd name="T47" fmla="*/ 231 h 240"/>
                <a:gd name="T48" fmla="*/ 125 w 131"/>
                <a:gd name="T49" fmla="*/ 228 h 240"/>
                <a:gd name="T50" fmla="*/ 120 w 131"/>
                <a:gd name="T51" fmla="*/ 205 h 240"/>
                <a:gd name="T52" fmla="*/ 125 w 131"/>
                <a:gd name="T53" fmla="*/ 209 h 240"/>
                <a:gd name="T54" fmla="*/ 130 w 131"/>
                <a:gd name="T55" fmla="*/ 209 h 240"/>
                <a:gd name="T56" fmla="*/ 129 w 131"/>
                <a:gd name="T57" fmla="*/ 204 h 240"/>
                <a:gd name="T58" fmla="*/ 118 w 131"/>
                <a:gd name="T59" fmla="*/ 193 h 240"/>
                <a:gd name="T60" fmla="*/ 110 w 131"/>
                <a:gd name="T61" fmla="*/ 184 h 240"/>
                <a:gd name="T62" fmla="*/ 89 w 131"/>
                <a:gd name="T63" fmla="*/ 109 h 240"/>
                <a:gd name="T64" fmla="*/ 85 w 131"/>
                <a:gd name="T65" fmla="*/ 80 h 240"/>
                <a:gd name="T66" fmla="*/ 0 w 131"/>
                <a:gd name="T67" fmla="*/ 0 h 240"/>
                <a:gd name="T68" fmla="*/ 0 w 131"/>
                <a:gd name="T69" fmla="*/ 141 h 240"/>
                <a:gd name="T70" fmla="*/ 57 w 131"/>
                <a:gd name="T71" fmla="*/ 195 h 240"/>
                <a:gd name="T72" fmla="*/ 54 w 131"/>
                <a:gd name="T73" fmla="*/ 175 h 240"/>
                <a:gd name="T74" fmla="*/ 46 w 131"/>
                <a:gd name="T75" fmla="*/ 135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1" h="240">
                  <a:moveTo>
                    <a:pt x="46" y="135"/>
                  </a:moveTo>
                  <a:cubicBezTo>
                    <a:pt x="46" y="123"/>
                    <a:pt x="49" y="113"/>
                    <a:pt x="54" y="103"/>
                  </a:cubicBezTo>
                  <a:cubicBezTo>
                    <a:pt x="57" y="109"/>
                    <a:pt x="60" y="113"/>
                    <a:pt x="62" y="114"/>
                  </a:cubicBezTo>
                  <a:cubicBezTo>
                    <a:pt x="64" y="117"/>
                    <a:pt x="62" y="133"/>
                    <a:pt x="75" y="155"/>
                  </a:cubicBezTo>
                  <a:cubicBezTo>
                    <a:pt x="79" y="163"/>
                    <a:pt x="90" y="185"/>
                    <a:pt x="92" y="191"/>
                  </a:cubicBezTo>
                  <a:cubicBezTo>
                    <a:pt x="92" y="195"/>
                    <a:pt x="92" y="199"/>
                    <a:pt x="92" y="203"/>
                  </a:cubicBezTo>
                  <a:cubicBezTo>
                    <a:pt x="93" y="205"/>
                    <a:pt x="93" y="211"/>
                    <a:pt x="95" y="213"/>
                  </a:cubicBezTo>
                  <a:cubicBezTo>
                    <a:pt x="98" y="228"/>
                    <a:pt x="98" y="228"/>
                    <a:pt x="98" y="228"/>
                  </a:cubicBezTo>
                  <a:cubicBezTo>
                    <a:pt x="98" y="230"/>
                    <a:pt x="99" y="231"/>
                    <a:pt x="101" y="230"/>
                  </a:cubicBezTo>
                  <a:cubicBezTo>
                    <a:pt x="103" y="230"/>
                    <a:pt x="103" y="228"/>
                    <a:pt x="103" y="227"/>
                  </a:cubicBezTo>
                  <a:cubicBezTo>
                    <a:pt x="101" y="216"/>
                    <a:pt x="101" y="216"/>
                    <a:pt x="101" y="216"/>
                  </a:cubicBezTo>
                  <a:cubicBezTo>
                    <a:pt x="101" y="216"/>
                    <a:pt x="102" y="216"/>
                    <a:pt x="102" y="217"/>
                  </a:cubicBezTo>
                  <a:cubicBezTo>
                    <a:pt x="106" y="237"/>
                    <a:pt x="106" y="237"/>
                    <a:pt x="106" y="237"/>
                  </a:cubicBezTo>
                  <a:cubicBezTo>
                    <a:pt x="107" y="239"/>
                    <a:pt x="108" y="240"/>
                    <a:pt x="110" y="239"/>
                  </a:cubicBezTo>
                  <a:cubicBezTo>
                    <a:pt x="111" y="239"/>
                    <a:pt x="112" y="237"/>
                    <a:pt x="112" y="236"/>
                  </a:cubicBezTo>
                  <a:cubicBezTo>
                    <a:pt x="108" y="216"/>
                    <a:pt x="108" y="216"/>
                    <a:pt x="108" y="216"/>
                  </a:cubicBezTo>
                  <a:cubicBezTo>
                    <a:pt x="108" y="216"/>
                    <a:pt x="109" y="216"/>
                    <a:pt x="109" y="216"/>
                  </a:cubicBezTo>
                  <a:cubicBezTo>
                    <a:pt x="114" y="237"/>
                    <a:pt x="114" y="237"/>
                    <a:pt x="114" y="237"/>
                  </a:cubicBezTo>
                  <a:cubicBezTo>
                    <a:pt x="114" y="239"/>
                    <a:pt x="115" y="240"/>
                    <a:pt x="117" y="240"/>
                  </a:cubicBezTo>
                  <a:cubicBezTo>
                    <a:pt x="119" y="239"/>
                    <a:pt x="120" y="238"/>
                    <a:pt x="119" y="236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213"/>
                    <a:pt x="115" y="212"/>
                    <a:pt x="116" y="212"/>
                  </a:cubicBezTo>
                  <a:cubicBezTo>
                    <a:pt x="119" y="229"/>
                    <a:pt x="119" y="229"/>
                    <a:pt x="119" y="229"/>
                  </a:cubicBezTo>
                  <a:cubicBezTo>
                    <a:pt x="119" y="230"/>
                    <a:pt x="121" y="231"/>
                    <a:pt x="123" y="231"/>
                  </a:cubicBezTo>
                  <a:cubicBezTo>
                    <a:pt x="124" y="231"/>
                    <a:pt x="125" y="229"/>
                    <a:pt x="125" y="228"/>
                  </a:cubicBezTo>
                  <a:cubicBezTo>
                    <a:pt x="120" y="205"/>
                    <a:pt x="120" y="205"/>
                    <a:pt x="120" y="205"/>
                  </a:cubicBezTo>
                  <a:cubicBezTo>
                    <a:pt x="125" y="209"/>
                    <a:pt x="125" y="209"/>
                    <a:pt x="125" y="209"/>
                  </a:cubicBezTo>
                  <a:cubicBezTo>
                    <a:pt x="126" y="211"/>
                    <a:pt x="128" y="210"/>
                    <a:pt x="130" y="209"/>
                  </a:cubicBezTo>
                  <a:cubicBezTo>
                    <a:pt x="131" y="208"/>
                    <a:pt x="131" y="206"/>
                    <a:pt x="129" y="204"/>
                  </a:cubicBezTo>
                  <a:cubicBezTo>
                    <a:pt x="118" y="193"/>
                    <a:pt x="118" y="193"/>
                    <a:pt x="118" y="193"/>
                  </a:cubicBezTo>
                  <a:cubicBezTo>
                    <a:pt x="116" y="190"/>
                    <a:pt x="113" y="186"/>
                    <a:pt x="110" y="184"/>
                  </a:cubicBezTo>
                  <a:cubicBezTo>
                    <a:pt x="110" y="181"/>
                    <a:pt x="99" y="125"/>
                    <a:pt x="89" y="109"/>
                  </a:cubicBezTo>
                  <a:cubicBezTo>
                    <a:pt x="84" y="102"/>
                    <a:pt x="84" y="92"/>
                    <a:pt x="85" y="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57" y="195"/>
                    <a:pt x="57" y="195"/>
                    <a:pt x="57" y="195"/>
                  </a:cubicBezTo>
                  <a:cubicBezTo>
                    <a:pt x="56" y="188"/>
                    <a:pt x="55" y="181"/>
                    <a:pt x="54" y="175"/>
                  </a:cubicBezTo>
                  <a:cubicBezTo>
                    <a:pt x="51" y="161"/>
                    <a:pt x="46" y="149"/>
                    <a:pt x="46" y="1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6430960" y="3537533"/>
              <a:ext cx="462847" cy="1439267"/>
            </a:xfrm>
            <a:custGeom>
              <a:avLst/>
              <a:gdLst>
                <a:gd name="T0" fmla="*/ 0 w 62"/>
                <a:gd name="T1" fmla="*/ 83 h 192"/>
                <a:gd name="T2" fmla="*/ 3 w 62"/>
                <a:gd name="T3" fmla="*/ 83 h 192"/>
                <a:gd name="T4" fmla="*/ 8 w 62"/>
                <a:gd name="T5" fmla="*/ 148 h 192"/>
                <a:gd name="T6" fmla="*/ 53 w 62"/>
                <a:gd name="T7" fmla="*/ 192 h 192"/>
                <a:gd name="T8" fmla="*/ 59 w 62"/>
                <a:gd name="T9" fmla="*/ 139 h 192"/>
                <a:gd name="T10" fmla="*/ 59 w 62"/>
                <a:gd name="T11" fmla="*/ 82 h 192"/>
                <a:gd name="T12" fmla="*/ 57 w 62"/>
                <a:gd name="T13" fmla="*/ 54 h 192"/>
                <a:gd name="T14" fmla="*/ 0 w 62"/>
                <a:gd name="T15" fmla="*/ 0 h 192"/>
                <a:gd name="T16" fmla="*/ 0 w 62"/>
                <a:gd name="T17" fmla="*/ 8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192">
                  <a:moveTo>
                    <a:pt x="0" y="83"/>
                  </a:moveTo>
                  <a:cubicBezTo>
                    <a:pt x="3" y="83"/>
                    <a:pt x="3" y="83"/>
                    <a:pt x="3" y="83"/>
                  </a:cubicBezTo>
                  <a:cubicBezTo>
                    <a:pt x="2" y="101"/>
                    <a:pt x="4" y="125"/>
                    <a:pt x="8" y="148"/>
                  </a:cubicBezTo>
                  <a:cubicBezTo>
                    <a:pt x="53" y="192"/>
                    <a:pt x="53" y="192"/>
                    <a:pt x="53" y="192"/>
                  </a:cubicBezTo>
                  <a:cubicBezTo>
                    <a:pt x="53" y="180"/>
                    <a:pt x="55" y="160"/>
                    <a:pt x="59" y="139"/>
                  </a:cubicBezTo>
                  <a:cubicBezTo>
                    <a:pt x="62" y="122"/>
                    <a:pt x="61" y="100"/>
                    <a:pt x="59" y="82"/>
                  </a:cubicBezTo>
                  <a:cubicBezTo>
                    <a:pt x="59" y="72"/>
                    <a:pt x="58" y="62"/>
                    <a:pt x="57" y="5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6430960" y="1904882"/>
              <a:ext cx="643549" cy="1176143"/>
            </a:xfrm>
            <a:custGeom>
              <a:avLst/>
              <a:gdLst>
                <a:gd name="T0" fmla="*/ 85 w 86"/>
                <a:gd name="T1" fmla="*/ 153 h 157"/>
                <a:gd name="T2" fmla="*/ 77 w 86"/>
                <a:gd name="T3" fmla="*/ 108 h 157"/>
                <a:gd name="T4" fmla="*/ 51 w 86"/>
                <a:gd name="T5" fmla="*/ 97 h 157"/>
                <a:gd name="T6" fmla="*/ 22 w 86"/>
                <a:gd name="T7" fmla="*/ 82 h 157"/>
                <a:gd name="T8" fmla="*/ 22 w 86"/>
                <a:gd name="T9" fmla="*/ 66 h 157"/>
                <a:gd name="T10" fmla="*/ 28 w 86"/>
                <a:gd name="T11" fmla="*/ 52 h 157"/>
                <a:gd name="T12" fmla="*/ 30 w 86"/>
                <a:gd name="T13" fmla="*/ 34 h 157"/>
                <a:gd name="T14" fmla="*/ 1 w 86"/>
                <a:gd name="T15" fmla="*/ 0 h 157"/>
                <a:gd name="T16" fmla="*/ 0 w 86"/>
                <a:gd name="T17" fmla="*/ 1 h 157"/>
                <a:gd name="T18" fmla="*/ 0 w 86"/>
                <a:gd name="T19" fmla="*/ 77 h 157"/>
                <a:gd name="T20" fmla="*/ 85 w 86"/>
                <a:gd name="T21" fmla="*/ 157 h 157"/>
                <a:gd name="T22" fmla="*/ 85 w 86"/>
                <a:gd name="T23" fmla="*/ 15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157">
                  <a:moveTo>
                    <a:pt x="85" y="153"/>
                  </a:moveTo>
                  <a:cubicBezTo>
                    <a:pt x="86" y="128"/>
                    <a:pt x="79" y="113"/>
                    <a:pt x="77" y="108"/>
                  </a:cubicBezTo>
                  <a:cubicBezTo>
                    <a:pt x="73" y="97"/>
                    <a:pt x="62" y="98"/>
                    <a:pt x="51" y="97"/>
                  </a:cubicBezTo>
                  <a:cubicBezTo>
                    <a:pt x="39" y="94"/>
                    <a:pt x="30" y="90"/>
                    <a:pt x="22" y="82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5" y="62"/>
                    <a:pt x="27" y="58"/>
                    <a:pt x="28" y="52"/>
                  </a:cubicBezTo>
                  <a:cubicBezTo>
                    <a:pt x="34" y="50"/>
                    <a:pt x="38" y="31"/>
                    <a:pt x="30" y="34"/>
                  </a:cubicBezTo>
                  <a:cubicBezTo>
                    <a:pt x="29" y="15"/>
                    <a:pt x="22" y="1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85" y="157"/>
                    <a:pt x="85" y="157"/>
                    <a:pt x="85" y="157"/>
                  </a:cubicBezTo>
                  <a:cubicBezTo>
                    <a:pt x="85" y="156"/>
                    <a:pt x="85" y="154"/>
                    <a:pt x="85" y="1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Oval 22"/>
          <p:cNvSpPr/>
          <p:nvPr/>
        </p:nvSpPr>
        <p:spPr>
          <a:xfrm>
            <a:off x="7604346" y="1956967"/>
            <a:ext cx="472804" cy="47280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7604346" y="5818263"/>
            <a:ext cx="472804" cy="4728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7604346" y="4531164"/>
            <a:ext cx="472804" cy="4728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7604346" y="3244066"/>
            <a:ext cx="472804" cy="4728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Shape 2411"/>
          <p:cNvSpPr/>
          <p:nvPr/>
        </p:nvSpPr>
        <p:spPr>
          <a:xfrm>
            <a:off x="8300059" y="1770109"/>
            <a:ext cx="1605980" cy="269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Shape 2414"/>
          <p:cNvSpPr/>
          <p:nvPr/>
        </p:nvSpPr>
        <p:spPr>
          <a:xfrm>
            <a:off x="8300059" y="2097486"/>
            <a:ext cx="2593812" cy="483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Shape 2411"/>
          <p:cNvSpPr/>
          <p:nvPr/>
        </p:nvSpPr>
        <p:spPr>
          <a:xfrm>
            <a:off x="8300059" y="2960281"/>
            <a:ext cx="1605980" cy="269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Shape 2414"/>
          <p:cNvSpPr/>
          <p:nvPr/>
        </p:nvSpPr>
        <p:spPr>
          <a:xfrm>
            <a:off x="8300059" y="3287658"/>
            <a:ext cx="2593812" cy="483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Shape 2411"/>
          <p:cNvSpPr/>
          <p:nvPr/>
        </p:nvSpPr>
        <p:spPr>
          <a:xfrm>
            <a:off x="8300059" y="4310109"/>
            <a:ext cx="1605980" cy="269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2414"/>
          <p:cNvSpPr/>
          <p:nvPr/>
        </p:nvSpPr>
        <p:spPr>
          <a:xfrm>
            <a:off x="8300059" y="4637486"/>
            <a:ext cx="2593812" cy="483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2411"/>
          <p:cNvSpPr/>
          <p:nvPr/>
        </p:nvSpPr>
        <p:spPr>
          <a:xfrm>
            <a:off x="8300059" y="5500281"/>
            <a:ext cx="1605980" cy="269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2414"/>
          <p:cNvSpPr/>
          <p:nvPr/>
        </p:nvSpPr>
        <p:spPr>
          <a:xfrm>
            <a:off x="8300059" y="5827658"/>
            <a:ext cx="2593812" cy="483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5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14" grpId="0" animBg="1"/>
      <p:bldP spid="23" grpId="0" animBg="1"/>
      <p:bldP spid="33" grpId="0" animBg="1"/>
      <p:bldP spid="36" grpId="0" animBg="1"/>
      <p:bldP spid="39" grpId="0" animBg="1"/>
      <p:bldP spid="21" grpId="0" animBg="1"/>
      <p:bldP spid="22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34"/>
          <p:cNvSpPr>
            <a:spLocks/>
          </p:cNvSpPr>
          <p:nvPr/>
        </p:nvSpPr>
        <p:spPr bwMode="auto">
          <a:xfrm>
            <a:off x="6982472" y="3676589"/>
            <a:ext cx="457177" cy="664635"/>
          </a:xfrm>
          <a:custGeom>
            <a:avLst/>
            <a:gdLst>
              <a:gd name="T0" fmla="*/ 476 w 476"/>
              <a:gd name="T1" fmla="*/ 0 h 692"/>
              <a:gd name="T2" fmla="*/ 0 w 476"/>
              <a:gd name="T3" fmla="*/ 559 h 692"/>
              <a:gd name="T4" fmla="*/ 78 w 476"/>
              <a:gd name="T5" fmla="*/ 692 h 692"/>
              <a:gd name="T6" fmla="*/ 476 w 476"/>
              <a:gd name="T7" fmla="*/ 0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2">
                <a:moveTo>
                  <a:pt x="476" y="0"/>
                </a:moveTo>
                <a:lnTo>
                  <a:pt x="0" y="559"/>
                </a:lnTo>
                <a:lnTo>
                  <a:pt x="78" y="692"/>
                </a:lnTo>
                <a:lnTo>
                  <a:pt x="4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6748121" y="4748457"/>
            <a:ext cx="72995" cy="129661"/>
          </a:xfrm>
          <a:custGeom>
            <a:avLst/>
            <a:gdLst>
              <a:gd name="T0" fmla="*/ 76 w 76"/>
              <a:gd name="T1" fmla="*/ 0 h 135"/>
              <a:gd name="T2" fmla="*/ 0 w 76"/>
              <a:gd name="T3" fmla="*/ 135 h 135"/>
              <a:gd name="T4" fmla="*/ 76 w 76"/>
              <a:gd name="T5" fmla="*/ 0 h 135"/>
              <a:gd name="T6" fmla="*/ 76 w 76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36"/>
          <p:cNvSpPr>
            <a:spLocks/>
          </p:cNvSpPr>
          <p:nvPr/>
        </p:nvSpPr>
        <p:spPr bwMode="auto">
          <a:xfrm>
            <a:off x="6748121" y="4748457"/>
            <a:ext cx="72995" cy="129661"/>
          </a:xfrm>
          <a:custGeom>
            <a:avLst/>
            <a:gdLst>
              <a:gd name="T0" fmla="*/ 76 w 76"/>
              <a:gd name="T1" fmla="*/ 0 h 135"/>
              <a:gd name="T2" fmla="*/ 0 w 76"/>
              <a:gd name="T3" fmla="*/ 135 h 135"/>
              <a:gd name="T4" fmla="*/ 76 w 76"/>
              <a:gd name="T5" fmla="*/ 0 h 135"/>
              <a:gd name="T6" fmla="*/ 76 w 76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>
            <a:off x="6748120" y="4748457"/>
            <a:ext cx="766444" cy="129661"/>
          </a:xfrm>
          <a:custGeom>
            <a:avLst/>
            <a:gdLst>
              <a:gd name="T0" fmla="*/ 76 w 798"/>
              <a:gd name="T1" fmla="*/ 0 h 135"/>
              <a:gd name="T2" fmla="*/ 0 w 798"/>
              <a:gd name="T3" fmla="*/ 135 h 135"/>
              <a:gd name="T4" fmla="*/ 798 w 798"/>
              <a:gd name="T5" fmla="*/ 135 h 135"/>
              <a:gd name="T6" fmla="*/ 76 w 798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98" h="135">
                <a:moveTo>
                  <a:pt x="76" y="0"/>
                </a:moveTo>
                <a:lnTo>
                  <a:pt x="0" y="135"/>
                </a:lnTo>
                <a:lnTo>
                  <a:pt x="798" y="135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38"/>
          <p:cNvSpPr>
            <a:spLocks/>
          </p:cNvSpPr>
          <p:nvPr/>
        </p:nvSpPr>
        <p:spPr bwMode="auto">
          <a:xfrm>
            <a:off x="6129588" y="4878118"/>
            <a:ext cx="147911" cy="0"/>
          </a:xfrm>
          <a:custGeom>
            <a:avLst/>
            <a:gdLst>
              <a:gd name="T0" fmla="*/ 154 w 154"/>
              <a:gd name="T1" fmla="*/ 0 w 154"/>
              <a:gd name="T2" fmla="*/ 154 w 154"/>
              <a:gd name="T3" fmla="*/ 154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39"/>
          <p:cNvSpPr>
            <a:spLocks/>
          </p:cNvSpPr>
          <p:nvPr/>
        </p:nvSpPr>
        <p:spPr bwMode="auto">
          <a:xfrm>
            <a:off x="6129588" y="4878118"/>
            <a:ext cx="147911" cy="0"/>
          </a:xfrm>
          <a:custGeom>
            <a:avLst/>
            <a:gdLst>
              <a:gd name="T0" fmla="*/ 154 w 154"/>
              <a:gd name="T1" fmla="*/ 0 w 154"/>
              <a:gd name="T2" fmla="*/ 154 w 154"/>
              <a:gd name="T3" fmla="*/ 154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6129588" y="4878119"/>
            <a:ext cx="382261" cy="663675"/>
          </a:xfrm>
          <a:custGeom>
            <a:avLst/>
            <a:gdLst>
              <a:gd name="T0" fmla="*/ 0 w 398"/>
              <a:gd name="T1" fmla="*/ 0 h 691"/>
              <a:gd name="T2" fmla="*/ 5 w 398"/>
              <a:gd name="T3" fmla="*/ 7 h 691"/>
              <a:gd name="T4" fmla="*/ 398 w 398"/>
              <a:gd name="T5" fmla="*/ 691 h 691"/>
              <a:gd name="T6" fmla="*/ 154 w 398"/>
              <a:gd name="T7" fmla="*/ 0 h 691"/>
              <a:gd name="T8" fmla="*/ 0 w 398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691">
                <a:moveTo>
                  <a:pt x="0" y="0"/>
                </a:moveTo>
                <a:lnTo>
                  <a:pt x="5" y="7"/>
                </a:lnTo>
                <a:lnTo>
                  <a:pt x="398" y="691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41"/>
          <p:cNvSpPr>
            <a:spLocks/>
          </p:cNvSpPr>
          <p:nvPr/>
        </p:nvSpPr>
        <p:spPr bwMode="auto">
          <a:xfrm>
            <a:off x="5436139" y="4341224"/>
            <a:ext cx="457177" cy="663675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00 w 476"/>
              <a:gd name="T5" fmla="*/ 0 h 691"/>
              <a:gd name="T6" fmla="*/ 476 w 476"/>
              <a:gd name="T7" fmla="*/ 132 h 691"/>
              <a:gd name="T8" fmla="*/ 476 w 476"/>
              <a:gd name="T9" fmla="*/ 132 h 691"/>
              <a:gd name="T10" fmla="*/ 400 w 476"/>
              <a:gd name="T11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42"/>
          <p:cNvSpPr>
            <a:spLocks/>
          </p:cNvSpPr>
          <p:nvPr/>
        </p:nvSpPr>
        <p:spPr bwMode="auto">
          <a:xfrm>
            <a:off x="5436139" y="4341224"/>
            <a:ext cx="457177" cy="663675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00 w 476"/>
              <a:gd name="T5" fmla="*/ 0 h 691"/>
              <a:gd name="T6" fmla="*/ 476 w 476"/>
              <a:gd name="T7" fmla="*/ 132 h 691"/>
              <a:gd name="T8" fmla="*/ 476 w 476"/>
              <a:gd name="T9" fmla="*/ 132 h 691"/>
              <a:gd name="T10" fmla="*/ 400 w 476"/>
              <a:gd name="T11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43"/>
          <p:cNvSpPr>
            <a:spLocks/>
          </p:cNvSpPr>
          <p:nvPr/>
        </p:nvSpPr>
        <p:spPr bwMode="auto">
          <a:xfrm>
            <a:off x="5436139" y="4341224"/>
            <a:ext cx="457177" cy="663675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76 w 476"/>
              <a:gd name="T5" fmla="*/ 132 h 691"/>
              <a:gd name="T6" fmla="*/ 400 w 476"/>
              <a:gd name="T7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44"/>
          <p:cNvSpPr>
            <a:spLocks/>
          </p:cNvSpPr>
          <p:nvPr/>
        </p:nvSpPr>
        <p:spPr bwMode="auto">
          <a:xfrm>
            <a:off x="6054672" y="3806248"/>
            <a:ext cx="74916" cy="127741"/>
          </a:xfrm>
          <a:custGeom>
            <a:avLst/>
            <a:gdLst>
              <a:gd name="T0" fmla="*/ 78 w 78"/>
              <a:gd name="T1" fmla="*/ 0 h 133"/>
              <a:gd name="T2" fmla="*/ 0 w 78"/>
              <a:gd name="T3" fmla="*/ 133 h 133"/>
              <a:gd name="T4" fmla="*/ 0 w 78"/>
              <a:gd name="T5" fmla="*/ 133 h 133"/>
              <a:gd name="T6" fmla="*/ 78 w 78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/>
          </p:cNvSpPr>
          <p:nvPr/>
        </p:nvSpPr>
        <p:spPr bwMode="auto">
          <a:xfrm>
            <a:off x="6054672" y="3806248"/>
            <a:ext cx="74916" cy="127741"/>
          </a:xfrm>
          <a:custGeom>
            <a:avLst/>
            <a:gdLst>
              <a:gd name="T0" fmla="*/ 78 w 78"/>
              <a:gd name="T1" fmla="*/ 0 h 133"/>
              <a:gd name="T2" fmla="*/ 0 w 78"/>
              <a:gd name="T3" fmla="*/ 133 h 133"/>
              <a:gd name="T4" fmla="*/ 0 w 78"/>
              <a:gd name="T5" fmla="*/ 133 h 133"/>
              <a:gd name="T6" fmla="*/ 78 w 78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/>
          </p:cNvSpPr>
          <p:nvPr/>
        </p:nvSpPr>
        <p:spPr bwMode="auto">
          <a:xfrm>
            <a:off x="5361223" y="3806248"/>
            <a:ext cx="768364" cy="127741"/>
          </a:xfrm>
          <a:custGeom>
            <a:avLst/>
            <a:gdLst>
              <a:gd name="T0" fmla="*/ 800 w 800"/>
              <a:gd name="T1" fmla="*/ 0 h 133"/>
              <a:gd name="T2" fmla="*/ 0 w 800"/>
              <a:gd name="T3" fmla="*/ 0 h 133"/>
              <a:gd name="T4" fmla="*/ 722 w 800"/>
              <a:gd name="T5" fmla="*/ 133 h 133"/>
              <a:gd name="T6" fmla="*/ 800 w 800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0" h="133">
                <a:moveTo>
                  <a:pt x="800" y="0"/>
                </a:moveTo>
                <a:lnTo>
                  <a:pt x="0" y="0"/>
                </a:lnTo>
                <a:lnTo>
                  <a:pt x="722" y="133"/>
                </a:lnTo>
                <a:lnTo>
                  <a:pt x="8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/>
          </p:cNvSpPr>
          <p:nvPr/>
        </p:nvSpPr>
        <p:spPr bwMode="auto">
          <a:xfrm>
            <a:off x="6600211" y="3806248"/>
            <a:ext cx="147911" cy="0"/>
          </a:xfrm>
          <a:custGeom>
            <a:avLst/>
            <a:gdLst>
              <a:gd name="T0" fmla="*/ 0 w 154"/>
              <a:gd name="T1" fmla="*/ 0 w 154"/>
              <a:gd name="T2" fmla="*/ 154 w 154"/>
              <a:gd name="T3" fmla="*/ 0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/>
          </p:cNvSpPr>
          <p:nvPr/>
        </p:nvSpPr>
        <p:spPr bwMode="auto">
          <a:xfrm>
            <a:off x="6600211" y="3806248"/>
            <a:ext cx="147911" cy="0"/>
          </a:xfrm>
          <a:custGeom>
            <a:avLst/>
            <a:gdLst>
              <a:gd name="T0" fmla="*/ 0 w 154"/>
              <a:gd name="T1" fmla="*/ 0 w 154"/>
              <a:gd name="T2" fmla="*/ 154 w 154"/>
              <a:gd name="T3" fmla="*/ 0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49"/>
          <p:cNvSpPr>
            <a:spLocks/>
          </p:cNvSpPr>
          <p:nvPr/>
        </p:nvSpPr>
        <p:spPr bwMode="auto">
          <a:xfrm>
            <a:off x="6363938" y="3142575"/>
            <a:ext cx="384183" cy="663675"/>
          </a:xfrm>
          <a:custGeom>
            <a:avLst/>
            <a:gdLst>
              <a:gd name="T0" fmla="*/ 0 w 400"/>
              <a:gd name="T1" fmla="*/ 0 h 691"/>
              <a:gd name="T2" fmla="*/ 246 w 400"/>
              <a:gd name="T3" fmla="*/ 691 h 691"/>
              <a:gd name="T4" fmla="*/ 400 w 400"/>
              <a:gd name="T5" fmla="*/ 691 h 691"/>
              <a:gd name="T6" fmla="*/ 182 w 400"/>
              <a:gd name="T7" fmla="*/ 315 h 691"/>
              <a:gd name="T8" fmla="*/ 0 w 400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0" h="691">
                <a:moveTo>
                  <a:pt x="0" y="0"/>
                </a:moveTo>
                <a:lnTo>
                  <a:pt x="246" y="691"/>
                </a:lnTo>
                <a:lnTo>
                  <a:pt x="400" y="691"/>
                </a:lnTo>
                <a:lnTo>
                  <a:pt x="182" y="31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904046" y="3806249"/>
            <a:ext cx="1225542" cy="1539611"/>
            <a:chOff x="3949950" y="3095545"/>
            <a:chExt cx="1713617" cy="2152765"/>
          </a:xfrm>
        </p:grpSpPr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3949950" y="3095545"/>
              <a:ext cx="1713617" cy="2152765"/>
            </a:xfrm>
            <a:custGeom>
              <a:avLst/>
              <a:gdLst>
                <a:gd name="T0" fmla="*/ 201 w 539"/>
                <a:gd name="T1" fmla="*/ 0 h 677"/>
                <a:gd name="T2" fmla="*/ 73 w 539"/>
                <a:gd name="T3" fmla="*/ 77 h 677"/>
                <a:gd name="T4" fmla="*/ 22 w 539"/>
                <a:gd name="T5" fmla="*/ 166 h 677"/>
                <a:gd name="T6" fmla="*/ 22 w 539"/>
                <a:gd name="T7" fmla="*/ 304 h 677"/>
                <a:gd name="T8" fmla="*/ 237 w 539"/>
                <a:gd name="T9" fmla="*/ 677 h 677"/>
                <a:gd name="T10" fmla="*/ 234 w 539"/>
                <a:gd name="T11" fmla="*/ 527 h 677"/>
                <a:gd name="T12" fmla="*/ 539 w 539"/>
                <a:gd name="T13" fmla="*/ 0 h 677"/>
                <a:gd name="T14" fmla="*/ 201 w 539"/>
                <a:gd name="T15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9" h="677">
                  <a:moveTo>
                    <a:pt x="201" y="0"/>
                  </a:moveTo>
                  <a:cubicBezTo>
                    <a:pt x="150" y="2"/>
                    <a:pt x="101" y="29"/>
                    <a:pt x="73" y="77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0" y="204"/>
                    <a:pt x="0" y="266"/>
                    <a:pt x="22" y="304"/>
                  </a:cubicBezTo>
                  <a:cubicBezTo>
                    <a:pt x="237" y="677"/>
                    <a:pt x="237" y="677"/>
                    <a:pt x="237" y="677"/>
                  </a:cubicBezTo>
                  <a:cubicBezTo>
                    <a:pt x="209" y="629"/>
                    <a:pt x="210" y="573"/>
                    <a:pt x="234" y="527"/>
                  </a:cubicBezTo>
                  <a:cubicBezTo>
                    <a:pt x="539" y="0"/>
                    <a:pt x="539" y="0"/>
                    <a:pt x="539" y="0"/>
                  </a:cubicBezTo>
                  <a:cubicBezTo>
                    <a:pt x="201" y="0"/>
                    <a:pt x="201" y="0"/>
                    <a:pt x="201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4589199" y="3095545"/>
              <a:ext cx="1074368" cy="178614"/>
            </a:xfrm>
            <a:custGeom>
              <a:avLst/>
              <a:gdLst>
                <a:gd name="T0" fmla="*/ 800 w 800"/>
                <a:gd name="T1" fmla="*/ 0 h 133"/>
                <a:gd name="T2" fmla="*/ 0 w 800"/>
                <a:gd name="T3" fmla="*/ 0 h 133"/>
                <a:gd name="T4" fmla="*/ 722 w 800"/>
                <a:gd name="T5" fmla="*/ 133 h 133"/>
                <a:gd name="T6" fmla="*/ 800 w 800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0" h="133">
                  <a:moveTo>
                    <a:pt x="800" y="0"/>
                  </a:moveTo>
                  <a:lnTo>
                    <a:pt x="0" y="0"/>
                  </a:lnTo>
                  <a:lnTo>
                    <a:pt x="722" y="133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070205" y="2976416"/>
            <a:ext cx="1677916" cy="1004637"/>
            <a:chOff x="4182282" y="1935228"/>
            <a:chExt cx="2346151" cy="1404736"/>
          </a:xfrm>
        </p:grpSpPr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4182282" y="1935228"/>
              <a:ext cx="2346151" cy="1404736"/>
            </a:xfrm>
            <a:custGeom>
              <a:avLst/>
              <a:gdLst>
                <a:gd name="T0" fmla="*/ 569 w 738"/>
                <a:gd name="T1" fmla="*/ 73 h 442"/>
                <a:gd name="T2" fmla="*/ 438 w 738"/>
                <a:gd name="T3" fmla="*/ 0 h 442"/>
                <a:gd name="T4" fmla="*/ 335 w 738"/>
                <a:gd name="T5" fmla="*/ 0 h 442"/>
                <a:gd name="T6" fmla="*/ 215 w 738"/>
                <a:gd name="T7" fmla="*/ 69 h 442"/>
                <a:gd name="T8" fmla="*/ 0 w 738"/>
                <a:gd name="T9" fmla="*/ 442 h 442"/>
                <a:gd name="T10" fmla="*/ 128 w 738"/>
                <a:gd name="T11" fmla="*/ 365 h 442"/>
                <a:gd name="T12" fmla="*/ 738 w 738"/>
                <a:gd name="T13" fmla="*/ 365 h 442"/>
                <a:gd name="T14" fmla="*/ 569 w 738"/>
                <a:gd name="T15" fmla="*/ 73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442">
                  <a:moveTo>
                    <a:pt x="569" y="73"/>
                  </a:moveTo>
                  <a:cubicBezTo>
                    <a:pt x="542" y="29"/>
                    <a:pt x="493" y="0"/>
                    <a:pt x="438" y="0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291" y="0"/>
                    <a:pt x="237" y="31"/>
                    <a:pt x="215" y="69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28" y="394"/>
                    <a:pt x="77" y="367"/>
                    <a:pt x="128" y="365"/>
                  </a:cubicBezTo>
                  <a:cubicBezTo>
                    <a:pt x="738" y="365"/>
                    <a:pt x="738" y="365"/>
                    <a:pt x="738" y="365"/>
                  </a:cubicBezTo>
                  <a:cubicBezTo>
                    <a:pt x="569" y="73"/>
                    <a:pt x="569" y="73"/>
                    <a:pt x="569" y="7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5991249" y="2167560"/>
              <a:ext cx="537184" cy="927986"/>
            </a:xfrm>
            <a:custGeom>
              <a:avLst/>
              <a:gdLst>
                <a:gd name="T0" fmla="*/ 0 w 400"/>
                <a:gd name="T1" fmla="*/ 0 h 691"/>
                <a:gd name="T2" fmla="*/ 246 w 400"/>
                <a:gd name="T3" fmla="*/ 691 h 691"/>
                <a:gd name="T4" fmla="*/ 400 w 400"/>
                <a:gd name="T5" fmla="*/ 691 h 691"/>
                <a:gd name="T6" fmla="*/ 182 w 400"/>
                <a:gd name="T7" fmla="*/ 315 h 691"/>
                <a:gd name="T8" fmla="*/ 0 w 400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691">
                  <a:moveTo>
                    <a:pt x="0" y="0"/>
                  </a:moveTo>
                  <a:lnTo>
                    <a:pt x="246" y="691"/>
                  </a:lnTo>
                  <a:lnTo>
                    <a:pt x="400" y="691"/>
                  </a:lnTo>
                  <a:lnTo>
                    <a:pt x="182" y="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6129588" y="4700435"/>
            <a:ext cx="1677916" cy="1005597"/>
            <a:chOff x="5663567" y="4345842"/>
            <a:chExt cx="2346151" cy="1406079"/>
          </a:xfrm>
        </p:grpSpPr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5663567" y="4345842"/>
              <a:ext cx="2346151" cy="1406079"/>
            </a:xfrm>
            <a:custGeom>
              <a:avLst/>
              <a:gdLst>
                <a:gd name="T0" fmla="*/ 168 w 738"/>
                <a:gd name="T1" fmla="*/ 370 h 442"/>
                <a:gd name="T2" fmla="*/ 300 w 738"/>
                <a:gd name="T3" fmla="*/ 442 h 442"/>
                <a:gd name="T4" fmla="*/ 402 w 738"/>
                <a:gd name="T5" fmla="*/ 442 h 442"/>
                <a:gd name="T6" fmla="*/ 522 w 738"/>
                <a:gd name="T7" fmla="*/ 373 h 442"/>
                <a:gd name="T8" fmla="*/ 738 w 738"/>
                <a:gd name="T9" fmla="*/ 0 h 442"/>
                <a:gd name="T10" fmla="*/ 609 w 738"/>
                <a:gd name="T11" fmla="*/ 78 h 442"/>
                <a:gd name="T12" fmla="*/ 0 w 738"/>
                <a:gd name="T13" fmla="*/ 78 h 442"/>
                <a:gd name="T14" fmla="*/ 168 w 738"/>
                <a:gd name="T15" fmla="*/ 37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442">
                  <a:moveTo>
                    <a:pt x="168" y="370"/>
                  </a:moveTo>
                  <a:cubicBezTo>
                    <a:pt x="196" y="413"/>
                    <a:pt x="244" y="442"/>
                    <a:pt x="300" y="442"/>
                  </a:cubicBezTo>
                  <a:cubicBezTo>
                    <a:pt x="402" y="442"/>
                    <a:pt x="402" y="442"/>
                    <a:pt x="402" y="442"/>
                  </a:cubicBezTo>
                  <a:cubicBezTo>
                    <a:pt x="446" y="442"/>
                    <a:pt x="500" y="411"/>
                    <a:pt x="522" y="373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710" y="48"/>
                    <a:pt x="661" y="76"/>
                    <a:pt x="609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68" y="370"/>
                    <a:pt x="168" y="370"/>
                    <a:pt x="168" y="37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5663567" y="4594289"/>
              <a:ext cx="534498" cy="927986"/>
            </a:xfrm>
            <a:custGeom>
              <a:avLst/>
              <a:gdLst>
                <a:gd name="T0" fmla="*/ 0 w 398"/>
                <a:gd name="T1" fmla="*/ 0 h 691"/>
                <a:gd name="T2" fmla="*/ 5 w 398"/>
                <a:gd name="T3" fmla="*/ 7 h 691"/>
                <a:gd name="T4" fmla="*/ 398 w 398"/>
                <a:gd name="T5" fmla="*/ 691 h 691"/>
                <a:gd name="T6" fmla="*/ 154 w 398"/>
                <a:gd name="T7" fmla="*/ 0 h 691"/>
                <a:gd name="T8" fmla="*/ 0 w 398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691">
                  <a:moveTo>
                    <a:pt x="0" y="0"/>
                  </a:moveTo>
                  <a:lnTo>
                    <a:pt x="5" y="7"/>
                  </a:lnTo>
                  <a:lnTo>
                    <a:pt x="398" y="691"/>
                  </a:lnTo>
                  <a:lnTo>
                    <a:pt x="1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379473" y="4341223"/>
            <a:ext cx="1432040" cy="1364809"/>
            <a:chOff x="4614716" y="3843574"/>
            <a:chExt cx="2002354" cy="1908348"/>
          </a:xfrm>
        </p:grpSpPr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4614716" y="3843575"/>
              <a:ext cx="2002354" cy="1908347"/>
            </a:xfrm>
            <a:custGeom>
              <a:avLst/>
              <a:gdLst>
                <a:gd name="T0" fmla="*/ 25 w 630"/>
                <a:gd name="T1" fmla="*/ 292 h 600"/>
                <a:gd name="T2" fmla="*/ 28 w 630"/>
                <a:gd name="T3" fmla="*/ 442 h 600"/>
                <a:gd name="T4" fmla="*/ 79 w 630"/>
                <a:gd name="T5" fmla="*/ 531 h 600"/>
                <a:gd name="T6" fmla="*/ 199 w 630"/>
                <a:gd name="T7" fmla="*/ 600 h 600"/>
                <a:gd name="T8" fmla="*/ 630 w 630"/>
                <a:gd name="T9" fmla="*/ 600 h 600"/>
                <a:gd name="T10" fmla="*/ 498 w 630"/>
                <a:gd name="T11" fmla="*/ 528 h 600"/>
                <a:gd name="T12" fmla="*/ 194 w 630"/>
                <a:gd name="T13" fmla="*/ 0 h 600"/>
                <a:gd name="T14" fmla="*/ 25 w 630"/>
                <a:gd name="T15" fmla="*/ 292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0" h="600">
                  <a:moveTo>
                    <a:pt x="25" y="292"/>
                  </a:moveTo>
                  <a:cubicBezTo>
                    <a:pt x="1" y="338"/>
                    <a:pt x="0" y="394"/>
                    <a:pt x="28" y="442"/>
                  </a:cubicBezTo>
                  <a:cubicBezTo>
                    <a:pt x="79" y="531"/>
                    <a:pt x="79" y="531"/>
                    <a:pt x="79" y="531"/>
                  </a:cubicBezTo>
                  <a:cubicBezTo>
                    <a:pt x="101" y="569"/>
                    <a:pt x="155" y="600"/>
                    <a:pt x="199" y="600"/>
                  </a:cubicBezTo>
                  <a:cubicBezTo>
                    <a:pt x="630" y="600"/>
                    <a:pt x="630" y="600"/>
                    <a:pt x="630" y="600"/>
                  </a:cubicBezTo>
                  <a:cubicBezTo>
                    <a:pt x="574" y="600"/>
                    <a:pt x="526" y="571"/>
                    <a:pt x="498" y="528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25" y="292"/>
                    <a:pt x="25" y="292"/>
                    <a:pt x="25" y="29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4693950" y="3843574"/>
              <a:ext cx="639249" cy="927986"/>
            </a:xfrm>
            <a:custGeom>
              <a:avLst/>
              <a:gdLst>
                <a:gd name="T0" fmla="*/ 400 w 476"/>
                <a:gd name="T1" fmla="*/ 0 h 691"/>
                <a:gd name="T2" fmla="*/ 0 w 476"/>
                <a:gd name="T3" fmla="*/ 691 h 691"/>
                <a:gd name="T4" fmla="*/ 476 w 476"/>
                <a:gd name="T5" fmla="*/ 132 h 691"/>
                <a:gd name="T6" fmla="*/ 400 w 476"/>
                <a:gd name="T7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1">
                  <a:moveTo>
                    <a:pt x="400" y="0"/>
                  </a:moveTo>
                  <a:lnTo>
                    <a:pt x="0" y="691"/>
                  </a:lnTo>
                  <a:lnTo>
                    <a:pt x="476" y="132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066199" y="2976415"/>
            <a:ext cx="1430119" cy="1364809"/>
            <a:chOff x="5574932" y="1935228"/>
            <a:chExt cx="1999668" cy="1908347"/>
          </a:xfrm>
        </p:grpSpPr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5574932" y="1935228"/>
              <a:ext cx="1999668" cy="1908347"/>
            </a:xfrm>
            <a:custGeom>
              <a:avLst/>
              <a:gdLst>
                <a:gd name="T0" fmla="*/ 604 w 629"/>
                <a:gd name="T1" fmla="*/ 308 h 600"/>
                <a:gd name="T2" fmla="*/ 602 w 629"/>
                <a:gd name="T3" fmla="*/ 158 h 600"/>
                <a:gd name="T4" fmla="*/ 550 w 629"/>
                <a:gd name="T5" fmla="*/ 69 h 600"/>
                <a:gd name="T6" fmla="*/ 430 w 629"/>
                <a:gd name="T7" fmla="*/ 0 h 600"/>
                <a:gd name="T8" fmla="*/ 0 w 629"/>
                <a:gd name="T9" fmla="*/ 0 h 600"/>
                <a:gd name="T10" fmla="*/ 131 w 629"/>
                <a:gd name="T11" fmla="*/ 73 h 600"/>
                <a:gd name="T12" fmla="*/ 436 w 629"/>
                <a:gd name="T13" fmla="*/ 600 h 600"/>
                <a:gd name="T14" fmla="*/ 604 w 629"/>
                <a:gd name="T15" fmla="*/ 30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9" h="600">
                  <a:moveTo>
                    <a:pt x="604" y="308"/>
                  </a:moveTo>
                  <a:cubicBezTo>
                    <a:pt x="628" y="262"/>
                    <a:pt x="629" y="206"/>
                    <a:pt x="602" y="158"/>
                  </a:cubicBezTo>
                  <a:cubicBezTo>
                    <a:pt x="550" y="69"/>
                    <a:pt x="550" y="69"/>
                    <a:pt x="550" y="69"/>
                  </a:cubicBezTo>
                  <a:cubicBezTo>
                    <a:pt x="528" y="31"/>
                    <a:pt x="474" y="0"/>
                    <a:pt x="43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0"/>
                    <a:pt x="104" y="29"/>
                    <a:pt x="131" y="73"/>
                  </a:cubicBezTo>
                  <a:cubicBezTo>
                    <a:pt x="436" y="600"/>
                    <a:pt x="436" y="600"/>
                    <a:pt x="436" y="600"/>
                  </a:cubicBezTo>
                  <a:cubicBezTo>
                    <a:pt x="604" y="308"/>
                    <a:pt x="604" y="308"/>
                    <a:pt x="604" y="30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856115" y="2914246"/>
              <a:ext cx="639249" cy="929328"/>
            </a:xfrm>
            <a:custGeom>
              <a:avLst/>
              <a:gdLst>
                <a:gd name="T0" fmla="*/ 476 w 476"/>
                <a:gd name="T1" fmla="*/ 0 h 692"/>
                <a:gd name="T2" fmla="*/ 0 w 476"/>
                <a:gd name="T3" fmla="*/ 559 h 692"/>
                <a:gd name="T4" fmla="*/ 78 w 476"/>
                <a:gd name="T5" fmla="*/ 692 h 692"/>
                <a:gd name="T6" fmla="*/ 476 w 476"/>
                <a:gd name="T7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2">
                  <a:moveTo>
                    <a:pt x="476" y="0"/>
                  </a:moveTo>
                  <a:lnTo>
                    <a:pt x="0" y="559"/>
                  </a:lnTo>
                  <a:lnTo>
                    <a:pt x="78" y="692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748121" y="3335625"/>
            <a:ext cx="1225542" cy="1542493"/>
            <a:chOff x="6528433" y="2437495"/>
            <a:chExt cx="1713617" cy="2156795"/>
          </a:xfrm>
        </p:grpSpPr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6528433" y="2437495"/>
              <a:ext cx="1713617" cy="2156794"/>
            </a:xfrm>
            <a:custGeom>
              <a:avLst/>
              <a:gdLst>
                <a:gd name="T0" fmla="*/ 337 w 539"/>
                <a:gd name="T1" fmla="*/ 678 h 678"/>
                <a:gd name="T2" fmla="*/ 466 w 539"/>
                <a:gd name="T3" fmla="*/ 600 h 678"/>
                <a:gd name="T4" fmla="*/ 517 w 539"/>
                <a:gd name="T5" fmla="*/ 511 h 678"/>
                <a:gd name="T6" fmla="*/ 517 w 539"/>
                <a:gd name="T7" fmla="*/ 373 h 678"/>
                <a:gd name="T8" fmla="*/ 302 w 539"/>
                <a:gd name="T9" fmla="*/ 0 h 678"/>
                <a:gd name="T10" fmla="*/ 304 w 539"/>
                <a:gd name="T11" fmla="*/ 150 h 678"/>
                <a:gd name="T12" fmla="*/ 0 w 539"/>
                <a:gd name="T13" fmla="*/ 678 h 678"/>
                <a:gd name="T14" fmla="*/ 337 w 539"/>
                <a:gd name="T15" fmla="*/ 67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9" h="678">
                  <a:moveTo>
                    <a:pt x="337" y="678"/>
                  </a:moveTo>
                  <a:cubicBezTo>
                    <a:pt x="389" y="676"/>
                    <a:pt x="438" y="648"/>
                    <a:pt x="466" y="600"/>
                  </a:cubicBezTo>
                  <a:cubicBezTo>
                    <a:pt x="517" y="511"/>
                    <a:pt x="517" y="511"/>
                    <a:pt x="517" y="511"/>
                  </a:cubicBezTo>
                  <a:cubicBezTo>
                    <a:pt x="539" y="473"/>
                    <a:pt x="539" y="411"/>
                    <a:pt x="517" y="373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29" y="48"/>
                    <a:pt x="328" y="104"/>
                    <a:pt x="304" y="150"/>
                  </a:cubicBezTo>
                  <a:cubicBezTo>
                    <a:pt x="0" y="678"/>
                    <a:pt x="0" y="678"/>
                    <a:pt x="0" y="678"/>
                  </a:cubicBezTo>
                  <a:cubicBezTo>
                    <a:pt x="337" y="678"/>
                    <a:pt x="337" y="678"/>
                    <a:pt x="337" y="67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6528433" y="4412990"/>
              <a:ext cx="1071682" cy="181300"/>
            </a:xfrm>
            <a:custGeom>
              <a:avLst/>
              <a:gdLst>
                <a:gd name="T0" fmla="*/ 76 w 798"/>
                <a:gd name="T1" fmla="*/ 0 h 135"/>
                <a:gd name="T2" fmla="*/ 0 w 798"/>
                <a:gd name="T3" fmla="*/ 135 h 135"/>
                <a:gd name="T4" fmla="*/ 798 w 798"/>
                <a:gd name="T5" fmla="*/ 135 h 135"/>
                <a:gd name="T6" fmla="*/ 76 w 798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8" h="135">
                  <a:moveTo>
                    <a:pt x="76" y="0"/>
                  </a:moveTo>
                  <a:lnTo>
                    <a:pt x="0" y="135"/>
                  </a:lnTo>
                  <a:lnTo>
                    <a:pt x="798" y="13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5" name="Freeform 74"/>
          <p:cNvSpPr/>
          <p:nvPr/>
        </p:nvSpPr>
        <p:spPr>
          <a:xfrm>
            <a:off x="4537063" y="2015152"/>
            <a:ext cx="3803583" cy="4023641"/>
          </a:xfrm>
          <a:custGeom>
            <a:avLst/>
            <a:gdLst>
              <a:gd name="connsiteX0" fmla="*/ 2692627 w 4509814"/>
              <a:gd name="connsiteY0" fmla="*/ 4757376 h 4770731"/>
              <a:gd name="connsiteX1" fmla="*/ 2703955 w 4509814"/>
              <a:gd name="connsiteY1" fmla="*/ 4760759 h 4770731"/>
              <a:gd name="connsiteX2" fmla="*/ 2715553 w 4509814"/>
              <a:gd name="connsiteY2" fmla="*/ 4761882 h 4770731"/>
              <a:gd name="connsiteX3" fmla="*/ 2605792 w 4509814"/>
              <a:gd name="connsiteY3" fmla="*/ 4730879 h 4770731"/>
              <a:gd name="connsiteX4" fmla="*/ 2608282 w 4509814"/>
              <a:gd name="connsiteY4" fmla="*/ 4732175 h 4770731"/>
              <a:gd name="connsiteX5" fmla="*/ 2610240 w 4509814"/>
              <a:gd name="connsiteY5" fmla="*/ 4732762 h 4770731"/>
              <a:gd name="connsiteX6" fmla="*/ 2608464 w 4509814"/>
              <a:gd name="connsiteY6" fmla="*/ 4732167 h 4770731"/>
              <a:gd name="connsiteX7" fmla="*/ 2650695 w 4509814"/>
              <a:gd name="connsiteY7" fmla="*/ 4564996 h 4770731"/>
              <a:gd name="connsiteX8" fmla="*/ 2671425 w 4509814"/>
              <a:gd name="connsiteY8" fmla="*/ 4569072 h 4770731"/>
              <a:gd name="connsiteX9" fmla="*/ 2660937 w 4509814"/>
              <a:gd name="connsiteY9" fmla="*/ 4568056 h 4770731"/>
              <a:gd name="connsiteX10" fmla="*/ 2572178 w 4509814"/>
              <a:gd name="connsiteY10" fmla="*/ 4541038 h 4770731"/>
              <a:gd name="connsiteX11" fmla="*/ 2574595 w 4509814"/>
              <a:gd name="connsiteY11" fmla="*/ 4542203 h 4770731"/>
              <a:gd name="connsiteX12" fmla="*/ 2576201 w 4509814"/>
              <a:gd name="connsiteY12" fmla="*/ 4542740 h 4770731"/>
              <a:gd name="connsiteX13" fmla="*/ 2574430 w 4509814"/>
              <a:gd name="connsiteY13" fmla="*/ 4542211 h 4770731"/>
              <a:gd name="connsiteX14" fmla="*/ 734357 w 4509814"/>
              <a:gd name="connsiteY14" fmla="*/ 4133573 h 4770731"/>
              <a:gd name="connsiteX15" fmla="*/ 736807 w 4509814"/>
              <a:gd name="connsiteY15" fmla="*/ 4143832 h 4770731"/>
              <a:gd name="connsiteX16" fmla="*/ 741137 w 4509814"/>
              <a:gd name="connsiteY16" fmla="*/ 4153266 h 4770731"/>
              <a:gd name="connsiteX17" fmla="*/ 880015 w 4509814"/>
              <a:gd name="connsiteY17" fmla="*/ 4000950 h 4770731"/>
              <a:gd name="connsiteX18" fmla="*/ 886145 w 4509814"/>
              <a:gd name="connsiteY18" fmla="*/ 4018758 h 4770731"/>
              <a:gd name="connsiteX19" fmla="*/ 882230 w 4509814"/>
              <a:gd name="connsiteY19" fmla="*/ 4010227 h 4770731"/>
              <a:gd name="connsiteX20" fmla="*/ 640510 w 4509814"/>
              <a:gd name="connsiteY20" fmla="*/ 2073331 h 4770731"/>
              <a:gd name="connsiteX21" fmla="*/ 640510 w 4509814"/>
              <a:gd name="connsiteY21" fmla="*/ 2075601 h 4770731"/>
              <a:gd name="connsiteX22" fmla="*/ 600208 w 4509814"/>
              <a:gd name="connsiteY22" fmla="*/ 2092997 h 4770731"/>
              <a:gd name="connsiteX23" fmla="*/ 616088 w 4509814"/>
              <a:gd name="connsiteY23" fmla="*/ 2082981 h 4770731"/>
              <a:gd name="connsiteX24" fmla="*/ 469479 w 4509814"/>
              <a:gd name="connsiteY24" fmla="*/ 2001738 h 4770731"/>
              <a:gd name="connsiteX25" fmla="*/ 442468 w 4509814"/>
              <a:gd name="connsiteY25" fmla="*/ 2012410 h 4770731"/>
              <a:gd name="connsiteX26" fmla="*/ 424906 w 4509814"/>
              <a:gd name="connsiteY26" fmla="*/ 2023487 h 4770731"/>
              <a:gd name="connsiteX27" fmla="*/ 469479 w 4509814"/>
              <a:gd name="connsiteY27" fmla="*/ 2004248 h 4770731"/>
              <a:gd name="connsiteX28" fmla="*/ 2125631 w 4509814"/>
              <a:gd name="connsiteY28" fmla="*/ 1107539 h 4770731"/>
              <a:gd name="connsiteX29" fmla="*/ 2125732 w 4509814"/>
              <a:gd name="connsiteY29" fmla="*/ 1107539 h 4770731"/>
              <a:gd name="connsiteX30" fmla="*/ 2135179 w 4509814"/>
              <a:gd name="connsiteY30" fmla="*/ 1119279 h 4770731"/>
              <a:gd name="connsiteX31" fmla="*/ 2135090 w 4509814"/>
              <a:gd name="connsiteY31" fmla="*/ 1119286 h 4770731"/>
              <a:gd name="connsiteX32" fmla="*/ 1441926 w 4509814"/>
              <a:gd name="connsiteY32" fmla="*/ 921152 h 4770731"/>
              <a:gd name="connsiteX33" fmla="*/ 1076508 w 4509814"/>
              <a:gd name="connsiteY33" fmla="*/ 1131205 h 4770731"/>
              <a:gd name="connsiteX34" fmla="*/ 503637 w 4509814"/>
              <a:gd name="connsiteY34" fmla="*/ 2124778 h 4770731"/>
              <a:gd name="connsiteX35" fmla="*/ 480333 w 4509814"/>
              <a:gd name="connsiteY35" fmla="*/ 2165197 h 4770731"/>
              <a:gd name="connsiteX36" fmla="*/ 471755 w 4509814"/>
              <a:gd name="connsiteY36" fmla="*/ 2177682 h 4770731"/>
              <a:gd name="connsiteX37" fmla="*/ 470231 w 4509814"/>
              <a:gd name="connsiteY37" fmla="*/ 2182718 h 4770731"/>
              <a:gd name="connsiteX38" fmla="*/ 456325 w 4509814"/>
              <a:gd name="connsiteY38" fmla="*/ 2206835 h 4770731"/>
              <a:gd name="connsiteX39" fmla="*/ 421800 w 4509814"/>
              <a:gd name="connsiteY39" fmla="*/ 2266716 h 4770731"/>
              <a:gd name="connsiteX40" fmla="*/ 461534 w 4509814"/>
              <a:gd name="connsiteY40" fmla="*/ 2211589 h 4770731"/>
              <a:gd name="connsiteX41" fmla="*/ 461775 w 4509814"/>
              <a:gd name="connsiteY41" fmla="*/ 2214898 h 4770731"/>
              <a:gd name="connsiteX42" fmla="*/ 421564 w 4509814"/>
              <a:gd name="connsiteY42" fmla="*/ 2267127 h 4770731"/>
              <a:gd name="connsiteX43" fmla="*/ 266253 w 4509814"/>
              <a:gd name="connsiteY43" fmla="*/ 2538214 h 4770731"/>
              <a:gd name="connsiteX44" fmla="*/ 266253 w 4509814"/>
              <a:gd name="connsiteY44" fmla="*/ 2958550 h 4770731"/>
              <a:gd name="connsiteX45" fmla="*/ 910768 w 4509814"/>
              <a:gd name="connsiteY45" fmla="*/ 4076924 h 4770731"/>
              <a:gd name="connsiteX46" fmla="*/ 919148 w 4509814"/>
              <a:gd name="connsiteY46" fmla="*/ 4091465 h 4770731"/>
              <a:gd name="connsiteX47" fmla="*/ 921266 w 4509814"/>
              <a:gd name="connsiteY47" fmla="*/ 4095711 h 4770731"/>
              <a:gd name="connsiteX48" fmla="*/ 1076533 w 4509814"/>
              <a:gd name="connsiteY48" fmla="*/ 4366857 h 4770731"/>
              <a:gd name="connsiteX49" fmla="*/ 1441867 w 4509814"/>
              <a:gd name="connsiteY49" fmla="*/ 4577073 h 4770731"/>
              <a:gd name="connsiteX50" fmla="*/ 2754028 w 4509814"/>
              <a:gd name="connsiteY50" fmla="*/ 4577073 h 4770731"/>
              <a:gd name="connsiteX51" fmla="*/ 2753584 w 4509814"/>
              <a:gd name="connsiteY51" fmla="*/ 4577030 h 4770731"/>
              <a:gd name="connsiteX52" fmla="*/ 2754235 w 4509814"/>
              <a:gd name="connsiteY52" fmla="*/ 4577072 h 4770731"/>
              <a:gd name="connsiteX53" fmla="*/ 3064841 w 4509814"/>
              <a:gd name="connsiteY53" fmla="*/ 4577072 h 4770731"/>
              <a:gd name="connsiteX54" fmla="*/ 3430259 w 4509814"/>
              <a:gd name="connsiteY54" fmla="*/ 4366818 h 4770731"/>
              <a:gd name="connsiteX55" fmla="*/ 4077735 w 4509814"/>
              <a:gd name="connsiteY55" fmla="*/ 3247981 h 4770731"/>
              <a:gd name="connsiteX56" fmla="*/ 4086557 w 4509814"/>
              <a:gd name="connsiteY56" fmla="*/ 3232736 h 4770731"/>
              <a:gd name="connsiteX57" fmla="*/ 4088248 w 4509814"/>
              <a:gd name="connsiteY57" fmla="*/ 3230529 h 4770731"/>
              <a:gd name="connsiteX58" fmla="*/ 4243560 w 4509814"/>
              <a:gd name="connsiteY58" fmla="*/ 2959336 h 4770731"/>
              <a:gd name="connsiteX59" fmla="*/ 4243560 w 4509814"/>
              <a:gd name="connsiteY59" fmla="*/ 2538835 h 4770731"/>
              <a:gd name="connsiteX60" fmla="*/ 3590092 w 4509814"/>
              <a:gd name="connsiteY60" fmla="*/ 1404482 h 4770731"/>
              <a:gd name="connsiteX61" fmla="*/ 3589104 w 4509814"/>
              <a:gd name="connsiteY61" fmla="*/ 1402766 h 4770731"/>
              <a:gd name="connsiteX62" fmla="*/ 3589002 w 4509814"/>
              <a:gd name="connsiteY62" fmla="*/ 1402514 h 4770731"/>
              <a:gd name="connsiteX63" fmla="*/ 3430650 w 4509814"/>
              <a:gd name="connsiteY63" fmla="*/ 1131367 h 4770731"/>
              <a:gd name="connsiteX64" fmla="*/ 3065226 w 4509814"/>
              <a:gd name="connsiteY64" fmla="*/ 921152 h 4770731"/>
              <a:gd name="connsiteX65" fmla="*/ 2308208 w 4509814"/>
              <a:gd name="connsiteY65" fmla="*/ 921152 h 4770731"/>
              <a:gd name="connsiteX66" fmla="*/ 2254905 w 4509814"/>
              <a:gd name="connsiteY66" fmla="*/ 921152 h 4770731"/>
              <a:gd name="connsiteX67" fmla="*/ 2181292 w 4509814"/>
              <a:gd name="connsiteY67" fmla="*/ 921152 h 4770731"/>
              <a:gd name="connsiteX68" fmla="*/ 1795749 w 4509814"/>
              <a:gd name="connsiteY68" fmla="*/ 921152 h 4770731"/>
              <a:gd name="connsiteX69" fmla="*/ 1779080 w 4509814"/>
              <a:gd name="connsiteY69" fmla="*/ 921152 h 4770731"/>
              <a:gd name="connsiteX70" fmla="*/ 1776248 w 4509814"/>
              <a:gd name="connsiteY70" fmla="*/ 921152 h 4770731"/>
              <a:gd name="connsiteX71" fmla="*/ 1755788 w 4509814"/>
              <a:gd name="connsiteY71" fmla="*/ 921152 h 4770731"/>
              <a:gd name="connsiteX72" fmla="*/ 1756210 w 4509814"/>
              <a:gd name="connsiteY72" fmla="*/ 921192 h 4770731"/>
              <a:gd name="connsiteX73" fmla="*/ 1755576 w 4509814"/>
              <a:gd name="connsiteY73" fmla="*/ 921152 h 4770731"/>
              <a:gd name="connsiteX74" fmla="*/ 1441926 w 4509814"/>
              <a:gd name="connsiteY74" fmla="*/ 921152 h 4770731"/>
              <a:gd name="connsiteX75" fmla="*/ 1843855 w 4509814"/>
              <a:gd name="connsiteY75" fmla="*/ 0 h 4770731"/>
              <a:gd name="connsiteX76" fmla="*/ 2663637 w 4509814"/>
              <a:gd name="connsiteY76" fmla="*/ 0 h 4770731"/>
              <a:gd name="connsiteX77" fmla="*/ 2717073 w 4509814"/>
              <a:gd name="connsiteY77" fmla="*/ 53436 h 4770731"/>
              <a:gd name="connsiteX78" fmla="*/ 2717073 w 4509814"/>
              <a:gd name="connsiteY78" fmla="*/ 267172 h 4770731"/>
              <a:gd name="connsiteX79" fmla="*/ 2663637 w 4509814"/>
              <a:gd name="connsiteY79" fmla="*/ 320608 h 4770731"/>
              <a:gd name="connsiteX80" fmla="*/ 2500481 w 4509814"/>
              <a:gd name="connsiteY80" fmla="*/ 320608 h 4770731"/>
              <a:gd name="connsiteX81" fmla="*/ 2500481 w 4509814"/>
              <a:gd name="connsiteY81" fmla="*/ 727493 h 4770731"/>
              <a:gd name="connsiteX82" fmla="*/ 2673068 w 4509814"/>
              <a:gd name="connsiteY82" fmla="*/ 727493 h 4770731"/>
              <a:gd name="connsiteX83" fmla="*/ 3151075 w 4509814"/>
              <a:gd name="connsiteY83" fmla="*/ 727493 h 4770731"/>
              <a:gd name="connsiteX84" fmla="*/ 3555213 w 4509814"/>
              <a:gd name="connsiteY84" fmla="*/ 959980 h 4770731"/>
              <a:gd name="connsiteX85" fmla="*/ 3730340 w 4509814"/>
              <a:gd name="connsiteY85" fmla="*/ 1259852 h 4770731"/>
              <a:gd name="connsiteX86" fmla="*/ 3730453 w 4509814"/>
              <a:gd name="connsiteY86" fmla="*/ 1260131 h 4770731"/>
              <a:gd name="connsiteX87" fmla="*/ 3731545 w 4509814"/>
              <a:gd name="connsiteY87" fmla="*/ 1262028 h 4770731"/>
              <a:gd name="connsiteX88" fmla="*/ 4454242 w 4509814"/>
              <a:gd name="connsiteY88" fmla="*/ 2516558 h 4770731"/>
              <a:gd name="connsiteX89" fmla="*/ 4454242 w 4509814"/>
              <a:gd name="connsiteY89" fmla="*/ 2981607 h 4770731"/>
              <a:gd name="connsiteX90" fmla="*/ 4282478 w 4509814"/>
              <a:gd name="connsiteY90" fmla="*/ 3281531 h 4770731"/>
              <a:gd name="connsiteX91" fmla="*/ 4280607 w 4509814"/>
              <a:gd name="connsiteY91" fmla="*/ 3283972 h 4770731"/>
              <a:gd name="connsiteX92" fmla="*/ 4270850 w 4509814"/>
              <a:gd name="connsiteY92" fmla="*/ 3300833 h 4770731"/>
              <a:gd name="connsiteX93" fmla="*/ 3554781 w 4509814"/>
              <a:gd name="connsiteY93" fmla="*/ 4538202 h 4770731"/>
              <a:gd name="connsiteX94" fmla="*/ 3150648 w 4509814"/>
              <a:gd name="connsiteY94" fmla="*/ 4770730 h 4770731"/>
              <a:gd name="connsiteX95" fmla="*/ 2807136 w 4509814"/>
              <a:gd name="connsiteY95" fmla="*/ 4770730 h 4770731"/>
              <a:gd name="connsiteX96" fmla="*/ 2806416 w 4509814"/>
              <a:gd name="connsiteY96" fmla="*/ 4770683 h 4770731"/>
              <a:gd name="connsiteX97" fmla="*/ 2806907 w 4509814"/>
              <a:gd name="connsiteY97" fmla="*/ 4770731 h 4770731"/>
              <a:gd name="connsiteX98" fmla="*/ 1355734 w 4509814"/>
              <a:gd name="connsiteY98" fmla="*/ 4770731 h 4770731"/>
              <a:gd name="connsiteX99" fmla="*/ 951695 w 4509814"/>
              <a:gd name="connsiteY99" fmla="*/ 4538245 h 4770731"/>
              <a:gd name="connsiteX100" fmla="*/ 779978 w 4509814"/>
              <a:gd name="connsiteY100" fmla="*/ 4238372 h 4770731"/>
              <a:gd name="connsiteX101" fmla="*/ 777637 w 4509814"/>
              <a:gd name="connsiteY101" fmla="*/ 4233677 h 4770731"/>
              <a:gd name="connsiteX102" fmla="*/ 768368 w 4509814"/>
              <a:gd name="connsiteY102" fmla="*/ 4217596 h 4770731"/>
              <a:gd name="connsiteX103" fmla="*/ 55572 w 4509814"/>
              <a:gd name="connsiteY103" fmla="*/ 2980738 h 4770731"/>
              <a:gd name="connsiteX104" fmla="*/ 55572 w 4509814"/>
              <a:gd name="connsiteY104" fmla="*/ 2515872 h 4770731"/>
              <a:gd name="connsiteX105" fmla="*/ 227337 w 4509814"/>
              <a:gd name="connsiteY105" fmla="*/ 2216064 h 4770731"/>
              <a:gd name="connsiteX106" fmla="*/ 271808 w 4509814"/>
              <a:gd name="connsiteY106" fmla="*/ 2158302 h 4770731"/>
              <a:gd name="connsiteX107" fmla="*/ 271541 w 4509814"/>
              <a:gd name="connsiteY107" fmla="*/ 2154642 h 4770731"/>
              <a:gd name="connsiteX108" fmla="*/ 227597 w 4509814"/>
              <a:gd name="connsiteY108" fmla="*/ 2215610 h 4770731"/>
              <a:gd name="connsiteX109" fmla="*/ 265780 w 4509814"/>
              <a:gd name="connsiteY109" fmla="*/ 2149385 h 4770731"/>
              <a:gd name="connsiteX110" fmla="*/ 281159 w 4509814"/>
              <a:gd name="connsiteY110" fmla="*/ 2122713 h 4770731"/>
              <a:gd name="connsiteX111" fmla="*/ 282844 w 4509814"/>
              <a:gd name="connsiteY111" fmla="*/ 2117144 h 4770731"/>
              <a:gd name="connsiteX112" fmla="*/ 292332 w 4509814"/>
              <a:gd name="connsiteY112" fmla="*/ 2103335 h 4770731"/>
              <a:gd name="connsiteX113" fmla="*/ 318105 w 4509814"/>
              <a:gd name="connsiteY113" fmla="*/ 2058634 h 4770731"/>
              <a:gd name="connsiteX114" fmla="*/ 951667 w 4509814"/>
              <a:gd name="connsiteY114" fmla="*/ 959801 h 4770731"/>
              <a:gd name="connsiteX115" fmla="*/ 1355798 w 4509814"/>
              <a:gd name="connsiteY115" fmla="*/ 727493 h 4770731"/>
              <a:gd name="connsiteX116" fmla="*/ 1702677 w 4509814"/>
              <a:gd name="connsiteY116" fmla="*/ 727493 h 4770731"/>
              <a:gd name="connsiteX117" fmla="*/ 1703378 w 4509814"/>
              <a:gd name="connsiteY117" fmla="*/ 727538 h 4770731"/>
              <a:gd name="connsiteX118" fmla="*/ 1702912 w 4509814"/>
              <a:gd name="connsiteY118" fmla="*/ 727493 h 4770731"/>
              <a:gd name="connsiteX119" fmla="*/ 1725539 w 4509814"/>
              <a:gd name="connsiteY119" fmla="*/ 727493 h 4770731"/>
              <a:gd name="connsiteX120" fmla="*/ 1728671 w 4509814"/>
              <a:gd name="connsiteY120" fmla="*/ 727493 h 4770731"/>
              <a:gd name="connsiteX121" fmla="*/ 1747106 w 4509814"/>
              <a:gd name="connsiteY121" fmla="*/ 727493 h 4770731"/>
              <a:gd name="connsiteX122" fmla="*/ 2006041 w 4509814"/>
              <a:gd name="connsiteY122" fmla="*/ 727493 h 4770731"/>
              <a:gd name="connsiteX123" fmla="*/ 2009331 w 4509814"/>
              <a:gd name="connsiteY123" fmla="*/ 727493 h 4770731"/>
              <a:gd name="connsiteX124" fmla="*/ 2009331 w 4509814"/>
              <a:gd name="connsiteY124" fmla="*/ 320608 h 4770731"/>
              <a:gd name="connsiteX125" fmla="*/ 1843855 w 4509814"/>
              <a:gd name="connsiteY125" fmla="*/ 320608 h 4770731"/>
              <a:gd name="connsiteX126" fmla="*/ 1790419 w 4509814"/>
              <a:gd name="connsiteY126" fmla="*/ 267172 h 4770731"/>
              <a:gd name="connsiteX127" fmla="*/ 1790419 w 4509814"/>
              <a:gd name="connsiteY127" fmla="*/ 53436 h 4770731"/>
              <a:gd name="connsiteX128" fmla="*/ 1843855 w 4509814"/>
              <a:gd name="connsiteY128" fmla="*/ 0 h 477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509814" h="4770731">
                <a:moveTo>
                  <a:pt x="2692627" y="4757376"/>
                </a:moveTo>
                <a:lnTo>
                  <a:pt x="2703955" y="4760759"/>
                </a:lnTo>
                <a:lnTo>
                  <a:pt x="2715553" y="4761882"/>
                </a:lnTo>
                <a:close/>
                <a:moveTo>
                  <a:pt x="2605792" y="4730879"/>
                </a:moveTo>
                <a:lnTo>
                  <a:pt x="2608282" y="4732175"/>
                </a:lnTo>
                <a:lnTo>
                  <a:pt x="2610240" y="4732762"/>
                </a:lnTo>
                <a:lnTo>
                  <a:pt x="2608464" y="4732167"/>
                </a:lnTo>
                <a:close/>
                <a:moveTo>
                  <a:pt x="2650695" y="4564996"/>
                </a:moveTo>
                <a:lnTo>
                  <a:pt x="2671425" y="4569072"/>
                </a:lnTo>
                <a:lnTo>
                  <a:pt x="2660937" y="4568056"/>
                </a:lnTo>
                <a:close/>
                <a:moveTo>
                  <a:pt x="2572178" y="4541038"/>
                </a:moveTo>
                <a:lnTo>
                  <a:pt x="2574595" y="4542203"/>
                </a:lnTo>
                <a:lnTo>
                  <a:pt x="2576201" y="4542740"/>
                </a:lnTo>
                <a:lnTo>
                  <a:pt x="2574430" y="4542211"/>
                </a:lnTo>
                <a:close/>
                <a:moveTo>
                  <a:pt x="734357" y="4133573"/>
                </a:moveTo>
                <a:lnTo>
                  <a:pt x="736807" y="4143832"/>
                </a:lnTo>
                <a:lnTo>
                  <a:pt x="741137" y="4153266"/>
                </a:lnTo>
                <a:close/>
                <a:moveTo>
                  <a:pt x="880015" y="4000950"/>
                </a:moveTo>
                <a:lnTo>
                  <a:pt x="886145" y="4018758"/>
                </a:lnTo>
                <a:lnTo>
                  <a:pt x="882230" y="4010227"/>
                </a:lnTo>
                <a:close/>
                <a:moveTo>
                  <a:pt x="640510" y="2073331"/>
                </a:moveTo>
                <a:lnTo>
                  <a:pt x="640510" y="2075601"/>
                </a:lnTo>
                <a:lnTo>
                  <a:pt x="600208" y="2092997"/>
                </a:lnTo>
                <a:lnTo>
                  <a:pt x="616088" y="2082981"/>
                </a:lnTo>
                <a:close/>
                <a:moveTo>
                  <a:pt x="469479" y="2001738"/>
                </a:moveTo>
                <a:lnTo>
                  <a:pt x="442468" y="2012410"/>
                </a:lnTo>
                <a:lnTo>
                  <a:pt x="424906" y="2023487"/>
                </a:lnTo>
                <a:lnTo>
                  <a:pt x="469479" y="2004248"/>
                </a:lnTo>
                <a:close/>
                <a:moveTo>
                  <a:pt x="2125631" y="1107539"/>
                </a:moveTo>
                <a:lnTo>
                  <a:pt x="2125732" y="1107539"/>
                </a:lnTo>
                <a:lnTo>
                  <a:pt x="2135179" y="1119279"/>
                </a:lnTo>
                <a:lnTo>
                  <a:pt x="2135090" y="1119286"/>
                </a:lnTo>
                <a:close/>
                <a:moveTo>
                  <a:pt x="1441926" y="921152"/>
                </a:moveTo>
                <a:cubicBezTo>
                  <a:pt x="1307941" y="921152"/>
                  <a:pt x="1143502" y="1015524"/>
                  <a:pt x="1076508" y="1131205"/>
                </a:cubicBezTo>
                <a:cubicBezTo>
                  <a:pt x="749154" y="1698960"/>
                  <a:pt x="585476" y="1982838"/>
                  <a:pt x="503637" y="2124778"/>
                </a:cubicBezTo>
                <a:lnTo>
                  <a:pt x="480333" y="2165197"/>
                </a:lnTo>
                <a:lnTo>
                  <a:pt x="471755" y="2177682"/>
                </a:lnTo>
                <a:lnTo>
                  <a:pt x="470231" y="2182718"/>
                </a:lnTo>
                <a:lnTo>
                  <a:pt x="456325" y="2206835"/>
                </a:lnTo>
                <a:cubicBezTo>
                  <a:pt x="421800" y="2266716"/>
                  <a:pt x="421800" y="2266716"/>
                  <a:pt x="421800" y="2266716"/>
                </a:cubicBezTo>
                <a:lnTo>
                  <a:pt x="461534" y="2211589"/>
                </a:lnTo>
                <a:lnTo>
                  <a:pt x="461775" y="2214898"/>
                </a:lnTo>
                <a:lnTo>
                  <a:pt x="421564" y="2267127"/>
                </a:lnTo>
                <a:cubicBezTo>
                  <a:pt x="266253" y="2538214"/>
                  <a:pt x="266253" y="2538214"/>
                  <a:pt x="266253" y="2538214"/>
                </a:cubicBezTo>
                <a:cubicBezTo>
                  <a:pt x="199255" y="2653960"/>
                  <a:pt x="199255" y="2842805"/>
                  <a:pt x="266253" y="2958550"/>
                </a:cubicBezTo>
                <a:cubicBezTo>
                  <a:pt x="757313" y="3810645"/>
                  <a:pt x="880077" y="4023668"/>
                  <a:pt x="910768" y="4076924"/>
                </a:cubicBezTo>
                <a:lnTo>
                  <a:pt x="919148" y="4091465"/>
                </a:lnTo>
                <a:lnTo>
                  <a:pt x="921266" y="4095711"/>
                </a:lnTo>
                <a:cubicBezTo>
                  <a:pt x="1076533" y="4366857"/>
                  <a:pt x="1076533" y="4366857"/>
                  <a:pt x="1076533" y="4366857"/>
                </a:cubicBezTo>
                <a:cubicBezTo>
                  <a:pt x="1143511" y="4482628"/>
                  <a:pt x="1307912" y="4577073"/>
                  <a:pt x="1441867" y="4577073"/>
                </a:cubicBezTo>
                <a:cubicBezTo>
                  <a:pt x="2754028" y="4577073"/>
                  <a:pt x="2754028" y="4577073"/>
                  <a:pt x="2754028" y="4577073"/>
                </a:cubicBezTo>
                <a:lnTo>
                  <a:pt x="2753584" y="4577030"/>
                </a:lnTo>
                <a:lnTo>
                  <a:pt x="2754235" y="4577072"/>
                </a:lnTo>
                <a:cubicBezTo>
                  <a:pt x="3064841" y="4577072"/>
                  <a:pt x="3064841" y="4577072"/>
                  <a:pt x="3064841" y="4577072"/>
                </a:cubicBezTo>
                <a:cubicBezTo>
                  <a:pt x="3198828" y="4577072"/>
                  <a:pt x="3363265" y="4482610"/>
                  <a:pt x="3430259" y="4366818"/>
                </a:cubicBezTo>
                <a:cubicBezTo>
                  <a:pt x="3923573" y="3514371"/>
                  <a:pt x="4046902" y="3301259"/>
                  <a:pt x="4077735" y="3247981"/>
                </a:cubicBezTo>
                <a:lnTo>
                  <a:pt x="4086557" y="3232736"/>
                </a:lnTo>
                <a:lnTo>
                  <a:pt x="4088248" y="3230529"/>
                </a:lnTo>
                <a:cubicBezTo>
                  <a:pt x="4243560" y="2959336"/>
                  <a:pt x="4243560" y="2959336"/>
                  <a:pt x="4243560" y="2959336"/>
                </a:cubicBezTo>
                <a:cubicBezTo>
                  <a:pt x="4310556" y="2843546"/>
                  <a:pt x="4310556" y="2654625"/>
                  <a:pt x="4243560" y="2538835"/>
                </a:cubicBezTo>
                <a:cubicBezTo>
                  <a:pt x="3670656" y="1544333"/>
                  <a:pt x="3599043" y="1420020"/>
                  <a:pt x="3590092" y="1404482"/>
                </a:cubicBezTo>
                <a:lnTo>
                  <a:pt x="3589104" y="1402766"/>
                </a:lnTo>
                <a:lnTo>
                  <a:pt x="3589002" y="1402514"/>
                </a:lnTo>
                <a:cubicBezTo>
                  <a:pt x="3430650" y="1131367"/>
                  <a:pt x="3430650" y="1131367"/>
                  <a:pt x="3430650" y="1131367"/>
                </a:cubicBezTo>
                <a:cubicBezTo>
                  <a:pt x="3363657" y="1015596"/>
                  <a:pt x="3199215" y="921152"/>
                  <a:pt x="3065226" y="921152"/>
                </a:cubicBezTo>
                <a:cubicBezTo>
                  <a:pt x="2737867" y="921152"/>
                  <a:pt x="2492348" y="921152"/>
                  <a:pt x="2308208" y="921152"/>
                </a:cubicBezTo>
                <a:lnTo>
                  <a:pt x="2254905" y="921152"/>
                </a:lnTo>
                <a:lnTo>
                  <a:pt x="2181292" y="921152"/>
                </a:lnTo>
                <a:cubicBezTo>
                  <a:pt x="1949199" y="921152"/>
                  <a:pt x="1843703" y="921152"/>
                  <a:pt x="1795749" y="921152"/>
                </a:cubicBezTo>
                <a:lnTo>
                  <a:pt x="1779080" y="921152"/>
                </a:lnTo>
                <a:lnTo>
                  <a:pt x="1776248" y="921152"/>
                </a:lnTo>
                <a:cubicBezTo>
                  <a:pt x="1755788" y="921152"/>
                  <a:pt x="1755788" y="921152"/>
                  <a:pt x="1755788" y="921152"/>
                </a:cubicBezTo>
                <a:lnTo>
                  <a:pt x="1756210" y="921192"/>
                </a:lnTo>
                <a:lnTo>
                  <a:pt x="1755576" y="921152"/>
                </a:lnTo>
                <a:cubicBezTo>
                  <a:pt x="1441926" y="921152"/>
                  <a:pt x="1441926" y="921152"/>
                  <a:pt x="1441926" y="921152"/>
                </a:cubicBezTo>
                <a:close/>
                <a:moveTo>
                  <a:pt x="1843855" y="0"/>
                </a:moveTo>
                <a:lnTo>
                  <a:pt x="2663637" y="0"/>
                </a:lnTo>
                <a:cubicBezTo>
                  <a:pt x="2693149" y="0"/>
                  <a:pt x="2717073" y="23924"/>
                  <a:pt x="2717073" y="53436"/>
                </a:cubicBezTo>
                <a:lnTo>
                  <a:pt x="2717073" y="267172"/>
                </a:lnTo>
                <a:cubicBezTo>
                  <a:pt x="2717073" y="296684"/>
                  <a:pt x="2693149" y="320608"/>
                  <a:pt x="2663637" y="320608"/>
                </a:cubicBezTo>
                <a:lnTo>
                  <a:pt x="2500481" y="320608"/>
                </a:lnTo>
                <a:lnTo>
                  <a:pt x="2500481" y="727493"/>
                </a:lnTo>
                <a:lnTo>
                  <a:pt x="2673068" y="727493"/>
                </a:lnTo>
                <a:cubicBezTo>
                  <a:pt x="2811662" y="727493"/>
                  <a:pt x="2970055" y="727493"/>
                  <a:pt x="3151075" y="727493"/>
                </a:cubicBezTo>
                <a:cubicBezTo>
                  <a:pt x="3299259" y="727493"/>
                  <a:pt x="3481121" y="831943"/>
                  <a:pt x="3555213" y="959980"/>
                </a:cubicBezTo>
                <a:cubicBezTo>
                  <a:pt x="3555213" y="959980"/>
                  <a:pt x="3555213" y="959980"/>
                  <a:pt x="3730340" y="1259852"/>
                </a:cubicBezTo>
                <a:lnTo>
                  <a:pt x="3730453" y="1260131"/>
                </a:lnTo>
                <a:lnTo>
                  <a:pt x="3731545" y="1262028"/>
                </a:lnTo>
                <a:cubicBezTo>
                  <a:pt x="3741446" y="1279213"/>
                  <a:pt x="3820645" y="1416697"/>
                  <a:pt x="4454242" y="2516558"/>
                </a:cubicBezTo>
                <a:cubicBezTo>
                  <a:pt x="4528338" y="2644614"/>
                  <a:pt x="4528338" y="2853550"/>
                  <a:pt x="4454242" y="2981607"/>
                </a:cubicBezTo>
                <a:cubicBezTo>
                  <a:pt x="4454242" y="2981607"/>
                  <a:pt x="4454242" y="2981607"/>
                  <a:pt x="4282478" y="3281531"/>
                </a:cubicBezTo>
                <a:lnTo>
                  <a:pt x="4280607" y="3283972"/>
                </a:lnTo>
                <a:lnTo>
                  <a:pt x="4270850" y="3300833"/>
                </a:lnTo>
                <a:cubicBezTo>
                  <a:pt x="4236751" y="3359754"/>
                  <a:pt x="4100357" y="3595444"/>
                  <a:pt x="3554781" y="4538202"/>
                </a:cubicBezTo>
                <a:cubicBezTo>
                  <a:pt x="3480688" y="4666261"/>
                  <a:pt x="3298831" y="4770730"/>
                  <a:pt x="3150648" y="4770730"/>
                </a:cubicBezTo>
                <a:cubicBezTo>
                  <a:pt x="3150648" y="4770730"/>
                  <a:pt x="3150648" y="4770730"/>
                  <a:pt x="2807136" y="4770730"/>
                </a:cubicBezTo>
                <a:lnTo>
                  <a:pt x="2806416" y="4770683"/>
                </a:lnTo>
                <a:lnTo>
                  <a:pt x="2806907" y="4770731"/>
                </a:lnTo>
                <a:cubicBezTo>
                  <a:pt x="2806907" y="4770731"/>
                  <a:pt x="2806907" y="4770731"/>
                  <a:pt x="1355734" y="4770731"/>
                </a:cubicBezTo>
                <a:cubicBezTo>
                  <a:pt x="1207586" y="4770731"/>
                  <a:pt x="1025768" y="4666281"/>
                  <a:pt x="951695" y="4538245"/>
                </a:cubicBezTo>
                <a:cubicBezTo>
                  <a:pt x="951695" y="4538245"/>
                  <a:pt x="951695" y="4538245"/>
                  <a:pt x="779978" y="4238372"/>
                </a:cubicBezTo>
                <a:lnTo>
                  <a:pt x="777637" y="4233677"/>
                </a:lnTo>
                <a:lnTo>
                  <a:pt x="768368" y="4217596"/>
                </a:lnTo>
                <a:cubicBezTo>
                  <a:pt x="734425" y="4158696"/>
                  <a:pt x="598655" y="3923105"/>
                  <a:pt x="55572" y="2980738"/>
                </a:cubicBezTo>
                <a:cubicBezTo>
                  <a:pt x="-18525" y="2852732"/>
                  <a:pt x="-18525" y="2643878"/>
                  <a:pt x="55572" y="2515872"/>
                </a:cubicBezTo>
                <a:cubicBezTo>
                  <a:pt x="55572" y="2515872"/>
                  <a:pt x="55572" y="2515872"/>
                  <a:pt x="227337" y="2216064"/>
                </a:cubicBezTo>
                <a:lnTo>
                  <a:pt x="271808" y="2158302"/>
                </a:lnTo>
                <a:lnTo>
                  <a:pt x="271541" y="2154642"/>
                </a:lnTo>
                <a:lnTo>
                  <a:pt x="227597" y="2215610"/>
                </a:lnTo>
                <a:cubicBezTo>
                  <a:pt x="227597" y="2215610"/>
                  <a:pt x="227597" y="2215610"/>
                  <a:pt x="265780" y="2149385"/>
                </a:cubicBezTo>
                <a:lnTo>
                  <a:pt x="281159" y="2122713"/>
                </a:lnTo>
                <a:lnTo>
                  <a:pt x="282844" y="2117144"/>
                </a:lnTo>
                <a:lnTo>
                  <a:pt x="292332" y="2103335"/>
                </a:lnTo>
                <a:lnTo>
                  <a:pt x="318105" y="2058634"/>
                </a:lnTo>
                <a:cubicBezTo>
                  <a:pt x="408615" y="1901657"/>
                  <a:pt x="589632" y="1587705"/>
                  <a:pt x="951667" y="959801"/>
                </a:cubicBezTo>
                <a:cubicBezTo>
                  <a:pt x="1025759" y="831863"/>
                  <a:pt x="1207618" y="727493"/>
                  <a:pt x="1355798" y="727493"/>
                </a:cubicBezTo>
                <a:cubicBezTo>
                  <a:pt x="1355798" y="727493"/>
                  <a:pt x="1355798" y="727493"/>
                  <a:pt x="1702677" y="727493"/>
                </a:cubicBezTo>
                <a:lnTo>
                  <a:pt x="1703378" y="727538"/>
                </a:lnTo>
                <a:lnTo>
                  <a:pt x="1702912" y="727493"/>
                </a:lnTo>
                <a:cubicBezTo>
                  <a:pt x="1702912" y="727493"/>
                  <a:pt x="1702912" y="727493"/>
                  <a:pt x="1725539" y="727493"/>
                </a:cubicBezTo>
                <a:lnTo>
                  <a:pt x="1728671" y="727493"/>
                </a:lnTo>
                <a:lnTo>
                  <a:pt x="1747106" y="727493"/>
                </a:lnTo>
                <a:cubicBezTo>
                  <a:pt x="1786881" y="727493"/>
                  <a:pt x="1862454" y="727493"/>
                  <a:pt x="2006041" y="727493"/>
                </a:cubicBezTo>
                <a:lnTo>
                  <a:pt x="2009331" y="727493"/>
                </a:lnTo>
                <a:lnTo>
                  <a:pt x="2009331" y="320608"/>
                </a:lnTo>
                <a:lnTo>
                  <a:pt x="1843855" y="320608"/>
                </a:lnTo>
                <a:cubicBezTo>
                  <a:pt x="1814343" y="320608"/>
                  <a:pt x="1790419" y="296684"/>
                  <a:pt x="1790419" y="267172"/>
                </a:cubicBezTo>
                <a:lnTo>
                  <a:pt x="1790419" y="53436"/>
                </a:lnTo>
                <a:cubicBezTo>
                  <a:pt x="1790419" y="23924"/>
                  <a:pt x="1814343" y="0"/>
                  <a:pt x="184385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027212" y="2509838"/>
            <a:ext cx="1571625" cy="35401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027212" y="2863850"/>
            <a:ext cx="2320925" cy="3381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027212" y="3806825"/>
            <a:ext cx="1571625" cy="35401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027212" y="4160838"/>
            <a:ext cx="2320925" cy="3381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027212" y="5102225"/>
            <a:ext cx="1571625" cy="35242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027212" y="5454650"/>
            <a:ext cx="2320925" cy="3397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273371" y="2509838"/>
            <a:ext cx="1571625" cy="35401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609796" y="2863850"/>
            <a:ext cx="2235200" cy="3381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274959" y="3806825"/>
            <a:ext cx="1570037" cy="35401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611384" y="4160838"/>
            <a:ext cx="2233612" cy="3381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273371" y="5102225"/>
            <a:ext cx="1571625" cy="35242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609796" y="5454650"/>
            <a:ext cx="2235200" cy="3397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21"/>
          <p:cNvSpPr>
            <a:spLocks noEditPoints="1"/>
          </p:cNvSpPr>
          <p:nvPr/>
        </p:nvSpPr>
        <p:spPr bwMode="auto">
          <a:xfrm>
            <a:off x="5660339" y="3122688"/>
            <a:ext cx="470393" cy="537287"/>
          </a:xfrm>
          <a:custGeom>
            <a:avLst/>
            <a:gdLst>
              <a:gd name="T0" fmla="*/ 432 w 504"/>
              <a:gd name="T1" fmla="*/ 541 h 577"/>
              <a:gd name="T2" fmla="*/ 407 w 504"/>
              <a:gd name="T3" fmla="*/ 541 h 577"/>
              <a:gd name="T4" fmla="*/ 504 w 504"/>
              <a:gd name="T5" fmla="*/ 361 h 577"/>
              <a:gd name="T6" fmla="*/ 341 w 504"/>
              <a:gd name="T7" fmla="*/ 152 h 577"/>
              <a:gd name="T8" fmla="*/ 382 w 504"/>
              <a:gd name="T9" fmla="*/ 75 h 577"/>
              <a:gd name="T10" fmla="*/ 374 w 504"/>
              <a:gd name="T11" fmla="*/ 50 h 577"/>
              <a:gd name="T12" fmla="*/ 277 w 504"/>
              <a:gd name="T13" fmla="*/ 3 h 577"/>
              <a:gd name="T14" fmla="*/ 263 w 504"/>
              <a:gd name="T15" fmla="*/ 2 h 577"/>
              <a:gd name="T16" fmla="*/ 252 w 504"/>
              <a:gd name="T17" fmla="*/ 12 h 577"/>
              <a:gd name="T18" fmla="*/ 137 w 504"/>
              <a:gd name="T19" fmla="*/ 230 h 577"/>
              <a:gd name="T20" fmla="*/ 153 w 504"/>
              <a:gd name="T21" fmla="*/ 280 h 577"/>
              <a:gd name="T22" fmla="*/ 137 w 504"/>
              <a:gd name="T23" fmla="*/ 313 h 577"/>
              <a:gd name="T24" fmla="*/ 202 w 504"/>
              <a:gd name="T25" fmla="*/ 344 h 577"/>
              <a:gd name="T26" fmla="*/ 217 w 504"/>
              <a:gd name="T27" fmla="*/ 312 h 577"/>
              <a:gd name="T28" fmla="*/ 217 w 504"/>
              <a:gd name="T29" fmla="*/ 312 h 577"/>
              <a:gd name="T30" fmla="*/ 267 w 504"/>
              <a:gd name="T31" fmla="*/ 293 h 577"/>
              <a:gd name="T32" fmla="*/ 306 w 504"/>
              <a:gd name="T33" fmla="*/ 219 h 577"/>
              <a:gd name="T34" fmla="*/ 432 w 504"/>
              <a:gd name="T35" fmla="*/ 361 h 577"/>
              <a:gd name="T36" fmla="*/ 288 w 504"/>
              <a:gd name="T37" fmla="*/ 505 h 577"/>
              <a:gd name="T38" fmla="*/ 180 w 504"/>
              <a:gd name="T39" fmla="*/ 469 h 577"/>
              <a:gd name="T40" fmla="*/ 180 w 504"/>
              <a:gd name="T41" fmla="*/ 451 h 577"/>
              <a:gd name="T42" fmla="*/ 198 w 504"/>
              <a:gd name="T43" fmla="*/ 433 h 577"/>
              <a:gd name="T44" fmla="*/ 288 w 504"/>
              <a:gd name="T45" fmla="*/ 433 h 577"/>
              <a:gd name="T46" fmla="*/ 288 w 504"/>
              <a:gd name="T47" fmla="*/ 397 h 577"/>
              <a:gd name="T48" fmla="*/ 149 w 504"/>
              <a:gd name="T49" fmla="*/ 397 h 577"/>
              <a:gd name="T50" fmla="*/ 75 w 504"/>
              <a:gd name="T51" fmla="*/ 397 h 577"/>
              <a:gd name="T52" fmla="*/ 0 w 504"/>
              <a:gd name="T53" fmla="*/ 397 h 577"/>
              <a:gd name="T54" fmla="*/ 0 w 504"/>
              <a:gd name="T55" fmla="*/ 433 h 577"/>
              <a:gd name="T56" fmla="*/ 85 w 504"/>
              <a:gd name="T57" fmla="*/ 433 h 577"/>
              <a:gd name="T58" fmla="*/ 90 w 504"/>
              <a:gd name="T59" fmla="*/ 433 h 577"/>
              <a:gd name="T60" fmla="*/ 108 w 504"/>
              <a:gd name="T61" fmla="*/ 451 h 577"/>
              <a:gd name="T62" fmla="*/ 108 w 504"/>
              <a:gd name="T63" fmla="*/ 469 h 577"/>
              <a:gd name="T64" fmla="*/ 108 w 504"/>
              <a:gd name="T65" fmla="*/ 541 h 577"/>
              <a:gd name="T66" fmla="*/ 36 w 504"/>
              <a:gd name="T67" fmla="*/ 577 h 577"/>
              <a:gd name="T68" fmla="*/ 504 w 504"/>
              <a:gd name="T69" fmla="*/ 577 h 577"/>
              <a:gd name="T70" fmla="*/ 432 w 504"/>
              <a:gd name="T71" fmla="*/ 541 h 577"/>
              <a:gd name="T72" fmla="*/ 306 w 504"/>
              <a:gd name="T73" fmla="*/ 49 h 577"/>
              <a:gd name="T74" fmla="*/ 294 w 504"/>
              <a:gd name="T75" fmla="*/ 61 h 577"/>
              <a:gd name="T76" fmla="*/ 212 w 504"/>
              <a:gd name="T77" fmla="*/ 217 h 577"/>
              <a:gd name="T78" fmla="*/ 180 w 504"/>
              <a:gd name="T79" fmla="*/ 202 h 577"/>
              <a:gd name="T80" fmla="*/ 182 w 504"/>
              <a:gd name="T81" fmla="*/ 195 h 577"/>
              <a:gd name="T82" fmla="*/ 261 w 504"/>
              <a:gd name="T83" fmla="*/ 48 h 577"/>
              <a:gd name="T84" fmla="*/ 272 w 504"/>
              <a:gd name="T85" fmla="*/ 38 h 577"/>
              <a:gd name="T86" fmla="*/ 286 w 504"/>
              <a:gd name="T87" fmla="*/ 39 h 577"/>
              <a:gd name="T88" fmla="*/ 306 w 504"/>
              <a:gd name="T89" fmla="*/ 49 h 577"/>
              <a:gd name="T90" fmla="*/ 306 w 504"/>
              <a:gd name="T91" fmla="*/ 49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04" h="577">
                <a:moveTo>
                  <a:pt x="432" y="541"/>
                </a:moveTo>
                <a:cubicBezTo>
                  <a:pt x="407" y="541"/>
                  <a:pt x="407" y="541"/>
                  <a:pt x="407" y="541"/>
                </a:cubicBezTo>
                <a:cubicBezTo>
                  <a:pt x="466" y="502"/>
                  <a:pt x="504" y="436"/>
                  <a:pt x="504" y="361"/>
                </a:cubicBezTo>
                <a:cubicBezTo>
                  <a:pt x="504" y="260"/>
                  <a:pt x="435" y="175"/>
                  <a:pt x="341" y="152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6" y="65"/>
                  <a:pt x="383" y="54"/>
                  <a:pt x="374" y="50"/>
                </a:cubicBezTo>
                <a:cubicBezTo>
                  <a:pt x="277" y="3"/>
                  <a:pt x="277" y="3"/>
                  <a:pt x="277" y="3"/>
                </a:cubicBezTo>
                <a:cubicBezTo>
                  <a:pt x="272" y="1"/>
                  <a:pt x="267" y="0"/>
                  <a:pt x="263" y="2"/>
                </a:cubicBezTo>
                <a:cubicBezTo>
                  <a:pt x="258" y="4"/>
                  <a:pt x="254" y="7"/>
                  <a:pt x="252" y="12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28" y="249"/>
                  <a:pt x="135" y="272"/>
                  <a:pt x="153" y="280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202" y="344"/>
                  <a:pt x="202" y="344"/>
                  <a:pt x="202" y="344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35" y="320"/>
                  <a:pt x="257" y="312"/>
                  <a:pt x="267" y="293"/>
                </a:cubicBezTo>
                <a:cubicBezTo>
                  <a:pt x="306" y="219"/>
                  <a:pt x="306" y="219"/>
                  <a:pt x="306" y="219"/>
                </a:cubicBezTo>
                <a:cubicBezTo>
                  <a:pt x="377" y="228"/>
                  <a:pt x="432" y="288"/>
                  <a:pt x="432" y="361"/>
                </a:cubicBezTo>
                <a:cubicBezTo>
                  <a:pt x="432" y="440"/>
                  <a:pt x="367" y="505"/>
                  <a:pt x="288" y="505"/>
                </a:cubicBezTo>
                <a:cubicBezTo>
                  <a:pt x="252" y="505"/>
                  <a:pt x="205" y="491"/>
                  <a:pt x="180" y="469"/>
                </a:cubicBezTo>
                <a:cubicBezTo>
                  <a:pt x="180" y="451"/>
                  <a:pt x="180" y="451"/>
                  <a:pt x="180" y="451"/>
                </a:cubicBezTo>
                <a:cubicBezTo>
                  <a:pt x="180" y="441"/>
                  <a:pt x="188" y="433"/>
                  <a:pt x="198" y="433"/>
                </a:cubicBezTo>
                <a:cubicBezTo>
                  <a:pt x="288" y="433"/>
                  <a:pt x="288" y="433"/>
                  <a:pt x="288" y="433"/>
                </a:cubicBezTo>
                <a:cubicBezTo>
                  <a:pt x="288" y="397"/>
                  <a:pt x="288" y="397"/>
                  <a:pt x="288" y="397"/>
                </a:cubicBezTo>
                <a:cubicBezTo>
                  <a:pt x="149" y="397"/>
                  <a:pt x="149" y="397"/>
                  <a:pt x="149" y="397"/>
                </a:cubicBezTo>
                <a:cubicBezTo>
                  <a:pt x="75" y="397"/>
                  <a:pt x="75" y="397"/>
                  <a:pt x="75" y="397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33"/>
                  <a:pt x="0" y="433"/>
                  <a:pt x="0" y="433"/>
                </a:cubicBezTo>
                <a:cubicBezTo>
                  <a:pt x="85" y="433"/>
                  <a:pt x="85" y="433"/>
                  <a:pt x="85" y="433"/>
                </a:cubicBezTo>
                <a:cubicBezTo>
                  <a:pt x="90" y="433"/>
                  <a:pt x="90" y="433"/>
                  <a:pt x="90" y="433"/>
                </a:cubicBezTo>
                <a:cubicBezTo>
                  <a:pt x="100" y="433"/>
                  <a:pt x="108" y="441"/>
                  <a:pt x="108" y="451"/>
                </a:cubicBezTo>
                <a:cubicBezTo>
                  <a:pt x="108" y="469"/>
                  <a:pt x="108" y="469"/>
                  <a:pt x="108" y="469"/>
                </a:cubicBezTo>
                <a:cubicBezTo>
                  <a:pt x="108" y="541"/>
                  <a:pt x="108" y="541"/>
                  <a:pt x="108" y="541"/>
                </a:cubicBezTo>
                <a:cubicBezTo>
                  <a:pt x="68" y="541"/>
                  <a:pt x="36" y="537"/>
                  <a:pt x="36" y="577"/>
                </a:cubicBezTo>
                <a:cubicBezTo>
                  <a:pt x="504" y="577"/>
                  <a:pt x="504" y="577"/>
                  <a:pt x="504" y="577"/>
                </a:cubicBezTo>
                <a:cubicBezTo>
                  <a:pt x="504" y="537"/>
                  <a:pt x="472" y="541"/>
                  <a:pt x="432" y="541"/>
                </a:cubicBezTo>
                <a:close/>
                <a:moveTo>
                  <a:pt x="306" y="49"/>
                </a:moveTo>
                <a:cubicBezTo>
                  <a:pt x="301" y="51"/>
                  <a:pt x="297" y="55"/>
                  <a:pt x="294" y="61"/>
                </a:cubicBezTo>
                <a:cubicBezTo>
                  <a:pt x="212" y="217"/>
                  <a:pt x="212" y="217"/>
                  <a:pt x="212" y="217"/>
                </a:cubicBezTo>
                <a:cubicBezTo>
                  <a:pt x="180" y="202"/>
                  <a:pt x="180" y="202"/>
                  <a:pt x="180" y="202"/>
                </a:cubicBezTo>
                <a:cubicBezTo>
                  <a:pt x="181" y="199"/>
                  <a:pt x="181" y="197"/>
                  <a:pt x="182" y="195"/>
                </a:cubicBezTo>
                <a:cubicBezTo>
                  <a:pt x="261" y="48"/>
                  <a:pt x="261" y="48"/>
                  <a:pt x="261" y="48"/>
                </a:cubicBezTo>
                <a:cubicBezTo>
                  <a:pt x="263" y="43"/>
                  <a:pt x="267" y="40"/>
                  <a:pt x="272" y="38"/>
                </a:cubicBezTo>
                <a:cubicBezTo>
                  <a:pt x="276" y="36"/>
                  <a:pt x="281" y="37"/>
                  <a:pt x="286" y="39"/>
                </a:cubicBezTo>
                <a:cubicBezTo>
                  <a:pt x="306" y="49"/>
                  <a:pt x="306" y="49"/>
                  <a:pt x="306" y="49"/>
                </a:cubicBezTo>
                <a:cubicBezTo>
                  <a:pt x="306" y="49"/>
                  <a:pt x="306" y="49"/>
                  <a:pt x="306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AutoShape 15"/>
          <p:cNvSpPr>
            <a:spLocks/>
          </p:cNvSpPr>
          <p:nvPr/>
        </p:nvSpPr>
        <p:spPr bwMode="auto">
          <a:xfrm>
            <a:off x="6781257" y="3202660"/>
            <a:ext cx="486018" cy="473927"/>
          </a:xfrm>
          <a:custGeom>
            <a:avLst/>
            <a:gdLst>
              <a:gd name="T0" fmla="+- 0 10782 53"/>
              <a:gd name="T1" fmla="*/ T0 w 21459"/>
              <a:gd name="T2" fmla="+- 0 10819 39"/>
              <a:gd name="T3" fmla="*/ 10819 h 21561"/>
              <a:gd name="T4" fmla="+- 0 10782 53"/>
              <a:gd name="T5" fmla="*/ T4 w 21459"/>
              <a:gd name="T6" fmla="+- 0 10819 39"/>
              <a:gd name="T7" fmla="*/ 10819 h 21561"/>
              <a:gd name="T8" fmla="+- 0 10782 53"/>
              <a:gd name="T9" fmla="*/ T8 w 21459"/>
              <a:gd name="T10" fmla="+- 0 10819 39"/>
              <a:gd name="T11" fmla="*/ 10819 h 21561"/>
              <a:gd name="T12" fmla="+- 0 10782 53"/>
              <a:gd name="T13" fmla="*/ T12 w 21459"/>
              <a:gd name="T14" fmla="+- 0 10819 39"/>
              <a:gd name="T15" fmla="*/ 10819 h 2156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59" h="21561">
                <a:moveTo>
                  <a:pt x="20359" y="4319"/>
                </a:moveTo>
                <a:cubicBezTo>
                  <a:pt x="20703" y="4451"/>
                  <a:pt x="20960" y="4653"/>
                  <a:pt x="21125" y="4923"/>
                </a:cubicBezTo>
                <a:cubicBezTo>
                  <a:pt x="21468" y="5418"/>
                  <a:pt x="21546" y="6025"/>
                  <a:pt x="21363" y="6735"/>
                </a:cubicBezTo>
                <a:lnTo>
                  <a:pt x="17812" y="19432"/>
                </a:lnTo>
                <a:cubicBezTo>
                  <a:pt x="17663" y="20051"/>
                  <a:pt x="17338" y="20561"/>
                  <a:pt x="16840" y="20960"/>
                </a:cubicBezTo>
                <a:cubicBezTo>
                  <a:pt x="16342" y="21361"/>
                  <a:pt x="15810" y="21560"/>
                  <a:pt x="15242" y="21560"/>
                </a:cubicBezTo>
                <a:lnTo>
                  <a:pt x="3374" y="21560"/>
                </a:lnTo>
                <a:cubicBezTo>
                  <a:pt x="3031" y="21560"/>
                  <a:pt x="2698" y="21496"/>
                  <a:pt x="2378" y="21358"/>
                </a:cubicBezTo>
                <a:cubicBezTo>
                  <a:pt x="2056" y="21223"/>
                  <a:pt x="1747" y="21042"/>
                  <a:pt x="1456" y="20810"/>
                </a:cubicBezTo>
                <a:cubicBezTo>
                  <a:pt x="1162" y="20581"/>
                  <a:pt x="906" y="20312"/>
                  <a:pt x="683" y="19998"/>
                </a:cubicBezTo>
                <a:cubicBezTo>
                  <a:pt x="463" y="19685"/>
                  <a:pt x="287" y="19345"/>
                  <a:pt x="161" y="18978"/>
                </a:cubicBezTo>
                <a:cubicBezTo>
                  <a:pt x="-46" y="18345"/>
                  <a:pt x="-53" y="17750"/>
                  <a:pt x="138" y="17199"/>
                </a:cubicBezTo>
                <a:cubicBezTo>
                  <a:pt x="156" y="17049"/>
                  <a:pt x="172" y="16900"/>
                  <a:pt x="188" y="16759"/>
                </a:cubicBezTo>
                <a:cubicBezTo>
                  <a:pt x="206" y="16613"/>
                  <a:pt x="222" y="16449"/>
                  <a:pt x="237" y="16273"/>
                </a:cubicBezTo>
                <a:cubicBezTo>
                  <a:pt x="237" y="16179"/>
                  <a:pt x="222" y="16082"/>
                  <a:pt x="188" y="15985"/>
                </a:cubicBezTo>
                <a:cubicBezTo>
                  <a:pt x="156" y="15889"/>
                  <a:pt x="146" y="15792"/>
                  <a:pt x="161" y="15695"/>
                </a:cubicBezTo>
                <a:cubicBezTo>
                  <a:pt x="180" y="15549"/>
                  <a:pt x="245" y="15402"/>
                  <a:pt x="358" y="15256"/>
                </a:cubicBezTo>
                <a:cubicBezTo>
                  <a:pt x="471" y="15109"/>
                  <a:pt x="578" y="14942"/>
                  <a:pt x="678" y="14757"/>
                </a:cubicBezTo>
                <a:cubicBezTo>
                  <a:pt x="872" y="14411"/>
                  <a:pt x="1060" y="13986"/>
                  <a:pt x="1249" y="13485"/>
                </a:cubicBezTo>
                <a:cubicBezTo>
                  <a:pt x="1438" y="12987"/>
                  <a:pt x="1574" y="12553"/>
                  <a:pt x="1655" y="12190"/>
                </a:cubicBezTo>
                <a:cubicBezTo>
                  <a:pt x="1689" y="12040"/>
                  <a:pt x="1686" y="11896"/>
                  <a:pt x="1642" y="11762"/>
                </a:cubicBezTo>
                <a:cubicBezTo>
                  <a:pt x="1603" y="11627"/>
                  <a:pt x="1597" y="11504"/>
                  <a:pt x="1631" y="11389"/>
                </a:cubicBezTo>
                <a:cubicBezTo>
                  <a:pt x="1665" y="11240"/>
                  <a:pt x="1734" y="11111"/>
                  <a:pt x="1838" y="11005"/>
                </a:cubicBezTo>
                <a:cubicBezTo>
                  <a:pt x="1943" y="10897"/>
                  <a:pt x="2027" y="10788"/>
                  <a:pt x="2095" y="10671"/>
                </a:cubicBezTo>
                <a:cubicBezTo>
                  <a:pt x="2179" y="10507"/>
                  <a:pt x="2268" y="10308"/>
                  <a:pt x="2365" y="10082"/>
                </a:cubicBezTo>
                <a:cubicBezTo>
                  <a:pt x="2459" y="9859"/>
                  <a:pt x="2551" y="9628"/>
                  <a:pt x="2635" y="9390"/>
                </a:cubicBezTo>
                <a:cubicBezTo>
                  <a:pt x="2719" y="9150"/>
                  <a:pt x="2784" y="8918"/>
                  <a:pt x="2837" y="8690"/>
                </a:cubicBezTo>
                <a:cubicBezTo>
                  <a:pt x="2887" y="8461"/>
                  <a:pt x="2918" y="8271"/>
                  <a:pt x="2936" y="8118"/>
                </a:cubicBezTo>
                <a:cubicBezTo>
                  <a:pt x="2952" y="7972"/>
                  <a:pt x="2944" y="7816"/>
                  <a:pt x="2910" y="7655"/>
                </a:cubicBezTo>
                <a:cubicBezTo>
                  <a:pt x="2876" y="7497"/>
                  <a:pt x="2876" y="7365"/>
                  <a:pt x="2910" y="7248"/>
                </a:cubicBezTo>
                <a:cubicBezTo>
                  <a:pt x="2960" y="7101"/>
                  <a:pt x="3046" y="6978"/>
                  <a:pt x="3167" y="6878"/>
                </a:cubicBezTo>
                <a:cubicBezTo>
                  <a:pt x="3288" y="6778"/>
                  <a:pt x="3390" y="6664"/>
                  <a:pt x="3476" y="6532"/>
                </a:cubicBezTo>
                <a:cubicBezTo>
                  <a:pt x="3557" y="6421"/>
                  <a:pt x="3649" y="6263"/>
                  <a:pt x="3746" y="6049"/>
                </a:cubicBezTo>
                <a:cubicBezTo>
                  <a:pt x="3840" y="5841"/>
                  <a:pt x="3937" y="5609"/>
                  <a:pt x="4034" y="5354"/>
                </a:cubicBezTo>
                <a:cubicBezTo>
                  <a:pt x="4129" y="5102"/>
                  <a:pt x="4210" y="4856"/>
                  <a:pt x="4278" y="4618"/>
                </a:cubicBezTo>
                <a:cubicBezTo>
                  <a:pt x="4344" y="4381"/>
                  <a:pt x="4385" y="4170"/>
                  <a:pt x="4404" y="3979"/>
                </a:cubicBezTo>
                <a:cubicBezTo>
                  <a:pt x="4420" y="3868"/>
                  <a:pt x="4404" y="3754"/>
                  <a:pt x="4354" y="3636"/>
                </a:cubicBezTo>
                <a:cubicBezTo>
                  <a:pt x="4304" y="3519"/>
                  <a:pt x="4294" y="3390"/>
                  <a:pt x="4328" y="3249"/>
                </a:cubicBezTo>
                <a:cubicBezTo>
                  <a:pt x="4362" y="3120"/>
                  <a:pt x="4438" y="2980"/>
                  <a:pt x="4561" y="2836"/>
                </a:cubicBezTo>
                <a:cubicBezTo>
                  <a:pt x="4682" y="2692"/>
                  <a:pt x="4792" y="2543"/>
                  <a:pt x="4894" y="2393"/>
                </a:cubicBezTo>
                <a:cubicBezTo>
                  <a:pt x="5025" y="2159"/>
                  <a:pt x="5145" y="1886"/>
                  <a:pt x="5250" y="1573"/>
                </a:cubicBezTo>
                <a:cubicBezTo>
                  <a:pt x="5355" y="1262"/>
                  <a:pt x="5481" y="975"/>
                  <a:pt x="5625" y="717"/>
                </a:cubicBezTo>
                <a:cubicBezTo>
                  <a:pt x="5772" y="462"/>
                  <a:pt x="5966" y="259"/>
                  <a:pt x="6204" y="116"/>
                </a:cubicBezTo>
                <a:cubicBezTo>
                  <a:pt x="6440" y="-31"/>
                  <a:pt x="6767" y="-39"/>
                  <a:pt x="7176" y="92"/>
                </a:cubicBezTo>
                <a:lnTo>
                  <a:pt x="7150" y="151"/>
                </a:lnTo>
                <a:cubicBezTo>
                  <a:pt x="7409" y="54"/>
                  <a:pt x="7635" y="10"/>
                  <a:pt x="7829" y="10"/>
                </a:cubicBezTo>
                <a:lnTo>
                  <a:pt x="17613" y="10"/>
                </a:lnTo>
                <a:cubicBezTo>
                  <a:pt x="18266" y="10"/>
                  <a:pt x="18764" y="277"/>
                  <a:pt x="19107" y="805"/>
                </a:cubicBezTo>
                <a:cubicBezTo>
                  <a:pt x="19448" y="1303"/>
                  <a:pt x="19524" y="1904"/>
                  <a:pt x="19330" y="2616"/>
                </a:cubicBezTo>
                <a:lnTo>
                  <a:pt x="15782" y="15329"/>
                </a:lnTo>
                <a:cubicBezTo>
                  <a:pt x="15630" y="15918"/>
                  <a:pt x="15307" y="16419"/>
                  <a:pt x="14809" y="16829"/>
                </a:cubicBezTo>
                <a:cubicBezTo>
                  <a:pt x="14312" y="17243"/>
                  <a:pt x="13782" y="17448"/>
                  <a:pt x="13221" y="17448"/>
                </a:cubicBezTo>
                <a:lnTo>
                  <a:pt x="2019" y="17448"/>
                </a:lnTo>
                <a:cubicBezTo>
                  <a:pt x="1935" y="17448"/>
                  <a:pt x="1852" y="17460"/>
                  <a:pt x="1762" y="17477"/>
                </a:cubicBezTo>
                <a:cubicBezTo>
                  <a:pt x="1676" y="17495"/>
                  <a:pt x="1597" y="17551"/>
                  <a:pt x="1529" y="17644"/>
                </a:cubicBezTo>
                <a:cubicBezTo>
                  <a:pt x="1430" y="17832"/>
                  <a:pt x="1430" y="18096"/>
                  <a:pt x="1529" y="18430"/>
                </a:cubicBezTo>
                <a:cubicBezTo>
                  <a:pt x="1665" y="18834"/>
                  <a:pt x="1914" y="19186"/>
                  <a:pt x="2284" y="19488"/>
                </a:cubicBezTo>
                <a:cubicBezTo>
                  <a:pt x="2651" y="19796"/>
                  <a:pt x="3015" y="19945"/>
                  <a:pt x="3374" y="19945"/>
                </a:cubicBezTo>
                <a:lnTo>
                  <a:pt x="15242" y="19945"/>
                </a:lnTo>
                <a:cubicBezTo>
                  <a:pt x="15485" y="19945"/>
                  <a:pt x="15724" y="19846"/>
                  <a:pt x="15962" y="19643"/>
                </a:cubicBezTo>
                <a:cubicBezTo>
                  <a:pt x="16201" y="19444"/>
                  <a:pt x="16358" y="19221"/>
                  <a:pt x="16434" y="18975"/>
                </a:cubicBezTo>
                <a:lnTo>
                  <a:pt x="20310" y="5128"/>
                </a:lnTo>
                <a:cubicBezTo>
                  <a:pt x="20344" y="4979"/>
                  <a:pt x="20365" y="4841"/>
                  <a:pt x="20373" y="4715"/>
                </a:cubicBezTo>
                <a:cubicBezTo>
                  <a:pt x="20378" y="4592"/>
                  <a:pt x="20373" y="4460"/>
                  <a:pt x="20359" y="4319"/>
                </a:cubicBezTo>
                <a:moveTo>
                  <a:pt x="6285" y="8083"/>
                </a:moveTo>
                <a:cubicBezTo>
                  <a:pt x="6201" y="8446"/>
                  <a:pt x="6311" y="8628"/>
                  <a:pt x="6610" y="8628"/>
                </a:cubicBezTo>
                <a:lnTo>
                  <a:pt x="14325" y="8628"/>
                </a:lnTo>
                <a:cubicBezTo>
                  <a:pt x="14461" y="8628"/>
                  <a:pt x="14587" y="8578"/>
                  <a:pt x="14707" y="8473"/>
                </a:cubicBezTo>
                <a:cubicBezTo>
                  <a:pt x="14830" y="8370"/>
                  <a:pt x="14906" y="8238"/>
                  <a:pt x="14940" y="8083"/>
                </a:cubicBezTo>
                <a:lnTo>
                  <a:pt x="15242" y="7028"/>
                </a:lnTo>
                <a:cubicBezTo>
                  <a:pt x="15276" y="6881"/>
                  <a:pt x="15263" y="6752"/>
                  <a:pt x="15205" y="6641"/>
                </a:cubicBezTo>
                <a:cubicBezTo>
                  <a:pt x="15145" y="6535"/>
                  <a:pt x="15051" y="6483"/>
                  <a:pt x="14914" y="6483"/>
                </a:cubicBezTo>
                <a:lnTo>
                  <a:pt x="7202" y="6483"/>
                </a:lnTo>
                <a:cubicBezTo>
                  <a:pt x="7066" y="6483"/>
                  <a:pt x="6935" y="6532"/>
                  <a:pt x="6807" y="6638"/>
                </a:cubicBezTo>
                <a:cubicBezTo>
                  <a:pt x="6676" y="6740"/>
                  <a:pt x="6594" y="6869"/>
                  <a:pt x="6560" y="7028"/>
                </a:cubicBezTo>
                <a:lnTo>
                  <a:pt x="6285" y="8083"/>
                </a:lnTo>
                <a:close/>
                <a:moveTo>
                  <a:pt x="7150" y="4867"/>
                </a:moveTo>
                <a:cubicBezTo>
                  <a:pt x="7116" y="5017"/>
                  <a:pt x="7132" y="5140"/>
                  <a:pt x="7195" y="5240"/>
                </a:cubicBezTo>
                <a:cubicBezTo>
                  <a:pt x="7257" y="5336"/>
                  <a:pt x="7354" y="5386"/>
                  <a:pt x="7488" y="5386"/>
                </a:cubicBezTo>
                <a:lnTo>
                  <a:pt x="15192" y="5386"/>
                </a:lnTo>
                <a:cubicBezTo>
                  <a:pt x="15326" y="5386"/>
                  <a:pt x="15451" y="5336"/>
                  <a:pt x="15575" y="5240"/>
                </a:cubicBezTo>
                <a:cubicBezTo>
                  <a:pt x="15695" y="5140"/>
                  <a:pt x="15784" y="5017"/>
                  <a:pt x="15845" y="4867"/>
                </a:cubicBezTo>
                <a:lnTo>
                  <a:pt x="16120" y="3771"/>
                </a:lnTo>
                <a:cubicBezTo>
                  <a:pt x="16154" y="3622"/>
                  <a:pt x="16141" y="3493"/>
                  <a:pt x="16083" y="3387"/>
                </a:cubicBezTo>
                <a:cubicBezTo>
                  <a:pt x="16023" y="3279"/>
                  <a:pt x="15923" y="3223"/>
                  <a:pt x="15782" y="3223"/>
                </a:cubicBezTo>
                <a:lnTo>
                  <a:pt x="8078" y="3223"/>
                </a:lnTo>
                <a:cubicBezTo>
                  <a:pt x="7944" y="3223"/>
                  <a:pt x="7818" y="3279"/>
                  <a:pt x="7695" y="3387"/>
                </a:cubicBezTo>
                <a:cubicBezTo>
                  <a:pt x="7575" y="3493"/>
                  <a:pt x="7488" y="3622"/>
                  <a:pt x="7438" y="3771"/>
                </a:cubicBezTo>
                <a:lnTo>
                  <a:pt x="7150" y="48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40181" tIns="40181" rIns="40181" bIns="40181" anchor="ctr"/>
          <a:lstStyle/>
          <a:p>
            <a:pPr algn="just" defTabSz="36123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8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reeform 32"/>
          <p:cNvSpPr>
            <a:spLocks/>
          </p:cNvSpPr>
          <p:nvPr/>
        </p:nvSpPr>
        <p:spPr bwMode="auto">
          <a:xfrm>
            <a:off x="7215011" y="4127431"/>
            <a:ext cx="562612" cy="497030"/>
          </a:xfrm>
          <a:custGeom>
            <a:avLst/>
            <a:gdLst>
              <a:gd name="T0" fmla="*/ 136 w 136"/>
              <a:gd name="T1" fmla="*/ 48 h 120"/>
              <a:gd name="T2" fmla="*/ 68 w 136"/>
              <a:gd name="T3" fmla="*/ 0 h 120"/>
              <a:gd name="T4" fmla="*/ 0 w 136"/>
              <a:gd name="T5" fmla="*/ 48 h 120"/>
              <a:gd name="T6" fmla="*/ 37 w 136"/>
              <a:gd name="T7" fmla="*/ 91 h 120"/>
              <a:gd name="T8" fmla="*/ 21 w 136"/>
              <a:gd name="T9" fmla="*/ 120 h 120"/>
              <a:gd name="T10" fmla="*/ 72 w 136"/>
              <a:gd name="T11" fmla="*/ 96 h 120"/>
              <a:gd name="T12" fmla="*/ 136 w 136"/>
              <a:gd name="T13" fmla="*/ 48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5" y="0"/>
                  <a:pt x="68" y="0"/>
                </a:cubicBezTo>
                <a:cubicBezTo>
                  <a:pt x="30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6" y="106"/>
                  <a:pt x="21" y="120"/>
                </a:cubicBezTo>
                <a:cubicBezTo>
                  <a:pt x="21" y="120"/>
                  <a:pt x="54" y="111"/>
                  <a:pt x="72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6570214" y="5071168"/>
            <a:ext cx="718870" cy="361879"/>
            <a:chOff x="6661142" y="2346209"/>
            <a:chExt cx="479063" cy="241160"/>
          </a:xfrm>
        </p:grpSpPr>
        <p:sp>
          <p:nvSpPr>
            <p:cNvPr id="74" name="AutoShape 262"/>
            <p:cNvSpPr>
              <a:spLocks/>
            </p:cNvSpPr>
            <p:nvPr/>
          </p:nvSpPr>
          <p:spPr bwMode="auto">
            <a:xfrm>
              <a:off x="6661142" y="2346209"/>
              <a:ext cx="479063" cy="1967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19872" y="8288"/>
                  </a:moveTo>
                  <a:lnTo>
                    <a:pt x="18950" y="8288"/>
                  </a:lnTo>
                  <a:cubicBezTo>
                    <a:pt x="18337" y="5361"/>
                    <a:pt x="16769" y="0"/>
                    <a:pt x="16272" y="0"/>
                  </a:cubicBezTo>
                  <a:lnTo>
                    <a:pt x="8628" y="0"/>
                  </a:lnTo>
                  <a:cubicBezTo>
                    <a:pt x="8131" y="0"/>
                    <a:pt x="5990" y="5361"/>
                    <a:pt x="5146" y="8288"/>
                  </a:cubicBezTo>
                  <a:lnTo>
                    <a:pt x="4128" y="8288"/>
                  </a:lnTo>
                  <a:cubicBezTo>
                    <a:pt x="3505" y="8288"/>
                    <a:pt x="0" y="8700"/>
                    <a:pt x="0" y="12439"/>
                  </a:cubicBezTo>
                  <a:lnTo>
                    <a:pt x="0" y="18890"/>
                  </a:lnTo>
                  <a:cubicBezTo>
                    <a:pt x="0" y="20113"/>
                    <a:pt x="339" y="21134"/>
                    <a:pt x="802" y="21472"/>
                  </a:cubicBezTo>
                  <a:cubicBezTo>
                    <a:pt x="820" y="17204"/>
                    <a:pt x="2270" y="13745"/>
                    <a:pt x="4051" y="13745"/>
                  </a:cubicBezTo>
                  <a:cubicBezTo>
                    <a:pt x="5843" y="13745"/>
                    <a:pt x="7300" y="17247"/>
                    <a:pt x="7300" y="21552"/>
                  </a:cubicBezTo>
                  <a:cubicBezTo>
                    <a:pt x="7300" y="21569"/>
                    <a:pt x="7299" y="21584"/>
                    <a:pt x="7299" y="21600"/>
                  </a:cubicBezTo>
                  <a:lnTo>
                    <a:pt x="14201" y="21600"/>
                  </a:lnTo>
                  <a:cubicBezTo>
                    <a:pt x="14201" y="21584"/>
                    <a:pt x="14200" y="21568"/>
                    <a:pt x="14200" y="21552"/>
                  </a:cubicBezTo>
                  <a:cubicBezTo>
                    <a:pt x="14200" y="17247"/>
                    <a:pt x="15658" y="13745"/>
                    <a:pt x="17450" y="13745"/>
                  </a:cubicBezTo>
                  <a:cubicBezTo>
                    <a:pt x="19241" y="13745"/>
                    <a:pt x="20698" y="17243"/>
                    <a:pt x="20700" y="21545"/>
                  </a:cubicBezTo>
                  <a:cubicBezTo>
                    <a:pt x="21214" y="21289"/>
                    <a:pt x="21600" y="20199"/>
                    <a:pt x="21600" y="18889"/>
                  </a:cubicBezTo>
                  <a:lnTo>
                    <a:pt x="21600" y="11718"/>
                  </a:lnTo>
                  <a:cubicBezTo>
                    <a:pt x="21600" y="10222"/>
                    <a:pt x="20495" y="8288"/>
                    <a:pt x="19872" y="8288"/>
                  </a:cubicBezTo>
                  <a:close/>
                  <a:moveTo>
                    <a:pt x="15715" y="2222"/>
                  </a:moveTo>
                  <a:cubicBezTo>
                    <a:pt x="16112" y="2222"/>
                    <a:pt x="16650" y="4767"/>
                    <a:pt x="17475" y="7799"/>
                  </a:cubicBezTo>
                  <a:lnTo>
                    <a:pt x="13060" y="7799"/>
                  </a:lnTo>
                  <a:lnTo>
                    <a:pt x="13056" y="2222"/>
                  </a:lnTo>
                  <a:lnTo>
                    <a:pt x="15715" y="2222"/>
                  </a:lnTo>
                  <a:close/>
                  <a:moveTo>
                    <a:pt x="9225" y="2222"/>
                  </a:moveTo>
                  <a:lnTo>
                    <a:pt x="11700" y="2222"/>
                  </a:lnTo>
                  <a:lnTo>
                    <a:pt x="11700" y="7799"/>
                  </a:lnTo>
                  <a:lnTo>
                    <a:pt x="6961" y="7799"/>
                  </a:lnTo>
                  <a:cubicBezTo>
                    <a:pt x="7957" y="4930"/>
                    <a:pt x="8827" y="2222"/>
                    <a:pt x="9225" y="2222"/>
                  </a:cubicBezTo>
                  <a:close/>
                  <a:moveTo>
                    <a:pt x="9225" y="222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263"/>
            <p:cNvSpPr>
              <a:spLocks/>
            </p:cNvSpPr>
            <p:nvPr/>
          </p:nvSpPr>
          <p:spPr bwMode="auto">
            <a:xfrm>
              <a:off x="6701064" y="2497654"/>
              <a:ext cx="90656" cy="89715"/>
            </a:xfrm>
            <a:custGeom>
              <a:avLst/>
              <a:gdLst>
                <a:gd name="T0" fmla="*/ 0 w 21598"/>
                <a:gd name="T1" fmla="*/ 0 h 21598"/>
                <a:gd name="T2" fmla="*/ 0 w 21598"/>
                <a:gd name="T3" fmla="*/ 0 h 21598"/>
                <a:gd name="T4" fmla="*/ 0 w 21598"/>
                <a:gd name="T5" fmla="*/ 0 h 21598"/>
                <a:gd name="T6" fmla="*/ 0 w 21598"/>
                <a:gd name="T7" fmla="*/ 0 h 21598"/>
                <a:gd name="T8" fmla="*/ 0 w 21598"/>
                <a:gd name="T9" fmla="*/ 0 h 21598"/>
                <a:gd name="T10" fmla="*/ 0 w 21598"/>
                <a:gd name="T11" fmla="*/ 0 h 21598"/>
                <a:gd name="T12" fmla="*/ 0 w 21598"/>
                <a:gd name="T13" fmla="*/ 0 h 21598"/>
                <a:gd name="T14" fmla="*/ 0 w 21598"/>
                <a:gd name="T15" fmla="*/ 0 h 21598"/>
                <a:gd name="T16" fmla="*/ 0 w 21598"/>
                <a:gd name="T17" fmla="*/ 0 h 21598"/>
                <a:gd name="T18" fmla="*/ 0 w 21598"/>
                <a:gd name="T19" fmla="*/ 0 h 21598"/>
                <a:gd name="T20" fmla="*/ 0 w 21598"/>
                <a:gd name="T21" fmla="*/ 0 h 21598"/>
                <a:gd name="T22" fmla="*/ 0 w 21598"/>
                <a:gd name="T23" fmla="*/ 0 h 21598"/>
                <a:gd name="T24" fmla="*/ 0 w 21598"/>
                <a:gd name="T25" fmla="*/ 0 h 21598"/>
                <a:gd name="T26" fmla="*/ 0 w 21598"/>
                <a:gd name="T27" fmla="*/ 0 h 21598"/>
                <a:gd name="T28" fmla="*/ 0 w 21598"/>
                <a:gd name="T29" fmla="*/ 0 h 21598"/>
                <a:gd name="T30" fmla="*/ 0 w 21598"/>
                <a:gd name="T31" fmla="*/ 0 h 21598"/>
                <a:gd name="T32" fmla="*/ 0 w 21598"/>
                <a:gd name="T33" fmla="*/ 0 h 21598"/>
                <a:gd name="T34" fmla="*/ 0 w 21598"/>
                <a:gd name="T35" fmla="*/ 0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AutoShape 264"/>
            <p:cNvSpPr>
              <a:spLocks/>
            </p:cNvSpPr>
            <p:nvPr/>
          </p:nvSpPr>
          <p:spPr bwMode="auto">
            <a:xfrm>
              <a:off x="7000478" y="2497654"/>
              <a:ext cx="90656" cy="89715"/>
            </a:xfrm>
            <a:custGeom>
              <a:avLst/>
              <a:gdLst>
                <a:gd name="T0" fmla="*/ 0 w 21598"/>
                <a:gd name="T1" fmla="*/ 0 h 21598"/>
                <a:gd name="T2" fmla="*/ 0 w 21598"/>
                <a:gd name="T3" fmla="*/ 0 h 21598"/>
                <a:gd name="T4" fmla="*/ 0 w 21598"/>
                <a:gd name="T5" fmla="*/ 0 h 21598"/>
                <a:gd name="T6" fmla="*/ 0 w 21598"/>
                <a:gd name="T7" fmla="*/ 0 h 21598"/>
                <a:gd name="T8" fmla="*/ 0 w 21598"/>
                <a:gd name="T9" fmla="*/ 0 h 21598"/>
                <a:gd name="T10" fmla="*/ 0 w 21598"/>
                <a:gd name="T11" fmla="*/ 0 h 21598"/>
                <a:gd name="T12" fmla="*/ 0 w 21598"/>
                <a:gd name="T13" fmla="*/ 0 h 21598"/>
                <a:gd name="T14" fmla="*/ 0 w 21598"/>
                <a:gd name="T15" fmla="*/ 0 h 21598"/>
                <a:gd name="T16" fmla="*/ 0 w 21598"/>
                <a:gd name="T17" fmla="*/ 0 h 21598"/>
                <a:gd name="T18" fmla="*/ 0 w 21598"/>
                <a:gd name="T19" fmla="*/ 0 h 21598"/>
                <a:gd name="T20" fmla="*/ 0 w 21598"/>
                <a:gd name="T21" fmla="*/ 0 h 21598"/>
                <a:gd name="T22" fmla="*/ 0 w 21598"/>
                <a:gd name="T23" fmla="*/ 0 h 21598"/>
                <a:gd name="T24" fmla="*/ 0 w 21598"/>
                <a:gd name="T25" fmla="*/ 0 h 21598"/>
                <a:gd name="T26" fmla="*/ 0 w 21598"/>
                <a:gd name="T27" fmla="*/ 0 h 21598"/>
                <a:gd name="T28" fmla="*/ 0 w 21598"/>
                <a:gd name="T29" fmla="*/ 0 h 21598"/>
                <a:gd name="T30" fmla="*/ 0 w 21598"/>
                <a:gd name="T31" fmla="*/ 0 h 21598"/>
                <a:gd name="T32" fmla="*/ 0 w 21598"/>
                <a:gd name="T33" fmla="*/ 0 h 21598"/>
                <a:gd name="T34" fmla="*/ 0 w 21598"/>
                <a:gd name="T35" fmla="*/ 0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AutoShape 1"/>
          <p:cNvSpPr>
            <a:spLocks/>
          </p:cNvSpPr>
          <p:nvPr/>
        </p:nvSpPr>
        <p:spPr bwMode="auto">
          <a:xfrm>
            <a:off x="5603982" y="4974947"/>
            <a:ext cx="495542" cy="487627"/>
          </a:xfrm>
          <a:custGeom>
            <a:avLst/>
            <a:gdLst>
              <a:gd name="T0" fmla="*/ 16241 w 21600"/>
              <a:gd name="T1" fmla="*/ 491 h 21600"/>
              <a:gd name="T2" fmla="*/ 15753 w 21600"/>
              <a:gd name="T3" fmla="*/ 0 h 21600"/>
              <a:gd name="T4" fmla="*/ 5847 w 21600"/>
              <a:gd name="T5" fmla="*/ 0 h 21600"/>
              <a:gd name="T6" fmla="*/ 5359 w 21600"/>
              <a:gd name="T7" fmla="*/ 491 h 21600"/>
              <a:gd name="T8" fmla="*/ 5359 w 21600"/>
              <a:gd name="T9" fmla="*/ 5400 h 21600"/>
              <a:gd name="T10" fmla="*/ 16241 w 21600"/>
              <a:gd name="T11" fmla="*/ 5400 h 21600"/>
              <a:gd name="T12" fmla="*/ 16241 w 21600"/>
              <a:gd name="T13" fmla="*/ 491 h 21600"/>
              <a:gd name="T14" fmla="*/ 16403 w 21600"/>
              <a:gd name="T15" fmla="*/ 16691 h 21600"/>
              <a:gd name="T16" fmla="*/ 15916 w 21600"/>
              <a:gd name="T17" fmla="*/ 16364 h 21600"/>
              <a:gd name="T18" fmla="*/ 5684 w 21600"/>
              <a:gd name="T19" fmla="*/ 16364 h 21600"/>
              <a:gd name="T20" fmla="*/ 5197 w 21600"/>
              <a:gd name="T21" fmla="*/ 16691 h 21600"/>
              <a:gd name="T22" fmla="*/ 3573 w 21600"/>
              <a:gd name="T23" fmla="*/ 21109 h 21600"/>
              <a:gd name="T24" fmla="*/ 3735 w 21600"/>
              <a:gd name="T25" fmla="*/ 21436 h 21600"/>
              <a:gd name="T26" fmla="*/ 4060 w 21600"/>
              <a:gd name="T27" fmla="*/ 21600 h 21600"/>
              <a:gd name="T28" fmla="*/ 17540 w 21600"/>
              <a:gd name="T29" fmla="*/ 21600 h 21600"/>
              <a:gd name="T30" fmla="*/ 17865 w 21600"/>
              <a:gd name="T31" fmla="*/ 21436 h 21600"/>
              <a:gd name="T32" fmla="*/ 18027 w 21600"/>
              <a:gd name="T33" fmla="*/ 21109 h 21600"/>
              <a:gd name="T34" fmla="*/ 16403 w 21600"/>
              <a:gd name="T35" fmla="*/ 16691 h 21600"/>
              <a:gd name="T36" fmla="*/ 4872 w 21600"/>
              <a:gd name="T37" fmla="*/ 9164 h 21600"/>
              <a:gd name="T38" fmla="*/ 4872 w 21600"/>
              <a:gd name="T39" fmla="*/ 10964 h 21600"/>
              <a:gd name="T40" fmla="*/ 16565 w 21600"/>
              <a:gd name="T41" fmla="*/ 10964 h 21600"/>
              <a:gd name="T42" fmla="*/ 16565 w 21600"/>
              <a:gd name="T43" fmla="*/ 9164 h 21600"/>
              <a:gd name="T44" fmla="*/ 15266 w 21600"/>
              <a:gd name="T45" fmla="*/ 6545 h 21600"/>
              <a:gd name="T46" fmla="*/ 6334 w 21600"/>
              <a:gd name="T47" fmla="*/ 6545 h 21600"/>
              <a:gd name="T48" fmla="*/ 4872 w 21600"/>
              <a:gd name="T49" fmla="*/ 9164 h 21600"/>
              <a:gd name="T50" fmla="*/ 10719 w 21600"/>
              <a:gd name="T51" fmla="*/ 8345 h 21600"/>
              <a:gd name="T52" fmla="*/ 12505 w 21600"/>
              <a:gd name="T53" fmla="*/ 9164 h 21600"/>
              <a:gd name="T54" fmla="*/ 10719 w 21600"/>
              <a:gd name="T55" fmla="*/ 10145 h 21600"/>
              <a:gd name="T56" fmla="*/ 9095 w 21600"/>
              <a:gd name="T57" fmla="*/ 9164 h 21600"/>
              <a:gd name="T58" fmla="*/ 10719 w 21600"/>
              <a:gd name="T59" fmla="*/ 8345 h 21600"/>
              <a:gd name="T60" fmla="*/ 19326 w 21600"/>
              <a:gd name="T61" fmla="*/ 6545 h 21600"/>
              <a:gd name="T62" fmla="*/ 16403 w 21600"/>
              <a:gd name="T63" fmla="*/ 6545 h 21600"/>
              <a:gd name="T64" fmla="*/ 17540 w 21600"/>
              <a:gd name="T65" fmla="*/ 8836 h 21600"/>
              <a:gd name="T66" fmla="*/ 17540 w 21600"/>
              <a:gd name="T67" fmla="*/ 8836 h 21600"/>
              <a:gd name="T68" fmla="*/ 17702 w 21600"/>
              <a:gd name="T69" fmla="*/ 9000 h 21600"/>
              <a:gd name="T70" fmla="*/ 17702 w 21600"/>
              <a:gd name="T71" fmla="*/ 11455 h 21600"/>
              <a:gd name="T72" fmla="*/ 17215 w 21600"/>
              <a:gd name="T73" fmla="*/ 11945 h 21600"/>
              <a:gd name="T74" fmla="*/ 4385 w 21600"/>
              <a:gd name="T75" fmla="*/ 11945 h 21600"/>
              <a:gd name="T76" fmla="*/ 3898 w 21600"/>
              <a:gd name="T77" fmla="*/ 11455 h 21600"/>
              <a:gd name="T78" fmla="*/ 3898 w 21600"/>
              <a:gd name="T79" fmla="*/ 9000 h 21600"/>
              <a:gd name="T80" fmla="*/ 4060 w 21600"/>
              <a:gd name="T81" fmla="*/ 8836 h 21600"/>
              <a:gd name="T82" fmla="*/ 5197 w 21600"/>
              <a:gd name="T83" fmla="*/ 6545 h 21600"/>
              <a:gd name="T84" fmla="*/ 2274 w 21600"/>
              <a:gd name="T85" fmla="*/ 6545 h 21600"/>
              <a:gd name="T86" fmla="*/ 0 w 21600"/>
              <a:gd name="T87" fmla="*/ 8836 h 21600"/>
              <a:gd name="T88" fmla="*/ 0 w 21600"/>
              <a:gd name="T89" fmla="*/ 16527 h 21600"/>
              <a:gd name="T90" fmla="*/ 2274 w 21600"/>
              <a:gd name="T91" fmla="*/ 18818 h 21600"/>
              <a:gd name="T92" fmla="*/ 3086 w 21600"/>
              <a:gd name="T93" fmla="*/ 18818 h 21600"/>
              <a:gd name="T94" fmla="*/ 4060 w 21600"/>
              <a:gd name="T95" fmla="*/ 16200 h 21600"/>
              <a:gd name="T96" fmla="*/ 5684 w 21600"/>
              <a:gd name="T97" fmla="*/ 15055 h 21600"/>
              <a:gd name="T98" fmla="*/ 15916 w 21600"/>
              <a:gd name="T99" fmla="*/ 15055 h 21600"/>
              <a:gd name="T100" fmla="*/ 17540 w 21600"/>
              <a:gd name="T101" fmla="*/ 16200 h 21600"/>
              <a:gd name="T102" fmla="*/ 18514 w 21600"/>
              <a:gd name="T103" fmla="*/ 18818 h 21600"/>
              <a:gd name="T104" fmla="*/ 19326 w 21600"/>
              <a:gd name="T105" fmla="*/ 18818 h 21600"/>
              <a:gd name="T106" fmla="*/ 21600 w 21600"/>
              <a:gd name="T107" fmla="*/ 16527 h 21600"/>
              <a:gd name="T108" fmla="*/ 21600 w 21600"/>
              <a:gd name="T109" fmla="*/ 8836 h 21600"/>
              <a:gd name="T110" fmla="*/ 19326 w 21600"/>
              <a:gd name="T111" fmla="*/ 6545 h 21600"/>
              <a:gd name="T112" fmla="*/ 19326 w 21600"/>
              <a:gd name="T113" fmla="*/ 654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600" h="21600">
                <a:moveTo>
                  <a:pt x="16241" y="491"/>
                </a:moveTo>
                <a:cubicBezTo>
                  <a:pt x="16241" y="164"/>
                  <a:pt x="16078" y="0"/>
                  <a:pt x="15753" y="0"/>
                </a:cubicBezTo>
                <a:cubicBezTo>
                  <a:pt x="5847" y="0"/>
                  <a:pt x="5847" y="0"/>
                  <a:pt x="5847" y="0"/>
                </a:cubicBezTo>
                <a:cubicBezTo>
                  <a:pt x="5522" y="0"/>
                  <a:pt x="5359" y="164"/>
                  <a:pt x="5359" y="491"/>
                </a:cubicBezTo>
                <a:cubicBezTo>
                  <a:pt x="5359" y="5400"/>
                  <a:pt x="5359" y="5400"/>
                  <a:pt x="5359" y="5400"/>
                </a:cubicBezTo>
                <a:cubicBezTo>
                  <a:pt x="16241" y="5400"/>
                  <a:pt x="16241" y="5400"/>
                  <a:pt x="16241" y="5400"/>
                </a:cubicBezTo>
                <a:lnTo>
                  <a:pt x="16241" y="491"/>
                </a:lnTo>
                <a:close/>
                <a:moveTo>
                  <a:pt x="16403" y="16691"/>
                </a:moveTo>
                <a:cubicBezTo>
                  <a:pt x="16241" y="16527"/>
                  <a:pt x="16078" y="16364"/>
                  <a:pt x="15916" y="16364"/>
                </a:cubicBezTo>
                <a:cubicBezTo>
                  <a:pt x="5684" y="16364"/>
                  <a:pt x="5684" y="16364"/>
                  <a:pt x="5684" y="16364"/>
                </a:cubicBezTo>
                <a:cubicBezTo>
                  <a:pt x="5522" y="16364"/>
                  <a:pt x="5359" y="16527"/>
                  <a:pt x="5197" y="16691"/>
                </a:cubicBezTo>
                <a:cubicBezTo>
                  <a:pt x="3573" y="21109"/>
                  <a:pt x="3573" y="21109"/>
                  <a:pt x="3573" y="21109"/>
                </a:cubicBezTo>
                <a:cubicBezTo>
                  <a:pt x="3573" y="21273"/>
                  <a:pt x="3573" y="21273"/>
                  <a:pt x="3735" y="21436"/>
                </a:cubicBezTo>
                <a:cubicBezTo>
                  <a:pt x="3735" y="21600"/>
                  <a:pt x="3898" y="21600"/>
                  <a:pt x="4060" y="21600"/>
                </a:cubicBezTo>
                <a:cubicBezTo>
                  <a:pt x="17540" y="21600"/>
                  <a:pt x="17540" y="21600"/>
                  <a:pt x="17540" y="21600"/>
                </a:cubicBezTo>
                <a:cubicBezTo>
                  <a:pt x="17702" y="21600"/>
                  <a:pt x="17865" y="21600"/>
                  <a:pt x="17865" y="21436"/>
                </a:cubicBezTo>
                <a:cubicBezTo>
                  <a:pt x="18027" y="21273"/>
                  <a:pt x="18027" y="21273"/>
                  <a:pt x="18027" y="21109"/>
                </a:cubicBezTo>
                <a:lnTo>
                  <a:pt x="16403" y="16691"/>
                </a:lnTo>
                <a:close/>
                <a:moveTo>
                  <a:pt x="4872" y="9164"/>
                </a:moveTo>
                <a:cubicBezTo>
                  <a:pt x="4872" y="10964"/>
                  <a:pt x="4872" y="10964"/>
                  <a:pt x="4872" y="10964"/>
                </a:cubicBezTo>
                <a:cubicBezTo>
                  <a:pt x="16565" y="10964"/>
                  <a:pt x="16565" y="10964"/>
                  <a:pt x="16565" y="10964"/>
                </a:cubicBezTo>
                <a:cubicBezTo>
                  <a:pt x="16565" y="9164"/>
                  <a:pt x="16565" y="9164"/>
                  <a:pt x="16565" y="9164"/>
                </a:cubicBezTo>
                <a:cubicBezTo>
                  <a:pt x="16565" y="9164"/>
                  <a:pt x="15266" y="6545"/>
                  <a:pt x="15266" y="6545"/>
                </a:cubicBezTo>
                <a:cubicBezTo>
                  <a:pt x="6334" y="6545"/>
                  <a:pt x="6334" y="6545"/>
                  <a:pt x="6334" y="6545"/>
                </a:cubicBezTo>
                <a:cubicBezTo>
                  <a:pt x="6334" y="6545"/>
                  <a:pt x="4872" y="9164"/>
                  <a:pt x="4872" y="9164"/>
                </a:cubicBezTo>
                <a:close/>
                <a:moveTo>
                  <a:pt x="10719" y="8345"/>
                </a:moveTo>
                <a:cubicBezTo>
                  <a:pt x="11693" y="8345"/>
                  <a:pt x="12505" y="8673"/>
                  <a:pt x="12505" y="9164"/>
                </a:cubicBezTo>
                <a:cubicBezTo>
                  <a:pt x="12505" y="9655"/>
                  <a:pt x="11693" y="10145"/>
                  <a:pt x="10719" y="10145"/>
                </a:cubicBezTo>
                <a:cubicBezTo>
                  <a:pt x="9907" y="10145"/>
                  <a:pt x="9095" y="9655"/>
                  <a:pt x="9095" y="9164"/>
                </a:cubicBezTo>
                <a:cubicBezTo>
                  <a:pt x="9095" y="8673"/>
                  <a:pt x="9907" y="8345"/>
                  <a:pt x="10719" y="8345"/>
                </a:cubicBezTo>
                <a:close/>
                <a:moveTo>
                  <a:pt x="19326" y="6545"/>
                </a:moveTo>
                <a:cubicBezTo>
                  <a:pt x="16403" y="6545"/>
                  <a:pt x="16403" y="6545"/>
                  <a:pt x="16403" y="6545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702" y="8836"/>
                  <a:pt x="17702" y="8836"/>
                  <a:pt x="17702" y="9000"/>
                </a:cubicBezTo>
                <a:cubicBezTo>
                  <a:pt x="17702" y="9000"/>
                  <a:pt x="17702" y="11455"/>
                  <a:pt x="17702" y="11455"/>
                </a:cubicBezTo>
                <a:cubicBezTo>
                  <a:pt x="17702" y="11782"/>
                  <a:pt x="17540" y="11945"/>
                  <a:pt x="17215" y="11945"/>
                </a:cubicBezTo>
                <a:cubicBezTo>
                  <a:pt x="4385" y="11945"/>
                  <a:pt x="4385" y="11945"/>
                  <a:pt x="4385" y="11945"/>
                </a:cubicBezTo>
                <a:cubicBezTo>
                  <a:pt x="4060" y="11945"/>
                  <a:pt x="3898" y="11782"/>
                  <a:pt x="3898" y="11455"/>
                </a:cubicBezTo>
                <a:cubicBezTo>
                  <a:pt x="3898" y="11455"/>
                  <a:pt x="3898" y="9164"/>
                  <a:pt x="3898" y="9000"/>
                </a:cubicBezTo>
                <a:cubicBezTo>
                  <a:pt x="3898" y="8836"/>
                  <a:pt x="3898" y="8836"/>
                  <a:pt x="4060" y="8836"/>
                </a:cubicBezTo>
                <a:cubicBezTo>
                  <a:pt x="5197" y="6545"/>
                  <a:pt x="5197" y="6545"/>
                  <a:pt x="5197" y="6545"/>
                </a:cubicBezTo>
                <a:cubicBezTo>
                  <a:pt x="2274" y="6545"/>
                  <a:pt x="2274" y="6545"/>
                  <a:pt x="2274" y="6545"/>
                </a:cubicBezTo>
                <a:cubicBezTo>
                  <a:pt x="974" y="6545"/>
                  <a:pt x="0" y="7691"/>
                  <a:pt x="0" y="8836"/>
                </a:cubicBezTo>
                <a:cubicBezTo>
                  <a:pt x="0" y="16527"/>
                  <a:pt x="0" y="16527"/>
                  <a:pt x="0" y="16527"/>
                </a:cubicBezTo>
                <a:cubicBezTo>
                  <a:pt x="0" y="17836"/>
                  <a:pt x="974" y="18818"/>
                  <a:pt x="2274" y="18818"/>
                </a:cubicBezTo>
                <a:cubicBezTo>
                  <a:pt x="3086" y="18818"/>
                  <a:pt x="3086" y="18818"/>
                  <a:pt x="3086" y="18818"/>
                </a:cubicBezTo>
                <a:cubicBezTo>
                  <a:pt x="4060" y="16200"/>
                  <a:pt x="4060" y="16200"/>
                  <a:pt x="4060" y="16200"/>
                </a:cubicBezTo>
                <a:cubicBezTo>
                  <a:pt x="4223" y="15545"/>
                  <a:pt x="5035" y="15055"/>
                  <a:pt x="5684" y="15055"/>
                </a:cubicBezTo>
                <a:cubicBezTo>
                  <a:pt x="15916" y="15055"/>
                  <a:pt x="15916" y="15055"/>
                  <a:pt x="15916" y="15055"/>
                </a:cubicBezTo>
                <a:cubicBezTo>
                  <a:pt x="16565" y="15055"/>
                  <a:pt x="17377" y="15545"/>
                  <a:pt x="17540" y="16200"/>
                </a:cubicBezTo>
                <a:cubicBezTo>
                  <a:pt x="18514" y="18818"/>
                  <a:pt x="18514" y="18818"/>
                  <a:pt x="18514" y="18818"/>
                </a:cubicBezTo>
                <a:cubicBezTo>
                  <a:pt x="19326" y="18818"/>
                  <a:pt x="19326" y="18818"/>
                  <a:pt x="19326" y="18818"/>
                </a:cubicBezTo>
                <a:cubicBezTo>
                  <a:pt x="20626" y="18818"/>
                  <a:pt x="21600" y="17836"/>
                  <a:pt x="21600" y="16527"/>
                </a:cubicBezTo>
                <a:cubicBezTo>
                  <a:pt x="21600" y="8836"/>
                  <a:pt x="21600" y="8836"/>
                  <a:pt x="21600" y="8836"/>
                </a:cubicBezTo>
                <a:cubicBezTo>
                  <a:pt x="21600" y="7691"/>
                  <a:pt x="20626" y="6545"/>
                  <a:pt x="19326" y="6545"/>
                </a:cubicBezTo>
                <a:close/>
                <a:moveTo>
                  <a:pt x="19326" y="6545"/>
                </a:move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78"/>
          <p:cNvSpPr>
            <a:spLocks noChangeAspect="1" noChangeArrowheads="1"/>
          </p:cNvSpPr>
          <p:nvPr/>
        </p:nvSpPr>
        <p:spPr bwMode="auto">
          <a:xfrm>
            <a:off x="5146413" y="4029532"/>
            <a:ext cx="433107" cy="518364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71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00"/>
                            </p:stCondLst>
                            <p:childTnLst>
                              <p:par>
                                <p:cTn id="10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build="p"/>
      <p:bldP spid="91" grpId="0" build="p"/>
      <p:bldP spid="92" grpId="0" build="p"/>
      <p:bldP spid="93" grpId="0" build="p"/>
      <p:bldP spid="94" grpId="0" build="p"/>
      <p:bldP spid="95" grpId="0" build="p"/>
      <p:bldP spid="96" grpId="0" build="p"/>
      <p:bldP spid="97" grpId="0" build="p"/>
      <p:bldP spid="98" grpId="0" build="p"/>
      <p:bldP spid="99" grpId="0" build="p"/>
      <p:bldP spid="100" grpId="0" build="p"/>
      <p:bldP spid="101" grpId="0" build="p"/>
      <p:bldP spid="69" grpId="0" animBg="1"/>
      <p:bldP spid="70" grpId="0" animBg="1"/>
      <p:bldP spid="72" grpId="0" animBg="1"/>
      <p:bldP spid="78" grpId="0" animBg="1"/>
      <p:bldP spid="7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>
            <a:spLocks/>
          </p:cNvSpPr>
          <p:nvPr/>
        </p:nvSpPr>
        <p:spPr>
          <a:xfrm>
            <a:off x="812800" y="4420028"/>
            <a:ext cx="2649014" cy="166114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>
            <a:spLocks/>
          </p:cNvSpPr>
          <p:nvPr/>
        </p:nvSpPr>
        <p:spPr>
          <a:xfrm>
            <a:off x="3674179" y="4414463"/>
            <a:ext cx="2649014" cy="166669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>
            <a:spLocks/>
          </p:cNvSpPr>
          <p:nvPr/>
        </p:nvSpPr>
        <p:spPr>
          <a:xfrm>
            <a:off x="6535558" y="4420028"/>
            <a:ext cx="2649014" cy="166114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>
            <a:spLocks/>
          </p:cNvSpPr>
          <p:nvPr/>
        </p:nvSpPr>
        <p:spPr>
          <a:xfrm>
            <a:off x="9396937" y="4420024"/>
            <a:ext cx="2649014" cy="166114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>
            <a:spLocks noChangeAspect="1"/>
          </p:cNvSpPr>
          <p:nvPr/>
        </p:nvSpPr>
        <p:spPr>
          <a:xfrm>
            <a:off x="812800" y="1312863"/>
            <a:ext cx="11233151" cy="3023542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12801" y="6197914"/>
            <a:ext cx="11233150" cy="369332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0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1749110" y="2893322"/>
            <a:ext cx="11109287" cy="1417384"/>
            <a:chOff x="3536590" y="3256285"/>
            <a:chExt cx="5419547" cy="691455"/>
          </a:xfrm>
        </p:grpSpPr>
        <p:sp>
          <p:nvSpPr>
            <p:cNvPr id="8" name="MH_Other_1"/>
            <p:cNvSpPr/>
            <p:nvPr>
              <p:custDataLst>
                <p:tags r:id="rId7"/>
              </p:custDataLst>
            </p:nvPr>
          </p:nvSpPr>
          <p:spPr>
            <a:xfrm flipV="1">
              <a:off x="7616758" y="3840589"/>
              <a:ext cx="117196" cy="10715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2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MH_Other_2"/>
            <p:cNvSpPr/>
            <p:nvPr>
              <p:custDataLst>
                <p:tags r:id="rId8"/>
              </p:custDataLst>
            </p:nvPr>
          </p:nvSpPr>
          <p:spPr>
            <a:xfrm>
              <a:off x="7616758" y="3256285"/>
              <a:ext cx="117196" cy="10715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2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MH_Other_9"/>
            <p:cNvSpPr/>
            <p:nvPr>
              <p:custDataLst>
                <p:tags r:id="rId9"/>
              </p:custDataLst>
            </p:nvPr>
          </p:nvSpPr>
          <p:spPr>
            <a:xfrm>
              <a:off x="6732767" y="3256285"/>
              <a:ext cx="2223370" cy="691455"/>
            </a:xfrm>
            <a:prstGeom prst="rightArrow">
              <a:avLst>
                <a:gd name="adj1" fmla="val 72581"/>
                <a:gd name="adj2" fmla="val 46774"/>
              </a:avLst>
            </a:prstGeom>
            <a:solidFill>
              <a:srgbClr val="ECECEC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MH_SubTitle_1"/>
            <p:cNvSpPr/>
            <p:nvPr>
              <p:custDataLst>
                <p:tags r:id="rId10"/>
              </p:custDataLst>
            </p:nvPr>
          </p:nvSpPr>
          <p:spPr>
            <a:xfrm>
              <a:off x="3536590" y="3256285"/>
              <a:ext cx="4080167" cy="691455"/>
            </a:xfrm>
            <a:prstGeom prst="rect">
              <a:avLst/>
            </a:prstGeom>
            <a:solidFill>
              <a:schemeClr val="accent2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2109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5070527" y="3438353"/>
            <a:ext cx="920124" cy="6489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207561" y="3267591"/>
            <a:ext cx="646010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162107" y="2790464"/>
            <a:ext cx="1442703" cy="155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3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0123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8219430" y="3218402"/>
            <a:ext cx="3686195" cy="553870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sz="3999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8219430" y="3795576"/>
            <a:ext cx="3686195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9555676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540517" y="2058372"/>
            <a:ext cx="5757696" cy="4146050"/>
            <a:chOff x="4063906" y="1219200"/>
            <a:chExt cx="4991194" cy="3594100"/>
          </a:xfrm>
        </p:grpSpPr>
        <p:sp>
          <p:nvSpPr>
            <p:cNvPr id="6" name="Oval 5"/>
            <p:cNvSpPr/>
            <p:nvPr/>
          </p:nvSpPr>
          <p:spPr bwMode="auto">
            <a:xfrm>
              <a:off x="4063906" y="3660816"/>
              <a:ext cx="4991194" cy="934066"/>
            </a:xfrm>
            <a:prstGeom prst="ellipse">
              <a:avLst/>
            </a:prstGeom>
            <a:gradFill flip="none" rotWithShape="1">
              <a:gsLst>
                <a:gs pos="1000">
                  <a:schemeClr val="tx1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altLang="id-ID" sz="9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4325938" y="1219200"/>
              <a:ext cx="4175125" cy="3594100"/>
              <a:chOff x="4325938" y="1219200"/>
              <a:chExt cx="4175125" cy="3594100"/>
            </a:xfrm>
          </p:grpSpPr>
          <p:sp>
            <p:nvSpPr>
              <p:cNvPr id="8" name="Freeform 7"/>
              <p:cNvSpPr>
                <a:spLocks noChangeArrowheads="1"/>
              </p:cNvSpPr>
              <p:nvPr/>
            </p:nvSpPr>
            <p:spPr bwMode="auto">
              <a:xfrm>
                <a:off x="5965825" y="1476375"/>
                <a:ext cx="889000" cy="1911350"/>
              </a:xfrm>
              <a:custGeom>
                <a:avLst/>
                <a:gdLst>
                  <a:gd name="T0" fmla="*/ 521920 w 772584"/>
                  <a:gd name="T1" fmla="*/ 1716301 h 1663700"/>
                  <a:gd name="T2" fmla="*/ 463387 w 772584"/>
                  <a:gd name="T3" fmla="*/ 1380820 h 1663700"/>
                  <a:gd name="T4" fmla="*/ 478021 w 772584"/>
                  <a:gd name="T5" fmla="*/ 1118270 h 1663700"/>
                  <a:gd name="T6" fmla="*/ 756052 w 772584"/>
                  <a:gd name="T7" fmla="*/ 782790 h 1663700"/>
                  <a:gd name="T8" fmla="*/ 873118 w 772584"/>
                  <a:gd name="T9" fmla="*/ 666100 h 1663700"/>
                  <a:gd name="T10" fmla="*/ 653620 w 772584"/>
                  <a:gd name="T11" fmla="*/ 826547 h 1663700"/>
                  <a:gd name="T12" fmla="*/ 478021 w 772584"/>
                  <a:gd name="T13" fmla="*/ 1030754 h 1663700"/>
                  <a:gd name="T14" fmla="*/ 478021 w 772584"/>
                  <a:gd name="T15" fmla="*/ 914065 h 1663700"/>
                  <a:gd name="T16" fmla="*/ 507287 w 772584"/>
                  <a:gd name="T17" fmla="*/ 491067 h 1663700"/>
                  <a:gd name="T18" fmla="*/ 609720 w 772584"/>
                  <a:gd name="T19" fmla="*/ 286861 h 1663700"/>
                  <a:gd name="T20" fmla="*/ 785319 w 772584"/>
                  <a:gd name="T21" fmla="*/ 97241 h 1663700"/>
                  <a:gd name="T22" fmla="*/ 507287 w 772584"/>
                  <a:gd name="T23" fmla="*/ 301447 h 1663700"/>
                  <a:gd name="T24" fmla="*/ 360955 w 772584"/>
                  <a:gd name="T25" fmla="*/ 9724 h 1663700"/>
                  <a:gd name="T26" fmla="*/ 434121 w 772584"/>
                  <a:gd name="T27" fmla="*/ 359792 h 1663700"/>
                  <a:gd name="T28" fmla="*/ 434121 w 772584"/>
                  <a:gd name="T29" fmla="*/ 651515 h 1663700"/>
                  <a:gd name="T30" fmla="*/ 404854 w 772584"/>
                  <a:gd name="T31" fmla="*/ 986995 h 1663700"/>
                  <a:gd name="T32" fmla="*/ 156088 w 772584"/>
                  <a:gd name="T33" fmla="*/ 680686 h 1663700"/>
                  <a:gd name="T34" fmla="*/ 9755 w 772584"/>
                  <a:gd name="T35" fmla="*/ 476481 h 1663700"/>
                  <a:gd name="T36" fmla="*/ 214622 w 772584"/>
                  <a:gd name="T37" fmla="*/ 826547 h 1663700"/>
                  <a:gd name="T38" fmla="*/ 390221 w 772584"/>
                  <a:gd name="T39" fmla="*/ 1103684 h 1663700"/>
                  <a:gd name="T40" fmla="*/ 390221 w 772584"/>
                  <a:gd name="T41" fmla="*/ 1789231 h 1663700"/>
                  <a:gd name="T42" fmla="*/ 507287 w 772584"/>
                  <a:gd name="T43" fmla="*/ 1832990 h 1663700"/>
                  <a:gd name="T44" fmla="*/ 585331 w 772584"/>
                  <a:gd name="T45" fmla="*/ 1832990 h 1663700"/>
                  <a:gd name="T46" fmla="*/ 565820 w 772584"/>
                  <a:gd name="T47" fmla="*/ 1755198 h 1663700"/>
                  <a:gd name="T48" fmla="*/ 521920 w 772584"/>
                  <a:gd name="T49" fmla="*/ 1716301 h 166370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772584"/>
                  <a:gd name="T76" fmla="*/ 0 h 1663700"/>
                  <a:gd name="T77" fmla="*/ 772584 w 772584"/>
                  <a:gd name="T78" fmla="*/ 1663700 h 166370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772584" h="1663700">
                    <a:moveTo>
                      <a:pt x="452967" y="1494367"/>
                    </a:moveTo>
                    <a:cubicBezTo>
                      <a:pt x="438150" y="1440039"/>
                      <a:pt x="408517" y="1289050"/>
                      <a:pt x="402167" y="1202267"/>
                    </a:cubicBezTo>
                    <a:cubicBezTo>
                      <a:pt x="395817" y="1115484"/>
                      <a:pt x="372534" y="1060450"/>
                      <a:pt x="414867" y="973667"/>
                    </a:cubicBezTo>
                    <a:cubicBezTo>
                      <a:pt x="457200" y="886884"/>
                      <a:pt x="599017" y="747184"/>
                      <a:pt x="656167" y="681567"/>
                    </a:cubicBezTo>
                    <a:cubicBezTo>
                      <a:pt x="713317" y="615950"/>
                      <a:pt x="772584" y="573617"/>
                      <a:pt x="757767" y="579967"/>
                    </a:cubicBezTo>
                    <a:cubicBezTo>
                      <a:pt x="742950" y="586317"/>
                      <a:pt x="624417" y="666750"/>
                      <a:pt x="567267" y="719667"/>
                    </a:cubicBezTo>
                    <a:cubicBezTo>
                      <a:pt x="510117" y="772584"/>
                      <a:pt x="440267" y="884767"/>
                      <a:pt x="414867" y="897467"/>
                    </a:cubicBezTo>
                    <a:cubicBezTo>
                      <a:pt x="389467" y="910167"/>
                      <a:pt x="410634" y="874184"/>
                      <a:pt x="414867" y="795867"/>
                    </a:cubicBezTo>
                    <a:cubicBezTo>
                      <a:pt x="419100" y="717550"/>
                      <a:pt x="421217" y="518584"/>
                      <a:pt x="440267" y="427567"/>
                    </a:cubicBezTo>
                    <a:cubicBezTo>
                      <a:pt x="459317" y="336550"/>
                      <a:pt x="488950" y="306917"/>
                      <a:pt x="529167" y="249767"/>
                    </a:cubicBezTo>
                    <a:cubicBezTo>
                      <a:pt x="569384" y="192617"/>
                      <a:pt x="696384" y="82550"/>
                      <a:pt x="681567" y="84667"/>
                    </a:cubicBezTo>
                    <a:cubicBezTo>
                      <a:pt x="666750" y="86784"/>
                      <a:pt x="501650" y="275167"/>
                      <a:pt x="440267" y="262467"/>
                    </a:cubicBezTo>
                    <a:cubicBezTo>
                      <a:pt x="378884" y="249767"/>
                      <a:pt x="323850" y="0"/>
                      <a:pt x="313267" y="8467"/>
                    </a:cubicBezTo>
                    <a:cubicBezTo>
                      <a:pt x="302684" y="16934"/>
                      <a:pt x="366184" y="220134"/>
                      <a:pt x="376767" y="313267"/>
                    </a:cubicBezTo>
                    <a:cubicBezTo>
                      <a:pt x="387350" y="406400"/>
                      <a:pt x="381000" y="476250"/>
                      <a:pt x="376767" y="567267"/>
                    </a:cubicBezTo>
                    <a:cubicBezTo>
                      <a:pt x="372534" y="658284"/>
                      <a:pt x="391584" y="855134"/>
                      <a:pt x="351367" y="859367"/>
                    </a:cubicBezTo>
                    <a:cubicBezTo>
                      <a:pt x="311150" y="863600"/>
                      <a:pt x="192617" y="666750"/>
                      <a:pt x="135467" y="592667"/>
                    </a:cubicBezTo>
                    <a:cubicBezTo>
                      <a:pt x="78317" y="518584"/>
                      <a:pt x="0" y="393700"/>
                      <a:pt x="8467" y="414867"/>
                    </a:cubicBezTo>
                    <a:cubicBezTo>
                      <a:pt x="16934" y="436034"/>
                      <a:pt x="131234" y="628650"/>
                      <a:pt x="186267" y="719667"/>
                    </a:cubicBezTo>
                    <a:cubicBezTo>
                      <a:pt x="241300" y="810684"/>
                      <a:pt x="313267" y="821267"/>
                      <a:pt x="338667" y="960967"/>
                    </a:cubicBezTo>
                    <a:cubicBezTo>
                      <a:pt x="364067" y="1100667"/>
                      <a:pt x="321734" y="1452034"/>
                      <a:pt x="338667" y="1557867"/>
                    </a:cubicBezTo>
                    <a:cubicBezTo>
                      <a:pt x="355600" y="1663700"/>
                      <a:pt x="412045" y="1589617"/>
                      <a:pt x="440267" y="1595967"/>
                    </a:cubicBezTo>
                    <a:cubicBezTo>
                      <a:pt x="468489" y="1602317"/>
                      <a:pt x="499533" y="1607256"/>
                      <a:pt x="508000" y="1595967"/>
                    </a:cubicBezTo>
                    <a:cubicBezTo>
                      <a:pt x="516467" y="1584678"/>
                      <a:pt x="525639" y="1591733"/>
                      <a:pt x="491067" y="1528234"/>
                    </a:cubicBezTo>
                    <a:cubicBezTo>
                      <a:pt x="498828" y="1545168"/>
                      <a:pt x="467784" y="1493661"/>
                      <a:pt x="452967" y="149436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just" eaLnBrk="1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altLang="id-ID" sz="900">
                  <a:solidFill>
                    <a:srgbClr val="FFFFFF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9" name="Group 92"/>
              <p:cNvGrpSpPr>
                <a:grpSpLocks/>
              </p:cNvGrpSpPr>
              <p:nvPr/>
            </p:nvGrpSpPr>
            <p:grpSpPr bwMode="auto">
              <a:xfrm>
                <a:off x="6732588" y="1738313"/>
                <a:ext cx="884237" cy="488950"/>
                <a:chOff x="6732587" y="1738313"/>
                <a:chExt cx="884238" cy="488950"/>
              </a:xfrm>
            </p:grpSpPr>
            <p:sp>
              <p:nvSpPr>
                <p:cNvPr id="86" name="Freeform 85"/>
                <p:cNvSpPr/>
                <p:nvPr/>
              </p:nvSpPr>
              <p:spPr bwMode="auto">
                <a:xfrm>
                  <a:off x="6751637" y="1743075"/>
                  <a:ext cx="865188" cy="473075"/>
                </a:xfrm>
                <a:custGeom>
                  <a:avLst/>
                  <a:gdLst>
                    <a:gd name="connsiteX0" fmla="*/ 11642 w 753534"/>
                    <a:gd name="connsiteY0" fmla="*/ 392642 h 411692"/>
                    <a:gd name="connsiteX1" fmla="*/ 5292 w 753534"/>
                    <a:gd name="connsiteY1" fmla="*/ 284692 h 411692"/>
                    <a:gd name="connsiteX2" fmla="*/ 43392 w 753534"/>
                    <a:gd name="connsiteY2" fmla="*/ 195792 h 411692"/>
                    <a:gd name="connsiteX3" fmla="*/ 125942 w 753534"/>
                    <a:gd name="connsiteY3" fmla="*/ 113242 h 411692"/>
                    <a:gd name="connsiteX4" fmla="*/ 291042 w 753534"/>
                    <a:gd name="connsiteY4" fmla="*/ 30692 h 411692"/>
                    <a:gd name="connsiteX5" fmla="*/ 456142 w 753534"/>
                    <a:gd name="connsiteY5" fmla="*/ 5292 h 411692"/>
                    <a:gd name="connsiteX6" fmla="*/ 684742 w 753534"/>
                    <a:gd name="connsiteY6" fmla="*/ 62442 h 411692"/>
                    <a:gd name="connsiteX7" fmla="*/ 748242 w 753534"/>
                    <a:gd name="connsiteY7" fmla="*/ 100542 h 411692"/>
                    <a:gd name="connsiteX8" fmla="*/ 652992 w 753534"/>
                    <a:gd name="connsiteY8" fmla="*/ 94192 h 411692"/>
                    <a:gd name="connsiteX9" fmla="*/ 564092 w 753534"/>
                    <a:gd name="connsiteY9" fmla="*/ 138642 h 411692"/>
                    <a:gd name="connsiteX10" fmla="*/ 379942 w 753534"/>
                    <a:gd name="connsiteY10" fmla="*/ 278342 h 411692"/>
                    <a:gd name="connsiteX11" fmla="*/ 208492 w 753534"/>
                    <a:gd name="connsiteY11" fmla="*/ 360892 h 411692"/>
                    <a:gd name="connsiteX12" fmla="*/ 68792 w 753534"/>
                    <a:gd name="connsiteY12" fmla="*/ 398992 h 411692"/>
                    <a:gd name="connsiteX13" fmla="*/ 11642 w 753534"/>
                    <a:gd name="connsiteY13" fmla="*/ 392642 h 411692"/>
                    <a:gd name="connsiteX0" fmla="*/ 11642 w 753534"/>
                    <a:gd name="connsiteY0" fmla="*/ 392642 h 411692"/>
                    <a:gd name="connsiteX1" fmla="*/ 5292 w 753534"/>
                    <a:gd name="connsiteY1" fmla="*/ 284692 h 411692"/>
                    <a:gd name="connsiteX2" fmla="*/ 43392 w 753534"/>
                    <a:gd name="connsiteY2" fmla="*/ 195792 h 411692"/>
                    <a:gd name="connsiteX3" fmla="*/ 125942 w 753534"/>
                    <a:gd name="connsiteY3" fmla="*/ 113242 h 411692"/>
                    <a:gd name="connsiteX4" fmla="*/ 291042 w 753534"/>
                    <a:gd name="connsiteY4" fmla="*/ 30692 h 411692"/>
                    <a:gd name="connsiteX5" fmla="*/ 456142 w 753534"/>
                    <a:gd name="connsiteY5" fmla="*/ 5292 h 411692"/>
                    <a:gd name="connsiteX6" fmla="*/ 684742 w 753534"/>
                    <a:gd name="connsiteY6" fmla="*/ 62442 h 411692"/>
                    <a:gd name="connsiteX7" fmla="*/ 748242 w 753534"/>
                    <a:gd name="connsiteY7" fmla="*/ 100542 h 411692"/>
                    <a:gd name="connsiteX8" fmla="*/ 652992 w 753534"/>
                    <a:gd name="connsiteY8" fmla="*/ 94192 h 411692"/>
                    <a:gd name="connsiteX9" fmla="*/ 564092 w 753534"/>
                    <a:gd name="connsiteY9" fmla="*/ 138642 h 411692"/>
                    <a:gd name="connsiteX10" fmla="*/ 379942 w 753534"/>
                    <a:gd name="connsiteY10" fmla="*/ 278342 h 411692"/>
                    <a:gd name="connsiteX11" fmla="*/ 208492 w 753534"/>
                    <a:gd name="connsiteY11" fmla="*/ 360892 h 411692"/>
                    <a:gd name="connsiteX12" fmla="*/ 68792 w 753534"/>
                    <a:gd name="connsiteY12" fmla="*/ 398992 h 411692"/>
                    <a:gd name="connsiteX13" fmla="*/ 11642 w 753534"/>
                    <a:gd name="connsiteY13" fmla="*/ 392642 h 411692"/>
                    <a:gd name="connsiteX0" fmla="*/ 11642 w 753534"/>
                    <a:gd name="connsiteY0" fmla="*/ 392642 h 411692"/>
                    <a:gd name="connsiteX1" fmla="*/ 5292 w 753534"/>
                    <a:gd name="connsiteY1" fmla="*/ 284692 h 411692"/>
                    <a:gd name="connsiteX2" fmla="*/ 43392 w 753534"/>
                    <a:gd name="connsiteY2" fmla="*/ 195792 h 411692"/>
                    <a:gd name="connsiteX3" fmla="*/ 125942 w 753534"/>
                    <a:gd name="connsiteY3" fmla="*/ 113242 h 411692"/>
                    <a:gd name="connsiteX4" fmla="*/ 291042 w 753534"/>
                    <a:gd name="connsiteY4" fmla="*/ 30692 h 411692"/>
                    <a:gd name="connsiteX5" fmla="*/ 456142 w 753534"/>
                    <a:gd name="connsiteY5" fmla="*/ 5292 h 411692"/>
                    <a:gd name="connsiteX6" fmla="*/ 684742 w 753534"/>
                    <a:gd name="connsiteY6" fmla="*/ 62442 h 411692"/>
                    <a:gd name="connsiteX7" fmla="*/ 748242 w 753534"/>
                    <a:gd name="connsiteY7" fmla="*/ 100542 h 411692"/>
                    <a:gd name="connsiteX8" fmla="*/ 652992 w 753534"/>
                    <a:gd name="connsiteY8" fmla="*/ 94192 h 411692"/>
                    <a:gd name="connsiteX9" fmla="*/ 564092 w 753534"/>
                    <a:gd name="connsiteY9" fmla="*/ 138642 h 411692"/>
                    <a:gd name="connsiteX10" fmla="*/ 379942 w 753534"/>
                    <a:gd name="connsiteY10" fmla="*/ 278342 h 411692"/>
                    <a:gd name="connsiteX11" fmla="*/ 208492 w 753534"/>
                    <a:gd name="connsiteY11" fmla="*/ 360892 h 411692"/>
                    <a:gd name="connsiteX12" fmla="*/ 68792 w 753534"/>
                    <a:gd name="connsiteY12" fmla="*/ 398992 h 411692"/>
                    <a:gd name="connsiteX13" fmla="*/ 11642 w 753534"/>
                    <a:gd name="connsiteY13" fmla="*/ 392642 h 411692"/>
                    <a:gd name="connsiteX0" fmla="*/ 11642 w 753534"/>
                    <a:gd name="connsiteY0" fmla="*/ 392642 h 411692"/>
                    <a:gd name="connsiteX1" fmla="*/ 5292 w 753534"/>
                    <a:gd name="connsiteY1" fmla="*/ 284692 h 411692"/>
                    <a:gd name="connsiteX2" fmla="*/ 43392 w 753534"/>
                    <a:gd name="connsiteY2" fmla="*/ 195792 h 411692"/>
                    <a:gd name="connsiteX3" fmla="*/ 125942 w 753534"/>
                    <a:gd name="connsiteY3" fmla="*/ 113242 h 411692"/>
                    <a:gd name="connsiteX4" fmla="*/ 291042 w 753534"/>
                    <a:gd name="connsiteY4" fmla="*/ 30692 h 411692"/>
                    <a:gd name="connsiteX5" fmla="*/ 456142 w 753534"/>
                    <a:gd name="connsiteY5" fmla="*/ 5292 h 411692"/>
                    <a:gd name="connsiteX6" fmla="*/ 684742 w 753534"/>
                    <a:gd name="connsiteY6" fmla="*/ 62442 h 411692"/>
                    <a:gd name="connsiteX7" fmla="*/ 748242 w 753534"/>
                    <a:gd name="connsiteY7" fmla="*/ 100542 h 411692"/>
                    <a:gd name="connsiteX8" fmla="*/ 652992 w 753534"/>
                    <a:gd name="connsiteY8" fmla="*/ 94192 h 411692"/>
                    <a:gd name="connsiteX9" fmla="*/ 564092 w 753534"/>
                    <a:gd name="connsiteY9" fmla="*/ 138642 h 411692"/>
                    <a:gd name="connsiteX10" fmla="*/ 379942 w 753534"/>
                    <a:gd name="connsiteY10" fmla="*/ 278342 h 411692"/>
                    <a:gd name="connsiteX11" fmla="*/ 208492 w 753534"/>
                    <a:gd name="connsiteY11" fmla="*/ 360892 h 411692"/>
                    <a:gd name="connsiteX12" fmla="*/ 68792 w 753534"/>
                    <a:gd name="connsiteY12" fmla="*/ 398992 h 411692"/>
                    <a:gd name="connsiteX13" fmla="*/ 11642 w 753534"/>
                    <a:gd name="connsiteY13" fmla="*/ 392642 h 411692"/>
                    <a:gd name="connsiteX0" fmla="*/ 11642 w 753534"/>
                    <a:gd name="connsiteY0" fmla="*/ 392642 h 411692"/>
                    <a:gd name="connsiteX1" fmla="*/ 5292 w 753534"/>
                    <a:gd name="connsiteY1" fmla="*/ 284692 h 411692"/>
                    <a:gd name="connsiteX2" fmla="*/ 43392 w 753534"/>
                    <a:gd name="connsiteY2" fmla="*/ 195792 h 411692"/>
                    <a:gd name="connsiteX3" fmla="*/ 125942 w 753534"/>
                    <a:gd name="connsiteY3" fmla="*/ 113242 h 411692"/>
                    <a:gd name="connsiteX4" fmla="*/ 291042 w 753534"/>
                    <a:gd name="connsiteY4" fmla="*/ 30692 h 411692"/>
                    <a:gd name="connsiteX5" fmla="*/ 456142 w 753534"/>
                    <a:gd name="connsiteY5" fmla="*/ 5292 h 411692"/>
                    <a:gd name="connsiteX6" fmla="*/ 684742 w 753534"/>
                    <a:gd name="connsiteY6" fmla="*/ 62442 h 411692"/>
                    <a:gd name="connsiteX7" fmla="*/ 748242 w 753534"/>
                    <a:gd name="connsiteY7" fmla="*/ 100542 h 411692"/>
                    <a:gd name="connsiteX8" fmla="*/ 652992 w 753534"/>
                    <a:gd name="connsiteY8" fmla="*/ 94192 h 411692"/>
                    <a:gd name="connsiteX9" fmla="*/ 564092 w 753534"/>
                    <a:gd name="connsiteY9" fmla="*/ 138642 h 411692"/>
                    <a:gd name="connsiteX10" fmla="*/ 379942 w 753534"/>
                    <a:gd name="connsiteY10" fmla="*/ 278342 h 411692"/>
                    <a:gd name="connsiteX11" fmla="*/ 208492 w 753534"/>
                    <a:gd name="connsiteY11" fmla="*/ 360892 h 411692"/>
                    <a:gd name="connsiteX12" fmla="*/ 68792 w 753534"/>
                    <a:gd name="connsiteY12" fmla="*/ 398992 h 411692"/>
                    <a:gd name="connsiteX13" fmla="*/ 11642 w 753534"/>
                    <a:gd name="connsiteY13" fmla="*/ 392642 h 411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53534" h="411692">
                      <a:moveTo>
                        <a:pt x="11642" y="392642"/>
                      </a:moveTo>
                      <a:cubicBezTo>
                        <a:pt x="1059" y="373592"/>
                        <a:pt x="0" y="317500"/>
                        <a:pt x="5292" y="284692"/>
                      </a:cubicBezTo>
                      <a:cubicBezTo>
                        <a:pt x="10584" y="251884"/>
                        <a:pt x="23284" y="224367"/>
                        <a:pt x="43392" y="195792"/>
                      </a:cubicBezTo>
                      <a:cubicBezTo>
                        <a:pt x="63500" y="167217"/>
                        <a:pt x="84667" y="140759"/>
                        <a:pt x="125942" y="113242"/>
                      </a:cubicBezTo>
                      <a:cubicBezTo>
                        <a:pt x="167217" y="85725"/>
                        <a:pt x="236009" y="48684"/>
                        <a:pt x="291042" y="30692"/>
                      </a:cubicBezTo>
                      <a:cubicBezTo>
                        <a:pt x="346075" y="12700"/>
                        <a:pt x="390525" y="0"/>
                        <a:pt x="456142" y="5292"/>
                      </a:cubicBezTo>
                      <a:cubicBezTo>
                        <a:pt x="521759" y="10584"/>
                        <a:pt x="636059" y="46567"/>
                        <a:pt x="684742" y="62442"/>
                      </a:cubicBezTo>
                      <a:cubicBezTo>
                        <a:pt x="733425" y="78317"/>
                        <a:pt x="753534" y="95250"/>
                        <a:pt x="748242" y="100542"/>
                      </a:cubicBezTo>
                      <a:cubicBezTo>
                        <a:pt x="742950" y="105834"/>
                        <a:pt x="683684" y="87842"/>
                        <a:pt x="652992" y="94192"/>
                      </a:cubicBezTo>
                      <a:cubicBezTo>
                        <a:pt x="622300" y="100542"/>
                        <a:pt x="609600" y="107950"/>
                        <a:pt x="564092" y="138642"/>
                      </a:cubicBezTo>
                      <a:cubicBezTo>
                        <a:pt x="518584" y="169334"/>
                        <a:pt x="477309" y="222250"/>
                        <a:pt x="379942" y="278342"/>
                      </a:cubicBezTo>
                      <a:cubicBezTo>
                        <a:pt x="307975" y="321734"/>
                        <a:pt x="260350" y="340784"/>
                        <a:pt x="208492" y="360892"/>
                      </a:cubicBezTo>
                      <a:cubicBezTo>
                        <a:pt x="156634" y="381000"/>
                        <a:pt x="101600" y="393700"/>
                        <a:pt x="68792" y="398992"/>
                      </a:cubicBezTo>
                      <a:cubicBezTo>
                        <a:pt x="35984" y="404284"/>
                        <a:pt x="22225" y="411692"/>
                        <a:pt x="11642" y="39264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accent4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7" name="Freeform 86"/>
                <p:cNvSpPr/>
                <p:nvPr/>
              </p:nvSpPr>
              <p:spPr bwMode="auto">
                <a:xfrm>
                  <a:off x="6732587" y="1738313"/>
                  <a:ext cx="873126" cy="488950"/>
                </a:xfrm>
                <a:custGeom>
                  <a:avLst/>
                  <a:gdLst>
                    <a:gd name="connsiteX0" fmla="*/ 33867 w 759884"/>
                    <a:gd name="connsiteY0" fmla="*/ 408517 h 424392"/>
                    <a:gd name="connsiteX1" fmla="*/ 218017 w 759884"/>
                    <a:gd name="connsiteY1" fmla="*/ 243417 h 424392"/>
                    <a:gd name="connsiteX2" fmla="*/ 357717 w 759884"/>
                    <a:gd name="connsiteY2" fmla="*/ 141817 h 424392"/>
                    <a:gd name="connsiteX3" fmla="*/ 497417 w 759884"/>
                    <a:gd name="connsiteY3" fmla="*/ 91017 h 424392"/>
                    <a:gd name="connsiteX4" fmla="*/ 662517 w 759884"/>
                    <a:gd name="connsiteY4" fmla="*/ 71967 h 424392"/>
                    <a:gd name="connsiteX5" fmla="*/ 757767 w 759884"/>
                    <a:gd name="connsiteY5" fmla="*/ 97367 h 424392"/>
                    <a:gd name="connsiteX6" fmla="*/ 649817 w 759884"/>
                    <a:gd name="connsiteY6" fmla="*/ 40217 h 424392"/>
                    <a:gd name="connsiteX7" fmla="*/ 465667 w 759884"/>
                    <a:gd name="connsiteY7" fmla="*/ 2117 h 424392"/>
                    <a:gd name="connsiteX8" fmla="*/ 281517 w 759884"/>
                    <a:gd name="connsiteY8" fmla="*/ 27517 h 424392"/>
                    <a:gd name="connsiteX9" fmla="*/ 135467 w 759884"/>
                    <a:gd name="connsiteY9" fmla="*/ 103717 h 424392"/>
                    <a:gd name="connsiteX10" fmla="*/ 46567 w 759884"/>
                    <a:gd name="connsiteY10" fmla="*/ 205317 h 424392"/>
                    <a:gd name="connsiteX11" fmla="*/ 14817 w 759884"/>
                    <a:gd name="connsiteY11" fmla="*/ 338667 h 424392"/>
                    <a:gd name="connsiteX12" fmla="*/ 33867 w 759884"/>
                    <a:gd name="connsiteY12" fmla="*/ 408517 h 424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59884" h="424392">
                      <a:moveTo>
                        <a:pt x="33867" y="408517"/>
                      </a:moveTo>
                      <a:cubicBezTo>
                        <a:pt x="67734" y="392642"/>
                        <a:pt x="164042" y="287867"/>
                        <a:pt x="218017" y="243417"/>
                      </a:cubicBezTo>
                      <a:cubicBezTo>
                        <a:pt x="271992" y="198967"/>
                        <a:pt x="311150" y="167217"/>
                        <a:pt x="357717" y="141817"/>
                      </a:cubicBezTo>
                      <a:cubicBezTo>
                        <a:pt x="404284" y="116417"/>
                        <a:pt x="446617" y="102659"/>
                        <a:pt x="497417" y="91017"/>
                      </a:cubicBezTo>
                      <a:cubicBezTo>
                        <a:pt x="548217" y="79375"/>
                        <a:pt x="619125" y="70909"/>
                        <a:pt x="662517" y="71967"/>
                      </a:cubicBezTo>
                      <a:cubicBezTo>
                        <a:pt x="705909" y="73025"/>
                        <a:pt x="759884" y="102659"/>
                        <a:pt x="757767" y="97367"/>
                      </a:cubicBezTo>
                      <a:cubicBezTo>
                        <a:pt x="755650" y="92075"/>
                        <a:pt x="698500" y="56092"/>
                        <a:pt x="649817" y="40217"/>
                      </a:cubicBezTo>
                      <a:cubicBezTo>
                        <a:pt x="601134" y="24342"/>
                        <a:pt x="527050" y="4234"/>
                        <a:pt x="465667" y="2117"/>
                      </a:cubicBezTo>
                      <a:cubicBezTo>
                        <a:pt x="404284" y="0"/>
                        <a:pt x="336550" y="10584"/>
                        <a:pt x="281517" y="27517"/>
                      </a:cubicBezTo>
                      <a:cubicBezTo>
                        <a:pt x="226484" y="44450"/>
                        <a:pt x="174625" y="74084"/>
                        <a:pt x="135467" y="103717"/>
                      </a:cubicBezTo>
                      <a:cubicBezTo>
                        <a:pt x="96309" y="133350"/>
                        <a:pt x="66675" y="166159"/>
                        <a:pt x="46567" y="205317"/>
                      </a:cubicBezTo>
                      <a:cubicBezTo>
                        <a:pt x="26459" y="244475"/>
                        <a:pt x="17992" y="302684"/>
                        <a:pt x="14817" y="338667"/>
                      </a:cubicBezTo>
                      <a:cubicBezTo>
                        <a:pt x="11642" y="374650"/>
                        <a:pt x="0" y="424392"/>
                        <a:pt x="33867" y="40851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 flipH="1">
                <a:off x="5407025" y="1701800"/>
                <a:ext cx="633413" cy="349250"/>
                <a:chOff x="1763183" y="2417233"/>
                <a:chExt cx="769409" cy="424392"/>
              </a:xfrm>
            </p:grpSpPr>
            <p:sp>
              <p:nvSpPr>
                <p:cNvPr id="84" name="Freeform 7"/>
                <p:cNvSpPr/>
                <p:nvPr/>
              </p:nvSpPr>
              <p:spPr>
                <a:xfrm>
                  <a:off x="1778610" y="2421091"/>
                  <a:ext cx="753982" cy="410889"/>
                </a:xfrm>
                <a:custGeom>
                  <a:avLst/>
                  <a:gdLst>
                    <a:gd name="connsiteX0" fmla="*/ 11642 w 753534"/>
                    <a:gd name="connsiteY0" fmla="*/ 392642 h 411692"/>
                    <a:gd name="connsiteX1" fmla="*/ 5292 w 753534"/>
                    <a:gd name="connsiteY1" fmla="*/ 284692 h 411692"/>
                    <a:gd name="connsiteX2" fmla="*/ 43392 w 753534"/>
                    <a:gd name="connsiteY2" fmla="*/ 195792 h 411692"/>
                    <a:gd name="connsiteX3" fmla="*/ 125942 w 753534"/>
                    <a:gd name="connsiteY3" fmla="*/ 113242 h 411692"/>
                    <a:gd name="connsiteX4" fmla="*/ 291042 w 753534"/>
                    <a:gd name="connsiteY4" fmla="*/ 30692 h 411692"/>
                    <a:gd name="connsiteX5" fmla="*/ 456142 w 753534"/>
                    <a:gd name="connsiteY5" fmla="*/ 5292 h 411692"/>
                    <a:gd name="connsiteX6" fmla="*/ 684742 w 753534"/>
                    <a:gd name="connsiteY6" fmla="*/ 62442 h 411692"/>
                    <a:gd name="connsiteX7" fmla="*/ 748242 w 753534"/>
                    <a:gd name="connsiteY7" fmla="*/ 100542 h 411692"/>
                    <a:gd name="connsiteX8" fmla="*/ 652992 w 753534"/>
                    <a:gd name="connsiteY8" fmla="*/ 94192 h 411692"/>
                    <a:gd name="connsiteX9" fmla="*/ 564092 w 753534"/>
                    <a:gd name="connsiteY9" fmla="*/ 138642 h 411692"/>
                    <a:gd name="connsiteX10" fmla="*/ 379942 w 753534"/>
                    <a:gd name="connsiteY10" fmla="*/ 278342 h 411692"/>
                    <a:gd name="connsiteX11" fmla="*/ 208492 w 753534"/>
                    <a:gd name="connsiteY11" fmla="*/ 360892 h 411692"/>
                    <a:gd name="connsiteX12" fmla="*/ 68792 w 753534"/>
                    <a:gd name="connsiteY12" fmla="*/ 398992 h 411692"/>
                    <a:gd name="connsiteX13" fmla="*/ 11642 w 753534"/>
                    <a:gd name="connsiteY13" fmla="*/ 392642 h 411692"/>
                    <a:gd name="connsiteX0" fmla="*/ 11642 w 753534"/>
                    <a:gd name="connsiteY0" fmla="*/ 392642 h 411692"/>
                    <a:gd name="connsiteX1" fmla="*/ 5292 w 753534"/>
                    <a:gd name="connsiteY1" fmla="*/ 284692 h 411692"/>
                    <a:gd name="connsiteX2" fmla="*/ 43392 w 753534"/>
                    <a:gd name="connsiteY2" fmla="*/ 195792 h 411692"/>
                    <a:gd name="connsiteX3" fmla="*/ 125942 w 753534"/>
                    <a:gd name="connsiteY3" fmla="*/ 113242 h 411692"/>
                    <a:gd name="connsiteX4" fmla="*/ 291042 w 753534"/>
                    <a:gd name="connsiteY4" fmla="*/ 30692 h 411692"/>
                    <a:gd name="connsiteX5" fmla="*/ 456142 w 753534"/>
                    <a:gd name="connsiteY5" fmla="*/ 5292 h 411692"/>
                    <a:gd name="connsiteX6" fmla="*/ 684742 w 753534"/>
                    <a:gd name="connsiteY6" fmla="*/ 62442 h 411692"/>
                    <a:gd name="connsiteX7" fmla="*/ 748242 w 753534"/>
                    <a:gd name="connsiteY7" fmla="*/ 100542 h 411692"/>
                    <a:gd name="connsiteX8" fmla="*/ 652992 w 753534"/>
                    <a:gd name="connsiteY8" fmla="*/ 94192 h 411692"/>
                    <a:gd name="connsiteX9" fmla="*/ 564092 w 753534"/>
                    <a:gd name="connsiteY9" fmla="*/ 138642 h 411692"/>
                    <a:gd name="connsiteX10" fmla="*/ 379942 w 753534"/>
                    <a:gd name="connsiteY10" fmla="*/ 278342 h 411692"/>
                    <a:gd name="connsiteX11" fmla="*/ 208492 w 753534"/>
                    <a:gd name="connsiteY11" fmla="*/ 360892 h 411692"/>
                    <a:gd name="connsiteX12" fmla="*/ 68792 w 753534"/>
                    <a:gd name="connsiteY12" fmla="*/ 398992 h 411692"/>
                    <a:gd name="connsiteX13" fmla="*/ 11642 w 753534"/>
                    <a:gd name="connsiteY13" fmla="*/ 392642 h 411692"/>
                    <a:gd name="connsiteX0" fmla="*/ 11642 w 753534"/>
                    <a:gd name="connsiteY0" fmla="*/ 392642 h 411692"/>
                    <a:gd name="connsiteX1" fmla="*/ 5292 w 753534"/>
                    <a:gd name="connsiteY1" fmla="*/ 284692 h 411692"/>
                    <a:gd name="connsiteX2" fmla="*/ 43392 w 753534"/>
                    <a:gd name="connsiteY2" fmla="*/ 195792 h 411692"/>
                    <a:gd name="connsiteX3" fmla="*/ 125942 w 753534"/>
                    <a:gd name="connsiteY3" fmla="*/ 113242 h 411692"/>
                    <a:gd name="connsiteX4" fmla="*/ 291042 w 753534"/>
                    <a:gd name="connsiteY4" fmla="*/ 30692 h 411692"/>
                    <a:gd name="connsiteX5" fmla="*/ 456142 w 753534"/>
                    <a:gd name="connsiteY5" fmla="*/ 5292 h 411692"/>
                    <a:gd name="connsiteX6" fmla="*/ 684742 w 753534"/>
                    <a:gd name="connsiteY6" fmla="*/ 62442 h 411692"/>
                    <a:gd name="connsiteX7" fmla="*/ 748242 w 753534"/>
                    <a:gd name="connsiteY7" fmla="*/ 100542 h 411692"/>
                    <a:gd name="connsiteX8" fmla="*/ 652992 w 753534"/>
                    <a:gd name="connsiteY8" fmla="*/ 94192 h 411692"/>
                    <a:gd name="connsiteX9" fmla="*/ 564092 w 753534"/>
                    <a:gd name="connsiteY9" fmla="*/ 138642 h 411692"/>
                    <a:gd name="connsiteX10" fmla="*/ 379942 w 753534"/>
                    <a:gd name="connsiteY10" fmla="*/ 278342 h 411692"/>
                    <a:gd name="connsiteX11" fmla="*/ 208492 w 753534"/>
                    <a:gd name="connsiteY11" fmla="*/ 360892 h 411692"/>
                    <a:gd name="connsiteX12" fmla="*/ 68792 w 753534"/>
                    <a:gd name="connsiteY12" fmla="*/ 398992 h 411692"/>
                    <a:gd name="connsiteX13" fmla="*/ 11642 w 753534"/>
                    <a:gd name="connsiteY13" fmla="*/ 392642 h 411692"/>
                    <a:gd name="connsiteX0" fmla="*/ 11642 w 753534"/>
                    <a:gd name="connsiteY0" fmla="*/ 392642 h 411692"/>
                    <a:gd name="connsiteX1" fmla="*/ 5292 w 753534"/>
                    <a:gd name="connsiteY1" fmla="*/ 284692 h 411692"/>
                    <a:gd name="connsiteX2" fmla="*/ 43392 w 753534"/>
                    <a:gd name="connsiteY2" fmla="*/ 195792 h 411692"/>
                    <a:gd name="connsiteX3" fmla="*/ 125942 w 753534"/>
                    <a:gd name="connsiteY3" fmla="*/ 113242 h 411692"/>
                    <a:gd name="connsiteX4" fmla="*/ 291042 w 753534"/>
                    <a:gd name="connsiteY4" fmla="*/ 30692 h 411692"/>
                    <a:gd name="connsiteX5" fmla="*/ 456142 w 753534"/>
                    <a:gd name="connsiteY5" fmla="*/ 5292 h 411692"/>
                    <a:gd name="connsiteX6" fmla="*/ 684742 w 753534"/>
                    <a:gd name="connsiteY6" fmla="*/ 62442 h 411692"/>
                    <a:gd name="connsiteX7" fmla="*/ 748242 w 753534"/>
                    <a:gd name="connsiteY7" fmla="*/ 100542 h 411692"/>
                    <a:gd name="connsiteX8" fmla="*/ 652992 w 753534"/>
                    <a:gd name="connsiteY8" fmla="*/ 94192 h 411692"/>
                    <a:gd name="connsiteX9" fmla="*/ 564092 w 753534"/>
                    <a:gd name="connsiteY9" fmla="*/ 138642 h 411692"/>
                    <a:gd name="connsiteX10" fmla="*/ 379942 w 753534"/>
                    <a:gd name="connsiteY10" fmla="*/ 278342 h 411692"/>
                    <a:gd name="connsiteX11" fmla="*/ 208492 w 753534"/>
                    <a:gd name="connsiteY11" fmla="*/ 360892 h 411692"/>
                    <a:gd name="connsiteX12" fmla="*/ 68792 w 753534"/>
                    <a:gd name="connsiteY12" fmla="*/ 398992 h 411692"/>
                    <a:gd name="connsiteX13" fmla="*/ 11642 w 753534"/>
                    <a:gd name="connsiteY13" fmla="*/ 392642 h 411692"/>
                    <a:gd name="connsiteX0" fmla="*/ 11642 w 753534"/>
                    <a:gd name="connsiteY0" fmla="*/ 392642 h 411692"/>
                    <a:gd name="connsiteX1" fmla="*/ 5292 w 753534"/>
                    <a:gd name="connsiteY1" fmla="*/ 284692 h 411692"/>
                    <a:gd name="connsiteX2" fmla="*/ 43392 w 753534"/>
                    <a:gd name="connsiteY2" fmla="*/ 195792 h 411692"/>
                    <a:gd name="connsiteX3" fmla="*/ 125942 w 753534"/>
                    <a:gd name="connsiteY3" fmla="*/ 113242 h 411692"/>
                    <a:gd name="connsiteX4" fmla="*/ 291042 w 753534"/>
                    <a:gd name="connsiteY4" fmla="*/ 30692 h 411692"/>
                    <a:gd name="connsiteX5" fmla="*/ 456142 w 753534"/>
                    <a:gd name="connsiteY5" fmla="*/ 5292 h 411692"/>
                    <a:gd name="connsiteX6" fmla="*/ 684742 w 753534"/>
                    <a:gd name="connsiteY6" fmla="*/ 62442 h 411692"/>
                    <a:gd name="connsiteX7" fmla="*/ 748242 w 753534"/>
                    <a:gd name="connsiteY7" fmla="*/ 100542 h 411692"/>
                    <a:gd name="connsiteX8" fmla="*/ 652992 w 753534"/>
                    <a:gd name="connsiteY8" fmla="*/ 94192 h 411692"/>
                    <a:gd name="connsiteX9" fmla="*/ 564092 w 753534"/>
                    <a:gd name="connsiteY9" fmla="*/ 138642 h 411692"/>
                    <a:gd name="connsiteX10" fmla="*/ 379942 w 753534"/>
                    <a:gd name="connsiteY10" fmla="*/ 278342 h 411692"/>
                    <a:gd name="connsiteX11" fmla="*/ 208492 w 753534"/>
                    <a:gd name="connsiteY11" fmla="*/ 360892 h 411692"/>
                    <a:gd name="connsiteX12" fmla="*/ 68792 w 753534"/>
                    <a:gd name="connsiteY12" fmla="*/ 398992 h 411692"/>
                    <a:gd name="connsiteX13" fmla="*/ 11642 w 753534"/>
                    <a:gd name="connsiteY13" fmla="*/ 392642 h 411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53534" h="411692">
                      <a:moveTo>
                        <a:pt x="11642" y="392642"/>
                      </a:moveTo>
                      <a:cubicBezTo>
                        <a:pt x="1059" y="373592"/>
                        <a:pt x="0" y="317500"/>
                        <a:pt x="5292" y="284692"/>
                      </a:cubicBezTo>
                      <a:cubicBezTo>
                        <a:pt x="10584" y="251884"/>
                        <a:pt x="23284" y="224367"/>
                        <a:pt x="43392" y="195792"/>
                      </a:cubicBezTo>
                      <a:cubicBezTo>
                        <a:pt x="63500" y="167217"/>
                        <a:pt x="84667" y="140759"/>
                        <a:pt x="125942" y="113242"/>
                      </a:cubicBezTo>
                      <a:cubicBezTo>
                        <a:pt x="167217" y="85725"/>
                        <a:pt x="236009" y="48684"/>
                        <a:pt x="291042" y="30692"/>
                      </a:cubicBezTo>
                      <a:cubicBezTo>
                        <a:pt x="346075" y="12700"/>
                        <a:pt x="390525" y="0"/>
                        <a:pt x="456142" y="5292"/>
                      </a:cubicBezTo>
                      <a:cubicBezTo>
                        <a:pt x="521759" y="10584"/>
                        <a:pt x="636059" y="46567"/>
                        <a:pt x="684742" y="62442"/>
                      </a:cubicBezTo>
                      <a:cubicBezTo>
                        <a:pt x="733425" y="78317"/>
                        <a:pt x="753534" y="95250"/>
                        <a:pt x="748242" y="100542"/>
                      </a:cubicBezTo>
                      <a:cubicBezTo>
                        <a:pt x="742950" y="105834"/>
                        <a:pt x="683684" y="87842"/>
                        <a:pt x="652992" y="94192"/>
                      </a:cubicBezTo>
                      <a:cubicBezTo>
                        <a:pt x="622300" y="100542"/>
                        <a:pt x="609600" y="107950"/>
                        <a:pt x="564092" y="138642"/>
                      </a:cubicBezTo>
                      <a:cubicBezTo>
                        <a:pt x="518584" y="169334"/>
                        <a:pt x="477309" y="222250"/>
                        <a:pt x="379942" y="278342"/>
                      </a:cubicBezTo>
                      <a:cubicBezTo>
                        <a:pt x="307975" y="321734"/>
                        <a:pt x="260350" y="340784"/>
                        <a:pt x="208492" y="360892"/>
                      </a:cubicBezTo>
                      <a:cubicBezTo>
                        <a:pt x="156634" y="381000"/>
                        <a:pt x="101600" y="393700"/>
                        <a:pt x="68792" y="398992"/>
                      </a:cubicBezTo>
                      <a:cubicBezTo>
                        <a:pt x="35984" y="404284"/>
                        <a:pt x="22225" y="411692"/>
                        <a:pt x="11642" y="39264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accent2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5" name="Freeform 8"/>
                <p:cNvSpPr/>
                <p:nvPr/>
              </p:nvSpPr>
              <p:spPr>
                <a:xfrm>
                  <a:off x="1763183" y="2417233"/>
                  <a:ext cx="759767" cy="424392"/>
                </a:xfrm>
                <a:custGeom>
                  <a:avLst/>
                  <a:gdLst>
                    <a:gd name="connsiteX0" fmla="*/ 33867 w 759884"/>
                    <a:gd name="connsiteY0" fmla="*/ 408517 h 424392"/>
                    <a:gd name="connsiteX1" fmla="*/ 218017 w 759884"/>
                    <a:gd name="connsiteY1" fmla="*/ 243417 h 424392"/>
                    <a:gd name="connsiteX2" fmla="*/ 357717 w 759884"/>
                    <a:gd name="connsiteY2" fmla="*/ 141817 h 424392"/>
                    <a:gd name="connsiteX3" fmla="*/ 497417 w 759884"/>
                    <a:gd name="connsiteY3" fmla="*/ 91017 h 424392"/>
                    <a:gd name="connsiteX4" fmla="*/ 662517 w 759884"/>
                    <a:gd name="connsiteY4" fmla="*/ 71967 h 424392"/>
                    <a:gd name="connsiteX5" fmla="*/ 757767 w 759884"/>
                    <a:gd name="connsiteY5" fmla="*/ 97367 h 424392"/>
                    <a:gd name="connsiteX6" fmla="*/ 649817 w 759884"/>
                    <a:gd name="connsiteY6" fmla="*/ 40217 h 424392"/>
                    <a:gd name="connsiteX7" fmla="*/ 465667 w 759884"/>
                    <a:gd name="connsiteY7" fmla="*/ 2117 h 424392"/>
                    <a:gd name="connsiteX8" fmla="*/ 281517 w 759884"/>
                    <a:gd name="connsiteY8" fmla="*/ 27517 h 424392"/>
                    <a:gd name="connsiteX9" fmla="*/ 135467 w 759884"/>
                    <a:gd name="connsiteY9" fmla="*/ 103717 h 424392"/>
                    <a:gd name="connsiteX10" fmla="*/ 46567 w 759884"/>
                    <a:gd name="connsiteY10" fmla="*/ 205317 h 424392"/>
                    <a:gd name="connsiteX11" fmla="*/ 14817 w 759884"/>
                    <a:gd name="connsiteY11" fmla="*/ 338667 h 424392"/>
                    <a:gd name="connsiteX12" fmla="*/ 33867 w 759884"/>
                    <a:gd name="connsiteY12" fmla="*/ 408517 h 424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59884" h="424392">
                      <a:moveTo>
                        <a:pt x="33867" y="408517"/>
                      </a:moveTo>
                      <a:cubicBezTo>
                        <a:pt x="67734" y="392642"/>
                        <a:pt x="164042" y="287867"/>
                        <a:pt x="218017" y="243417"/>
                      </a:cubicBezTo>
                      <a:cubicBezTo>
                        <a:pt x="271992" y="198967"/>
                        <a:pt x="311150" y="167217"/>
                        <a:pt x="357717" y="141817"/>
                      </a:cubicBezTo>
                      <a:cubicBezTo>
                        <a:pt x="404284" y="116417"/>
                        <a:pt x="446617" y="102659"/>
                        <a:pt x="497417" y="91017"/>
                      </a:cubicBezTo>
                      <a:cubicBezTo>
                        <a:pt x="548217" y="79375"/>
                        <a:pt x="619125" y="70909"/>
                        <a:pt x="662517" y="71967"/>
                      </a:cubicBezTo>
                      <a:cubicBezTo>
                        <a:pt x="705909" y="73025"/>
                        <a:pt x="759884" y="102659"/>
                        <a:pt x="757767" y="97367"/>
                      </a:cubicBezTo>
                      <a:cubicBezTo>
                        <a:pt x="755650" y="92075"/>
                        <a:pt x="698500" y="56092"/>
                        <a:pt x="649817" y="40217"/>
                      </a:cubicBezTo>
                      <a:cubicBezTo>
                        <a:pt x="601134" y="24342"/>
                        <a:pt x="527050" y="4234"/>
                        <a:pt x="465667" y="2117"/>
                      </a:cubicBezTo>
                      <a:cubicBezTo>
                        <a:pt x="404284" y="0"/>
                        <a:pt x="336550" y="10584"/>
                        <a:pt x="281517" y="27517"/>
                      </a:cubicBezTo>
                      <a:cubicBezTo>
                        <a:pt x="226484" y="44450"/>
                        <a:pt x="174625" y="74084"/>
                        <a:pt x="135467" y="103717"/>
                      </a:cubicBezTo>
                      <a:cubicBezTo>
                        <a:pt x="96309" y="133350"/>
                        <a:pt x="66675" y="166159"/>
                        <a:pt x="46567" y="205317"/>
                      </a:cubicBezTo>
                      <a:cubicBezTo>
                        <a:pt x="26459" y="244475"/>
                        <a:pt x="17992" y="302684"/>
                        <a:pt x="14817" y="338667"/>
                      </a:cubicBezTo>
                      <a:cubicBezTo>
                        <a:pt x="11642" y="374650"/>
                        <a:pt x="0" y="424392"/>
                        <a:pt x="33867" y="40851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6748463" y="1263650"/>
                <a:ext cx="635000" cy="350838"/>
                <a:chOff x="1763183" y="2417233"/>
                <a:chExt cx="769409" cy="424392"/>
              </a:xfrm>
            </p:grpSpPr>
            <p:sp>
              <p:nvSpPr>
                <p:cNvPr id="82" name="Freeform 81"/>
                <p:cNvSpPr/>
                <p:nvPr/>
              </p:nvSpPr>
              <p:spPr>
                <a:xfrm>
                  <a:off x="1782418" y="2421074"/>
                  <a:ext cx="750174" cy="410949"/>
                </a:xfrm>
                <a:custGeom>
                  <a:avLst/>
                  <a:gdLst>
                    <a:gd name="connsiteX0" fmla="*/ 11642 w 753534"/>
                    <a:gd name="connsiteY0" fmla="*/ 392642 h 411692"/>
                    <a:gd name="connsiteX1" fmla="*/ 5292 w 753534"/>
                    <a:gd name="connsiteY1" fmla="*/ 284692 h 411692"/>
                    <a:gd name="connsiteX2" fmla="*/ 43392 w 753534"/>
                    <a:gd name="connsiteY2" fmla="*/ 195792 h 411692"/>
                    <a:gd name="connsiteX3" fmla="*/ 125942 w 753534"/>
                    <a:gd name="connsiteY3" fmla="*/ 113242 h 411692"/>
                    <a:gd name="connsiteX4" fmla="*/ 291042 w 753534"/>
                    <a:gd name="connsiteY4" fmla="*/ 30692 h 411692"/>
                    <a:gd name="connsiteX5" fmla="*/ 456142 w 753534"/>
                    <a:gd name="connsiteY5" fmla="*/ 5292 h 411692"/>
                    <a:gd name="connsiteX6" fmla="*/ 684742 w 753534"/>
                    <a:gd name="connsiteY6" fmla="*/ 62442 h 411692"/>
                    <a:gd name="connsiteX7" fmla="*/ 748242 w 753534"/>
                    <a:gd name="connsiteY7" fmla="*/ 100542 h 411692"/>
                    <a:gd name="connsiteX8" fmla="*/ 652992 w 753534"/>
                    <a:gd name="connsiteY8" fmla="*/ 94192 h 411692"/>
                    <a:gd name="connsiteX9" fmla="*/ 564092 w 753534"/>
                    <a:gd name="connsiteY9" fmla="*/ 138642 h 411692"/>
                    <a:gd name="connsiteX10" fmla="*/ 379942 w 753534"/>
                    <a:gd name="connsiteY10" fmla="*/ 278342 h 411692"/>
                    <a:gd name="connsiteX11" fmla="*/ 208492 w 753534"/>
                    <a:gd name="connsiteY11" fmla="*/ 360892 h 411692"/>
                    <a:gd name="connsiteX12" fmla="*/ 68792 w 753534"/>
                    <a:gd name="connsiteY12" fmla="*/ 398992 h 411692"/>
                    <a:gd name="connsiteX13" fmla="*/ 11642 w 753534"/>
                    <a:gd name="connsiteY13" fmla="*/ 392642 h 411692"/>
                    <a:gd name="connsiteX0" fmla="*/ 11642 w 753534"/>
                    <a:gd name="connsiteY0" fmla="*/ 392642 h 411692"/>
                    <a:gd name="connsiteX1" fmla="*/ 5292 w 753534"/>
                    <a:gd name="connsiteY1" fmla="*/ 284692 h 411692"/>
                    <a:gd name="connsiteX2" fmla="*/ 43392 w 753534"/>
                    <a:gd name="connsiteY2" fmla="*/ 195792 h 411692"/>
                    <a:gd name="connsiteX3" fmla="*/ 125942 w 753534"/>
                    <a:gd name="connsiteY3" fmla="*/ 113242 h 411692"/>
                    <a:gd name="connsiteX4" fmla="*/ 291042 w 753534"/>
                    <a:gd name="connsiteY4" fmla="*/ 30692 h 411692"/>
                    <a:gd name="connsiteX5" fmla="*/ 456142 w 753534"/>
                    <a:gd name="connsiteY5" fmla="*/ 5292 h 411692"/>
                    <a:gd name="connsiteX6" fmla="*/ 684742 w 753534"/>
                    <a:gd name="connsiteY6" fmla="*/ 62442 h 411692"/>
                    <a:gd name="connsiteX7" fmla="*/ 748242 w 753534"/>
                    <a:gd name="connsiteY7" fmla="*/ 100542 h 411692"/>
                    <a:gd name="connsiteX8" fmla="*/ 652992 w 753534"/>
                    <a:gd name="connsiteY8" fmla="*/ 94192 h 411692"/>
                    <a:gd name="connsiteX9" fmla="*/ 564092 w 753534"/>
                    <a:gd name="connsiteY9" fmla="*/ 138642 h 411692"/>
                    <a:gd name="connsiteX10" fmla="*/ 379942 w 753534"/>
                    <a:gd name="connsiteY10" fmla="*/ 278342 h 411692"/>
                    <a:gd name="connsiteX11" fmla="*/ 208492 w 753534"/>
                    <a:gd name="connsiteY11" fmla="*/ 360892 h 411692"/>
                    <a:gd name="connsiteX12" fmla="*/ 68792 w 753534"/>
                    <a:gd name="connsiteY12" fmla="*/ 398992 h 411692"/>
                    <a:gd name="connsiteX13" fmla="*/ 11642 w 753534"/>
                    <a:gd name="connsiteY13" fmla="*/ 392642 h 411692"/>
                    <a:gd name="connsiteX0" fmla="*/ 11642 w 753534"/>
                    <a:gd name="connsiteY0" fmla="*/ 392642 h 411692"/>
                    <a:gd name="connsiteX1" fmla="*/ 5292 w 753534"/>
                    <a:gd name="connsiteY1" fmla="*/ 284692 h 411692"/>
                    <a:gd name="connsiteX2" fmla="*/ 43392 w 753534"/>
                    <a:gd name="connsiteY2" fmla="*/ 195792 h 411692"/>
                    <a:gd name="connsiteX3" fmla="*/ 125942 w 753534"/>
                    <a:gd name="connsiteY3" fmla="*/ 113242 h 411692"/>
                    <a:gd name="connsiteX4" fmla="*/ 291042 w 753534"/>
                    <a:gd name="connsiteY4" fmla="*/ 30692 h 411692"/>
                    <a:gd name="connsiteX5" fmla="*/ 456142 w 753534"/>
                    <a:gd name="connsiteY5" fmla="*/ 5292 h 411692"/>
                    <a:gd name="connsiteX6" fmla="*/ 684742 w 753534"/>
                    <a:gd name="connsiteY6" fmla="*/ 62442 h 411692"/>
                    <a:gd name="connsiteX7" fmla="*/ 748242 w 753534"/>
                    <a:gd name="connsiteY7" fmla="*/ 100542 h 411692"/>
                    <a:gd name="connsiteX8" fmla="*/ 652992 w 753534"/>
                    <a:gd name="connsiteY8" fmla="*/ 94192 h 411692"/>
                    <a:gd name="connsiteX9" fmla="*/ 564092 w 753534"/>
                    <a:gd name="connsiteY9" fmla="*/ 138642 h 411692"/>
                    <a:gd name="connsiteX10" fmla="*/ 379942 w 753534"/>
                    <a:gd name="connsiteY10" fmla="*/ 278342 h 411692"/>
                    <a:gd name="connsiteX11" fmla="*/ 208492 w 753534"/>
                    <a:gd name="connsiteY11" fmla="*/ 360892 h 411692"/>
                    <a:gd name="connsiteX12" fmla="*/ 68792 w 753534"/>
                    <a:gd name="connsiteY12" fmla="*/ 398992 h 411692"/>
                    <a:gd name="connsiteX13" fmla="*/ 11642 w 753534"/>
                    <a:gd name="connsiteY13" fmla="*/ 392642 h 411692"/>
                    <a:gd name="connsiteX0" fmla="*/ 11642 w 753534"/>
                    <a:gd name="connsiteY0" fmla="*/ 392642 h 411692"/>
                    <a:gd name="connsiteX1" fmla="*/ 5292 w 753534"/>
                    <a:gd name="connsiteY1" fmla="*/ 284692 h 411692"/>
                    <a:gd name="connsiteX2" fmla="*/ 43392 w 753534"/>
                    <a:gd name="connsiteY2" fmla="*/ 195792 h 411692"/>
                    <a:gd name="connsiteX3" fmla="*/ 125942 w 753534"/>
                    <a:gd name="connsiteY3" fmla="*/ 113242 h 411692"/>
                    <a:gd name="connsiteX4" fmla="*/ 291042 w 753534"/>
                    <a:gd name="connsiteY4" fmla="*/ 30692 h 411692"/>
                    <a:gd name="connsiteX5" fmla="*/ 456142 w 753534"/>
                    <a:gd name="connsiteY5" fmla="*/ 5292 h 411692"/>
                    <a:gd name="connsiteX6" fmla="*/ 684742 w 753534"/>
                    <a:gd name="connsiteY6" fmla="*/ 62442 h 411692"/>
                    <a:gd name="connsiteX7" fmla="*/ 748242 w 753534"/>
                    <a:gd name="connsiteY7" fmla="*/ 100542 h 411692"/>
                    <a:gd name="connsiteX8" fmla="*/ 652992 w 753534"/>
                    <a:gd name="connsiteY8" fmla="*/ 94192 h 411692"/>
                    <a:gd name="connsiteX9" fmla="*/ 564092 w 753534"/>
                    <a:gd name="connsiteY9" fmla="*/ 138642 h 411692"/>
                    <a:gd name="connsiteX10" fmla="*/ 379942 w 753534"/>
                    <a:gd name="connsiteY10" fmla="*/ 278342 h 411692"/>
                    <a:gd name="connsiteX11" fmla="*/ 208492 w 753534"/>
                    <a:gd name="connsiteY11" fmla="*/ 360892 h 411692"/>
                    <a:gd name="connsiteX12" fmla="*/ 68792 w 753534"/>
                    <a:gd name="connsiteY12" fmla="*/ 398992 h 411692"/>
                    <a:gd name="connsiteX13" fmla="*/ 11642 w 753534"/>
                    <a:gd name="connsiteY13" fmla="*/ 392642 h 411692"/>
                    <a:gd name="connsiteX0" fmla="*/ 11642 w 753534"/>
                    <a:gd name="connsiteY0" fmla="*/ 392642 h 411692"/>
                    <a:gd name="connsiteX1" fmla="*/ 5292 w 753534"/>
                    <a:gd name="connsiteY1" fmla="*/ 284692 h 411692"/>
                    <a:gd name="connsiteX2" fmla="*/ 43392 w 753534"/>
                    <a:gd name="connsiteY2" fmla="*/ 195792 h 411692"/>
                    <a:gd name="connsiteX3" fmla="*/ 125942 w 753534"/>
                    <a:gd name="connsiteY3" fmla="*/ 113242 h 411692"/>
                    <a:gd name="connsiteX4" fmla="*/ 291042 w 753534"/>
                    <a:gd name="connsiteY4" fmla="*/ 30692 h 411692"/>
                    <a:gd name="connsiteX5" fmla="*/ 456142 w 753534"/>
                    <a:gd name="connsiteY5" fmla="*/ 5292 h 411692"/>
                    <a:gd name="connsiteX6" fmla="*/ 684742 w 753534"/>
                    <a:gd name="connsiteY6" fmla="*/ 62442 h 411692"/>
                    <a:gd name="connsiteX7" fmla="*/ 748242 w 753534"/>
                    <a:gd name="connsiteY7" fmla="*/ 100542 h 411692"/>
                    <a:gd name="connsiteX8" fmla="*/ 652992 w 753534"/>
                    <a:gd name="connsiteY8" fmla="*/ 94192 h 411692"/>
                    <a:gd name="connsiteX9" fmla="*/ 564092 w 753534"/>
                    <a:gd name="connsiteY9" fmla="*/ 138642 h 411692"/>
                    <a:gd name="connsiteX10" fmla="*/ 379942 w 753534"/>
                    <a:gd name="connsiteY10" fmla="*/ 278342 h 411692"/>
                    <a:gd name="connsiteX11" fmla="*/ 208492 w 753534"/>
                    <a:gd name="connsiteY11" fmla="*/ 360892 h 411692"/>
                    <a:gd name="connsiteX12" fmla="*/ 68792 w 753534"/>
                    <a:gd name="connsiteY12" fmla="*/ 398992 h 411692"/>
                    <a:gd name="connsiteX13" fmla="*/ 11642 w 753534"/>
                    <a:gd name="connsiteY13" fmla="*/ 392642 h 411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753534" h="411692">
                      <a:moveTo>
                        <a:pt x="11642" y="392642"/>
                      </a:moveTo>
                      <a:cubicBezTo>
                        <a:pt x="1059" y="373592"/>
                        <a:pt x="0" y="317500"/>
                        <a:pt x="5292" y="284692"/>
                      </a:cubicBezTo>
                      <a:cubicBezTo>
                        <a:pt x="10584" y="251884"/>
                        <a:pt x="23284" y="224367"/>
                        <a:pt x="43392" y="195792"/>
                      </a:cubicBezTo>
                      <a:cubicBezTo>
                        <a:pt x="63500" y="167217"/>
                        <a:pt x="84667" y="140759"/>
                        <a:pt x="125942" y="113242"/>
                      </a:cubicBezTo>
                      <a:cubicBezTo>
                        <a:pt x="167217" y="85725"/>
                        <a:pt x="236009" y="48684"/>
                        <a:pt x="291042" y="30692"/>
                      </a:cubicBezTo>
                      <a:cubicBezTo>
                        <a:pt x="346075" y="12700"/>
                        <a:pt x="390525" y="0"/>
                        <a:pt x="456142" y="5292"/>
                      </a:cubicBezTo>
                      <a:cubicBezTo>
                        <a:pt x="521759" y="10584"/>
                        <a:pt x="636059" y="46567"/>
                        <a:pt x="684742" y="62442"/>
                      </a:cubicBezTo>
                      <a:cubicBezTo>
                        <a:pt x="733425" y="78317"/>
                        <a:pt x="753534" y="95250"/>
                        <a:pt x="748242" y="100542"/>
                      </a:cubicBezTo>
                      <a:cubicBezTo>
                        <a:pt x="742950" y="105834"/>
                        <a:pt x="683684" y="87842"/>
                        <a:pt x="652992" y="94192"/>
                      </a:cubicBezTo>
                      <a:cubicBezTo>
                        <a:pt x="622300" y="100542"/>
                        <a:pt x="609600" y="107950"/>
                        <a:pt x="564092" y="138642"/>
                      </a:cubicBezTo>
                      <a:cubicBezTo>
                        <a:pt x="518584" y="169334"/>
                        <a:pt x="477309" y="222250"/>
                        <a:pt x="379942" y="278342"/>
                      </a:cubicBezTo>
                      <a:cubicBezTo>
                        <a:pt x="307975" y="321734"/>
                        <a:pt x="260350" y="340784"/>
                        <a:pt x="208492" y="360892"/>
                      </a:cubicBezTo>
                      <a:cubicBezTo>
                        <a:pt x="156634" y="381000"/>
                        <a:pt x="101600" y="393700"/>
                        <a:pt x="68792" y="398992"/>
                      </a:cubicBezTo>
                      <a:cubicBezTo>
                        <a:pt x="35984" y="404284"/>
                        <a:pt x="22225" y="411692"/>
                        <a:pt x="11642" y="39264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accent3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3" name="Freeform 82"/>
                <p:cNvSpPr/>
                <p:nvPr/>
              </p:nvSpPr>
              <p:spPr>
                <a:xfrm>
                  <a:off x="1767030" y="2417233"/>
                  <a:ext cx="755944" cy="424392"/>
                </a:xfrm>
                <a:custGeom>
                  <a:avLst/>
                  <a:gdLst>
                    <a:gd name="connsiteX0" fmla="*/ 33867 w 759884"/>
                    <a:gd name="connsiteY0" fmla="*/ 408517 h 424392"/>
                    <a:gd name="connsiteX1" fmla="*/ 218017 w 759884"/>
                    <a:gd name="connsiteY1" fmla="*/ 243417 h 424392"/>
                    <a:gd name="connsiteX2" fmla="*/ 357717 w 759884"/>
                    <a:gd name="connsiteY2" fmla="*/ 141817 h 424392"/>
                    <a:gd name="connsiteX3" fmla="*/ 497417 w 759884"/>
                    <a:gd name="connsiteY3" fmla="*/ 91017 h 424392"/>
                    <a:gd name="connsiteX4" fmla="*/ 662517 w 759884"/>
                    <a:gd name="connsiteY4" fmla="*/ 71967 h 424392"/>
                    <a:gd name="connsiteX5" fmla="*/ 757767 w 759884"/>
                    <a:gd name="connsiteY5" fmla="*/ 97367 h 424392"/>
                    <a:gd name="connsiteX6" fmla="*/ 649817 w 759884"/>
                    <a:gd name="connsiteY6" fmla="*/ 40217 h 424392"/>
                    <a:gd name="connsiteX7" fmla="*/ 465667 w 759884"/>
                    <a:gd name="connsiteY7" fmla="*/ 2117 h 424392"/>
                    <a:gd name="connsiteX8" fmla="*/ 281517 w 759884"/>
                    <a:gd name="connsiteY8" fmla="*/ 27517 h 424392"/>
                    <a:gd name="connsiteX9" fmla="*/ 135467 w 759884"/>
                    <a:gd name="connsiteY9" fmla="*/ 103717 h 424392"/>
                    <a:gd name="connsiteX10" fmla="*/ 46567 w 759884"/>
                    <a:gd name="connsiteY10" fmla="*/ 205317 h 424392"/>
                    <a:gd name="connsiteX11" fmla="*/ 14817 w 759884"/>
                    <a:gd name="connsiteY11" fmla="*/ 338667 h 424392"/>
                    <a:gd name="connsiteX12" fmla="*/ 33867 w 759884"/>
                    <a:gd name="connsiteY12" fmla="*/ 408517 h 424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59884" h="424392">
                      <a:moveTo>
                        <a:pt x="33867" y="408517"/>
                      </a:moveTo>
                      <a:cubicBezTo>
                        <a:pt x="67734" y="392642"/>
                        <a:pt x="164042" y="287867"/>
                        <a:pt x="218017" y="243417"/>
                      </a:cubicBezTo>
                      <a:cubicBezTo>
                        <a:pt x="271992" y="198967"/>
                        <a:pt x="311150" y="167217"/>
                        <a:pt x="357717" y="141817"/>
                      </a:cubicBezTo>
                      <a:cubicBezTo>
                        <a:pt x="404284" y="116417"/>
                        <a:pt x="446617" y="102659"/>
                        <a:pt x="497417" y="91017"/>
                      </a:cubicBezTo>
                      <a:cubicBezTo>
                        <a:pt x="548217" y="79375"/>
                        <a:pt x="619125" y="70909"/>
                        <a:pt x="662517" y="71967"/>
                      </a:cubicBezTo>
                      <a:cubicBezTo>
                        <a:pt x="705909" y="73025"/>
                        <a:pt x="759884" y="102659"/>
                        <a:pt x="757767" y="97367"/>
                      </a:cubicBezTo>
                      <a:cubicBezTo>
                        <a:pt x="755650" y="92075"/>
                        <a:pt x="698500" y="56092"/>
                        <a:pt x="649817" y="40217"/>
                      </a:cubicBezTo>
                      <a:cubicBezTo>
                        <a:pt x="601134" y="24342"/>
                        <a:pt x="527050" y="4234"/>
                        <a:pt x="465667" y="2117"/>
                      </a:cubicBezTo>
                      <a:cubicBezTo>
                        <a:pt x="404284" y="0"/>
                        <a:pt x="336550" y="10584"/>
                        <a:pt x="281517" y="27517"/>
                      </a:cubicBezTo>
                      <a:cubicBezTo>
                        <a:pt x="226484" y="44450"/>
                        <a:pt x="174625" y="74084"/>
                        <a:pt x="135467" y="103717"/>
                      </a:cubicBezTo>
                      <a:cubicBezTo>
                        <a:pt x="96309" y="133350"/>
                        <a:pt x="66675" y="166159"/>
                        <a:pt x="46567" y="205317"/>
                      </a:cubicBezTo>
                      <a:cubicBezTo>
                        <a:pt x="26459" y="244475"/>
                        <a:pt x="17992" y="302684"/>
                        <a:pt x="14817" y="338667"/>
                      </a:cubicBezTo>
                      <a:cubicBezTo>
                        <a:pt x="11642" y="374650"/>
                        <a:pt x="0" y="424392"/>
                        <a:pt x="33867" y="40851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" name="Teardrop 11"/>
              <p:cNvSpPr/>
              <p:nvPr/>
            </p:nvSpPr>
            <p:spPr bwMode="auto">
              <a:xfrm rot="15224640">
                <a:off x="6060281" y="1237457"/>
                <a:ext cx="360363" cy="323850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just" eaLnBrk="1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altLang="id-ID" sz="900">
                  <a:solidFill>
                    <a:srgbClr val="FFFFFF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3" name="Group 287"/>
              <p:cNvGrpSpPr>
                <a:grpSpLocks/>
              </p:cNvGrpSpPr>
              <p:nvPr/>
            </p:nvGrpSpPr>
            <p:grpSpPr bwMode="auto">
              <a:xfrm>
                <a:off x="4851400" y="4267200"/>
                <a:ext cx="1095375" cy="312738"/>
                <a:chOff x="2209800" y="4160516"/>
                <a:chExt cx="952500" cy="271346"/>
              </a:xfrm>
            </p:grpSpPr>
            <p:sp>
              <p:nvSpPr>
                <p:cNvPr id="80" name="Freeform 79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1" name="Oval 80"/>
                <p:cNvSpPr/>
                <p:nvPr/>
              </p:nvSpPr>
              <p:spPr>
                <a:xfrm>
                  <a:off x="2218083" y="4182554"/>
                  <a:ext cx="935935" cy="187325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" name="Group 223"/>
              <p:cNvGrpSpPr>
                <a:grpSpLocks/>
              </p:cNvGrpSpPr>
              <p:nvPr/>
            </p:nvGrpSpPr>
            <p:grpSpPr bwMode="auto">
              <a:xfrm>
                <a:off x="4325938" y="4106863"/>
                <a:ext cx="1095375" cy="312737"/>
                <a:chOff x="2209800" y="4160516"/>
                <a:chExt cx="952500" cy="271346"/>
              </a:xfrm>
            </p:grpSpPr>
            <p:sp>
              <p:nvSpPr>
                <p:cNvPr id="78" name="Freeform 77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>
                  <a:off x="2218083" y="4182554"/>
                  <a:ext cx="935935" cy="187325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5" name="Group 224"/>
              <p:cNvGrpSpPr>
                <a:grpSpLocks/>
              </p:cNvGrpSpPr>
              <p:nvPr/>
            </p:nvGrpSpPr>
            <p:grpSpPr bwMode="auto">
              <a:xfrm>
                <a:off x="4705350" y="4033838"/>
                <a:ext cx="1095375" cy="312737"/>
                <a:chOff x="2209800" y="4160516"/>
                <a:chExt cx="952500" cy="271346"/>
              </a:xfrm>
            </p:grpSpPr>
            <p:sp>
              <p:nvSpPr>
                <p:cNvPr id="76" name="Freeform 75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>
                  <a:off x="2218083" y="4182554"/>
                  <a:ext cx="935935" cy="187325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6" name="Group 227"/>
              <p:cNvGrpSpPr>
                <a:grpSpLocks/>
              </p:cNvGrpSpPr>
              <p:nvPr/>
            </p:nvGrpSpPr>
            <p:grpSpPr bwMode="auto">
              <a:xfrm>
                <a:off x="4502150" y="3932238"/>
                <a:ext cx="1093788" cy="311150"/>
                <a:chOff x="2209800" y="4160516"/>
                <a:chExt cx="952500" cy="271346"/>
              </a:xfrm>
            </p:grpSpPr>
            <p:sp>
              <p:nvSpPr>
                <p:cNvPr id="74" name="Freeform 73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2218095" y="4182667"/>
                  <a:ext cx="935911" cy="186896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7" name="Group 230"/>
              <p:cNvGrpSpPr>
                <a:grpSpLocks/>
              </p:cNvGrpSpPr>
              <p:nvPr/>
            </p:nvGrpSpPr>
            <p:grpSpPr bwMode="auto">
              <a:xfrm>
                <a:off x="5303838" y="4122738"/>
                <a:ext cx="1095375" cy="311150"/>
                <a:chOff x="2209800" y="4160516"/>
                <a:chExt cx="952500" cy="271346"/>
              </a:xfrm>
            </p:grpSpPr>
            <p:sp>
              <p:nvSpPr>
                <p:cNvPr id="72" name="Freeform 71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2218083" y="4182667"/>
                  <a:ext cx="935935" cy="186896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8" name="Group 233"/>
              <p:cNvGrpSpPr>
                <a:grpSpLocks/>
              </p:cNvGrpSpPr>
              <p:nvPr/>
            </p:nvGrpSpPr>
            <p:grpSpPr bwMode="auto">
              <a:xfrm>
                <a:off x="5537200" y="3946525"/>
                <a:ext cx="1095375" cy="312738"/>
                <a:chOff x="2209800" y="4160516"/>
                <a:chExt cx="952500" cy="271346"/>
              </a:xfrm>
            </p:grpSpPr>
            <p:sp>
              <p:nvSpPr>
                <p:cNvPr id="70" name="Freeform 69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2218083" y="4182554"/>
                  <a:ext cx="935935" cy="187325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9" name="Group 236"/>
              <p:cNvGrpSpPr>
                <a:grpSpLocks/>
              </p:cNvGrpSpPr>
              <p:nvPr/>
            </p:nvGrpSpPr>
            <p:grpSpPr bwMode="auto">
              <a:xfrm>
                <a:off x="6194425" y="4137025"/>
                <a:ext cx="1095375" cy="311150"/>
                <a:chOff x="2209800" y="4160516"/>
                <a:chExt cx="952500" cy="271346"/>
              </a:xfrm>
            </p:grpSpPr>
            <p:sp>
              <p:nvSpPr>
                <p:cNvPr id="68" name="Freeform 67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>
                  <a:off x="2218083" y="4182667"/>
                  <a:ext cx="935935" cy="186897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0" name="Group 239"/>
              <p:cNvGrpSpPr>
                <a:grpSpLocks/>
              </p:cNvGrpSpPr>
              <p:nvPr/>
            </p:nvGrpSpPr>
            <p:grpSpPr bwMode="auto">
              <a:xfrm>
                <a:off x="6427788" y="3917950"/>
                <a:ext cx="1095375" cy="311150"/>
                <a:chOff x="2209800" y="4160516"/>
                <a:chExt cx="952500" cy="271346"/>
              </a:xfrm>
            </p:grpSpPr>
            <p:sp>
              <p:nvSpPr>
                <p:cNvPr id="66" name="Freeform 65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7" name="Oval 66"/>
                <p:cNvSpPr/>
                <p:nvPr/>
              </p:nvSpPr>
              <p:spPr>
                <a:xfrm>
                  <a:off x="2218083" y="4182667"/>
                  <a:ext cx="935935" cy="186897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1" name="Group 242"/>
              <p:cNvGrpSpPr>
                <a:grpSpLocks/>
              </p:cNvGrpSpPr>
              <p:nvPr/>
            </p:nvGrpSpPr>
            <p:grpSpPr bwMode="auto">
              <a:xfrm>
                <a:off x="6997700" y="4106863"/>
                <a:ext cx="1093788" cy="312737"/>
                <a:chOff x="2209800" y="4160516"/>
                <a:chExt cx="952500" cy="271346"/>
              </a:xfrm>
            </p:grpSpPr>
            <p:sp>
              <p:nvSpPr>
                <p:cNvPr id="64" name="Freeform 63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2218095" y="4182554"/>
                  <a:ext cx="935911" cy="187325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2" name="Group 245"/>
              <p:cNvGrpSpPr>
                <a:grpSpLocks/>
              </p:cNvGrpSpPr>
              <p:nvPr/>
            </p:nvGrpSpPr>
            <p:grpSpPr bwMode="auto">
              <a:xfrm>
                <a:off x="7405688" y="3844925"/>
                <a:ext cx="1095375" cy="311150"/>
                <a:chOff x="2209800" y="4160516"/>
                <a:chExt cx="952500" cy="271346"/>
              </a:xfrm>
            </p:grpSpPr>
            <p:sp>
              <p:nvSpPr>
                <p:cNvPr id="62" name="Freeform 61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Oval 62"/>
                <p:cNvSpPr/>
                <p:nvPr/>
              </p:nvSpPr>
              <p:spPr>
                <a:xfrm>
                  <a:off x="2218083" y="4182667"/>
                  <a:ext cx="935935" cy="186897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3" name="Group 248"/>
              <p:cNvGrpSpPr>
                <a:grpSpLocks/>
              </p:cNvGrpSpPr>
              <p:nvPr/>
            </p:nvGrpSpPr>
            <p:grpSpPr bwMode="auto">
              <a:xfrm>
                <a:off x="7026275" y="3932238"/>
                <a:ext cx="1095375" cy="311150"/>
                <a:chOff x="2209800" y="4160516"/>
                <a:chExt cx="952500" cy="271346"/>
              </a:xfrm>
            </p:grpSpPr>
            <p:sp>
              <p:nvSpPr>
                <p:cNvPr id="60" name="Freeform 59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1" name="Oval 60"/>
                <p:cNvSpPr/>
                <p:nvPr/>
              </p:nvSpPr>
              <p:spPr>
                <a:xfrm>
                  <a:off x="2218083" y="4182667"/>
                  <a:ext cx="935935" cy="186896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4" name="Group 251"/>
              <p:cNvGrpSpPr>
                <a:grpSpLocks/>
              </p:cNvGrpSpPr>
              <p:nvPr/>
            </p:nvGrpSpPr>
            <p:grpSpPr bwMode="auto">
              <a:xfrm>
                <a:off x="6034088" y="3786188"/>
                <a:ext cx="1095375" cy="312737"/>
                <a:chOff x="2209800" y="4160516"/>
                <a:chExt cx="952500" cy="271346"/>
              </a:xfrm>
            </p:grpSpPr>
            <p:sp>
              <p:nvSpPr>
                <p:cNvPr id="58" name="Freeform 57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2218083" y="4182554"/>
                  <a:ext cx="935935" cy="187325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5" name="Group 254"/>
              <p:cNvGrpSpPr>
                <a:grpSpLocks/>
              </p:cNvGrpSpPr>
              <p:nvPr/>
            </p:nvGrpSpPr>
            <p:grpSpPr bwMode="auto">
              <a:xfrm>
                <a:off x="5157788" y="3800475"/>
                <a:ext cx="1095375" cy="312738"/>
                <a:chOff x="2209800" y="4160516"/>
                <a:chExt cx="952500" cy="271346"/>
              </a:xfrm>
            </p:grpSpPr>
            <p:sp>
              <p:nvSpPr>
                <p:cNvPr id="56" name="Freeform 55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Oval 56"/>
                <p:cNvSpPr/>
                <p:nvPr/>
              </p:nvSpPr>
              <p:spPr>
                <a:xfrm>
                  <a:off x="2218083" y="4182554"/>
                  <a:ext cx="935935" cy="187325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" name="Group 257"/>
              <p:cNvGrpSpPr>
                <a:grpSpLocks/>
              </p:cNvGrpSpPr>
              <p:nvPr/>
            </p:nvGrpSpPr>
            <p:grpSpPr bwMode="auto">
              <a:xfrm>
                <a:off x="4749800" y="3727450"/>
                <a:ext cx="1095375" cy="312738"/>
                <a:chOff x="2209800" y="4160516"/>
                <a:chExt cx="952500" cy="271346"/>
              </a:xfrm>
            </p:grpSpPr>
            <p:sp>
              <p:nvSpPr>
                <p:cNvPr id="54" name="Freeform 53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2218083" y="4182554"/>
                  <a:ext cx="935935" cy="187325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7" name="Group 260"/>
              <p:cNvGrpSpPr>
                <a:grpSpLocks/>
              </p:cNvGrpSpPr>
              <p:nvPr/>
            </p:nvGrpSpPr>
            <p:grpSpPr bwMode="auto">
              <a:xfrm>
                <a:off x="5319713" y="3597275"/>
                <a:ext cx="1093787" cy="311150"/>
                <a:chOff x="2209800" y="4160516"/>
                <a:chExt cx="952500" cy="271346"/>
              </a:xfrm>
            </p:grpSpPr>
            <p:sp>
              <p:nvSpPr>
                <p:cNvPr id="52" name="Freeform 51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2218095" y="4182667"/>
                  <a:ext cx="935911" cy="186897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8" name="Group 263"/>
              <p:cNvGrpSpPr>
                <a:grpSpLocks/>
              </p:cNvGrpSpPr>
              <p:nvPr/>
            </p:nvGrpSpPr>
            <p:grpSpPr bwMode="auto">
              <a:xfrm>
                <a:off x="6135688" y="3581400"/>
                <a:ext cx="1095375" cy="312738"/>
                <a:chOff x="2209800" y="4160516"/>
                <a:chExt cx="952500" cy="271346"/>
              </a:xfrm>
            </p:grpSpPr>
            <p:sp>
              <p:nvSpPr>
                <p:cNvPr id="50" name="Freeform 49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2218083" y="4182554"/>
                  <a:ext cx="935935" cy="187325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9" name="Group 266"/>
              <p:cNvGrpSpPr>
                <a:grpSpLocks/>
              </p:cNvGrpSpPr>
              <p:nvPr/>
            </p:nvGrpSpPr>
            <p:grpSpPr bwMode="auto">
              <a:xfrm>
                <a:off x="6938963" y="3713163"/>
                <a:ext cx="1093787" cy="312737"/>
                <a:chOff x="2209800" y="4160516"/>
                <a:chExt cx="952500" cy="271346"/>
              </a:xfrm>
            </p:grpSpPr>
            <p:sp>
              <p:nvSpPr>
                <p:cNvPr id="48" name="Freeform 47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2218095" y="4182554"/>
                  <a:ext cx="935911" cy="187325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0" name="Group 269"/>
              <p:cNvGrpSpPr>
                <a:grpSpLocks/>
              </p:cNvGrpSpPr>
              <p:nvPr/>
            </p:nvGrpSpPr>
            <p:grpSpPr bwMode="auto">
              <a:xfrm>
                <a:off x="6967538" y="3524250"/>
                <a:ext cx="1095375" cy="311150"/>
                <a:chOff x="2209800" y="4160516"/>
                <a:chExt cx="952500" cy="271346"/>
              </a:xfrm>
            </p:grpSpPr>
            <p:sp>
              <p:nvSpPr>
                <p:cNvPr id="46" name="Freeform 45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2218083" y="4182667"/>
                  <a:ext cx="935935" cy="186897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1" name="Group 272"/>
              <p:cNvGrpSpPr>
                <a:grpSpLocks/>
              </p:cNvGrpSpPr>
              <p:nvPr/>
            </p:nvGrpSpPr>
            <p:grpSpPr bwMode="auto">
              <a:xfrm>
                <a:off x="6311900" y="3378200"/>
                <a:ext cx="1093788" cy="311150"/>
                <a:chOff x="2209800" y="4160516"/>
                <a:chExt cx="952500" cy="271346"/>
              </a:xfrm>
            </p:grpSpPr>
            <p:sp>
              <p:nvSpPr>
                <p:cNvPr id="44" name="Freeform 43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218095" y="4182667"/>
                  <a:ext cx="935911" cy="186897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2" name="Group 275"/>
              <p:cNvGrpSpPr>
                <a:grpSpLocks/>
              </p:cNvGrpSpPr>
              <p:nvPr/>
            </p:nvGrpSpPr>
            <p:grpSpPr bwMode="auto">
              <a:xfrm>
                <a:off x="5522913" y="3435350"/>
                <a:ext cx="1095375" cy="312738"/>
                <a:chOff x="2209800" y="4160516"/>
                <a:chExt cx="952500" cy="271346"/>
              </a:xfrm>
            </p:grpSpPr>
            <p:sp>
              <p:nvSpPr>
                <p:cNvPr id="42" name="Freeform 41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2218083" y="4182554"/>
                  <a:ext cx="935935" cy="187325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3" name="Group 278"/>
              <p:cNvGrpSpPr>
                <a:grpSpLocks/>
              </p:cNvGrpSpPr>
              <p:nvPr/>
            </p:nvGrpSpPr>
            <p:grpSpPr bwMode="auto">
              <a:xfrm>
                <a:off x="5392738" y="3348038"/>
                <a:ext cx="1093787" cy="312737"/>
                <a:chOff x="2209800" y="4160516"/>
                <a:chExt cx="952500" cy="271346"/>
              </a:xfrm>
            </p:grpSpPr>
            <p:sp>
              <p:nvSpPr>
                <p:cNvPr id="40" name="Freeform 39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2218095" y="4182554"/>
                  <a:ext cx="935911" cy="187325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4" name="Group 281"/>
              <p:cNvGrpSpPr>
                <a:grpSpLocks/>
              </p:cNvGrpSpPr>
              <p:nvPr/>
            </p:nvGrpSpPr>
            <p:grpSpPr bwMode="auto">
              <a:xfrm>
                <a:off x="5989638" y="3217863"/>
                <a:ext cx="1095375" cy="311150"/>
                <a:chOff x="2209800" y="4160516"/>
                <a:chExt cx="952500" cy="271346"/>
              </a:xfrm>
            </p:grpSpPr>
            <p:sp>
              <p:nvSpPr>
                <p:cNvPr id="38" name="Freeform 37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218083" y="4182667"/>
                  <a:ext cx="935935" cy="186896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" name="Group 290"/>
              <p:cNvGrpSpPr>
                <a:grpSpLocks/>
              </p:cNvGrpSpPr>
              <p:nvPr/>
            </p:nvGrpSpPr>
            <p:grpSpPr bwMode="auto">
              <a:xfrm>
                <a:off x="6107113" y="4502150"/>
                <a:ext cx="1093787" cy="311150"/>
                <a:chOff x="2209800" y="4160516"/>
                <a:chExt cx="952500" cy="271346"/>
              </a:xfrm>
            </p:grpSpPr>
            <p:sp>
              <p:nvSpPr>
                <p:cNvPr id="36" name="Freeform 35"/>
                <p:cNvSpPr/>
                <p:nvPr/>
              </p:nvSpPr>
              <p:spPr>
                <a:xfrm>
                  <a:off x="2209800" y="4160516"/>
                  <a:ext cx="952500" cy="271346"/>
                </a:xfrm>
                <a:custGeom>
                  <a:avLst/>
                  <a:gdLst>
                    <a:gd name="connsiteX0" fmla="*/ 0 w 4572000"/>
                    <a:gd name="connsiteY0" fmla="*/ 457200 h 914400"/>
                    <a:gd name="connsiteX1" fmla="*/ 2286000 w 4572000"/>
                    <a:gd name="connsiteY1" fmla="*/ 0 h 914400"/>
                    <a:gd name="connsiteX2" fmla="*/ 4572000 w 4572000"/>
                    <a:gd name="connsiteY2" fmla="*/ 457200 h 914400"/>
                    <a:gd name="connsiteX3" fmla="*/ 2286000 w 4572000"/>
                    <a:gd name="connsiteY3" fmla="*/ 914400 h 914400"/>
                    <a:gd name="connsiteX4" fmla="*/ 0 w 4572000"/>
                    <a:gd name="connsiteY4" fmla="*/ 457200 h 914400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10100"/>
                    <a:gd name="connsiteY0" fmla="*/ 868455 h 1325655"/>
                    <a:gd name="connsiteX1" fmla="*/ 2324100 w 4610100"/>
                    <a:gd name="connsiteY1" fmla="*/ 411255 h 1325655"/>
                    <a:gd name="connsiteX2" fmla="*/ 4610100 w 4610100"/>
                    <a:gd name="connsiteY2" fmla="*/ 868455 h 1325655"/>
                    <a:gd name="connsiteX3" fmla="*/ 2324100 w 4610100"/>
                    <a:gd name="connsiteY3" fmla="*/ 1325655 h 1325655"/>
                    <a:gd name="connsiteX4" fmla="*/ 38100 w 4610100"/>
                    <a:gd name="connsiteY4" fmla="*/ 868455 h 1325655"/>
                    <a:gd name="connsiteX0" fmla="*/ 38100 w 4629150"/>
                    <a:gd name="connsiteY0" fmla="*/ 868455 h 1325655"/>
                    <a:gd name="connsiteX1" fmla="*/ 2324100 w 4629150"/>
                    <a:gd name="connsiteY1" fmla="*/ 411255 h 1325655"/>
                    <a:gd name="connsiteX2" fmla="*/ 4610100 w 4629150"/>
                    <a:gd name="connsiteY2" fmla="*/ 868455 h 1325655"/>
                    <a:gd name="connsiteX3" fmla="*/ 2324100 w 4629150"/>
                    <a:gd name="connsiteY3" fmla="*/ 1325655 h 1325655"/>
                    <a:gd name="connsiteX4" fmla="*/ 38100 w 4629150"/>
                    <a:gd name="connsiteY4" fmla="*/ 868455 h 1325655"/>
                    <a:gd name="connsiteX0" fmla="*/ 38100 w 4653423"/>
                    <a:gd name="connsiteY0" fmla="*/ 868455 h 1325655"/>
                    <a:gd name="connsiteX1" fmla="*/ 2324100 w 4653423"/>
                    <a:gd name="connsiteY1" fmla="*/ 411255 h 1325655"/>
                    <a:gd name="connsiteX2" fmla="*/ 4610100 w 4653423"/>
                    <a:gd name="connsiteY2" fmla="*/ 868455 h 1325655"/>
                    <a:gd name="connsiteX3" fmla="*/ 2324100 w 4653423"/>
                    <a:gd name="connsiteY3" fmla="*/ 1325655 h 1325655"/>
                    <a:gd name="connsiteX4" fmla="*/ 38100 w 4653423"/>
                    <a:gd name="connsiteY4" fmla="*/ 868455 h 13256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53423" h="1325655">
                      <a:moveTo>
                        <a:pt x="38100" y="868455"/>
                      </a:moveTo>
                      <a:cubicBezTo>
                        <a:pt x="0" y="0"/>
                        <a:pt x="121777" y="849405"/>
                        <a:pt x="2324100" y="411255"/>
                      </a:cubicBezTo>
                      <a:cubicBezTo>
                        <a:pt x="4653423" y="830355"/>
                        <a:pt x="4629150" y="31750"/>
                        <a:pt x="4610100" y="868455"/>
                      </a:cubicBezTo>
                      <a:cubicBezTo>
                        <a:pt x="4610100" y="1120960"/>
                        <a:pt x="3586623" y="1325655"/>
                        <a:pt x="2324100" y="1325655"/>
                      </a:cubicBezTo>
                      <a:cubicBezTo>
                        <a:pt x="1061577" y="1325655"/>
                        <a:pt x="38100" y="1120960"/>
                        <a:pt x="38100" y="86845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2">
                        <a:lumMod val="50000"/>
                      </a:schemeClr>
                    </a:gs>
                    <a:gs pos="53000">
                      <a:schemeClr val="bg2">
                        <a:lumMod val="75000"/>
                      </a:schemeClr>
                    </a:gs>
                    <a:gs pos="100000">
                      <a:schemeClr val="bg2">
                        <a:lumMod val="50000"/>
                      </a:schemeClr>
                    </a:gs>
                  </a:gsLst>
                  <a:lin ang="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2218095" y="4182667"/>
                  <a:ext cx="935911" cy="186897"/>
                </a:xfrm>
                <a:prstGeom prst="ellipse">
                  <a:avLst/>
                </a:prstGeom>
                <a:solidFill>
                  <a:schemeClr val="bg2">
                    <a:lumMod val="9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just" eaLnBrk="1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altLang="id-ID" sz="900">
                    <a:solidFill>
                      <a:srgbClr val="FFFFFF"/>
                    </a:solidFill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</p:grpSp>
      <p:cxnSp>
        <p:nvCxnSpPr>
          <p:cNvPr id="88" name="Elbow Connector 87"/>
          <p:cNvCxnSpPr/>
          <p:nvPr/>
        </p:nvCxnSpPr>
        <p:spPr>
          <a:xfrm>
            <a:off x="7079740" y="2253500"/>
            <a:ext cx="1786336" cy="335971"/>
          </a:xfrm>
          <a:prstGeom prst="bentConnector3">
            <a:avLst>
              <a:gd name="adj1" fmla="val 100614"/>
            </a:avLst>
          </a:prstGeom>
          <a:ln w="1270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8"/>
          <p:cNvGrpSpPr/>
          <p:nvPr/>
        </p:nvGrpSpPr>
        <p:grpSpPr>
          <a:xfrm>
            <a:off x="9018326" y="2203248"/>
            <a:ext cx="2222533" cy="700021"/>
            <a:chOff x="8116851" y="2367875"/>
            <a:chExt cx="2750796" cy="606830"/>
          </a:xfrm>
        </p:grpSpPr>
        <p:sp>
          <p:nvSpPr>
            <p:cNvPr id="90" name="Rectangle 1436"/>
            <p:cNvSpPr>
              <a:spLocks noChangeArrowheads="1"/>
            </p:cNvSpPr>
            <p:nvPr/>
          </p:nvSpPr>
          <p:spPr bwMode="auto">
            <a:xfrm>
              <a:off x="8197721" y="2367875"/>
              <a:ext cx="1555466" cy="22411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54842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Content Placeholder 2"/>
            <p:cNvSpPr txBox="1">
              <a:spLocks/>
            </p:cNvSpPr>
            <p:nvPr/>
          </p:nvSpPr>
          <p:spPr>
            <a:xfrm>
              <a:off x="8116851" y="2590508"/>
              <a:ext cx="2750796" cy="384197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800" dirty="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92" name="Elbow Connector 91"/>
          <p:cNvCxnSpPr/>
          <p:nvPr/>
        </p:nvCxnSpPr>
        <p:spPr>
          <a:xfrm>
            <a:off x="7025594" y="3032274"/>
            <a:ext cx="2094374" cy="1263939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/>
          <p:cNvGrpSpPr/>
          <p:nvPr/>
        </p:nvGrpSpPr>
        <p:grpSpPr>
          <a:xfrm>
            <a:off x="9247402" y="4187163"/>
            <a:ext cx="2222533" cy="700021"/>
            <a:chOff x="8116851" y="2367875"/>
            <a:chExt cx="2750796" cy="606830"/>
          </a:xfrm>
        </p:grpSpPr>
        <p:sp>
          <p:nvSpPr>
            <p:cNvPr id="94" name="Rectangle 1436"/>
            <p:cNvSpPr>
              <a:spLocks noChangeArrowheads="1"/>
            </p:cNvSpPr>
            <p:nvPr/>
          </p:nvSpPr>
          <p:spPr bwMode="auto">
            <a:xfrm>
              <a:off x="8197721" y="2367875"/>
              <a:ext cx="1555466" cy="22411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054842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Content Placeholder 2"/>
            <p:cNvSpPr txBox="1">
              <a:spLocks/>
            </p:cNvSpPr>
            <p:nvPr/>
          </p:nvSpPr>
          <p:spPr>
            <a:xfrm>
              <a:off x="8116851" y="2590508"/>
              <a:ext cx="2750796" cy="384197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800" dirty="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96" name="Elbow Connector 95"/>
          <p:cNvCxnSpPr/>
          <p:nvPr/>
        </p:nvCxnSpPr>
        <p:spPr>
          <a:xfrm rot="10800000" flipV="1">
            <a:off x="4331743" y="2223006"/>
            <a:ext cx="1640808" cy="268644"/>
          </a:xfrm>
          <a:prstGeom prst="bentConnector3">
            <a:avLst>
              <a:gd name="adj1" fmla="val 100001"/>
            </a:avLst>
          </a:prstGeom>
          <a:ln w="1270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Elbow Connector 96"/>
          <p:cNvCxnSpPr/>
          <p:nvPr/>
        </p:nvCxnSpPr>
        <p:spPr>
          <a:xfrm rot="10800000" flipV="1">
            <a:off x="3458536" y="2800907"/>
            <a:ext cx="1970703" cy="1382706"/>
          </a:xfrm>
          <a:prstGeom prst="bentConnector3">
            <a:avLst>
              <a:gd name="adj1" fmla="val 34707"/>
            </a:avLst>
          </a:prstGeom>
          <a:ln w="1270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Group 97"/>
          <p:cNvGrpSpPr/>
          <p:nvPr/>
        </p:nvGrpSpPr>
        <p:grpSpPr>
          <a:xfrm>
            <a:off x="1977628" y="2164904"/>
            <a:ext cx="2253971" cy="700021"/>
            <a:chOff x="8116851" y="2367874"/>
            <a:chExt cx="2750796" cy="606830"/>
          </a:xfrm>
        </p:grpSpPr>
        <p:sp>
          <p:nvSpPr>
            <p:cNvPr id="99" name="Rectangle 1436"/>
            <p:cNvSpPr>
              <a:spLocks noChangeArrowheads="1"/>
            </p:cNvSpPr>
            <p:nvPr/>
          </p:nvSpPr>
          <p:spPr bwMode="auto">
            <a:xfrm>
              <a:off x="9243417" y="2367874"/>
              <a:ext cx="1533770" cy="22411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r" defTabSz="1054842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Content Placeholder 2"/>
            <p:cNvSpPr txBox="1">
              <a:spLocks/>
            </p:cNvSpPr>
            <p:nvPr/>
          </p:nvSpPr>
          <p:spPr>
            <a:xfrm>
              <a:off x="8116851" y="2590507"/>
              <a:ext cx="2750796" cy="384197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800" dirty="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1131046" y="4053123"/>
            <a:ext cx="2253971" cy="700021"/>
            <a:chOff x="8116851" y="2367874"/>
            <a:chExt cx="2750796" cy="606830"/>
          </a:xfrm>
        </p:grpSpPr>
        <p:sp>
          <p:nvSpPr>
            <p:cNvPr id="102" name="Rectangle 1436"/>
            <p:cNvSpPr>
              <a:spLocks noChangeArrowheads="1"/>
            </p:cNvSpPr>
            <p:nvPr/>
          </p:nvSpPr>
          <p:spPr bwMode="auto">
            <a:xfrm>
              <a:off x="9315842" y="2367874"/>
              <a:ext cx="1533770" cy="22411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algn="r" defTabSz="1054842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Content Placeholder 2"/>
            <p:cNvSpPr txBox="1">
              <a:spLocks/>
            </p:cNvSpPr>
            <p:nvPr/>
          </p:nvSpPr>
          <p:spPr>
            <a:xfrm>
              <a:off x="8116851" y="2590507"/>
              <a:ext cx="2750796" cy="384197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altLang="zh-CN" sz="800" dirty="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4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5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60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spect="1"/>
          </p:cNvSpPr>
          <p:nvPr/>
        </p:nvSpPr>
        <p:spPr>
          <a:xfrm>
            <a:off x="1426" y="3738228"/>
            <a:ext cx="2518611" cy="22819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77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2585777" y="1393335"/>
            <a:ext cx="2520000" cy="22819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77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5158557" y="3738228"/>
            <a:ext cx="2531551" cy="22819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77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7754429" y="1393335"/>
            <a:ext cx="2520000" cy="228191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77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10331117" y="3738228"/>
            <a:ext cx="2527633" cy="22819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77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-1" y="1393333"/>
            <a:ext cx="2521465" cy="228192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77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>
            <a:off x="7754429" y="3738228"/>
            <a:ext cx="2520000" cy="228192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77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>
            <a:spLocks noChangeAspect="1"/>
          </p:cNvSpPr>
          <p:nvPr/>
        </p:nvSpPr>
        <p:spPr>
          <a:xfrm>
            <a:off x="5164332" y="1393336"/>
            <a:ext cx="2520000" cy="228191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77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>
            <a:spLocks noChangeAspect="1"/>
          </p:cNvSpPr>
          <p:nvPr/>
        </p:nvSpPr>
        <p:spPr>
          <a:xfrm>
            <a:off x="10334932" y="1393335"/>
            <a:ext cx="2523817" cy="2281916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77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13"/>
          <p:cNvSpPr>
            <a:spLocks noChangeAspect="1"/>
          </p:cNvSpPr>
          <p:nvPr/>
        </p:nvSpPr>
        <p:spPr>
          <a:xfrm>
            <a:off x="2591543" y="3738228"/>
            <a:ext cx="2508468" cy="228192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277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itle 13"/>
          <p:cNvSpPr txBox="1">
            <a:spLocks/>
          </p:cNvSpPr>
          <p:nvPr/>
        </p:nvSpPr>
        <p:spPr>
          <a:xfrm>
            <a:off x="5537799" y="4125136"/>
            <a:ext cx="1773066" cy="15081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6" name="Title 13"/>
          <p:cNvSpPr txBox="1">
            <a:spLocks/>
          </p:cNvSpPr>
          <p:nvPr/>
        </p:nvSpPr>
        <p:spPr>
          <a:xfrm>
            <a:off x="2959244" y="1780241"/>
            <a:ext cx="1773066" cy="15081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7" name="Title 13"/>
          <p:cNvSpPr txBox="1">
            <a:spLocks/>
          </p:cNvSpPr>
          <p:nvPr/>
        </p:nvSpPr>
        <p:spPr>
          <a:xfrm>
            <a:off x="10708400" y="4125136"/>
            <a:ext cx="1773066" cy="15081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8" name="Title 13"/>
          <p:cNvSpPr txBox="1">
            <a:spLocks/>
          </p:cNvSpPr>
          <p:nvPr/>
        </p:nvSpPr>
        <p:spPr>
          <a:xfrm>
            <a:off x="374198" y="4125136"/>
            <a:ext cx="1773066" cy="15081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9" name="Title 13"/>
          <p:cNvSpPr txBox="1">
            <a:spLocks/>
          </p:cNvSpPr>
          <p:nvPr/>
        </p:nvSpPr>
        <p:spPr>
          <a:xfrm>
            <a:off x="8127896" y="1780241"/>
            <a:ext cx="1773066" cy="150810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2800" y="6193746"/>
            <a:ext cx="11233149" cy="369332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25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>
              <a:spLocks/>
            </p:cNvSpPr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>
              <a:spLocks/>
            </p:cNvSpPr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>
              <a:spLocks/>
            </p:cNvSpPr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>
            <a:spLocks/>
          </p:cNvSpPr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370870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73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445953"/>
            <a:ext cx="4011895" cy="2450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3946416"/>
            <a:ext cx="4011895" cy="18090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809658" y="5909406"/>
            <a:ext cx="11236161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2800" y="5971634"/>
            <a:ext cx="11233150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1691" y="4369404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48819" y="1445953"/>
            <a:ext cx="4011895" cy="245025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3946416"/>
            <a:ext cx="4011895" cy="18090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15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22818" y="1445953"/>
            <a:ext cx="4011895" cy="245025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3946416"/>
            <a:ext cx="4011895" cy="18090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89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4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oundRect">
            <a:avLst>
              <a:gd name="adj" fmla="val 0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4048373"/>
            <a:ext cx="12858750" cy="2784371"/>
          </a:xfrm>
          <a:prstGeom prst="rect">
            <a:avLst/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4413150" y="4926404"/>
            <a:ext cx="787216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800" dirty="0" smtClean="0">
                <a:solidFill>
                  <a:schemeClr val="bg1"/>
                </a:solidFill>
                <a:cs typeface="Arial" panose="020B0604020202020204" pitchFamily="34" charset="0"/>
              </a:rPr>
              <a:t>THANK YOU</a:t>
            </a:r>
            <a:endParaRPr lang="zh-CN" altLang="en-US" sz="5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4413151" y="4597345"/>
            <a:ext cx="547635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800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11" y="303957"/>
            <a:ext cx="1872208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658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13" grpId="0" animBg="1"/>
      <p:bldP spid="15" grpId="0"/>
      <p:bldP spid="15" grpId="1"/>
      <p:bldP spid="18" grpId="0"/>
      <p:bldP spid="1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920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SubTitle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SubTitle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9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SubTitle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9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Theme">
  <a:themeElements>
    <a:clrScheme name="自定义 534">
      <a:dk1>
        <a:sysClr val="windowText" lastClr="000000"/>
      </a:dk1>
      <a:lt1>
        <a:sysClr val="window" lastClr="FFFFFF"/>
      </a:lt1>
      <a:dk2>
        <a:srgbClr val="FFC000"/>
      </a:dk2>
      <a:lt2>
        <a:srgbClr val="E7E6E6"/>
      </a:lt2>
      <a:accent1>
        <a:srgbClr val="F89171"/>
      </a:accent1>
      <a:accent2>
        <a:srgbClr val="FFC000"/>
      </a:accent2>
      <a:accent3>
        <a:srgbClr val="F89171"/>
      </a:accent3>
      <a:accent4>
        <a:srgbClr val="FFC000"/>
      </a:accent4>
      <a:accent5>
        <a:srgbClr val="F89171"/>
      </a:accent5>
      <a:accent6>
        <a:srgbClr val="FFC000"/>
      </a:accent6>
      <a:hlink>
        <a:srgbClr val="F89171"/>
      </a:hlink>
      <a:folHlink>
        <a:srgbClr val="FFC000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3962</Words>
  <Application>Microsoft Office PowerPoint</Application>
  <PresentationFormat>自定义</PresentationFormat>
  <Paragraphs>260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맑은 고딕</vt:lpstr>
      <vt:lpstr>Source Sans Pro ExtraLight</vt:lpstr>
      <vt:lpstr>宋体</vt:lpstr>
      <vt:lpstr>微软雅黑</vt:lpstr>
      <vt:lpstr>Arial</vt:lpstr>
      <vt:lpstr>Calibri</vt:lpstr>
      <vt:lpstr>Calibri Light</vt:lpstr>
      <vt:lpstr>Helvetica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bt920</dc:title>
  <dc:creator/>
  <cp:lastModifiedBy/>
  <cp:revision>1</cp:revision>
  <dcterms:created xsi:type="dcterms:W3CDTF">2017-01-18T14:26:54Z</dcterms:created>
  <dcterms:modified xsi:type="dcterms:W3CDTF">2018-06-27T01:12:19Z</dcterms:modified>
</cp:coreProperties>
</file>