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83" r:id="rId3"/>
    <p:sldId id="3185" r:id="rId5"/>
    <p:sldId id="3186" r:id="rId6"/>
    <p:sldId id="3162" r:id="rId7"/>
    <p:sldId id="3151" r:id="rId8"/>
    <p:sldId id="3149" r:id="rId9"/>
    <p:sldId id="3163" r:id="rId10"/>
    <p:sldId id="3187" r:id="rId11"/>
    <p:sldId id="3142" r:id="rId12"/>
    <p:sldId id="3146" r:id="rId13"/>
    <p:sldId id="3147" r:id="rId14"/>
    <p:sldId id="3161" r:id="rId15"/>
    <p:sldId id="3188" r:id="rId16"/>
    <p:sldId id="3148" r:id="rId17"/>
    <p:sldId id="3150" r:id="rId18"/>
    <p:sldId id="3144" r:id="rId19"/>
    <p:sldId id="3143" r:id="rId20"/>
    <p:sldId id="3189" r:id="rId21"/>
    <p:sldId id="3145" r:id="rId22"/>
    <p:sldId id="3152" r:id="rId23"/>
    <p:sldId id="3154" r:id="rId24"/>
    <p:sldId id="3190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F1D"/>
    <a:srgbClr val="EC172A"/>
    <a:srgbClr val="156A47"/>
    <a:srgbClr val="1C8E5F"/>
    <a:srgbClr val="1D8D5F"/>
    <a:srgbClr val="00ADEE"/>
    <a:srgbClr val="EC206C"/>
    <a:srgbClr val="BC148E"/>
    <a:srgbClr val="0A1A3B"/>
    <a:srgbClr val="CE0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2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876" y="-84"/>
      </p:cViewPr>
      <p:guideLst>
        <p:guide orient="horz" pos="328"/>
        <p:guide orient="horz" pos="4183"/>
        <p:guide pos="4050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1C0682DE-097C-43D6-9BDF-F71529C5ACE9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52" y="2784"/>
            <a:ext cx="12853798" cy="722986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062758" y="5738893"/>
            <a:ext cx="5646312" cy="37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1600" spc="31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The work report by the auto </a:t>
            </a:r>
            <a:r>
              <a:rPr lang="en-US" altLang="zh-CN" sz="1600" spc="31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industry</a:t>
            </a:r>
            <a:endParaRPr lang="en-US" altLang="zh-CN" sz="1600" spc="31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92671" y="4624437"/>
            <a:ext cx="7586486" cy="133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6600" kern="20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Arial" panose="020B0604020202020204" pitchFamily="34" charset="0"/>
              </a:rPr>
              <a:t>汽车行业工作汇报</a:t>
            </a:r>
            <a:endParaRPr lang="zh-CN" altLang="en-US" sz="6600" kern="20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2815747" y="6023258"/>
            <a:ext cx="3541619" cy="51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汇报人：</a:t>
            </a:r>
            <a:endParaRPr lang="en-US" altLang="zh-CN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Weezer - You Might Thin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126357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 animBg="1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2942973" y="2811687"/>
            <a:ext cx="2610116" cy="654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8" name="MH_Number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553090" y="2811688"/>
            <a:ext cx="621530" cy="65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53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53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MH_Others_1"/>
          <p:cNvGrpSpPr/>
          <p:nvPr>
            <p:custDataLst>
              <p:tags r:id="rId3"/>
            </p:custDataLst>
          </p:nvPr>
        </p:nvGrpSpPr>
        <p:grpSpPr>
          <a:xfrm>
            <a:off x="6240928" y="1319573"/>
            <a:ext cx="414868" cy="5808183"/>
            <a:chOff x="4349750" y="1062266"/>
            <a:chExt cx="393426" cy="5508000"/>
          </a:xfrm>
        </p:grpSpPr>
        <p:pic>
          <p:nvPicPr>
            <p:cNvPr id="3083" name="Picture 3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9750" y="1062266"/>
              <a:ext cx="81701" cy="550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2" name="Picture 3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350" y="1815142"/>
              <a:ext cx="63826" cy="4556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MH_Entry_3"/>
          <p:cNvSpPr/>
          <p:nvPr>
            <p:custDataLst>
              <p:tags r:id="rId6"/>
            </p:custDataLst>
          </p:nvPr>
        </p:nvSpPr>
        <p:spPr>
          <a:xfrm>
            <a:off x="2942973" y="4389619"/>
            <a:ext cx="2610116" cy="654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Number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553090" y="4389620"/>
            <a:ext cx="621530" cy="65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53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53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MH_Entry_2"/>
          <p:cNvSpPr/>
          <p:nvPr>
            <p:custDataLst>
              <p:tags r:id="rId8"/>
            </p:custDataLst>
          </p:nvPr>
        </p:nvSpPr>
        <p:spPr>
          <a:xfrm flipH="1">
            <a:off x="7340117" y="3600653"/>
            <a:ext cx="2610116" cy="654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MH_Number_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6718588" y="3600654"/>
            <a:ext cx="621530" cy="65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53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53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MH_Number_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flipH="1">
            <a:off x="6718588" y="5178586"/>
            <a:ext cx="621530" cy="65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8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53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53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MH_Others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863856" y="737801"/>
            <a:ext cx="4108201" cy="61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06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506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MH_Others_3"/>
          <p:cNvSpPr/>
          <p:nvPr>
            <p:custDataLst>
              <p:tags r:id="rId12"/>
            </p:custDataLst>
          </p:nvPr>
        </p:nvSpPr>
        <p:spPr>
          <a:xfrm>
            <a:off x="6393391" y="1395514"/>
            <a:ext cx="3556845" cy="1933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MH_Others_4"/>
          <p:cNvSpPr/>
          <p:nvPr>
            <p:custDataLst>
              <p:tags r:id="rId13"/>
            </p:custDataLst>
          </p:nvPr>
        </p:nvSpPr>
        <p:spPr>
          <a:xfrm>
            <a:off x="8244013" y="1647681"/>
            <a:ext cx="1706223" cy="1071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MH_Entry_4"/>
          <p:cNvSpPr/>
          <p:nvPr>
            <p:custDataLst>
              <p:tags r:id="rId14"/>
            </p:custDataLst>
          </p:nvPr>
        </p:nvSpPr>
        <p:spPr>
          <a:xfrm flipH="1">
            <a:off x="7340117" y="5178585"/>
            <a:ext cx="2610116" cy="654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78" grpId="0"/>
      <p:bldP spid="18" grpId="0" animBg="1"/>
      <p:bldP spid="19" grpId="0"/>
      <p:bldP spid="30" grpId="0" animBg="1"/>
      <p:bldP spid="31" grpId="0"/>
      <p:bldP spid="34" grpId="0"/>
      <p:bldP spid="51" grpId="0"/>
      <p:bldP spid="2" grpId="0" animBg="1"/>
      <p:bldP spid="29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rgbClr val="B40F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95" y="3067893"/>
            <a:ext cx="815365" cy="812262"/>
            <a:chOff x="7009562" y="1639318"/>
            <a:chExt cx="773225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rgbClr val="212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62" y="1703654"/>
              <a:ext cx="716209" cy="6416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79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8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r>
              <a:rPr lang="en-US" altLang="zh-CN" dirty="0" smtClean="0"/>
              <a:t>                                         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104899" y="0"/>
            <a:ext cx="4753851" cy="72393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1" y="3279248"/>
            <a:ext cx="3775957" cy="136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0" y="1672109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ea typeface="Cambria Math" panose="02040503050406030204" pitchFamily="18" charset="0"/>
              </a:rPr>
              <a:t>ADD RELATED</a:t>
            </a:r>
            <a:endParaRPr lang="en-US" altLang="zh-CN" sz="4400" dirty="0">
              <a:solidFill>
                <a:schemeClr val="bg1"/>
              </a:solidFill>
              <a:ea typeface="Cambria Math" panose="02040503050406030204" pitchFamily="18" charset="0"/>
            </a:endParaRPr>
          </a:p>
          <a:p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/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/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/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/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/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/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/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/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/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/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/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/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/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/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/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/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/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/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/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/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/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/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/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/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/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/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/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/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  <a:endParaRPr 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/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/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/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/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  <a:endParaRPr lang="en-US" sz="1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1" name="Text Placeholder 3"/>
          <p:cNvSpPr txBox="1"/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  <a:endParaRPr lang="en-US" sz="1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2" name="Text Placeholder 3"/>
          <p:cNvSpPr txBox="1"/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  <a:endParaRPr lang="en-US" sz="1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43 w 14041100"/>
              <a:gd name="connsiteY0-122" fmla="*/ 1912316 h 4284526"/>
              <a:gd name="connsiteX1-123" fmla="*/ 4509920 w 14041100"/>
              <a:gd name="connsiteY1-124" fmla="*/ 0 h 4284526"/>
              <a:gd name="connsiteX2-125" fmla="*/ 14041100 w 14041100"/>
              <a:gd name="connsiteY2-126" fmla="*/ 1678274 h 4284526"/>
              <a:gd name="connsiteX3-127" fmla="*/ 371235 w 14041100"/>
              <a:gd name="connsiteY3-128" fmla="*/ 4284526 h 4284526"/>
              <a:gd name="connsiteX4-129" fmla="*/ 43 w 14041100"/>
              <a:gd name="connsiteY4-130" fmla="*/ 1912316 h 4284526"/>
              <a:gd name="connsiteX0-131" fmla="*/ 4 w 14041061"/>
              <a:gd name="connsiteY0-132" fmla="*/ 1912316 h 5139110"/>
              <a:gd name="connsiteX1-133" fmla="*/ 4509881 w 14041061"/>
              <a:gd name="connsiteY1-134" fmla="*/ 0 h 5139110"/>
              <a:gd name="connsiteX2-135" fmla="*/ 14041061 w 14041061"/>
              <a:gd name="connsiteY2-136" fmla="*/ 1678274 h 5139110"/>
              <a:gd name="connsiteX3-137" fmla="*/ 6100458 w 14041061"/>
              <a:gd name="connsiteY3-138" fmla="*/ 5139110 h 5139110"/>
              <a:gd name="connsiteX4-139" fmla="*/ 4 w 14041061"/>
              <a:gd name="connsiteY4-140" fmla="*/ 1912316 h 51391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2 w 11539549"/>
              <a:gd name="connsiteY0-122" fmla="*/ 1912316 h 5148605"/>
              <a:gd name="connsiteX1-123" fmla="*/ 4509879 w 11539549"/>
              <a:gd name="connsiteY1-124" fmla="*/ 0 h 5148605"/>
              <a:gd name="connsiteX2-125" fmla="*/ 11539549 w 11539549"/>
              <a:gd name="connsiteY2-126" fmla="*/ 2665793 h 5148605"/>
              <a:gd name="connsiteX3-127" fmla="*/ 9166822 w 11539549"/>
              <a:gd name="connsiteY3-128" fmla="*/ 5148605 h 5148605"/>
              <a:gd name="connsiteX4-129" fmla="*/ 2 w 11539549"/>
              <a:gd name="connsiteY4-130" fmla="*/ 1912316 h 5148605"/>
              <a:gd name="connsiteX0-131" fmla="*/ 4 w 11539551"/>
              <a:gd name="connsiteY0-132" fmla="*/ 1912316 h 5148605"/>
              <a:gd name="connsiteX1-133" fmla="*/ 4509881 w 11539551"/>
              <a:gd name="connsiteY1-134" fmla="*/ 0 h 5148605"/>
              <a:gd name="connsiteX2-135" fmla="*/ 11539551 w 11539551"/>
              <a:gd name="connsiteY2-136" fmla="*/ 2665793 h 5148605"/>
              <a:gd name="connsiteX3-137" fmla="*/ 9166824 w 11539551"/>
              <a:gd name="connsiteY3-138" fmla="*/ 5148605 h 5148605"/>
              <a:gd name="connsiteX4-139" fmla="*/ 4 w 11539551"/>
              <a:gd name="connsiteY4-140" fmla="*/ 1912316 h 5148605"/>
              <a:gd name="connsiteX0-141" fmla="*/ 4 w 12992040"/>
              <a:gd name="connsiteY0-142" fmla="*/ 1912316 h 5148605"/>
              <a:gd name="connsiteX1-143" fmla="*/ 4509881 w 12992040"/>
              <a:gd name="connsiteY1-144" fmla="*/ 0 h 5148605"/>
              <a:gd name="connsiteX2-145" fmla="*/ 12992040 w 12992040"/>
              <a:gd name="connsiteY2-146" fmla="*/ 2475886 h 5148605"/>
              <a:gd name="connsiteX3-147" fmla="*/ 9166824 w 12992040"/>
              <a:gd name="connsiteY3-148" fmla="*/ 5148605 h 5148605"/>
              <a:gd name="connsiteX4-149" fmla="*/ 4 w 12992040"/>
              <a:gd name="connsiteY4-150" fmla="*/ 1912316 h 5148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  <a:endParaRPr lang="en-US" altLang="zh-CN" sz="2400" cap="all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rgbClr val="B40F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56" y="3067893"/>
            <a:ext cx="815411" cy="812262"/>
            <a:chOff x="7009519" y="1639318"/>
            <a:chExt cx="773268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rgbClr val="212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19" y="1703614"/>
              <a:ext cx="716297" cy="6416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79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8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/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/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/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/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/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/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/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/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</a:t>
            </a:r>
            <a:r>
              <a:rPr lang="zh-CN" altLang="en-US" sz="2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。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rgbClr val="B40F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56" y="3067893"/>
            <a:ext cx="815411" cy="812262"/>
            <a:chOff x="7009519" y="1639318"/>
            <a:chExt cx="773268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rgbClr val="212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19" y="1703614"/>
              <a:ext cx="716297" cy="6416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79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8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rgbClr val="B40F1D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rgbClr val="EC172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rgbClr val="EC172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rgbClr val="B40F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56" y="3067893"/>
            <a:ext cx="815411" cy="812262"/>
            <a:chOff x="7009519" y="1639318"/>
            <a:chExt cx="773268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rgbClr val="212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19" y="1703614"/>
              <a:ext cx="716297" cy="6416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79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8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6463470" y="2370411"/>
            <a:ext cx="1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6463468" y="2370413"/>
            <a:ext cx="4364259" cy="143019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6469727" y="2370411"/>
            <a:ext cx="2195274" cy="1430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4277458" y="2370411"/>
            <a:ext cx="2186813" cy="142243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2091449" y="2370411"/>
            <a:ext cx="4372020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1106512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3281581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5441358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7573757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9731885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805"/>
          <p:cNvSpPr/>
          <p:nvPr/>
        </p:nvSpPr>
        <p:spPr>
          <a:xfrm>
            <a:off x="2374853" y="4601534"/>
            <a:ext cx="8163837" cy="1424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3"/>
          <p:cNvGrpSpPr/>
          <p:nvPr/>
        </p:nvGrpSpPr>
        <p:grpSpPr>
          <a:xfrm>
            <a:off x="5828699" y="1789613"/>
            <a:ext cx="1256144" cy="1256144"/>
            <a:chOff x="5526407" y="1696816"/>
            <a:chExt cx="1191141" cy="1191141"/>
          </a:xfrm>
        </p:grpSpPr>
        <p:sp>
          <p:nvSpPr>
            <p:cNvPr id="14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 Placeholder 3"/>
          <p:cNvSpPr txBox="1"/>
          <p:nvPr/>
        </p:nvSpPr>
        <p:spPr>
          <a:xfrm>
            <a:off x="3046979" y="4914755"/>
            <a:ext cx="6745012" cy="7981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/>
          <p:nvPr/>
        </p:nvSpPr>
        <p:spPr>
          <a:xfrm>
            <a:off x="3289756" y="3633709"/>
            <a:ext cx="1979038" cy="43105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54495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/>
          <p:nvPr/>
        </p:nvSpPr>
        <p:spPr>
          <a:xfrm>
            <a:off x="75819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1131246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/>
          <p:nvPr/>
        </p:nvSpPr>
        <p:spPr>
          <a:xfrm>
            <a:off x="9746756" y="3632697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 build="p"/>
      <p:bldP spid="18" grpId="0"/>
      <p:bldP spid="19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24645" y="2240575"/>
            <a:ext cx="1631915" cy="1668977"/>
            <a:chOff x="1108416" y="1691638"/>
            <a:chExt cx="1781907" cy="1822375"/>
          </a:xfrm>
        </p:grpSpPr>
        <p:sp>
          <p:nvSpPr>
            <p:cNvPr id="9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079544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09232" y="2460170"/>
              <a:ext cx="1380278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18064" y="3286290"/>
            <a:ext cx="1631915" cy="1631915"/>
            <a:chOff x="2739096" y="2833465"/>
            <a:chExt cx="1781907" cy="1781907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124672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14244" y="3628717"/>
              <a:ext cx="1431612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4898" y="3286289"/>
            <a:ext cx="1631915" cy="1693447"/>
            <a:chOff x="6000456" y="2833465"/>
            <a:chExt cx="1781907" cy="1849095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718709" y="3180944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213198" y="3628717"/>
              <a:ext cx="1356425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391734" y="3286291"/>
            <a:ext cx="1631915" cy="1693447"/>
            <a:chOff x="9261816" y="2833466"/>
            <a:chExt cx="1781907" cy="1849094"/>
          </a:xfrm>
        </p:grpSpPr>
        <p:sp>
          <p:nvSpPr>
            <p:cNvPr id="10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209080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467685" y="3628717"/>
              <a:ext cx="137016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11481" y="2240575"/>
            <a:ext cx="1631915" cy="1668977"/>
            <a:chOff x="4369776" y="1691638"/>
            <a:chExt cx="1781907" cy="1822375"/>
          </a:xfrm>
        </p:grpSpPr>
        <p:sp>
          <p:nvSpPr>
            <p:cNvPr id="8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086120" y="1900044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63721" y="2460170"/>
              <a:ext cx="1394018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898315" y="2240575"/>
            <a:ext cx="1631915" cy="1668977"/>
            <a:chOff x="7631136" y="1691638"/>
            <a:chExt cx="1781907" cy="1822375"/>
          </a:xfrm>
        </p:grpSpPr>
        <p:sp>
          <p:nvSpPr>
            <p:cNvPr id="7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290231" y="1926902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811646" y="2460170"/>
              <a:ext cx="1425442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2802885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804749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742198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2106018" y="5156294"/>
            <a:ext cx="2117321" cy="650803"/>
            <a:chOff x="1044259" y="4741945"/>
            <a:chExt cx="2836326" cy="558296"/>
          </a:xfrm>
        </p:grpSpPr>
        <p:sp>
          <p:nvSpPr>
            <p:cNvPr id="30" name="Rectangle 29"/>
            <p:cNvSpPr/>
            <p:nvPr/>
          </p:nvSpPr>
          <p:spPr>
            <a:xfrm>
              <a:off x="1066956" y="4931701"/>
              <a:ext cx="2813629" cy="3685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44259" y="4741945"/>
              <a:ext cx="2273825" cy="221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9023" y="5156262"/>
            <a:ext cx="2117321" cy="503068"/>
            <a:chOff x="4323276" y="4741945"/>
            <a:chExt cx="2836326" cy="431563"/>
          </a:xfrm>
        </p:grpSpPr>
        <p:sp>
          <p:nvSpPr>
            <p:cNvPr id="32" name="Rectangle 31"/>
            <p:cNvSpPr/>
            <p:nvPr/>
          </p:nvSpPr>
          <p:spPr>
            <a:xfrm>
              <a:off x="4345973" y="4931701"/>
              <a:ext cx="2813629" cy="2418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亮亮图文旗舰店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https://liangliangtuwen.tmall.com/</a:t>
              </a:r>
              <a:endPara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23276" y="4741945"/>
              <a:ext cx="1921460" cy="221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066220" y="5143112"/>
            <a:ext cx="2117321" cy="667569"/>
            <a:chOff x="7552274" y="4727562"/>
            <a:chExt cx="2836326" cy="572680"/>
          </a:xfrm>
        </p:grpSpPr>
        <p:sp>
          <p:nvSpPr>
            <p:cNvPr id="34" name="Rectangle 33"/>
            <p:cNvSpPr/>
            <p:nvPr/>
          </p:nvSpPr>
          <p:spPr>
            <a:xfrm>
              <a:off x="7574971" y="4931701"/>
              <a:ext cx="2813629" cy="3685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52274" y="4727562"/>
              <a:ext cx="1745295" cy="221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7"/>
            <a:ext cx="2036110" cy="553362"/>
            <a:chOff x="4597685" y="3914331"/>
            <a:chExt cx="1542507" cy="39352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20045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亮亮图文旗舰店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https://liangliangtuwen.tmall.com/</a:t>
              </a:r>
              <a:endPara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52" y="2784"/>
            <a:ext cx="12853798" cy="722986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062758" y="5738893"/>
            <a:ext cx="5646312" cy="37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1600" spc="31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The work report by the auto </a:t>
            </a:r>
            <a:r>
              <a:rPr lang="en-US" altLang="zh-CN" sz="1600" spc="31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industry</a:t>
            </a:r>
            <a:endParaRPr lang="en-US" altLang="zh-CN" sz="1600" spc="31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92671" y="4624437"/>
            <a:ext cx="7586486" cy="133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6600" kern="20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Arial" panose="020B0604020202020204" pitchFamily="34" charset="0"/>
              </a:rPr>
              <a:t>感谢聆听 批评指导</a:t>
            </a:r>
            <a:endParaRPr lang="zh-CN" altLang="en-US" sz="6600" kern="20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2815747" y="6023257"/>
            <a:ext cx="3253587" cy="51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汇报人：</a:t>
            </a:r>
            <a:endParaRPr lang="en-US" altLang="zh-CN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</p:bldLst>
  </p:timing>
</p:sld>
</file>

<file path=ppt/tags/tag1.xml><?xml version="1.0" encoding="utf-8"?>
<p:tagLst xmlns:p="http://schemas.openxmlformats.org/presentationml/2006/main">
  <p:tag name="MH" val="20160830110903"/>
  <p:tag name="MH_LIBRARY" val="CONTENTS"/>
  <p:tag name="MH_TYPE" val="ENTRY"/>
  <p:tag name="ID" val="545819"/>
  <p:tag name="MH_ORDER" val="1"/>
</p:tagLst>
</file>

<file path=ppt/tags/tag2.xml><?xml version="1.0" encoding="utf-8"?>
<p:tagLst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3.xml><?xml version="1.0" encoding="utf-8"?>
<p:tagLst xmlns:p="http://schemas.openxmlformats.org/presentationml/2006/main">
  <p:tag name="MH" val="20160830110903"/>
  <p:tag name="MH_LIBRARY" val="CONTENTS"/>
  <p:tag name="MH_TYPE" val="OTHERS"/>
  <p:tag name="ID" val="545819"/>
</p:tagLst>
</file>

<file path=ppt/tags/tag4.xml><?xml version="1.0" encoding="utf-8"?>
<p:tagLst xmlns:p="http://schemas.openxmlformats.org/presentationml/2006/main">
  <p:tag name="MH" val="20160830110903"/>
  <p:tag name="MH_LIBRARY" val="CONTENTS"/>
  <p:tag name="MH_TYPE" val="ENTRY"/>
  <p:tag name="ID" val="545819"/>
  <p:tag name="MH_ORDER" val="3"/>
</p:tagLst>
</file>

<file path=ppt/tags/tag5.xml><?xml version="1.0" encoding="utf-8"?>
<p:tagLst xmlns:p="http://schemas.openxmlformats.org/presentationml/2006/main">
  <p:tag name="MH" val="20160830110903"/>
  <p:tag name="MH_LIBRARY" val="CONTENTS"/>
  <p:tag name="MH_TYPE" val="NUMBER"/>
  <p:tag name="ID" val="545819"/>
  <p:tag name="MH_ORDER" val="3"/>
</p:tagLst>
</file>

<file path=ppt/tags/tag6.xml><?xml version="1.0" encoding="utf-8"?>
<p:tagLst xmlns:p="http://schemas.openxmlformats.org/presentationml/2006/main">
  <p:tag name="MH" val="20160830110903"/>
  <p:tag name="MH_LIBRARY" val="CONTENTS"/>
  <p:tag name="MH_TYPE" val="ENTRY"/>
  <p:tag name="ID" val="545819"/>
  <p:tag name="MH_ORDER" val="2"/>
</p:tagLst>
</file>

<file path=ppt/tags/tag7.xml><?xml version="1.0" encoding="utf-8"?>
<p:tagLst xmlns:p="http://schemas.openxmlformats.org/presentationml/2006/main">
  <p:tag name="MH" val="20160830110903"/>
  <p:tag name="MH_LIBRARY" val="CONTENTS"/>
  <p:tag name="MH_TYPE" val="NUMBER"/>
  <p:tag name="ID" val="545819"/>
  <p:tag name="MH_ORDER" val="2"/>
</p:tagLst>
</file>

<file path=ppt/tags/tag8.xml><?xml version="1.0" encoding="utf-8"?>
<p:tagLst xmlns:p="http://schemas.openxmlformats.org/presentationml/2006/main">
  <p:tag name="MH" val="20160830110903"/>
  <p:tag name="MH_LIBRARY" val="CONTENTS"/>
  <p:tag name="MH_TYPE" val="NUMBER"/>
  <p:tag name="ID" val="545819"/>
  <p:tag name="MH_ORDER" val="4"/>
</p:tagLst>
</file>

<file path=ppt/tags/tag9.xml><?xml version="1.0" encoding="utf-8"?>
<p:tagLst xmlns:p="http://schemas.openxmlformats.org/presentationml/2006/main">
  <p:tag name="MH" val="20160830110903"/>
  <p:tag name="MH_LIBRARY" val="CONTENTS"/>
  <p:tag name="MH_TYPE" val="OTHERS"/>
  <p:tag name="ID" val="545819"/>
</p:tagLst>
</file>

<file path=ppt/tags/tag10.xml><?xml version="1.0" encoding="utf-8"?>
<p:tagLst xmlns:p="http://schemas.openxmlformats.org/presentationml/2006/main">
  <p:tag name="MH" val="20160830110903"/>
  <p:tag name="MH_LIBRARY" val="CONTENTS"/>
  <p:tag name="MH_TYPE" val="OTHERS"/>
  <p:tag name="ID" val="545819"/>
</p:tagLst>
</file>

<file path=ppt/tags/tag11.xml><?xml version="1.0" encoding="utf-8"?>
<p:tagLst xmlns:p="http://schemas.openxmlformats.org/presentationml/2006/main">
  <p:tag name="MH" val="20160830110903"/>
  <p:tag name="MH_LIBRARY" val="CONTENTS"/>
  <p:tag name="MH_TYPE" val="OTHERS"/>
  <p:tag name="ID" val="545819"/>
</p:tagLst>
</file>

<file path=ppt/tags/tag12.xml><?xml version="1.0" encoding="utf-8"?>
<p:tagLst xmlns:p="http://schemas.openxmlformats.org/presentationml/2006/main">
  <p:tag name="MH" val="20160830110903"/>
  <p:tag name="MH_LIBRARY" val="CONTENTS"/>
  <p:tag name="MH_TYPE" val="ENTRY"/>
  <p:tag name="ID" val="545819"/>
  <p:tag name="MH_ORDER" val="4"/>
</p:tagLst>
</file>

<file path=ppt/tags/tag13.xml><?xml version="1.0" encoding="utf-8"?>
<p:tagLst xmlns:p="http://schemas.openxmlformats.org/presentationml/2006/main">
  <p:tag name="MH" val="20160830110903"/>
  <p:tag name="MH_LIBRARY" val="CONTENTS"/>
  <p:tag name="MH_AUTOCOLOR" val="TRUE"/>
  <p:tag name="MH_TYPE" val="CONTENTS"/>
  <p:tag name="ID" val="545819"/>
</p:tagLst>
</file>

<file path=ppt/theme/theme1.xml><?xml version="1.0" encoding="utf-8"?>
<a:theme xmlns:a="http://schemas.openxmlformats.org/drawingml/2006/main" name="1_自定义设计方案">
  <a:themeElements>
    <a:clrScheme name="自定义 18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172A"/>
      </a:accent1>
      <a:accent2>
        <a:srgbClr val="2C353E"/>
      </a:accent2>
      <a:accent3>
        <a:srgbClr val="EC172A"/>
      </a:accent3>
      <a:accent4>
        <a:srgbClr val="2C353E"/>
      </a:accent4>
      <a:accent5>
        <a:srgbClr val="EC172A"/>
      </a:accent5>
      <a:accent6>
        <a:srgbClr val="2C353E"/>
      </a:accent6>
      <a:hlink>
        <a:srgbClr val="EC172A"/>
      </a:hlink>
      <a:folHlink>
        <a:srgbClr val="2C353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8801</Words>
  <Application>WPS 演示</Application>
  <PresentationFormat>自定义</PresentationFormat>
  <Paragraphs>395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微软雅黑</vt:lpstr>
      <vt:lpstr>方正正准黑简体</vt:lpstr>
      <vt:lpstr>幼圆</vt:lpstr>
      <vt:lpstr>Verdana</vt:lpstr>
      <vt:lpstr>Arial Narrow</vt:lpstr>
      <vt:lpstr>方正兰亭纤黑_GBK</vt:lpstr>
      <vt:lpstr>Cambria Math</vt:lpstr>
      <vt:lpstr>Impact</vt:lpstr>
      <vt:lpstr>DFMincho-SU</vt:lpstr>
      <vt:lpstr>Arial</vt:lpstr>
      <vt:lpstr>黑体</vt:lpstr>
      <vt:lpstr>Arial Unicode MS</vt:lpstr>
      <vt:lpstr>Calibri Light</vt:lpstr>
      <vt:lpstr>STIXGeneral-Bold</vt:lpstr>
      <vt:lpstr>Oxygen</vt:lpstr>
      <vt:lpstr>Helvetica</vt:lpstr>
      <vt:lpstr>Open Sans</vt:lpstr>
      <vt:lpstr>Open Sans</vt:lpstr>
      <vt:lpstr>Yu Mincho Demibold</vt:lpstr>
      <vt:lpstr>Segoe Print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bt331.pptx</dc:title>
  <dc:creator/>
  <cp:lastModifiedBy>拉普耶鲁</cp:lastModifiedBy>
  <cp:revision>4</cp:revision>
  <dcterms:created xsi:type="dcterms:W3CDTF">2016-10-17T14:00:00Z</dcterms:created>
  <dcterms:modified xsi:type="dcterms:W3CDTF">2018-04-20T01:29:42Z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